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"/>
  </p:notesMasterIdLst>
  <p:sldIdLst>
    <p:sldId id="691" r:id="rId2"/>
    <p:sldId id="690" r:id="rId3"/>
  </p:sldIdLst>
  <p:sldSz cx="17543463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04268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408536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112804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817070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521338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225606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929874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634142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7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66"/>
    <a:srgbClr val="894D4E"/>
    <a:srgbClr val="B7595C"/>
    <a:srgbClr val="DE815F"/>
    <a:srgbClr val="FFD283"/>
    <a:srgbClr val="FFCF7A"/>
    <a:srgbClr val="814142"/>
    <a:srgbClr val="F7A25B"/>
    <a:srgbClr val="B34E51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019" autoAdjust="0"/>
  </p:normalViewPr>
  <p:slideViewPr>
    <p:cSldViewPr>
      <p:cViewPr varScale="1">
        <p:scale>
          <a:sx n="83" d="100"/>
          <a:sy n="83" d="100"/>
        </p:scale>
        <p:origin x="96" y="1098"/>
      </p:cViewPr>
      <p:guideLst>
        <p:guide orient="horz" pos="2868"/>
        <p:guide orient="horz" pos="67"/>
        <p:guide pos="706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34924.758999999998</c:v>
                </c:pt>
                <c:pt idx="7">
                  <c:v>34924.758999999998</c:v>
                </c:pt>
                <c:pt idx="8">
                  <c:v>34924.758999999998</c:v>
                </c:pt>
                <c:pt idx="9">
                  <c:v>41875.483999999997</c:v>
                </c:pt>
                <c:pt idx="10">
                  <c:v>41875.483999999997</c:v>
                </c:pt>
                <c:pt idx="11">
                  <c:v>41875.483999999997</c:v>
                </c:pt>
                <c:pt idx="12">
                  <c:v>47621.310999999994</c:v>
                </c:pt>
                <c:pt idx="13">
                  <c:v>47621.310999999994</c:v>
                </c:pt>
                <c:pt idx="14">
                  <c:v>47621.310999999994</c:v>
                </c:pt>
                <c:pt idx="15">
                  <c:v>54769.690999999992</c:v>
                </c:pt>
                <c:pt idx="16">
                  <c:v>54769.690999999992</c:v>
                </c:pt>
                <c:pt idx="17">
                  <c:v>54769.690999999992</c:v>
                </c:pt>
                <c:pt idx="18">
                  <c:v>58091.374999999993</c:v>
                </c:pt>
                <c:pt idx="19">
                  <c:v>58091.374999999993</c:v>
                </c:pt>
                <c:pt idx="20">
                  <c:v>58091.374999999993</c:v>
                </c:pt>
                <c:pt idx="21">
                  <c:v>69383.554999999993</c:v>
                </c:pt>
                <c:pt idx="22">
                  <c:v>69383.554999999993</c:v>
                </c:pt>
                <c:pt idx="23">
                  <c:v>69383.554999999993</c:v>
                </c:pt>
                <c:pt idx="24">
                  <c:v>92336.244999999995</c:v>
                </c:pt>
                <c:pt idx="25">
                  <c:v>92336.244999999995</c:v>
                </c:pt>
                <c:pt idx="26">
                  <c:v>92336.244999999995</c:v>
                </c:pt>
                <c:pt idx="27">
                  <c:v>101100.78899999999</c:v>
                </c:pt>
                <c:pt idx="28">
                  <c:v>101100.78899999999</c:v>
                </c:pt>
                <c:pt idx="29">
                  <c:v>101100.78899999999</c:v>
                </c:pt>
                <c:pt idx="30">
                  <c:v>101100.78899999999</c:v>
                </c:pt>
                <c:pt idx="31">
                  <c:v>101100.78899999999</c:v>
                </c:pt>
                <c:pt idx="32">
                  <c:v>101100.78899999999</c:v>
                </c:pt>
                <c:pt idx="33">
                  <c:v>105991.033</c:v>
                </c:pt>
                <c:pt idx="34">
                  <c:v>105991.033</c:v>
                </c:pt>
                <c:pt idx="35">
                  <c:v>105991.033</c:v>
                </c:pt>
                <c:pt idx="36">
                  <c:v>114255.18699999999</c:v>
                </c:pt>
                <c:pt idx="37">
                  <c:v>114255.18699999999</c:v>
                </c:pt>
                <c:pt idx="38">
                  <c:v>114255.18699999999</c:v>
                </c:pt>
                <c:pt idx="39">
                  <c:v>116730.829</c:v>
                </c:pt>
                <c:pt idx="40">
                  <c:v>116730.829</c:v>
                </c:pt>
                <c:pt idx="41">
                  <c:v>116730.829</c:v>
                </c:pt>
                <c:pt idx="42">
                  <c:v>118882.47099999999</c:v>
                </c:pt>
                <c:pt idx="43">
                  <c:v>118882.47099999999</c:v>
                </c:pt>
                <c:pt idx="44">
                  <c:v>118882.47099999999</c:v>
                </c:pt>
                <c:pt idx="45">
                  <c:v>124951.173</c:v>
                </c:pt>
                <c:pt idx="46">
                  <c:v>124951.173</c:v>
                </c:pt>
                <c:pt idx="47">
                  <c:v>124951.173</c:v>
                </c:pt>
                <c:pt idx="48">
                  <c:v>129107.807</c:v>
                </c:pt>
                <c:pt idx="49">
                  <c:v>129107.807</c:v>
                </c:pt>
                <c:pt idx="50">
                  <c:v>129107.807</c:v>
                </c:pt>
                <c:pt idx="51">
                  <c:v>132557.39000000001</c:v>
                </c:pt>
                <c:pt idx="52">
                  <c:v>132557.39000000001</c:v>
                </c:pt>
                <c:pt idx="53">
                  <c:v>132557.39000000001</c:v>
                </c:pt>
                <c:pt idx="54">
                  <c:v>133529.73390000002</c:v>
                </c:pt>
                <c:pt idx="55">
                  <c:v>133529.73390000002</c:v>
                </c:pt>
                <c:pt idx="56">
                  <c:v>133529.73390000002</c:v>
                </c:pt>
                <c:pt idx="57">
                  <c:v>135082.50590000002</c:v>
                </c:pt>
                <c:pt idx="58">
                  <c:v>135082.50590000002</c:v>
                </c:pt>
                <c:pt idx="59">
                  <c:v>135082.50590000002</c:v>
                </c:pt>
                <c:pt idx="60">
                  <c:v>138869.67290000001</c:v>
                </c:pt>
                <c:pt idx="61">
                  <c:v>138869.67290000001</c:v>
                </c:pt>
                <c:pt idx="62">
                  <c:v>138869.67290000001</c:v>
                </c:pt>
                <c:pt idx="63">
                  <c:v>141512.47890000002</c:v>
                </c:pt>
                <c:pt idx="64">
                  <c:v>141512.47890000002</c:v>
                </c:pt>
                <c:pt idx="65">
                  <c:v>141512.47890000002</c:v>
                </c:pt>
                <c:pt idx="66">
                  <c:v>142905.76090000002</c:v>
                </c:pt>
                <c:pt idx="67">
                  <c:v>142905.76090000002</c:v>
                </c:pt>
                <c:pt idx="68">
                  <c:v>142905.76090000002</c:v>
                </c:pt>
                <c:pt idx="69">
                  <c:v>143779.11830000003</c:v>
                </c:pt>
                <c:pt idx="70">
                  <c:v>143779.11830000003</c:v>
                </c:pt>
                <c:pt idx="71">
                  <c:v>143779.11830000003</c:v>
                </c:pt>
                <c:pt idx="72">
                  <c:v>144719.13830000002</c:v>
                </c:pt>
                <c:pt idx="73">
                  <c:v>144719.13830000002</c:v>
                </c:pt>
                <c:pt idx="74">
                  <c:v>144719.13830000002</c:v>
                </c:pt>
                <c:pt idx="75">
                  <c:v>145784.31030000001</c:v>
                </c:pt>
                <c:pt idx="76">
                  <c:v>145784.31030000001</c:v>
                </c:pt>
                <c:pt idx="77">
                  <c:v>145784.31030000001</c:v>
                </c:pt>
                <c:pt idx="78">
                  <c:v>146326.8229</c:v>
                </c:pt>
                <c:pt idx="79">
                  <c:v>146326.8229</c:v>
                </c:pt>
                <c:pt idx="80">
                  <c:v>146326.8229</c:v>
                </c:pt>
                <c:pt idx="81">
                  <c:v>148242.6029</c:v>
                </c:pt>
                <c:pt idx="82">
                  <c:v>148242.6029</c:v>
                </c:pt>
                <c:pt idx="83">
                  <c:v>148242.6029</c:v>
                </c:pt>
                <c:pt idx="84">
                  <c:v>152072.77989999999</c:v>
                </c:pt>
                <c:pt idx="85">
                  <c:v>152072.77989999999</c:v>
                </c:pt>
                <c:pt idx="86">
                  <c:v>152072.77989999999</c:v>
                </c:pt>
                <c:pt idx="87">
                  <c:v>154388.71189999999</c:v>
                </c:pt>
                <c:pt idx="88">
                  <c:v>154388.71189999999</c:v>
                </c:pt>
                <c:pt idx="89">
                  <c:v>154388.71189999999</c:v>
                </c:pt>
                <c:pt idx="90">
                  <c:v>167582.41190000001</c:v>
                </c:pt>
                <c:pt idx="91">
                  <c:v>167582.41190000001</c:v>
                </c:pt>
                <c:pt idx="92">
                  <c:v>167582.41190000001</c:v>
                </c:pt>
                <c:pt idx="93">
                  <c:v>172038.8529</c:v>
                </c:pt>
                <c:pt idx="94">
                  <c:v>172038.8529</c:v>
                </c:pt>
                <c:pt idx="95">
                  <c:v>172038.8529</c:v>
                </c:pt>
                <c:pt idx="96">
                  <c:v>191958.6029</c:v>
                </c:pt>
                <c:pt idx="97">
                  <c:v>191958.6029</c:v>
                </c:pt>
                <c:pt idx="98">
                  <c:v>191958.6029</c:v>
                </c:pt>
              </c:numCache>
            </c:numRef>
          </c:cat>
          <c:val>
            <c:numRef>
              <c:f>Sheet1!$B$2:$B$100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2.3318500000000002</c:v>
                </c:pt>
                <c:pt idx="3">
                  <c:v>2.3318500000000002</c:v>
                </c:pt>
                <c:pt idx="4">
                  <c:v>0</c:v>
                </c:pt>
                <c:pt idx="5">
                  <c:v>6.5312299999999999</c:v>
                </c:pt>
                <c:pt idx="6">
                  <c:v>6.5312299999999999</c:v>
                </c:pt>
                <c:pt idx="7">
                  <c:v>0</c:v>
                </c:pt>
                <c:pt idx="8">
                  <c:v>8.4319980000000001</c:v>
                </c:pt>
                <c:pt idx="9">
                  <c:v>8.4319980000000001</c:v>
                </c:pt>
                <c:pt idx="10">
                  <c:v>0</c:v>
                </c:pt>
                <c:pt idx="11">
                  <c:v>8.0960000000000001</c:v>
                </c:pt>
                <c:pt idx="12">
                  <c:v>8.0960000000000001</c:v>
                </c:pt>
                <c:pt idx="13">
                  <c:v>0</c:v>
                </c:pt>
                <c:pt idx="14">
                  <c:v>8.4320000000000004</c:v>
                </c:pt>
                <c:pt idx="15">
                  <c:v>8.4320000000000004</c:v>
                </c:pt>
                <c:pt idx="16">
                  <c:v>0</c:v>
                </c:pt>
                <c:pt idx="17">
                  <c:v>8.4319999999999986</c:v>
                </c:pt>
                <c:pt idx="18">
                  <c:v>8.4319999999999986</c:v>
                </c:pt>
                <c:pt idx="19">
                  <c:v>0</c:v>
                </c:pt>
                <c:pt idx="20">
                  <c:v>8.4320000000000004</c:v>
                </c:pt>
                <c:pt idx="21">
                  <c:v>8.4320000000000004</c:v>
                </c:pt>
                <c:pt idx="22">
                  <c:v>0</c:v>
                </c:pt>
                <c:pt idx="23">
                  <c:v>8.0959999999999983</c:v>
                </c:pt>
                <c:pt idx="24">
                  <c:v>8.0959999999999983</c:v>
                </c:pt>
                <c:pt idx="25">
                  <c:v>0</c:v>
                </c:pt>
                <c:pt idx="26">
                  <c:v>8.0960000000000001</c:v>
                </c:pt>
                <c:pt idx="27">
                  <c:v>8.0960000000000001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-5.2449050000000002</c:v>
                </c:pt>
                <c:pt idx="33">
                  <c:v>-5.2449050000000002</c:v>
                </c:pt>
                <c:pt idx="34">
                  <c:v>0</c:v>
                </c:pt>
                <c:pt idx="35">
                  <c:v>-4.5310589999999999</c:v>
                </c:pt>
                <c:pt idx="36">
                  <c:v>-4.5310589999999999</c:v>
                </c:pt>
                <c:pt idx="37">
                  <c:v>0</c:v>
                </c:pt>
                <c:pt idx="38">
                  <c:v>-3.4068309999999999</c:v>
                </c:pt>
                <c:pt idx="39">
                  <c:v>-3.4068309999999999</c:v>
                </c:pt>
                <c:pt idx="40">
                  <c:v>0</c:v>
                </c:pt>
                <c:pt idx="41">
                  <c:v>-2.2183890000000002</c:v>
                </c:pt>
                <c:pt idx="42">
                  <c:v>-2.2183890000000002</c:v>
                </c:pt>
                <c:pt idx="43">
                  <c:v>0</c:v>
                </c:pt>
                <c:pt idx="44">
                  <c:v>5.5042150000000003</c:v>
                </c:pt>
                <c:pt idx="45">
                  <c:v>5.5042150000000003</c:v>
                </c:pt>
                <c:pt idx="46">
                  <c:v>0</c:v>
                </c:pt>
                <c:pt idx="47">
                  <c:v>5.9479639999999998</c:v>
                </c:pt>
                <c:pt idx="48">
                  <c:v>5.9479639999999998</c:v>
                </c:pt>
                <c:pt idx="49">
                  <c:v>0</c:v>
                </c:pt>
                <c:pt idx="50">
                  <c:v>6.489115</c:v>
                </c:pt>
                <c:pt idx="51">
                  <c:v>6.489115</c:v>
                </c:pt>
                <c:pt idx="52">
                  <c:v>0</c:v>
                </c:pt>
                <c:pt idx="53">
                  <c:v>10.50001</c:v>
                </c:pt>
                <c:pt idx="54">
                  <c:v>10.50001</c:v>
                </c:pt>
                <c:pt idx="55">
                  <c:v>0</c:v>
                </c:pt>
                <c:pt idx="56">
                  <c:v>10.616</c:v>
                </c:pt>
                <c:pt idx="57">
                  <c:v>10.616</c:v>
                </c:pt>
                <c:pt idx="58">
                  <c:v>0</c:v>
                </c:pt>
                <c:pt idx="59">
                  <c:v>9.1039959999999986</c:v>
                </c:pt>
                <c:pt idx="60">
                  <c:v>9.1039959999999986</c:v>
                </c:pt>
                <c:pt idx="61">
                  <c:v>0</c:v>
                </c:pt>
                <c:pt idx="62">
                  <c:v>9.1040010000000002</c:v>
                </c:pt>
                <c:pt idx="63">
                  <c:v>9.1040010000000002</c:v>
                </c:pt>
                <c:pt idx="64">
                  <c:v>0</c:v>
                </c:pt>
                <c:pt idx="65">
                  <c:v>8.4320000000000004</c:v>
                </c:pt>
                <c:pt idx="66">
                  <c:v>8.4320000000000004</c:v>
                </c:pt>
                <c:pt idx="67">
                  <c:v>0</c:v>
                </c:pt>
                <c:pt idx="68">
                  <c:v>8.4319989999999994</c:v>
                </c:pt>
                <c:pt idx="69">
                  <c:v>8.4319989999999994</c:v>
                </c:pt>
                <c:pt idx="70">
                  <c:v>0</c:v>
                </c:pt>
                <c:pt idx="71">
                  <c:v>10</c:v>
                </c:pt>
                <c:pt idx="72">
                  <c:v>10</c:v>
                </c:pt>
                <c:pt idx="73">
                  <c:v>0</c:v>
                </c:pt>
                <c:pt idx="74">
                  <c:v>10.616000000000001</c:v>
                </c:pt>
                <c:pt idx="75">
                  <c:v>10.616000000000001</c:v>
                </c:pt>
                <c:pt idx="76">
                  <c:v>0</c:v>
                </c:pt>
                <c:pt idx="77">
                  <c:v>8.4320000000000004</c:v>
                </c:pt>
                <c:pt idx="78">
                  <c:v>8.4320000000000004</c:v>
                </c:pt>
                <c:pt idx="79">
                  <c:v>0</c:v>
                </c:pt>
                <c:pt idx="80">
                  <c:v>8.4320000000000004</c:v>
                </c:pt>
                <c:pt idx="81">
                  <c:v>8.4320000000000004</c:v>
                </c:pt>
                <c:pt idx="82">
                  <c:v>0</c:v>
                </c:pt>
                <c:pt idx="83">
                  <c:v>9.6079999999999988</c:v>
                </c:pt>
                <c:pt idx="84">
                  <c:v>9.6079999999999988</c:v>
                </c:pt>
                <c:pt idx="85">
                  <c:v>0</c:v>
                </c:pt>
                <c:pt idx="86">
                  <c:v>8.4320000000000004</c:v>
                </c:pt>
                <c:pt idx="87">
                  <c:v>8.4320000000000004</c:v>
                </c:pt>
                <c:pt idx="88">
                  <c:v>0</c:v>
                </c:pt>
                <c:pt idx="89">
                  <c:v>8.0960099999999997</c:v>
                </c:pt>
                <c:pt idx="90">
                  <c:v>8.0960099999999997</c:v>
                </c:pt>
                <c:pt idx="91">
                  <c:v>0</c:v>
                </c:pt>
                <c:pt idx="92">
                  <c:v>9.6080000000000005</c:v>
                </c:pt>
                <c:pt idx="93">
                  <c:v>9.6080000000000005</c:v>
                </c:pt>
                <c:pt idx="94">
                  <c:v>0</c:v>
                </c:pt>
                <c:pt idx="95">
                  <c:v>9.16</c:v>
                </c:pt>
                <c:pt idx="96">
                  <c:v>9.16</c:v>
                </c:pt>
                <c:pt idx="97">
                  <c:v>0</c:v>
                </c:pt>
                <c:pt idx="9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8-4113-84CD-CEBF7F0EB5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34924.758999999998</c:v>
                </c:pt>
                <c:pt idx="7">
                  <c:v>34924.758999999998</c:v>
                </c:pt>
                <c:pt idx="8">
                  <c:v>34924.758999999998</c:v>
                </c:pt>
                <c:pt idx="9">
                  <c:v>41875.483999999997</c:v>
                </c:pt>
                <c:pt idx="10">
                  <c:v>41875.483999999997</c:v>
                </c:pt>
                <c:pt idx="11">
                  <c:v>41875.483999999997</c:v>
                </c:pt>
                <c:pt idx="12">
                  <c:v>47621.310999999994</c:v>
                </c:pt>
                <c:pt idx="13">
                  <c:v>47621.310999999994</c:v>
                </c:pt>
                <c:pt idx="14">
                  <c:v>47621.310999999994</c:v>
                </c:pt>
                <c:pt idx="15">
                  <c:v>54769.690999999992</c:v>
                </c:pt>
                <c:pt idx="16">
                  <c:v>54769.690999999992</c:v>
                </c:pt>
                <c:pt idx="17">
                  <c:v>54769.690999999992</c:v>
                </c:pt>
                <c:pt idx="18">
                  <c:v>58091.374999999993</c:v>
                </c:pt>
                <c:pt idx="19">
                  <c:v>58091.374999999993</c:v>
                </c:pt>
                <c:pt idx="20">
                  <c:v>58091.374999999993</c:v>
                </c:pt>
                <c:pt idx="21">
                  <c:v>69383.554999999993</c:v>
                </c:pt>
                <c:pt idx="22">
                  <c:v>69383.554999999993</c:v>
                </c:pt>
                <c:pt idx="23">
                  <c:v>69383.554999999993</c:v>
                </c:pt>
                <c:pt idx="24">
                  <c:v>92336.244999999995</c:v>
                </c:pt>
                <c:pt idx="25">
                  <c:v>92336.244999999995</c:v>
                </c:pt>
                <c:pt idx="26">
                  <c:v>92336.244999999995</c:v>
                </c:pt>
                <c:pt idx="27">
                  <c:v>101100.78899999999</c:v>
                </c:pt>
                <c:pt idx="28">
                  <c:v>101100.78899999999</c:v>
                </c:pt>
                <c:pt idx="29">
                  <c:v>101100.78899999999</c:v>
                </c:pt>
                <c:pt idx="30">
                  <c:v>101100.78899999999</c:v>
                </c:pt>
                <c:pt idx="31">
                  <c:v>101100.78899999999</c:v>
                </c:pt>
                <c:pt idx="32">
                  <c:v>101100.78899999999</c:v>
                </c:pt>
                <c:pt idx="33">
                  <c:v>105991.033</c:v>
                </c:pt>
                <c:pt idx="34">
                  <c:v>105991.033</c:v>
                </c:pt>
                <c:pt idx="35">
                  <c:v>105991.033</c:v>
                </c:pt>
                <c:pt idx="36">
                  <c:v>114255.18699999999</c:v>
                </c:pt>
                <c:pt idx="37">
                  <c:v>114255.18699999999</c:v>
                </c:pt>
                <c:pt idx="38">
                  <c:v>114255.18699999999</c:v>
                </c:pt>
                <c:pt idx="39">
                  <c:v>116730.829</c:v>
                </c:pt>
                <c:pt idx="40">
                  <c:v>116730.829</c:v>
                </c:pt>
                <c:pt idx="41">
                  <c:v>116730.829</c:v>
                </c:pt>
                <c:pt idx="42">
                  <c:v>118882.47099999999</c:v>
                </c:pt>
                <c:pt idx="43">
                  <c:v>118882.47099999999</c:v>
                </c:pt>
                <c:pt idx="44">
                  <c:v>118882.47099999999</c:v>
                </c:pt>
                <c:pt idx="45">
                  <c:v>124951.173</c:v>
                </c:pt>
                <c:pt idx="46">
                  <c:v>124951.173</c:v>
                </c:pt>
                <c:pt idx="47">
                  <c:v>124951.173</c:v>
                </c:pt>
                <c:pt idx="48">
                  <c:v>129107.807</c:v>
                </c:pt>
                <c:pt idx="49">
                  <c:v>129107.807</c:v>
                </c:pt>
                <c:pt idx="50">
                  <c:v>129107.807</c:v>
                </c:pt>
                <c:pt idx="51">
                  <c:v>132557.39000000001</c:v>
                </c:pt>
                <c:pt idx="52">
                  <c:v>132557.39000000001</c:v>
                </c:pt>
                <c:pt idx="53">
                  <c:v>132557.39000000001</c:v>
                </c:pt>
                <c:pt idx="54">
                  <c:v>133529.73390000002</c:v>
                </c:pt>
                <c:pt idx="55">
                  <c:v>133529.73390000002</c:v>
                </c:pt>
                <c:pt idx="56">
                  <c:v>133529.73390000002</c:v>
                </c:pt>
                <c:pt idx="57">
                  <c:v>135082.50590000002</c:v>
                </c:pt>
                <c:pt idx="58">
                  <c:v>135082.50590000002</c:v>
                </c:pt>
                <c:pt idx="59">
                  <c:v>135082.50590000002</c:v>
                </c:pt>
                <c:pt idx="60">
                  <c:v>138869.67290000001</c:v>
                </c:pt>
                <c:pt idx="61">
                  <c:v>138869.67290000001</c:v>
                </c:pt>
                <c:pt idx="62">
                  <c:v>138869.67290000001</c:v>
                </c:pt>
                <c:pt idx="63">
                  <c:v>141512.47890000002</c:v>
                </c:pt>
                <c:pt idx="64">
                  <c:v>141512.47890000002</c:v>
                </c:pt>
                <c:pt idx="65">
                  <c:v>141512.47890000002</c:v>
                </c:pt>
                <c:pt idx="66">
                  <c:v>142905.76090000002</c:v>
                </c:pt>
                <c:pt idx="67">
                  <c:v>142905.76090000002</c:v>
                </c:pt>
                <c:pt idx="68">
                  <c:v>142905.76090000002</c:v>
                </c:pt>
                <c:pt idx="69">
                  <c:v>143779.11830000003</c:v>
                </c:pt>
                <c:pt idx="70">
                  <c:v>143779.11830000003</c:v>
                </c:pt>
                <c:pt idx="71">
                  <c:v>143779.11830000003</c:v>
                </c:pt>
                <c:pt idx="72">
                  <c:v>144719.13830000002</c:v>
                </c:pt>
                <c:pt idx="73">
                  <c:v>144719.13830000002</c:v>
                </c:pt>
                <c:pt idx="74">
                  <c:v>144719.13830000002</c:v>
                </c:pt>
                <c:pt idx="75">
                  <c:v>145784.31030000001</c:v>
                </c:pt>
                <c:pt idx="76">
                  <c:v>145784.31030000001</c:v>
                </c:pt>
                <c:pt idx="77">
                  <c:v>145784.31030000001</c:v>
                </c:pt>
                <c:pt idx="78">
                  <c:v>146326.8229</c:v>
                </c:pt>
                <c:pt idx="79">
                  <c:v>146326.8229</c:v>
                </c:pt>
                <c:pt idx="80">
                  <c:v>146326.8229</c:v>
                </c:pt>
                <c:pt idx="81">
                  <c:v>148242.6029</c:v>
                </c:pt>
                <c:pt idx="82">
                  <c:v>148242.6029</c:v>
                </c:pt>
                <c:pt idx="83">
                  <c:v>148242.6029</c:v>
                </c:pt>
                <c:pt idx="84">
                  <c:v>152072.77989999999</c:v>
                </c:pt>
                <c:pt idx="85">
                  <c:v>152072.77989999999</c:v>
                </c:pt>
                <c:pt idx="86">
                  <c:v>152072.77989999999</c:v>
                </c:pt>
                <c:pt idx="87">
                  <c:v>154388.71189999999</c:v>
                </c:pt>
                <c:pt idx="88">
                  <c:v>154388.71189999999</c:v>
                </c:pt>
                <c:pt idx="89">
                  <c:v>154388.71189999999</c:v>
                </c:pt>
                <c:pt idx="90">
                  <c:v>167582.41190000001</c:v>
                </c:pt>
                <c:pt idx="91">
                  <c:v>167582.41190000001</c:v>
                </c:pt>
                <c:pt idx="92">
                  <c:v>167582.41190000001</c:v>
                </c:pt>
                <c:pt idx="93">
                  <c:v>172038.8529</c:v>
                </c:pt>
                <c:pt idx="94">
                  <c:v>172038.8529</c:v>
                </c:pt>
                <c:pt idx="95">
                  <c:v>172038.8529</c:v>
                </c:pt>
                <c:pt idx="96">
                  <c:v>191958.6029</c:v>
                </c:pt>
                <c:pt idx="97">
                  <c:v>191958.6029</c:v>
                </c:pt>
                <c:pt idx="98">
                  <c:v>191958.6029</c:v>
                </c:pt>
              </c:numCache>
            </c:numRef>
          </c:cat>
          <c:val>
            <c:numRef>
              <c:f>Sheet1!$C$2:$C$100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1.2053100000000008</c:v>
                </c:pt>
                <c:pt idx="9">
                  <c:v>1.2053100000000008</c:v>
                </c:pt>
                <c:pt idx="10">
                  <c:v>0</c:v>
                </c:pt>
                <c:pt idx="11">
                  <c:v>2.3874200000000005</c:v>
                </c:pt>
                <c:pt idx="12">
                  <c:v>2.3874200000000005</c:v>
                </c:pt>
                <c:pt idx="13">
                  <c:v>0</c:v>
                </c:pt>
                <c:pt idx="14">
                  <c:v>2.9227299999999996</c:v>
                </c:pt>
                <c:pt idx="15">
                  <c:v>2.9227299999999996</c:v>
                </c:pt>
                <c:pt idx="16">
                  <c:v>0</c:v>
                </c:pt>
                <c:pt idx="17">
                  <c:v>5.2425700000000006</c:v>
                </c:pt>
                <c:pt idx="18">
                  <c:v>5.2425700000000006</c:v>
                </c:pt>
                <c:pt idx="19">
                  <c:v>0</c:v>
                </c:pt>
                <c:pt idx="20">
                  <c:v>5.9644700000000004</c:v>
                </c:pt>
                <c:pt idx="21">
                  <c:v>5.9644700000000004</c:v>
                </c:pt>
                <c:pt idx="22">
                  <c:v>0</c:v>
                </c:pt>
                <c:pt idx="23">
                  <c:v>6.4521000000000015</c:v>
                </c:pt>
                <c:pt idx="24">
                  <c:v>6.4521000000000015</c:v>
                </c:pt>
                <c:pt idx="25">
                  <c:v>0</c:v>
                </c:pt>
                <c:pt idx="26">
                  <c:v>16.381440000000001</c:v>
                </c:pt>
                <c:pt idx="27">
                  <c:v>16.381440000000001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3.189000000000064E-2</c:v>
                </c:pt>
                <c:pt idx="57">
                  <c:v>3.189000000000064E-2</c:v>
                </c:pt>
                <c:pt idx="58">
                  <c:v>0</c:v>
                </c:pt>
                <c:pt idx="59">
                  <c:v>0.46990000000000087</c:v>
                </c:pt>
                <c:pt idx="60">
                  <c:v>0.46990000000000087</c:v>
                </c:pt>
                <c:pt idx="61">
                  <c:v>0</c:v>
                </c:pt>
                <c:pt idx="62">
                  <c:v>0.52260000000000062</c:v>
                </c:pt>
                <c:pt idx="63">
                  <c:v>0.52260000000000062</c:v>
                </c:pt>
                <c:pt idx="64">
                  <c:v>0</c:v>
                </c:pt>
                <c:pt idx="65">
                  <c:v>0.52472999999999992</c:v>
                </c:pt>
                <c:pt idx="66">
                  <c:v>0.52472999999999992</c:v>
                </c:pt>
                <c:pt idx="67">
                  <c:v>0</c:v>
                </c:pt>
                <c:pt idx="68">
                  <c:v>1.1009100000000007</c:v>
                </c:pt>
                <c:pt idx="69">
                  <c:v>1.1009100000000007</c:v>
                </c:pt>
                <c:pt idx="70">
                  <c:v>0</c:v>
                </c:pt>
                <c:pt idx="71">
                  <c:v>2.5467200000000005</c:v>
                </c:pt>
                <c:pt idx="72">
                  <c:v>2.5467200000000005</c:v>
                </c:pt>
                <c:pt idx="73">
                  <c:v>0</c:v>
                </c:pt>
                <c:pt idx="74">
                  <c:v>2.5766899999999993</c:v>
                </c:pt>
                <c:pt idx="75">
                  <c:v>2.5766899999999993</c:v>
                </c:pt>
                <c:pt idx="76">
                  <c:v>0</c:v>
                </c:pt>
                <c:pt idx="77">
                  <c:v>3.9979099999999992</c:v>
                </c:pt>
                <c:pt idx="78">
                  <c:v>3.9979099999999992</c:v>
                </c:pt>
                <c:pt idx="79">
                  <c:v>0</c:v>
                </c:pt>
                <c:pt idx="80">
                  <c:v>4.9291999999999998</c:v>
                </c:pt>
                <c:pt idx="81">
                  <c:v>4.9291999999999998</c:v>
                </c:pt>
                <c:pt idx="82">
                  <c:v>0</c:v>
                </c:pt>
                <c:pt idx="83">
                  <c:v>5.2650400000000008</c:v>
                </c:pt>
                <c:pt idx="84">
                  <c:v>5.2650400000000008</c:v>
                </c:pt>
                <c:pt idx="85">
                  <c:v>0</c:v>
                </c:pt>
                <c:pt idx="86">
                  <c:v>6.5038499999999999</c:v>
                </c:pt>
                <c:pt idx="87">
                  <c:v>6.5038499999999999</c:v>
                </c:pt>
                <c:pt idx="88">
                  <c:v>0</c:v>
                </c:pt>
                <c:pt idx="89">
                  <c:v>9.3928499999999993</c:v>
                </c:pt>
                <c:pt idx="90">
                  <c:v>9.3928499999999993</c:v>
                </c:pt>
                <c:pt idx="91">
                  <c:v>0</c:v>
                </c:pt>
                <c:pt idx="92">
                  <c:v>9.7037699999999987</c:v>
                </c:pt>
                <c:pt idx="93">
                  <c:v>9.7037699999999987</c:v>
                </c:pt>
                <c:pt idx="94">
                  <c:v>0</c:v>
                </c:pt>
                <c:pt idx="95">
                  <c:v>13.050750000000001</c:v>
                </c:pt>
                <c:pt idx="96">
                  <c:v>13.050750000000001</c:v>
                </c:pt>
                <c:pt idx="97">
                  <c:v>0</c:v>
                </c:pt>
                <c:pt idx="98">
                  <c:v>15.303609999999999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8-4113-84CD-CEBF7F0EB5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34924.758999999998</c:v>
                </c:pt>
                <c:pt idx="7">
                  <c:v>34924.758999999998</c:v>
                </c:pt>
                <c:pt idx="8">
                  <c:v>34924.758999999998</c:v>
                </c:pt>
                <c:pt idx="9">
                  <c:v>41875.483999999997</c:v>
                </c:pt>
                <c:pt idx="10">
                  <c:v>41875.483999999997</c:v>
                </c:pt>
                <c:pt idx="11">
                  <c:v>41875.483999999997</c:v>
                </c:pt>
                <c:pt idx="12">
                  <c:v>47621.310999999994</c:v>
                </c:pt>
                <c:pt idx="13">
                  <c:v>47621.310999999994</c:v>
                </c:pt>
                <c:pt idx="14">
                  <c:v>47621.310999999994</c:v>
                </c:pt>
                <c:pt idx="15">
                  <c:v>54769.690999999992</c:v>
                </c:pt>
                <c:pt idx="16">
                  <c:v>54769.690999999992</c:v>
                </c:pt>
                <c:pt idx="17">
                  <c:v>54769.690999999992</c:v>
                </c:pt>
                <c:pt idx="18">
                  <c:v>58091.374999999993</c:v>
                </c:pt>
                <c:pt idx="19">
                  <c:v>58091.374999999993</c:v>
                </c:pt>
                <c:pt idx="20">
                  <c:v>58091.374999999993</c:v>
                </c:pt>
                <c:pt idx="21">
                  <c:v>69383.554999999993</c:v>
                </c:pt>
                <c:pt idx="22">
                  <c:v>69383.554999999993</c:v>
                </c:pt>
                <c:pt idx="23">
                  <c:v>69383.554999999993</c:v>
                </c:pt>
                <c:pt idx="24">
                  <c:v>92336.244999999995</c:v>
                </c:pt>
                <c:pt idx="25">
                  <c:v>92336.244999999995</c:v>
                </c:pt>
                <c:pt idx="26">
                  <c:v>92336.244999999995</c:v>
                </c:pt>
                <c:pt idx="27">
                  <c:v>101100.78899999999</c:v>
                </c:pt>
                <c:pt idx="28">
                  <c:v>101100.78899999999</c:v>
                </c:pt>
                <c:pt idx="29">
                  <c:v>101100.78899999999</c:v>
                </c:pt>
                <c:pt idx="30">
                  <c:v>101100.78899999999</c:v>
                </c:pt>
                <c:pt idx="31">
                  <c:v>101100.78899999999</c:v>
                </c:pt>
                <c:pt idx="32">
                  <c:v>101100.78899999999</c:v>
                </c:pt>
                <c:pt idx="33">
                  <c:v>105991.033</c:v>
                </c:pt>
                <c:pt idx="34">
                  <c:v>105991.033</c:v>
                </c:pt>
                <c:pt idx="35">
                  <c:v>105991.033</c:v>
                </c:pt>
                <c:pt idx="36">
                  <c:v>114255.18699999999</c:v>
                </c:pt>
                <c:pt idx="37">
                  <c:v>114255.18699999999</c:v>
                </c:pt>
                <c:pt idx="38">
                  <c:v>114255.18699999999</c:v>
                </c:pt>
                <c:pt idx="39">
                  <c:v>116730.829</c:v>
                </c:pt>
                <c:pt idx="40">
                  <c:v>116730.829</c:v>
                </c:pt>
                <c:pt idx="41">
                  <c:v>116730.829</c:v>
                </c:pt>
                <c:pt idx="42">
                  <c:v>118882.47099999999</c:v>
                </c:pt>
                <c:pt idx="43">
                  <c:v>118882.47099999999</c:v>
                </c:pt>
                <c:pt idx="44">
                  <c:v>118882.47099999999</c:v>
                </c:pt>
                <c:pt idx="45">
                  <c:v>124951.173</c:v>
                </c:pt>
                <c:pt idx="46">
                  <c:v>124951.173</c:v>
                </c:pt>
                <c:pt idx="47">
                  <c:v>124951.173</c:v>
                </c:pt>
                <c:pt idx="48">
                  <c:v>129107.807</c:v>
                </c:pt>
                <c:pt idx="49">
                  <c:v>129107.807</c:v>
                </c:pt>
                <c:pt idx="50">
                  <c:v>129107.807</c:v>
                </c:pt>
                <c:pt idx="51">
                  <c:v>132557.39000000001</c:v>
                </c:pt>
                <c:pt idx="52">
                  <c:v>132557.39000000001</c:v>
                </c:pt>
                <c:pt idx="53">
                  <c:v>132557.39000000001</c:v>
                </c:pt>
                <c:pt idx="54">
                  <c:v>133529.73390000002</c:v>
                </c:pt>
                <c:pt idx="55">
                  <c:v>133529.73390000002</c:v>
                </c:pt>
                <c:pt idx="56">
                  <c:v>133529.73390000002</c:v>
                </c:pt>
                <c:pt idx="57">
                  <c:v>135082.50590000002</c:v>
                </c:pt>
                <c:pt idx="58">
                  <c:v>135082.50590000002</c:v>
                </c:pt>
                <c:pt idx="59">
                  <c:v>135082.50590000002</c:v>
                </c:pt>
                <c:pt idx="60">
                  <c:v>138869.67290000001</c:v>
                </c:pt>
                <c:pt idx="61">
                  <c:v>138869.67290000001</c:v>
                </c:pt>
                <c:pt idx="62">
                  <c:v>138869.67290000001</c:v>
                </c:pt>
                <c:pt idx="63">
                  <c:v>141512.47890000002</c:v>
                </c:pt>
                <c:pt idx="64">
                  <c:v>141512.47890000002</c:v>
                </c:pt>
                <c:pt idx="65">
                  <c:v>141512.47890000002</c:v>
                </c:pt>
                <c:pt idx="66">
                  <c:v>142905.76090000002</c:v>
                </c:pt>
                <c:pt idx="67">
                  <c:v>142905.76090000002</c:v>
                </c:pt>
                <c:pt idx="68">
                  <c:v>142905.76090000002</c:v>
                </c:pt>
                <c:pt idx="69">
                  <c:v>143779.11830000003</c:v>
                </c:pt>
                <c:pt idx="70">
                  <c:v>143779.11830000003</c:v>
                </c:pt>
                <c:pt idx="71">
                  <c:v>143779.11830000003</c:v>
                </c:pt>
                <c:pt idx="72">
                  <c:v>144719.13830000002</c:v>
                </c:pt>
                <c:pt idx="73">
                  <c:v>144719.13830000002</c:v>
                </c:pt>
                <c:pt idx="74">
                  <c:v>144719.13830000002</c:v>
                </c:pt>
                <c:pt idx="75">
                  <c:v>145784.31030000001</c:v>
                </c:pt>
                <c:pt idx="76">
                  <c:v>145784.31030000001</c:v>
                </c:pt>
                <c:pt idx="77">
                  <c:v>145784.31030000001</c:v>
                </c:pt>
                <c:pt idx="78">
                  <c:v>146326.8229</c:v>
                </c:pt>
                <c:pt idx="79">
                  <c:v>146326.8229</c:v>
                </c:pt>
                <c:pt idx="80">
                  <c:v>146326.8229</c:v>
                </c:pt>
                <c:pt idx="81">
                  <c:v>148242.6029</c:v>
                </c:pt>
                <c:pt idx="82">
                  <c:v>148242.6029</c:v>
                </c:pt>
                <c:pt idx="83">
                  <c:v>148242.6029</c:v>
                </c:pt>
                <c:pt idx="84">
                  <c:v>152072.77989999999</c:v>
                </c:pt>
                <c:pt idx="85">
                  <c:v>152072.77989999999</c:v>
                </c:pt>
                <c:pt idx="86">
                  <c:v>152072.77989999999</c:v>
                </c:pt>
                <c:pt idx="87">
                  <c:v>154388.71189999999</c:v>
                </c:pt>
                <c:pt idx="88">
                  <c:v>154388.71189999999</c:v>
                </c:pt>
                <c:pt idx="89">
                  <c:v>154388.71189999999</c:v>
                </c:pt>
                <c:pt idx="90">
                  <c:v>167582.41190000001</c:v>
                </c:pt>
                <c:pt idx="91">
                  <c:v>167582.41190000001</c:v>
                </c:pt>
                <c:pt idx="92">
                  <c:v>167582.41190000001</c:v>
                </c:pt>
                <c:pt idx="93">
                  <c:v>172038.8529</c:v>
                </c:pt>
                <c:pt idx="94">
                  <c:v>172038.8529</c:v>
                </c:pt>
                <c:pt idx="95">
                  <c:v>172038.8529</c:v>
                </c:pt>
                <c:pt idx="96">
                  <c:v>191958.6029</c:v>
                </c:pt>
                <c:pt idx="97">
                  <c:v>191958.6029</c:v>
                </c:pt>
                <c:pt idx="98">
                  <c:v>191958.6029</c:v>
                </c:pt>
              </c:numCache>
            </c:numRef>
          </c:cat>
          <c:val>
            <c:numRef>
              <c:f>Sheet1!$D$2:$D$100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6.1001509999999994</c:v>
                </c:pt>
                <c:pt idx="3">
                  <c:v>6.1001509999999994</c:v>
                </c:pt>
                <c:pt idx="4">
                  <c:v>0</c:v>
                </c:pt>
                <c:pt idx="5">
                  <c:v>1.9007699999999987</c:v>
                </c:pt>
                <c:pt idx="6">
                  <c:v>1.9007699999999987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15.244904999999999</c:v>
                </c:pt>
                <c:pt idx="33">
                  <c:v>15.244904999999999</c:v>
                </c:pt>
                <c:pt idx="34">
                  <c:v>0</c:v>
                </c:pt>
                <c:pt idx="35">
                  <c:v>12.963058999999999</c:v>
                </c:pt>
                <c:pt idx="36">
                  <c:v>12.963058999999999</c:v>
                </c:pt>
                <c:pt idx="37">
                  <c:v>0</c:v>
                </c:pt>
                <c:pt idx="38">
                  <c:v>13.406831</c:v>
                </c:pt>
                <c:pt idx="39">
                  <c:v>13.406831</c:v>
                </c:pt>
                <c:pt idx="40">
                  <c:v>0</c:v>
                </c:pt>
                <c:pt idx="41">
                  <c:v>12.218389</c:v>
                </c:pt>
                <c:pt idx="42">
                  <c:v>12.218389</c:v>
                </c:pt>
                <c:pt idx="43">
                  <c:v>0</c:v>
                </c:pt>
                <c:pt idx="44">
                  <c:v>4.4957849999999997</c:v>
                </c:pt>
                <c:pt idx="45">
                  <c:v>4.4957849999999997</c:v>
                </c:pt>
                <c:pt idx="46">
                  <c:v>0</c:v>
                </c:pt>
                <c:pt idx="47">
                  <c:v>2.4840359999999988</c:v>
                </c:pt>
                <c:pt idx="48">
                  <c:v>2.4840359999999988</c:v>
                </c:pt>
                <c:pt idx="49">
                  <c:v>0</c:v>
                </c:pt>
                <c:pt idx="50">
                  <c:v>2.446885</c:v>
                </c:pt>
                <c:pt idx="51">
                  <c:v>2.446885</c:v>
                </c:pt>
                <c:pt idx="52">
                  <c:v>0</c:v>
                </c:pt>
                <c:pt idx="53">
                  <c:v>0.11598900000000079</c:v>
                </c:pt>
                <c:pt idx="54">
                  <c:v>0.11598900000000079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28-4113-84CD-CEBF7F0EB5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34924.758999999998</c:v>
                </c:pt>
                <c:pt idx="7">
                  <c:v>34924.758999999998</c:v>
                </c:pt>
                <c:pt idx="8">
                  <c:v>34924.758999999998</c:v>
                </c:pt>
                <c:pt idx="9">
                  <c:v>41875.483999999997</c:v>
                </c:pt>
                <c:pt idx="10">
                  <c:v>41875.483999999997</c:v>
                </c:pt>
                <c:pt idx="11">
                  <c:v>41875.483999999997</c:v>
                </c:pt>
                <c:pt idx="12">
                  <c:v>47621.310999999994</c:v>
                </c:pt>
                <c:pt idx="13">
                  <c:v>47621.310999999994</c:v>
                </c:pt>
                <c:pt idx="14">
                  <c:v>47621.310999999994</c:v>
                </c:pt>
                <c:pt idx="15">
                  <c:v>54769.690999999992</c:v>
                </c:pt>
                <c:pt idx="16">
                  <c:v>54769.690999999992</c:v>
                </c:pt>
                <c:pt idx="17">
                  <c:v>54769.690999999992</c:v>
                </c:pt>
                <c:pt idx="18">
                  <c:v>58091.374999999993</c:v>
                </c:pt>
                <c:pt idx="19">
                  <c:v>58091.374999999993</c:v>
                </c:pt>
                <c:pt idx="20">
                  <c:v>58091.374999999993</c:v>
                </c:pt>
                <c:pt idx="21">
                  <c:v>69383.554999999993</c:v>
                </c:pt>
                <c:pt idx="22">
                  <c:v>69383.554999999993</c:v>
                </c:pt>
                <c:pt idx="23">
                  <c:v>69383.554999999993</c:v>
                </c:pt>
                <c:pt idx="24">
                  <c:v>92336.244999999995</c:v>
                </c:pt>
                <c:pt idx="25">
                  <c:v>92336.244999999995</c:v>
                </c:pt>
                <c:pt idx="26">
                  <c:v>92336.244999999995</c:v>
                </c:pt>
                <c:pt idx="27">
                  <c:v>101100.78899999999</c:v>
                </c:pt>
                <c:pt idx="28">
                  <c:v>101100.78899999999</c:v>
                </c:pt>
                <c:pt idx="29">
                  <c:v>101100.78899999999</c:v>
                </c:pt>
                <c:pt idx="30">
                  <c:v>101100.78899999999</c:v>
                </c:pt>
                <c:pt idx="31">
                  <c:v>101100.78899999999</c:v>
                </c:pt>
                <c:pt idx="32">
                  <c:v>101100.78899999999</c:v>
                </c:pt>
                <c:pt idx="33">
                  <c:v>105991.033</c:v>
                </c:pt>
                <c:pt idx="34">
                  <c:v>105991.033</c:v>
                </c:pt>
                <c:pt idx="35">
                  <c:v>105991.033</c:v>
                </c:pt>
                <c:pt idx="36">
                  <c:v>114255.18699999999</c:v>
                </c:pt>
                <c:pt idx="37">
                  <c:v>114255.18699999999</c:v>
                </c:pt>
                <c:pt idx="38">
                  <c:v>114255.18699999999</c:v>
                </c:pt>
                <c:pt idx="39">
                  <c:v>116730.829</c:v>
                </c:pt>
                <c:pt idx="40">
                  <c:v>116730.829</c:v>
                </c:pt>
                <c:pt idx="41">
                  <c:v>116730.829</c:v>
                </c:pt>
                <c:pt idx="42">
                  <c:v>118882.47099999999</c:v>
                </c:pt>
                <c:pt idx="43">
                  <c:v>118882.47099999999</c:v>
                </c:pt>
                <c:pt idx="44">
                  <c:v>118882.47099999999</c:v>
                </c:pt>
                <c:pt idx="45">
                  <c:v>124951.173</c:v>
                </c:pt>
                <c:pt idx="46">
                  <c:v>124951.173</c:v>
                </c:pt>
                <c:pt idx="47">
                  <c:v>124951.173</c:v>
                </c:pt>
                <c:pt idx="48">
                  <c:v>129107.807</c:v>
                </c:pt>
                <c:pt idx="49">
                  <c:v>129107.807</c:v>
                </c:pt>
                <c:pt idx="50">
                  <c:v>129107.807</c:v>
                </c:pt>
                <c:pt idx="51">
                  <c:v>132557.39000000001</c:v>
                </c:pt>
                <c:pt idx="52">
                  <c:v>132557.39000000001</c:v>
                </c:pt>
                <c:pt idx="53">
                  <c:v>132557.39000000001</c:v>
                </c:pt>
                <c:pt idx="54">
                  <c:v>133529.73390000002</c:v>
                </c:pt>
                <c:pt idx="55">
                  <c:v>133529.73390000002</c:v>
                </c:pt>
                <c:pt idx="56">
                  <c:v>133529.73390000002</c:v>
                </c:pt>
                <c:pt idx="57">
                  <c:v>135082.50590000002</c:v>
                </c:pt>
                <c:pt idx="58">
                  <c:v>135082.50590000002</c:v>
                </c:pt>
                <c:pt idx="59">
                  <c:v>135082.50590000002</c:v>
                </c:pt>
                <c:pt idx="60">
                  <c:v>138869.67290000001</c:v>
                </c:pt>
                <c:pt idx="61">
                  <c:v>138869.67290000001</c:v>
                </c:pt>
                <c:pt idx="62">
                  <c:v>138869.67290000001</c:v>
                </c:pt>
                <c:pt idx="63">
                  <c:v>141512.47890000002</c:v>
                </c:pt>
                <c:pt idx="64">
                  <c:v>141512.47890000002</c:v>
                </c:pt>
                <c:pt idx="65">
                  <c:v>141512.47890000002</c:v>
                </c:pt>
                <c:pt idx="66">
                  <c:v>142905.76090000002</c:v>
                </c:pt>
                <c:pt idx="67">
                  <c:v>142905.76090000002</c:v>
                </c:pt>
                <c:pt idx="68">
                  <c:v>142905.76090000002</c:v>
                </c:pt>
                <c:pt idx="69">
                  <c:v>143779.11830000003</c:v>
                </c:pt>
                <c:pt idx="70">
                  <c:v>143779.11830000003</c:v>
                </c:pt>
                <c:pt idx="71">
                  <c:v>143779.11830000003</c:v>
                </c:pt>
                <c:pt idx="72">
                  <c:v>144719.13830000002</c:v>
                </c:pt>
                <c:pt idx="73">
                  <c:v>144719.13830000002</c:v>
                </c:pt>
                <c:pt idx="74">
                  <c:v>144719.13830000002</c:v>
                </c:pt>
                <c:pt idx="75">
                  <c:v>145784.31030000001</c:v>
                </c:pt>
                <c:pt idx="76">
                  <c:v>145784.31030000001</c:v>
                </c:pt>
                <c:pt idx="77">
                  <c:v>145784.31030000001</c:v>
                </c:pt>
                <c:pt idx="78">
                  <c:v>146326.8229</c:v>
                </c:pt>
                <c:pt idx="79">
                  <c:v>146326.8229</c:v>
                </c:pt>
                <c:pt idx="80">
                  <c:v>146326.8229</c:v>
                </c:pt>
                <c:pt idx="81">
                  <c:v>148242.6029</c:v>
                </c:pt>
                <c:pt idx="82">
                  <c:v>148242.6029</c:v>
                </c:pt>
                <c:pt idx="83">
                  <c:v>148242.6029</c:v>
                </c:pt>
                <c:pt idx="84">
                  <c:v>152072.77989999999</c:v>
                </c:pt>
                <c:pt idx="85">
                  <c:v>152072.77989999999</c:v>
                </c:pt>
                <c:pt idx="86">
                  <c:v>152072.77989999999</c:v>
                </c:pt>
                <c:pt idx="87">
                  <c:v>154388.71189999999</c:v>
                </c:pt>
                <c:pt idx="88">
                  <c:v>154388.71189999999</c:v>
                </c:pt>
                <c:pt idx="89">
                  <c:v>154388.71189999999</c:v>
                </c:pt>
                <c:pt idx="90">
                  <c:v>167582.41190000001</c:v>
                </c:pt>
                <c:pt idx="91">
                  <c:v>167582.41190000001</c:v>
                </c:pt>
                <c:pt idx="92">
                  <c:v>167582.41190000001</c:v>
                </c:pt>
                <c:pt idx="93">
                  <c:v>172038.8529</c:v>
                </c:pt>
                <c:pt idx="94">
                  <c:v>172038.8529</c:v>
                </c:pt>
                <c:pt idx="95">
                  <c:v>172038.8529</c:v>
                </c:pt>
                <c:pt idx="96">
                  <c:v>191958.6029</c:v>
                </c:pt>
                <c:pt idx="97">
                  <c:v>191958.6029</c:v>
                </c:pt>
                <c:pt idx="98">
                  <c:v>191958.6029</c:v>
                </c:pt>
              </c:numCache>
            </c:numRef>
          </c:cat>
          <c:val>
            <c:numRef>
              <c:f>Sheet1!$E$2:$E$100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-10</c:v>
                </c:pt>
                <c:pt idx="33">
                  <c:v>-10</c:v>
                </c:pt>
                <c:pt idx="34">
                  <c:v>0</c:v>
                </c:pt>
                <c:pt idx="35">
                  <c:v>-8.4320000000000004</c:v>
                </c:pt>
                <c:pt idx="36">
                  <c:v>-8.4320000000000004</c:v>
                </c:pt>
                <c:pt idx="37">
                  <c:v>0</c:v>
                </c:pt>
                <c:pt idx="38">
                  <c:v>-10</c:v>
                </c:pt>
                <c:pt idx="39">
                  <c:v>-10</c:v>
                </c:pt>
                <c:pt idx="40">
                  <c:v>0</c:v>
                </c:pt>
                <c:pt idx="41">
                  <c:v>-10</c:v>
                </c:pt>
                <c:pt idx="42">
                  <c:v>-10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28-4113-84CD-CEBF7F0EB5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34924.758999999998</c:v>
                </c:pt>
                <c:pt idx="7">
                  <c:v>34924.758999999998</c:v>
                </c:pt>
                <c:pt idx="8">
                  <c:v>34924.758999999998</c:v>
                </c:pt>
                <c:pt idx="9">
                  <c:v>41875.483999999997</c:v>
                </c:pt>
                <c:pt idx="10">
                  <c:v>41875.483999999997</c:v>
                </c:pt>
                <c:pt idx="11">
                  <c:v>41875.483999999997</c:v>
                </c:pt>
                <c:pt idx="12">
                  <c:v>47621.310999999994</c:v>
                </c:pt>
                <c:pt idx="13">
                  <c:v>47621.310999999994</c:v>
                </c:pt>
                <c:pt idx="14">
                  <c:v>47621.310999999994</c:v>
                </c:pt>
                <c:pt idx="15">
                  <c:v>54769.690999999992</c:v>
                </c:pt>
                <c:pt idx="16">
                  <c:v>54769.690999999992</c:v>
                </c:pt>
                <c:pt idx="17">
                  <c:v>54769.690999999992</c:v>
                </c:pt>
                <c:pt idx="18">
                  <c:v>58091.374999999993</c:v>
                </c:pt>
                <c:pt idx="19">
                  <c:v>58091.374999999993</c:v>
                </c:pt>
                <c:pt idx="20">
                  <c:v>58091.374999999993</c:v>
                </c:pt>
                <c:pt idx="21">
                  <c:v>69383.554999999993</c:v>
                </c:pt>
                <c:pt idx="22">
                  <c:v>69383.554999999993</c:v>
                </c:pt>
                <c:pt idx="23">
                  <c:v>69383.554999999993</c:v>
                </c:pt>
                <c:pt idx="24">
                  <c:v>92336.244999999995</c:v>
                </c:pt>
                <c:pt idx="25">
                  <c:v>92336.244999999995</c:v>
                </c:pt>
                <c:pt idx="26">
                  <c:v>92336.244999999995</c:v>
                </c:pt>
                <c:pt idx="27">
                  <c:v>101100.78899999999</c:v>
                </c:pt>
                <c:pt idx="28">
                  <c:v>101100.78899999999</c:v>
                </c:pt>
                <c:pt idx="29">
                  <c:v>101100.78899999999</c:v>
                </c:pt>
                <c:pt idx="30">
                  <c:v>101100.78899999999</c:v>
                </c:pt>
                <c:pt idx="31">
                  <c:v>101100.78899999999</c:v>
                </c:pt>
                <c:pt idx="32">
                  <c:v>101100.78899999999</c:v>
                </c:pt>
                <c:pt idx="33">
                  <c:v>105991.033</c:v>
                </c:pt>
                <c:pt idx="34">
                  <c:v>105991.033</c:v>
                </c:pt>
                <c:pt idx="35">
                  <c:v>105991.033</c:v>
                </c:pt>
                <c:pt idx="36">
                  <c:v>114255.18699999999</c:v>
                </c:pt>
                <c:pt idx="37">
                  <c:v>114255.18699999999</c:v>
                </c:pt>
                <c:pt idx="38">
                  <c:v>114255.18699999999</c:v>
                </c:pt>
                <c:pt idx="39">
                  <c:v>116730.829</c:v>
                </c:pt>
                <c:pt idx="40">
                  <c:v>116730.829</c:v>
                </c:pt>
                <c:pt idx="41">
                  <c:v>116730.829</c:v>
                </c:pt>
                <c:pt idx="42">
                  <c:v>118882.47099999999</c:v>
                </c:pt>
                <c:pt idx="43">
                  <c:v>118882.47099999999</c:v>
                </c:pt>
                <c:pt idx="44">
                  <c:v>118882.47099999999</c:v>
                </c:pt>
                <c:pt idx="45">
                  <c:v>124951.173</c:v>
                </c:pt>
                <c:pt idx="46">
                  <c:v>124951.173</c:v>
                </c:pt>
                <c:pt idx="47">
                  <c:v>124951.173</c:v>
                </c:pt>
                <c:pt idx="48">
                  <c:v>129107.807</c:v>
                </c:pt>
                <c:pt idx="49">
                  <c:v>129107.807</c:v>
                </c:pt>
                <c:pt idx="50">
                  <c:v>129107.807</c:v>
                </c:pt>
                <c:pt idx="51">
                  <c:v>132557.39000000001</c:v>
                </c:pt>
                <c:pt idx="52">
                  <c:v>132557.39000000001</c:v>
                </c:pt>
                <c:pt idx="53">
                  <c:v>132557.39000000001</c:v>
                </c:pt>
                <c:pt idx="54">
                  <c:v>133529.73390000002</c:v>
                </c:pt>
                <c:pt idx="55">
                  <c:v>133529.73390000002</c:v>
                </c:pt>
                <c:pt idx="56">
                  <c:v>133529.73390000002</c:v>
                </c:pt>
                <c:pt idx="57">
                  <c:v>135082.50590000002</c:v>
                </c:pt>
                <c:pt idx="58">
                  <c:v>135082.50590000002</c:v>
                </c:pt>
                <c:pt idx="59">
                  <c:v>135082.50590000002</c:v>
                </c:pt>
                <c:pt idx="60">
                  <c:v>138869.67290000001</c:v>
                </c:pt>
                <c:pt idx="61">
                  <c:v>138869.67290000001</c:v>
                </c:pt>
                <c:pt idx="62">
                  <c:v>138869.67290000001</c:v>
                </c:pt>
                <c:pt idx="63">
                  <c:v>141512.47890000002</c:v>
                </c:pt>
                <c:pt idx="64">
                  <c:v>141512.47890000002</c:v>
                </c:pt>
                <c:pt idx="65">
                  <c:v>141512.47890000002</c:v>
                </c:pt>
                <c:pt idx="66">
                  <c:v>142905.76090000002</c:v>
                </c:pt>
                <c:pt idx="67">
                  <c:v>142905.76090000002</c:v>
                </c:pt>
                <c:pt idx="68">
                  <c:v>142905.76090000002</c:v>
                </c:pt>
                <c:pt idx="69">
                  <c:v>143779.11830000003</c:v>
                </c:pt>
                <c:pt idx="70">
                  <c:v>143779.11830000003</c:v>
                </c:pt>
                <c:pt idx="71">
                  <c:v>143779.11830000003</c:v>
                </c:pt>
                <c:pt idx="72">
                  <c:v>144719.13830000002</c:v>
                </c:pt>
                <c:pt idx="73">
                  <c:v>144719.13830000002</c:v>
                </c:pt>
                <c:pt idx="74">
                  <c:v>144719.13830000002</c:v>
                </c:pt>
                <c:pt idx="75">
                  <c:v>145784.31030000001</c:v>
                </c:pt>
                <c:pt idx="76">
                  <c:v>145784.31030000001</c:v>
                </c:pt>
                <c:pt idx="77">
                  <c:v>145784.31030000001</c:v>
                </c:pt>
                <c:pt idx="78">
                  <c:v>146326.8229</c:v>
                </c:pt>
                <c:pt idx="79">
                  <c:v>146326.8229</c:v>
                </c:pt>
                <c:pt idx="80">
                  <c:v>146326.8229</c:v>
                </c:pt>
                <c:pt idx="81">
                  <c:v>148242.6029</c:v>
                </c:pt>
                <c:pt idx="82">
                  <c:v>148242.6029</c:v>
                </c:pt>
                <c:pt idx="83">
                  <c:v>148242.6029</c:v>
                </c:pt>
                <c:pt idx="84">
                  <c:v>152072.77989999999</c:v>
                </c:pt>
                <c:pt idx="85">
                  <c:v>152072.77989999999</c:v>
                </c:pt>
                <c:pt idx="86">
                  <c:v>152072.77989999999</c:v>
                </c:pt>
                <c:pt idx="87">
                  <c:v>154388.71189999999</c:v>
                </c:pt>
                <c:pt idx="88">
                  <c:v>154388.71189999999</c:v>
                </c:pt>
                <c:pt idx="89">
                  <c:v>154388.71189999999</c:v>
                </c:pt>
                <c:pt idx="90">
                  <c:v>167582.41190000001</c:v>
                </c:pt>
                <c:pt idx="91">
                  <c:v>167582.41190000001</c:v>
                </c:pt>
                <c:pt idx="92">
                  <c:v>167582.41190000001</c:v>
                </c:pt>
                <c:pt idx="93">
                  <c:v>172038.8529</c:v>
                </c:pt>
                <c:pt idx="94">
                  <c:v>172038.8529</c:v>
                </c:pt>
                <c:pt idx="95">
                  <c:v>172038.8529</c:v>
                </c:pt>
                <c:pt idx="96">
                  <c:v>191958.6029</c:v>
                </c:pt>
                <c:pt idx="97">
                  <c:v>191958.6029</c:v>
                </c:pt>
                <c:pt idx="98">
                  <c:v>191958.6029</c:v>
                </c:pt>
              </c:numCache>
            </c:numRef>
          </c:cat>
          <c:val>
            <c:numRef>
              <c:f>Sheet1!$F$2:$F$100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-5.2449050000000002</c:v>
                </c:pt>
                <c:pt idx="33">
                  <c:v>-5.2449050000000002</c:v>
                </c:pt>
                <c:pt idx="34">
                  <c:v>0</c:v>
                </c:pt>
                <c:pt idx="35">
                  <c:v>-4.5310589999999999</c:v>
                </c:pt>
                <c:pt idx="36">
                  <c:v>-4.5310589999999999</c:v>
                </c:pt>
                <c:pt idx="37">
                  <c:v>0</c:v>
                </c:pt>
                <c:pt idx="38">
                  <c:v>-3.4068309999999999</c:v>
                </c:pt>
                <c:pt idx="39">
                  <c:v>-3.4068309999999999</c:v>
                </c:pt>
                <c:pt idx="40">
                  <c:v>0</c:v>
                </c:pt>
                <c:pt idx="41">
                  <c:v>-2.2183890000000002</c:v>
                </c:pt>
                <c:pt idx="42">
                  <c:v>-2.2183890000000002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28-4113-84CD-CEBF7F0EB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6.5232846475263576E-2"/>
                  <c:y val="-0.2565255753786751"/>
                </c:manualLayout>
              </c:layout>
              <c:tx>
                <c:rich>
                  <a:bodyPr/>
                  <a:lstStyle/>
                  <a:p>
                    <a:fld id="{43BA8BFD-FBE8-48CD-A7C6-70743E9C242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099815199273936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F28-4113-84CD-CEBF7F0EB507}"/>
                </c:ext>
              </c:extLst>
            </c:dLbl>
            <c:dLbl>
              <c:idx val="1"/>
              <c:layout>
                <c:manualLayout>
                  <c:x val="-7.9994607969482379E-2"/>
                  <c:y val="0.14737061494962028"/>
                </c:manualLayout>
              </c:layout>
              <c:tx>
                <c:rich>
                  <a:bodyPr vertOverflow="overflow" horzOverflow="overflow" wrap="non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5C73F84F-2B15-41CE-898E-572F64972239}" type="CELLRANGE">
                      <a:rPr lang="en-US" dirty="0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7.2233238452734605E-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F28-4113-84CD-CEBF7F0EB507}"/>
                </c:ext>
              </c:extLst>
            </c:dLbl>
            <c:dLbl>
              <c:idx val="2"/>
              <c:layout>
                <c:manualLayout>
                  <c:x val="-3.8908402030566979E-4"/>
                  <c:y val="0.14737061494962028"/>
                </c:manualLayout>
              </c:layout>
              <c:tx>
                <c:rich>
                  <a:bodyPr vertOverflow="overflow" horzOverflow="overflow" wrap="non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74CC3164-3731-4E73-B2B4-80C48A7734F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2828102418851048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F28-4113-84CD-CEBF7F0EB507}"/>
                </c:ext>
              </c:extLst>
            </c:dLbl>
            <c:dLbl>
              <c:idx val="3"/>
              <c:layout>
                <c:manualLayout>
                  <c:x val="-9.7645678577452544E-2"/>
                  <c:y val="-0.21627698487163793"/>
                </c:manualLayout>
              </c:layout>
              <c:tx>
                <c:rich>
                  <a:bodyPr/>
                  <a:lstStyle/>
                  <a:p>
                    <a:fld id="{66EDF9C4-C5FB-41AF-9625-39DDE493772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418689694600818E-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F28-4113-84CD-CEBF7F0EB507}"/>
                </c:ext>
              </c:extLst>
            </c:dLbl>
            <c:dLbl>
              <c:idx val="4"/>
              <c:layout>
                <c:manualLayout>
                  <c:x val="-0.13836260077647736"/>
                  <c:y val="-0.2565255753786751"/>
                </c:manualLayout>
              </c:layout>
              <c:tx>
                <c:rich>
                  <a:bodyPr/>
                  <a:lstStyle/>
                  <a:p>
                    <a:fld id="{B8AFF1E0-7EB4-4DB4-AE3F-19406441060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4491832611266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F28-4113-84CD-CEBF7F0EB507}"/>
                </c:ext>
              </c:extLst>
            </c:dLbl>
            <c:dLbl>
              <c:idx val="5"/>
              <c:layout>
                <c:manualLayout>
                  <c:x val="-0.11747279432960819"/>
                  <c:y val="-0.29203903759076671"/>
                </c:manualLayout>
              </c:layout>
              <c:tx>
                <c:rich>
                  <a:bodyPr/>
                  <a:lstStyle/>
                  <a:p>
                    <a:fld id="{9355014D-5E0E-4B79-BC89-D89884240DE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08836768700897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F28-4113-84CD-CEBF7F0EB507}"/>
                </c:ext>
              </c:extLst>
            </c:dLbl>
            <c:dLbl>
              <c:idx val="6"/>
              <c:layout>
                <c:manualLayout>
                  <c:x val="-0.13872831025371421"/>
                  <c:y val="-0.35833083372000446"/>
                </c:manualLayout>
              </c:layout>
              <c:tx>
                <c:rich>
                  <a:bodyPr vertOverflow="overflow" horzOverflow="overflow" wrap="non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6D38175F-CB5A-4053-86AB-D762E7FCAF2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311876940065799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F28-4113-84CD-CEBF7F0EB507}"/>
                </c:ext>
              </c:extLst>
            </c:dLbl>
            <c:dLbl>
              <c:idx val="7"/>
              <c:layout>
                <c:manualLayout>
                  <c:x val="-0.14952354795154185"/>
                  <c:y val="-0.38910916763715048"/>
                </c:manualLayout>
              </c:layout>
              <c:tx>
                <c:rich>
                  <a:bodyPr/>
                  <a:lstStyle/>
                  <a:p>
                    <a:fld id="{43C908D2-E00F-4657-90DC-41FC5328B3B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34807457591231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F28-4113-84CD-CEBF7F0EB507}"/>
                </c:ext>
              </c:extLst>
            </c:dLbl>
            <c:dLbl>
              <c:idx val="8"/>
              <c:layout>
                <c:manualLayout>
                  <c:x val="-0.11998918870648739"/>
                  <c:y val="-0.41041724496440546"/>
                </c:manualLayout>
              </c:layout>
              <c:tx>
                <c:rich>
                  <a:bodyPr/>
                  <a:lstStyle/>
                  <a:p>
                    <a:fld id="{359F3F78-92CD-45C4-87D3-78AC28FDDEA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80497898191724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F28-4113-84CD-CEBF7F0EB507}"/>
                </c:ext>
              </c:extLst>
            </c:dLbl>
            <c:dLbl>
              <c:idx val="9"/>
              <c:layout>
                <c:manualLayout>
                  <c:x val="-0.16538232440881553"/>
                  <c:y val="-0.43409288643913319"/>
                </c:manualLayout>
              </c:layout>
              <c:tx>
                <c:rich>
                  <a:bodyPr/>
                  <a:lstStyle/>
                  <a:p>
                    <a:fld id="{DFC5FF3F-2CF9-4C66-ABA3-B311CA3BD82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736899774214397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AF28-4113-84CD-CEBF7F0EB507}"/>
                </c:ext>
              </c:extLst>
            </c:dLbl>
            <c:dLbl>
              <c:idx val="10"/>
              <c:layout>
                <c:manualLayout>
                  <c:x val="-3.7648899952587121E-4"/>
                  <c:y val="-0.42935775814418764"/>
                </c:manualLayout>
              </c:layout>
              <c:tx>
                <c:rich>
                  <a:bodyPr/>
                  <a:lstStyle/>
                  <a:p>
                    <a:fld id="{D50E689E-5A38-4964-942E-EECA27CB08B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71067251567328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F28-4113-84CD-CEBF7F0EB507}"/>
                </c:ext>
              </c:extLst>
            </c:dLbl>
            <c:dLbl>
              <c:idx val="11"/>
              <c:layout>
                <c:manualLayout>
                  <c:x val="-2.5399958572593816E-4"/>
                  <c:y val="-8.8428520908108127E-2"/>
                </c:manualLayout>
              </c:layout>
              <c:tx>
                <c:rich>
                  <a:bodyPr/>
                  <a:lstStyle/>
                  <a:p>
                    <a:fld id="{B7F34CB7-D808-4A11-9EB9-7DC2D418817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540325143298146E-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F28-4113-84CD-CEBF7F0EB50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A1814EA-94D6-4503-9035-3F57AA9975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F28-4113-84CD-CEBF7F0EB507}"/>
                </c:ext>
              </c:extLst>
            </c:dLbl>
            <c:dLbl>
              <c:idx val="13"/>
              <c:layout>
                <c:manualLayout>
                  <c:x val="-0.11243807660870328"/>
                  <c:y val="4.6522635497840019E-2"/>
                </c:manualLayout>
              </c:layout>
              <c:tx>
                <c:rich>
                  <a:bodyPr/>
                  <a:lstStyle/>
                  <a:p>
                    <a:fld id="{61F1D8C4-5DF9-457A-AD62-7D356490F23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9699668325446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F28-4113-84CD-CEBF7F0EB507}"/>
                </c:ext>
              </c:extLst>
            </c:dLbl>
            <c:dLbl>
              <c:idx val="14"/>
              <c:layout>
                <c:manualLayout>
                  <c:x val="-3.7467350103508946E-4"/>
                  <c:y val="4.6522635497840019E-2"/>
                </c:manualLayout>
              </c:layout>
              <c:tx>
                <c:rich>
                  <a:bodyPr vertOverflow="overflow" horzOverflow="overflow" wrap="non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D65557F4-C62E-4E9E-8E80-613277D6599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3484365409239174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F28-4113-84CD-CEBF7F0EB507}"/>
                </c:ext>
              </c:extLst>
            </c:dLbl>
            <c:dLbl>
              <c:idx val="15"/>
              <c:layout>
                <c:manualLayout>
                  <c:x val="-0.12467805396489835"/>
                  <c:y val="-8.8428520908108127E-2"/>
                </c:manualLayout>
              </c:layout>
              <c:tx>
                <c:rich>
                  <a:bodyPr/>
                  <a:lstStyle/>
                  <a:p>
                    <a:fld id="{1393A9E8-9659-4A6C-A764-AFC8569A1C1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36397788881694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AF28-4113-84CD-CEBF7F0EB50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176A58E-9FD8-4340-AA85-0249082AA32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F28-4113-84CD-CEBF7F0EB50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A4A1EAF-B48A-49A0-8365-ECEB0ECF7CF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F28-4113-84CD-CEBF7F0EB50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F52C9E3-B15D-49F6-A13C-3FA56A2919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F28-4113-84CD-CEBF7F0EB50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61B5ABE-A226-43A8-A1B7-04826B184E7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F28-4113-84CD-CEBF7F0EB507}"/>
                </c:ext>
              </c:extLst>
            </c:dLbl>
            <c:dLbl>
              <c:idx val="20"/>
              <c:layout>
                <c:manualLayout>
                  <c:x val="-0.15638840161981044"/>
                  <c:y val="-6.0017751138434834E-2"/>
                </c:manualLayout>
              </c:layout>
              <c:tx>
                <c:rich>
                  <a:bodyPr/>
                  <a:lstStyle/>
                  <a:p>
                    <a:fld id="{75BA9831-C47B-4ADB-B969-6608CDBB92B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914025083267554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AF28-4113-84CD-CEBF7F0EB50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28E594A-D8B4-4EC7-96EB-683B602DF7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AF28-4113-84CD-CEBF7F0EB50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8503B40-B2AD-42AF-8215-1488F98A99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AF28-4113-84CD-CEBF7F0EB507}"/>
                </c:ext>
              </c:extLst>
            </c:dLbl>
            <c:dLbl>
              <c:idx val="23"/>
              <c:layout>
                <c:manualLayout>
                  <c:x val="-0.1138557539926925"/>
                  <c:y val="-7.8958264318217022E-2"/>
                </c:manualLayout>
              </c:layout>
              <c:tx>
                <c:rich>
                  <a:bodyPr vertOverflow="overflow" horzOverflow="overflow" wrap="squar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8422C48A-10C8-46E1-9899-779CD02DAC02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569389685574383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AF28-4113-84CD-CEBF7F0EB507}"/>
                </c:ext>
              </c:extLst>
            </c:dLbl>
            <c:dLbl>
              <c:idx val="24"/>
              <c:layout>
                <c:manualLayout>
                  <c:x val="-0.1412537253887195"/>
                  <c:y val="-0.11447172653030864"/>
                </c:manualLayout>
              </c:layout>
              <c:tx>
                <c:rich>
                  <a:bodyPr vertOverflow="overflow" horzOverflow="overflow" wrap="squar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82792FFE-FF8E-4D81-9A7D-8DD87B8E90D1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333775823267576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AF28-4113-84CD-CEBF7F0EB507}"/>
                </c:ext>
              </c:extLst>
            </c:dLbl>
            <c:dLbl>
              <c:idx val="25"/>
              <c:layout>
                <c:manualLayout>
                  <c:x val="-9.1886917364692747E-2"/>
                  <c:y val="-0.12394198312019974"/>
                </c:manualLayout>
              </c:layout>
              <c:tx>
                <c:rich>
                  <a:bodyPr/>
                  <a:lstStyle/>
                  <a:p>
                    <a:fld id="{A2EC4CB2-B723-4C1C-AC14-2A3A59E4A4C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609151258426968E-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AF28-4113-84CD-CEBF7F0EB507}"/>
                </c:ext>
              </c:extLst>
            </c:dLbl>
            <c:dLbl>
              <c:idx val="26"/>
              <c:layout>
                <c:manualLayout>
                  <c:x val="-0.16683052486118102"/>
                  <c:y val="-0.11210416238283591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6354972F-A014-4998-90A1-C93EEF9A5AA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5958435977552041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F28-4113-84CD-CEBF7F0EB507}"/>
                </c:ext>
              </c:extLst>
            </c:dLbl>
            <c:dLbl>
              <c:idx val="27"/>
              <c:layout>
                <c:manualLayout>
                  <c:x val="-0.11842025760448492"/>
                  <c:y val="-0.15945544533229136"/>
                </c:manualLayout>
              </c:layout>
              <c:tx>
                <c:rich>
                  <a:bodyPr/>
                  <a:lstStyle/>
                  <a:p>
                    <a:fld id="{53D41C81-3F84-405D-826C-6B34AB59CC3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54666758727569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AF28-4113-84CD-CEBF7F0EB507}"/>
                </c:ext>
              </c:extLst>
            </c:dLbl>
            <c:dLbl>
              <c:idx val="28"/>
              <c:layout>
                <c:manualLayout>
                  <c:x val="-0.1491741212263942"/>
                  <c:y val="-5.291505869601653E-2"/>
                </c:manualLayout>
              </c:layout>
              <c:tx>
                <c:rich>
                  <a:bodyPr vertOverflow="overflow" horzOverflow="overflow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/>
                    </a:pPr>
                    <a:fld id="{02303D53-6738-46C4-85E3-25F59671E236}" type="CELLRANGE">
                      <a:rPr lang="en-US"/>
                      <a:pPr algn="ct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174907280506374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F28-4113-84CD-CEBF7F0EB507}"/>
                </c:ext>
              </c:extLst>
            </c:dLbl>
            <c:dLbl>
              <c:idx val="29"/>
              <c:layout>
                <c:manualLayout>
                  <c:x val="-9.4043048759807457E-2"/>
                  <c:y val="-0.12394198312019974"/>
                </c:manualLayout>
              </c:layout>
              <c:tx>
                <c:rich>
                  <a:bodyPr vertOverflow="overflow" horzOverflow="overflow" wrap="squar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2D067892-F3DC-4912-BC70-A0DCED08BDE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8.6053323573516027E-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F28-4113-84CD-CEBF7F0EB507}"/>
                </c:ext>
              </c:extLst>
            </c:dLbl>
            <c:dLbl>
              <c:idx val="30"/>
              <c:layout>
                <c:manualLayout>
                  <c:x val="-3.9992821972842069E-2"/>
                  <c:y val="-0.12630954726767252"/>
                </c:manualLayout>
              </c:layout>
              <c:tx>
                <c:rich>
                  <a:bodyPr vertOverflow="overflow" horzOverflow="overflow" wrap="non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8DA44845-9F16-468E-9FFB-D1F6B932766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3.2191908629591953E-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F28-4113-84CD-CEBF7F0EB507}"/>
                </c:ext>
              </c:extLst>
            </c:dLbl>
            <c:dLbl>
              <c:idx val="31"/>
              <c:layout>
                <c:manualLayout>
                  <c:x val="-7.9453362481918061E-2"/>
                  <c:y val="-5.0547494548543737E-2"/>
                </c:manualLayout>
              </c:layout>
              <c:tx>
                <c:rich>
                  <a:bodyPr vertOverflow="overflow" horzOverflow="overflow" wrap="squar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6AEB4E87-2EAB-4A0C-B358-2695B36411F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300950475867685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F28-4113-84CD-CEBF7F0EB50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20344.16</c:v>
                </c:pt>
                <c:pt idx="1">
                  <c:v>30306.539499999999</c:v>
                </c:pt>
                <c:pt idx="2">
                  <c:v>38400.121500000001</c:v>
                </c:pt>
                <c:pt idx="3">
                  <c:v>44748.397499999999</c:v>
                </c:pt>
                <c:pt idx="4">
                  <c:v>51195.501000000004</c:v>
                </c:pt>
                <c:pt idx="5">
                  <c:v>56430.532999999996</c:v>
                </c:pt>
                <c:pt idx="6">
                  <c:v>63737.464999999997</c:v>
                </c:pt>
                <c:pt idx="7">
                  <c:v>80859.899999999994</c:v>
                </c:pt>
                <c:pt idx="8">
                  <c:v>96718.516999999993</c:v>
                </c:pt>
                <c:pt idx="9">
                  <c:v>101100.78899999999</c:v>
                </c:pt>
                <c:pt idx="10">
                  <c:v>103545.91099999999</c:v>
                </c:pt>
                <c:pt idx="11">
                  <c:v>110123.11</c:v>
                </c:pt>
                <c:pt idx="13">
                  <c:v>117806.65</c:v>
                </c:pt>
                <c:pt idx="14">
                  <c:v>121916.82199999999</c:v>
                </c:pt>
                <c:pt idx="15">
                  <c:v>127029.48999999999</c:v>
                </c:pt>
                <c:pt idx="20">
                  <c:v>140191.0759</c:v>
                </c:pt>
                <c:pt idx="23">
                  <c:v>144249.12830000001</c:v>
                </c:pt>
                <c:pt idx="24">
                  <c:v>145251.7243</c:v>
                </c:pt>
                <c:pt idx="25">
                  <c:v>146055.56660000002</c:v>
                </c:pt>
                <c:pt idx="26">
                  <c:v>147284.71290000001</c:v>
                </c:pt>
                <c:pt idx="27">
                  <c:v>150157.69140000001</c:v>
                </c:pt>
                <c:pt idx="28">
                  <c:v>153230.74589999998</c:v>
                </c:pt>
                <c:pt idx="29">
                  <c:v>160985.5619</c:v>
                </c:pt>
                <c:pt idx="30">
                  <c:v>169810.6324</c:v>
                </c:pt>
                <c:pt idx="31">
                  <c:v>181998.7279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1.8318500000000002</c:v>
                </c:pt>
                <c:pt idx="1">
                  <c:v>0.5</c:v>
                </c:pt>
                <c:pt idx="2">
                  <c:v>0.5</c:v>
                </c:pt>
                <c:pt idx="3">
                  <c:v>9.9834200000000006</c:v>
                </c:pt>
                <c:pt idx="4">
                  <c:v>10.85473</c:v>
                </c:pt>
                <c:pt idx="5">
                  <c:v>13.174569999999999</c:v>
                </c:pt>
                <c:pt idx="6">
                  <c:v>13.896470000000001</c:v>
                </c:pt>
                <c:pt idx="7">
                  <c:v>14.0481</c:v>
                </c:pt>
                <c:pt idx="8">
                  <c:v>23.977440000000001</c:v>
                </c:pt>
                <c:pt idx="9">
                  <c:v>-0.5</c:v>
                </c:pt>
                <c:pt idx="10">
                  <c:v>-4.7449050000000002</c:v>
                </c:pt>
                <c:pt idx="11">
                  <c:v>-4.0310589999999999</c:v>
                </c:pt>
                <c:pt idx="12">
                  <c:v>-2.9068309999999999</c:v>
                </c:pt>
                <c:pt idx="13">
                  <c:v>-1.7183890000000002</c:v>
                </c:pt>
                <c:pt idx="14">
                  <c:v>5.0042150000000003</c:v>
                </c:pt>
                <c:pt idx="15">
                  <c:v>5.4479639999999998</c:v>
                </c:pt>
                <c:pt idx="20">
                  <c:v>9.1266010000000009</c:v>
                </c:pt>
                <c:pt idx="23">
                  <c:v>12.046720000000001</c:v>
                </c:pt>
                <c:pt idx="24">
                  <c:v>12.692690000000001</c:v>
                </c:pt>
                <c:pt idx="25">
                  <c:v>11.92991</c:v>
                </c:pt>
                <c:pt idx="26">
                  <c:v>12.8612</c:v>
                </c:pt>
                <c:pt idx="27">
                  <c:v>14.37304</c:v>
                </c:pt>
                <c:pt idx="28">
                  <c:v>14.43585</c:v>
                </c:pt>
                <c:pt idx="29">
                  <c:v>16.988859999999999</c:v>
                </c:pt>
                <c:pt idx="30">
                  <c:v>18.811769999999999</c:v>
                </c:pt>
                <c:pt idx="31">
                  <c:v>21.710750000000001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Sheet1!$H$2:$H$33</c15:f>
                <c15:dlblRangeCache>
                  <c:ptCount val="32"/>
                  <c:pt idx="0">
                    <c:v>Toll Road Operators</c:v>
                  </c:pt>
                  <c:pt idx="1">
                    <c:v>Port Operators</c:v>
                  </c:pt>
                  <c:pt idx="2">
                    <c:v>Rail Freight Transport</c:v>
                  </c:pt>
                  <c:pt idx="3">
                    <c:v>Electricity Transmission</c:v>
                  </c:pt>
                  <c:pt idx="4">
                    <c:v>Pipeline Transport</c:v>
                  </c:pt>
                  <c:pt idx="5">
                    <c:v>Water Transport Terminals</c:v>
                  </c:pt>
                  <c:pt idx="6">
                    <c:v>Airport Operations</c:v>
                  </c:pt>
                  <c:pt idx="7">
                    <c:v>Electricity Distribution</c:v>
                  </c:pt>
                  <c:pt idx="8">
                    <c:v>Wired Telecom.</c:v>
                  </c:pt>
                  <c:pt idx="10">
                    <c:v>Newspaper Publishing</c:v>
                  </c:pt>
                  <c:pt idx="11">
                    <c:v>Domestic Airlines</c:v>
                  </c:pt>
                  <c:pt idx="13">
                    <c:v>Radio Broadcasting</c:v>
                  </c:pt>
                  <c:pt idx="14">
                    <c:v>Pay Television</c:v>
                  </c:pt>
                  <c:pt idx="15">
                    <c:v>Stevedoring Services</c:v>
                  </c:pt>
                  <c:pt idx="19">
                    <c:v>Pathology Services</c:v>
                  </c:pt>
                  <c:pt idx="20">
                    <c:v>Diagnostic Imaging Serv.</c:v>
                  </c:pt>
                  <c:pt idx="27">
                    <c:v>Fuel Retailing</c:v>
                  </c:pt>
                  <c:pt idx="28">
                    <c:v>Delivery Services</c:v>
                  </c:pt>
                  <c:pt idx="29">
                    <c:v>Wireless Telecom.</c:v>
                  </c:pt>
                  <c:pt idx="30">
                    <c:v>Liquor Retailing</c:v>
                  </c:pt>
                  <c:pt idx="31">
                    <c:v>Supermarkets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AF28-4113-84CD-CEBF7F0EB507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8A81-4554-9567-6AFDE3DBBB6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8A81-4554-9567-6AFDE3DBBB6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8A81-4554-9567-6AFDE3DBBB69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15000</c:v>
                </c:pt>
                <c:pt idx="1">
                  <c:v>15000</c:v>
                </c:pt>
                <c:pt idx="2">
                  <c:v>92336.244999999995</c:v>
                </c:pt>
                <c:pt idx="3">
                  <c:v>92336.244999999995</c:v>
                </c:pt>
                <c:pt idx="4">
                  <c:v>101100.78899999999</c:v>
                </c:pt>
                <c:pt idx="5">
                  <c:v>101100.78899999999</c:v>
                </c:pt>
                <c:pt idx="6">
                  <c:v>191958.6029</c:v>
                </c:pt>
                <c:pt idx="7">
                  <c:v>191958.6029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  <c:pt idx="4">
                  <c:v>0</c:v>
                </c:pt>
                <c:pt idx="5">
                  <c:v>-0.7</c:v>
                </c:pt>
                <c:pt idx="6">
                  <c:v>0</c:v>
                </c:pt>
                <c:pt idx="7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81-4554-9567-6AFDE3DBB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2.9895636022346284E-2"/>
          <c:w val="0.92988085280545285"/>
          <c:h val="0.7951922331922328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19913.567999999999</c:v>
                </c:pt>
                <c:pt idx="10">
                  <c:v>19913.567999999999</c:v>
                </c:pt>
                <c:pt idx="11">
                  <c:v>19913.567999999999</c:v>
                </c:pt>
                <c:pt idx="12">
                  <c:v>38863.817999999999</c:v>
                </c:pt>
                <c:pt idx="13">
                  <c:v>38863.817999999999</c:v>
                </c:pt>
                <c:pt idx="14">
                  <c:v>38863.817999999999</c:v>
                </c:pt>
                <c:pt idx="15">
                  <c:v>51145.707999999999</c:v>
                </c:pt>
                <c:pt idx="16">
                  <c:v>51145.707999999999</c:v>
                </c:pt>
                <c:pt idx="17">
                  <c:v>51145.707999999999</c:v>
                </c:pt>
                <c:pt idx="18">
                  <c:v>103301.988</c:v>
                </c:pt>
                <c:pt idx="19">
                  <c:v>103301.988</c:v>
                </c:pt>
                <c:pt idx="20">
                  <c:v>103301.988</c:v>
                </c:pt>
                <c:pt idx="21">
                  <c:v>135534.63800000001</c:v>
                </c:pt>
                <c:pt idx="22">
                  <c:v>135534.63800000001</c:v>
                </c:pt>
                <c:pt idx="23">
                  <c:v>135534.63800000001</c:v>
                </c:pt>
                <c:pt idx="24">
                  <c:v>138672.21799999999</c:v>
                </c:pt>
                <c:pt idx="25">
                  <c:v>138672.21799999999</c:v>
                </c:pt>
                <c:pt idx="26">
                  <c:v>138672.21799999999</c:v>
                </c:pt>
                <c:pt idx="27">
                  <c:v>145008.508</c:v>
                </c:pt>
                <c:pt idx="28">
                  <c:v>145008.508</c:v>
                </c:pt>
                <c:pt idx="29">
                  <c:v>145008.508</c:v>
                </c:pt>
                <c:pt idx="30">
                  <c:v>339764.70799999998</c:v>
                </c:pt>
                <c:pt idx="31">
                  <c:v>339764.70799999998</c:v>
                </c:pt>
                <c:pt idx="32">
                  <c:v>339764.70799999998</c:v>
                </c:pt>
                <c:pt idx="33">
                  <c:v>348833.07799999998</c:v>
                </c:pt>
                <c:pt idx="34">
                  <c:v>348833.07799999998</c:v>
                </c:pt>
                <c:pt idx="35">
                  <c:v>348833.07799999998</c:v>
                </c:pt>
                <c:pt idx="36">
                  <c:v>351634.36699999997</c:v>
                </c:pt>
                <c:pt idx="37">
                  <c:v>351634.36699999997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-3.2639520000000002</c:v>
                </c:pt>
                <c:pt idx="3">
                  <c:v>-3.2639520000000002</c:v>
                </c:pt>
                <c:pt idx="4">
                  <c:v>0</c:v>
                </c:pt>
                <c:pt idx="5">
                  <c:v>-1.85355</c:v>
                </c:pt>
                <c:pt idx="6">
                  <c:v>-1.85355</c:v>
                </c:pt>
                <c:pt idx="7">
                  <c:v>0</c:v>
                </c:pt>
                <c:pt idx="8">
                  <c:v>7.8294689999999996</c:v>
                </c:pt>
                <c:pt idx="9">
                  <c:v>7.8294689999999996</c:v>
                </c:pt>
                <c:pt idx="10">
                  <c:v>0</c:v>
                </c:pt>
                <c:pt idx="11">
                  <c:v>8.9365319999999997</c:v>
                </c:pt>
                <c:pt idx="12">
                  <c:v>8.9365319999999997</c:v>
                </c:pt>
                <c:pt idx="13">
                  <c:v>0</c:v>
                </c:pt>
                <c:pt idx="14">
                  <c:v>8.9583119999999994</c:v>
                </c:pt>
                <c:pt idx="15">
                  <c:v>8.9583119999999994</c:v>
                </c:pt>
                <c:pt idx="16">
                  <c:v>0</c:v>
                </c:pt>
                <c:pt idx="17">
                  <c:v>9.5392259999999993</c:v>
                </c:pt>
                <c:pt idx="18">
                  <c:v>9.5392259999999993</c:v>
                </c:pt>
                <c:pt idx="19">
                  <c:v>0</c:v>
                </c:pt>
                <c:pt idx="20">
                  <c:v>9.8903490000000005</c:v>
                </c:pt>
                <c:pt idx="21">
                  <c:v>9.8903490000000005</c:v>
                </c:pt>
                <c:pt idx="22">
                  <c:v>0</c:v>
                </c:pt>
                <c:pt idx="23">
                  <c:v>10.616</c:v>
                </c:pt>
                <c:pt idx="24">
                  <c:v>10.616</c:v>
                </c:pt>
                <c:pt idx="25">
                  <c:v>0</c:v>
                </c:pt>
                <c:pt idx="26">
                  <c:v>10.616000000000001</c:v>
                </c:pt>
                <c:pt idx="27">
                  <c:v>10.616000000000001</c:v>
                </c:pt>
                <c:pt idx="28">
                  <c:v>0</c:v>
                </c:pt>
                <c:pt idx="29">
                  <c:v>12.016</c:v>
                </c:pt>
                <c:pt idx="30">
                  <c:v>12.016</c:v>
                </c:pt>
                <c:pt idx="31">
                  <c:v>0</c:v>
                </c:pt>
                <c:pt idx="32">
                  <c:v>11.064</c:v>
                </c:pt>
                <c:pt idx="33">
                  <c:v>11.064</c:v>
                </c:pt>
                <c:pt idx="34">
                  <c:v>0</c:v>
                </c:pt>
                <c:pt idx="35">
                  <c:v>10.616010000000001</c:v>
                </c:pt>
                <c:pt idx="36">
                  <c:v>10.616010000000001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4-4769-8D5F-D0BEBE5E14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19913.567999999999</c:v>
                </c:pt>
                <c:pt idx="10">
                  <c:v>19913.567999999999</c:v>
                </c:pt>
                <c:pt idx="11">
                  <c:v>19913.567999999999</c:v>
                </c:pt>
                <c:pt idx="12">
                  <c:v>38863.817999999999</c:v>
                </c:pt>
                <c:pt idx="13">
                  <c:v>38863.817999999999</c:v>
                </c:pt>
                <c:pt idx="14">
                  <c:v>38863.817999999999</c:v>
                </c:pt>
                <c:pt idx="15">
                  <c:v>51145.707999999999</c:v>
                </c:pt>
                <c:pt idx="16">
                  <c:v>51145.707999999999</c:v>
                </c:pt>
                <c:pt idx="17">
                  <c:v>51145.707999999999</c:v>
                </c:pt>
                <c:pt idx="18">
                  <c:v>103301.988</c:v>
                </c:pt>
                <c:pt idx="19">
                  <c:v>103301.988</c:v>
                </c:pt>
                <c:pt idx="20">
                  <c:v>103301.988</c:v>
                </c:pt>
                <c:pt idx="21">
                  <c:v>135534.63800000001</c:v>
                </c:pt>
                <c:pt idx="22">
                  <c:v>135534.63800000001</c:v>
                </c:pt>
                <c:pt idx="23">
                  <c:v>135534.63800000001</c:v>
                </c:pt>
                <c:pt idx="24">
                  <c:v>138672.21799999999</c:v>
                </c:pt>
                <c:pt idx="25">
                  <c:v>138672.21799999999</c:v>
                </c:pt>
                <c:pt idx="26">
                  <c:v>138672.21799999999</c:v>
                </c:pt>
                <c:pt idx="27">
                  <c:v>145008.508</c:v>
                </c:pt>
                <c:pt idx="28">
                  <c:v>145008.508</c:v>
                </c:pt>
                <c:pt idx="29">
                  <c:v>145008.508</c:v>
                </c:pt>
                <c:pt idx="30">
                  <c:v>339764.70799999998</c:v>
                </c:pt>
                <c:pt idx="31">
                  <c:v>339764.70799999998</c:v>
                </c:pt>
                <c:pt idx="32">
                  <c:v>339764.70799999998</c:v>
                </c:pt>
                <c:pt idx="33">
                  <c:v>348833.07799999998</c:v>
                </c:pt>
                <c:pt idx="34">
                  <c:v>348833.07799999998</c:v>
                </c:pt>
                <c:pt idx="35">
                  <c:v>348833.07799999998</c:v>
                </c:pt>
                <c:pt idx="36">
                  <c:v>351634.36699999997</c:v>
                </c:pt>
                <c:pt idx="37">
                  <c:v>351634.36699999997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1.2412600000000005</c:v>
                </c:pt>
                <c:pt idx="24">
                  <c:v>1.2412600000000005</c:v>
                </c:pt>
                <c:pt idx="25">
                  <c:v>0</c:v>
                </c:pt>
                <c:pt idx="26">
                  <c:v>2.1774799999999992</c:v>
                </c:pt>
                <c:pt idx="27">
                  <c:v>2.1774799999999992</c:v>
                </c:pt>
                <c:pt idx="28">
                  <c:v>0</c:v>
                </c:pt>
                <c:pt idx="29">
                  <c:v>2.7480899999999995</c:v>
                </c:pt>
                <c:pt idx="30">
                  <c:v>2.7480899999999995</c:v>
                </c:pt>
                <c:pt idx="31">
                  <c:v>0</c:v>
                </c:pt>
                <c:pt idx="32">
                  <c:v>3.6914099999999994</c:v>
                </c:pt>
                <c:pt idx="33">
                  <c:v>3.6914099999999994</c:v>
                </c:pt>
                <c:pt idx="34">
                  <c:v>0</c:v>
                </c:pt>
                <c:pt idx="35">
                  <c:v>3.9730299999999996</c:v>
                </c:pt>
                <c:pt idx="36">
                  <c:v>3.9730299999999996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4-4769-8D5F-D0BEBE5E14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19913.567999999999</c:v>
                </c:pt>
                <c:pt idx="10">
                  <c:v>19913.567999999999</c:v>
                </c:pt>
                <c:pt idx="11">
                  <c:v>19913.567999999999</c:v>
                </c:pt>
                <c:pt idx="12">
                  <c:v>38863.817999999999</c:v>
                </c:pt>
                <c:pt idx="13">
                  <c:v>38863.817999999999</c:v>
                </c:pt>
                <c:pt idx="14">
                  <c:v>38863.817999999999</c:v>
                </c:pt>
                <c:pt idx="15">
                  <c:v>51145.707999999999</c:v>
                </c:pt>
                <c:pt idx="16">
                  <c:v>51145.707999999999</c:v>
                </c:pt>
                <c:pt idx="17">
                  <c:v>51145.707999999999</c:v>
                </c:pt>
                <c:pt idx="18">
                  <c:v>103301.988</c:v>
                </c:pt>
                <c:pt idx="19">
                  <c:v>103301.988</c:v>
                </c:pt>
                <c:pt idx="20">
                  <c:v>103301.988</c:v>
                </c:pt>
                <c:pt idx="21">
                  <c:v>135534.63800000001</c:v>
                </c:pt>
                <c:pt idx="22">
                  <c:v>135534.63800000001</c:v>
                </c:pt>
                <c:pt idx="23">
                  <c:v>135534.63800000001</c:v>
                </c:pt>
                <c:pt idx="24">
                  <c:v>138672.21799999999</c:v>
                </c:pt>
                <c:pt idx="25">
                  <c:v>138672.21799999999</c:v>
                </c:pt>
                <c:pt idx="26">
                  <c:v>138672.21799999999</c:v>
                </c:pt>
                <c:pt idx="27">
                  <c:v>145008.508</c:v>
                </c:pt>
                <c:pt idx="28">
                  <c:v>145008.508</c:v>
                </c:pt>
                <c:pt idx="29">
                  <c:v>145008.508</c:v>
                </c:pt>
                <c:pt idx="30">
                  <c:v>339764.70799999998</c:v>
                </c:pt>
                <c:pt idx="31">
                  <c:v>339764.70799999998</c:v>
                </c:pt>
                <c:pt idx="32">
                  <c:v>339764.70799999998</c:v>
                </c:pt>
                <c:pt idx="33">
                  <c:v>348833.07799999998</c:v>
                </c:pt>
                <c:pt idx="34">
                  <c:v>348833.07799999998</c:v>
                </c:pt>
                <c:pt idx="35">
                  <c:v>348833.07799999998</c:v>
                </c:pt>
                <c:pt idx="36">
                  <c:v>351634.36699999997</c:v>
                </c:pt>
                <c:pt idx="37">
                  <c:v>351634.36699999997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13.263952</c:v>
                </c:pt>
                <c:pt idx="3">
                  <c:v>13.263952</c:v>
                </c:pt>
                <c:pt idx="4">
                  <c:v>0</c:v>
                </c:pt>
                <c:pt idx="5">
                  <c:v>11.85355</c:v>
                </c:pt>
                <c:pt idx="6">
                  <c:v>11.85355</c:v>
                </c:pt>
                <c:pt idx="7">
                  <c:v>0</c:v>
                </c:pt>
                <c:pt idx="8">
                  <c:v>1.2745309999999996</c:v>
                </c:pt>
                <c:pt idx="9">
                  <c:v>1.2745309999999996</c:v>
                </c:pt>
                <c:pt idx="10">
                  <c:v>0</c:v>
                </c:pt>
                <c:pt idx="11">
                  <c:v>3.0794680000000003</c:v>
                </c:pt>
                <c:pt idx="12">
                  <c:v>3.0794680000000003</c:v>
                </c:pt>
                <c:pt idx="13">
                  <c:v>0</c:v>
                </c:pt>
                <c:pt idx="14">
                  <c:v>0.14568799999999982</c:v>
                </c:pt>
                <c:pt idx="15">
                  <c:v>0.14568799999999982</c:v>
                </c:pt>
                <c:pt idx="16">
                  <c:v>0</c:v>
                </c:pt>
                <c:pt idx="17">
                  <c:v>1.524775</c:v>
                </c:pt>
                <c:pt idx="18">
                  <c:v>1.524775</c:v>
                </c:pt>
                <c:pt idx="19">
                  <c:v>0</c:v>
                </c:pt>
                <c:pt idx="20">
                  <c:v>1.1736509999999996</c:v>
                </c:pt>
                <c:pt idx="21">
                  <c:v>1.1736509999999996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04-4769-8D5F-D0BEBE5E14E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19913.567999999999</c:v>
                </c:pt>
                <c:pt idx="10">
                  <c:v>19913.567999999999</c:v>
                </c:pt>
                <c:pt idx="11">
                  <c:v>19913.567999999999</c:v>
                </c:pt>
                <c:pt idx="12">
                  <c:v>38863.817999999999</c:v>
                </c:pt>
                <c:pt idx="13">
                  <c:v>38863.817999999999</c:v>
                </c:pt>
                <c:pt idx="14">
                  <c:v>38863.817999999999</c:v>
                </c:pt>
                <c:pt idx="15">
                  <c:v>51145.707999999999</c:v>
                </c:pt>
                <c:pt idx="16">
                  <c:v>51145.707999999999</c:v>
                </c:pt>
                <c:pt idx="17">
                  <c:v>51145.707999999999</c:v>
                </c:pt>
                <c:pt idx="18">
                  <c:v>103301.988</c:v>
                </c:pt>
                <c:pt idx="19">
                  <c:v>103301.988</c:v>
                </c:pt>
                <c:pt idx="20">
                  <c:v>103301.988</c:v>
                </c:pt>
                <c:pt idx="21">
                  <c:v>135534.63800000001</c:v>
                </c:pt>
                <c:pt idx="22">
                  <c:v>135534.63800000001</c:v>
                </c:pt>
                <c:pt idx="23">
                  <c:v>135534.63800000001</c:v>
                </c:pt>
                <c:pt idx="24">
                  <c:v>138672.21799999999</c:v>
                </c:pt>
                <c:pt idx="25">
                  <c:v>138672.21799999999</c:v>
                </c:pt>
                <c:pt idx="26">
                  <c:v>138672.21799999999</c:v>
                </c:pt>
                <c:pt idx="27">
                  <c:v>145008.508</c:v>
                </c:pt>
                <c:pt idx="28">
                  <c:v>145008.508</c:v>
                </c:pt>
                <c:pt idx="29">
                  <c:v>145008.508</c:v>
                </c:pt>
                <c:pt idx="30">
                  <c:v>339764.70799999998</c:v>
                </c:pt>
                <c:pt idx="31">
                  <c:v>339764.70799999998</c:v>
                </c:pt>
                <c:pt idx="32">
                  <c:v>339764.70799999998</c:v>
                </c:pt>
                <c:pt idx="33">
                  <c:v>348833.07799999998</c:v>
                </c:pt>
                <c:pt idx="34">
                  <c:v>348833.07799999998</c:v>
                </c:pt>
                <c:pt idx="35">
                  <c:v>348833.07799999998</c:v>
                </c:pt>
                <c:pt idx="36">
                  <c:v>351634.36699999997</c:v>
                </c:pt>
                <c:pt idx="37">
                  <c:v>351634.36699999997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04-4769-8D5F-D0BEBE5E14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19913.567999999999</c:v>
                </c:pt>
                <c:pt idx="10">
                  <c:v>19913.567999999999</c:v>
                </c:pt>
                <c:pt idx="11">
                  <c:v>19913.567999999999</c:v>
                </c:pt>
                <c:pt idx="12">
                  <c:v>38863.817999999999</c:v>
                </c:pt>
                <c:pt idx="13">
                  <c:v>38863.817999999999</c:v>
                </c:pt>
                <c:pt idx="14">
                  <c:v>38863.817999999999</c:v>
                </c:pt>
                <c:pt idx="15">
                  <c:v>51145.707999999999</c:v>
                </c:pt>
                <c:pt idx="16">
                  <c:v>51145.707999999999</c:v>
                </c:pt>
                <c:pt idx="17">
                  <c:v>51145.707999999999</c:v>
                </c:pt>
                <c:pt idx="18">
                  <c:v>103301.988</c:v>
                </c:pt>
                <c:pt idx="19">
                  <c:v>103301.988</c:v>
                </c:pt>
                <c:pt idx="20">
                  <c:v>103301.988</c:v>
                </c:pt>
                <c:pt idx="21">
                  <c:v>135534.63800000001</c:v>
                </c:pt>
                <c:pt idx="22">
                  <c:v>135534.63800000001</c:v>
                </c:pt>
                <c:pt idx="23">
                  <c:v>135534.63800000001</c:v>
                </c:pt>
                <c:pt idx="24">
                  <c:v>138672.21799999999</c:v>
                </c:pt>
                <c:pt idx="25">
                  <c:v>138672.21799999999</c:v>
                </c:pt>
                <c:pt idx="26">
                  <c:v>138672.21799999999</c:v>
                </c:pt>
                <c:pt idx="27">
                  <c:v>145008.508</c:v>
                </c:pt>
                <c:pt idx="28">
                  <c:v>145008.508</c:v>
                </c:pt>
                <c:pt idx="29">
                  <c:v>145008.508</c:v>
                </c:pt>
                <c:pt idx="30">
                  <c:v>339764.70799999998</c:v>
                </c:pt>
                <c:pt idx="31">
                  <c:v>339764.70799999998</c:v>
                </c:pt>
                <c:pt idx="32">
                  <c:v>339764.70799999998</c:v>
                </c:pt>
                <c:pt idx="33">
                  <c:v>348833.07799999998</c:v>
                </c:pt>
                <c:pt idx="34">
                  <c:v>348833.07799999998</c:v>
                </c:pt>
                <c:pt idx="35">
                  <c:v>348833.07799999998</c:v>
                </c:pt>
                <c:pt idx="36">
                  <c:v>351634.36699999997</c:v>
                </c:pt>
                <c:pt idx="37">
                  <c:v>351634.36699999997</c:v>
                </c:pt>
              </c:numCache>
            </c:numRef>
          </c:cat>
          <c:val>
            <c:numRef>
              <c:f>Sheet1!$F$2:$F$39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-3.2639520000000002</c:v>
                </c:pt>
                <c:pt idx="3">
                  <c:v>-3.2639520000000002</c:v>
                </c:pt>
                <c:pt idx="4">
                  <c:v>0</c:v>
                </c:pt>
                <c:pt idx="5">
                  <c:v>-1.85355</c:v>
                </c:pt>
                <c:pt idx="6">
                  <c:v>-1.85355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04-4769-8D5F-D0BEBE5E1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6.0978059018682159E-4"/>
                  <c:y val="7.9473684210526321E-2"/>
                </c:manualLayout>
              </c:layout>
              <c:tx>
                <c:rich>
                  <a:bodyPr vertOverflow="overflow" horzOverflow="overflow" wrap="square" lIns="381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C26A3427-BFF6-4907-93DF-7D0399B4A6D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8.7164186657764667E-2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E04-4769-8D5F-D0BEBE5E14EA}"/>
                </c:ext>
              </c:extLst>
            </c:dLbl>
            <c:dLbl>
              <c:idx val="1"/>
              <c:layout>
                <c:manualLayout>
                  <c:x val="-3.0664905935613794E-4"/>
                  <c:y val="5.7834400816856847E-2"/>
                </c:manualLayout>
              </c:layout>
              <c:tx>
                <c:rich>
                  <a:bodyPr/>
                  <a:lstStyle/>
                  <a:p>
                    <a:fld id="{94DB8A5D-4684-407A-816A-03D8ED860BB0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874410388464504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E04-4769-8D5F-D0BEBE5E14EA}"/>
                </c:ext>
              </c:extLst>
            </c:dLbl>
            <c:dLbl>
              <c:idx val="2"/>
              <c:layout>
                <c:manualLayout>
                  <c:x val="-6.7854259942634777E-5"/>
                  <c:y val="-0.27117724867724868"/>
                </c:manualLayout>
              </c:layout>
              <c:tx>
                <c:rich>
                  <a:bodyPr vertOverflow="overflow" horzOverflow="overflow" wrap="square" lIns="396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60ADF279-B0BF-485A-9676-1DE84EB98EC7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3557122280411474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E04-4769-8D5F-D0BEBE5E14EA}"/>
                </c:ext>
              </c:extLst>
            </c:dLbl>
            <c:dLbl>
              <c:idx val="3"/>
              <c:layout>
                <c:manualLayout>
                  <c:x val="-1.8954940005714281E-4"/>
                  <c:y val="-0.16363803026083729"/>
                </c:manualLayout>
              </c:layout>
              <c:tx>
                <c:rich>
                  <a:bodyPr vertOverflow="overflow" horzOverflow="overflow" wrap="square" lIns="381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E93102C9-C5E9-4BD7-BA24-61C1560E70F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8.8888569915872059E-2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E04-4769-8D5F-D0BEBE5E14EA}"/>
                </c:ext>
              </c:extLst>
            </c:dLbl>
            <c:dLbl>
              <c:idx val="4"/>
              <c:layout>
                <c:manualLayout>
                  <c:x val="-5.7704488116770063E-4"/>
                  <c:y val="-9.8488814629165505E-2"/>
                </c:manualLayout>
              </c:layout>
              <c:tx>
                <c:rich>
                  <a:bodyPr/>
                  <a:lstStyle/>
                  <a:p>
                    <a:fld id="{2FC0AA8F-4000-47F8-B03D-81E1F8083BB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595206902162549E-2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E04-4769-8D5F-D0BEBE5E14EA}"/>
                </c:ext>
              </c:extLst>
            </c:dLbl>
            <c:dLbl>
              <c:idx val="5"/>
              <c:layout>
                <c:manualLayout>
                  <c:x val="-4.2113893942659667E-4"/>
                  <c:y val="-0.29148589065255731"/>
                </c:manualLayout>
              </c:layout>
              <c:tx>
                <c:rich>
                  <a:bodyPr/>
                  <a:lstStyle/>
                  <a:p>
                    <a:fld id="{CB597714-ED24-4F59-A0AF-57B6EA2AC705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218873560281248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E04-4769-8D5F-D0BEBE5E14EA}"/>
                </c:ext>
              </c:extLst>
            </c:dLbl>
            <c:dLbl>
              <c:idx val="6"/>
              <c:layout>
                <c:manualLayout>
                  <c:x val="-9.4735893746129299E-2"/>
                  <c:y val="-9.3505058943655434E-2"/>
                </c:manualLayout>
              </c:layout>
              <c:tx>
                <c:rich>
                  <a:bodyPr vertOverflow="overflow" horzOverflow="overflow" wrap="square" lIns="381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9B7D30D7-1CEB-4FF2-A9F3-7CA91508166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8.6713091991540689E-2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E04-4769-8D5F-D0BEBE5E14EA}"/>
                </c:ext>
              </c:extLst>
            </c:dLbl>
            <c:dLbl>
              <c:idx val="7"/>
              <c:layout>
                <c:manualLayout>
                  <c:x val="-0.10494126521643131"/>
                  <c:y val="-0.13940615427457534"/>
                </c:manualLayout>
              </c:layout>
              <c:tx>
                <c:rich>
                  <a:bodyPr vertOverflow="overflow" horzOverflow="overflow" wrap="square" lIns="381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341574C5-9824-49BE-B3C4-5188DB7C373F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888110594727836E-2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E04-4769-8D5F-D0BEBE5E14EA}"/>
                </c:ext>
              </c:extLst>
            </c:dLbl>
            <c:dLbl>
              <c:idx val="8"/>
              <c:layout>
                <c:manualLayout>
                  <c:x val="-2.3958908004823035E-4"/>
                  <c:y val="-0.13779262972245429"/>
                </c:manualLayout>
              </c:layout>
              <c:tx>
                <c:rich>
                  <a:bodyPr vertOverflow="overflow" horzOverflow="overflow" wrap="square" lIns="381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28C3AE45-CDF5-4CAE-A651-8291A195889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5.1764687326889373E-2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E04-4769-8D5F-D0BEBE5E14EA}"/>
                </c:ext>
              </c:extLst>
            </c:dLbl>
            <c:dLbl>
              <c:idx val="9"/>
              <c:layout>
                <c:manualLayout>
                  <c:x val="-0.10472130621492837"/>
                  <c:y val="-7.6764132553606257E-2"/>
                </c:manualLayout>
              </c:layout>
              <c:tx>
                <c:rich>
                  <a:bodyPr vertOverflow="overflow" horzOverflow="overflow" wrap="square" lIns="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0ED7A9C8-6AA2-481E-B27C-1A1AEB8546C3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880848600352704E-2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E04-4769-8D5F-D0BEBE5E14EA}"/>
                </c:ext>
              </c:extLst>
            </c:dLbl>
            <c:dLbl>
              <c:idx val="10"/>
              <c:layout>
                <c:manualLayout>
                  <c:x val="-7.271718639474431E-2"/>
                  <c:y val="-5.9039728952009651E-2"/>
                </c:manualLayout>
              </c:layout>
              <c:tx>
                <c:rich>
                  <a:bodyPr vertOverflow="overflow" horzOverflow="overflow" wrap="square" lIns="38100" tIns="0" rIns="39600" bIns="0" anchor="ctr">
                    <a:noAutofit/>
                  </a:bodyPr>
                  <a:lstStyle/>
                  <a:p>
                    <a:pPr>
                      <a:defRPr/>
                    </a:pPr>
                    <a:fld id="{64939B88-6B15-4385-B0BB-6BE9C641864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345437186812309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E04-4769-8D5F-D0BEBE5E14EA}"/>
                </c:ext>
              </c:extLst>
            </c:dLbl>
            <c:dLbl>
              <c:idx val="11"/>
              <c:layout>
                <c:manualLayout>
                  <c:x val="-5.6917866616679941E-2"/>
                  <c:y val="-0.13789659333518983"/>
                </c:manualLayout>
              </c:layout>
              <c:tx>
                <c:rich>
                  <a:bodyPr/>
                  <a:lstStyle/>
                  <a:p>
                    <a:fld id="{7D292CBD-9627-45C5-B5C8-9523414B1C9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6705886731496609E-2"/>
                      <c:h val="6.16023855936136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EE04-4769-8D5F-D0BEBE5E14E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E04-4769-8D5F-D0BEBE5E14E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E04-4769-8D5F-D0BEBE5E14E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E04-4769-8D5F-D0BEBE5E14E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E04-4769-8D5F-D0BEBE5E14E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E04-4769-8D5F-D0BEBE5E14EA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E04-4769-8D5F-D0BEBE5E14EA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E04-4769-8D5F-D0BEBE5E14EA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E04-4769-8D5F-D0BEBE5E14EA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E04-4769-8D5F-D0BEBE5E14EA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E04-4769-8D5F-D0BEBE5E14EA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EE04-4769-8D5F-D0BEBE5E14EA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E04-4769-8D5F-D0BEBE5E14EA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E04-4769-8D5F-D0BEBE5E14EA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E04-4769-8D5F-D0BEBE5E14EA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E04-4769-8D5F-D0BEBE5E14EA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E04-4769-8D5F-D0BEBE5E14EA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E04-4769-8D5F-D0BEBE5E14EA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E04-4769-8D5F-D0BEBE5E14EA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EE04-4769-8D5F-D0BEBE5E14EA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E04-4769-8D5F-D0BEBE5E14EA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4887.8209999999999</c:v>
                </c:pt>
                <c:pt idx="1">
                  <c:v>7249.19</c:v>
                </c:pt>
                <c:pt idx="2">
                  <c:v>14143.152999999998</c:v>
                </c:pt>
                <c:pt idx="3">
                  <c:v>29388.692999999999</c:v>
                </c:pt>
                <c:pt idx="4">
                  <c:v>45004.762999999999</c:v>
                </c:pt>
                <c:pt idx="5">
                  <c:v>77223.847999999998</c:v>
                </c:pt>
                <c:pt idx="6">
                  <c:v>119418.31299999999</c:v>
                </c:pt>
                <c:pt idx="7">
                  <c:v>137103.42800000001</c:v>
                </c:pt>
                <c:pt idx="8">
                  <c:v>141840.36299999998</c:v>
                </c:pt>
                <c:pt idx="9">
                  <c:v>242386.60800000001</c:v>
                </c:pt>
                <c:pt idx="10">
                  <c:v>344298.89299999998</c:v>
                </c:pt>
                <c:pt idx="11">
                  <c:v>350233.72249999997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-2.7639520000000002</c:v>
                </c:pt>
                <c:pt idx="1">
                  <c:v>-1.35355</c:v>
                </c:pt>
                <c:pt idx="2">
                  <c:v>7.3294689999999996</c:v>
                </c:pt>
                <c:pt idx="3">
                  <c:v>8.4365319999999997</c:v>
                </c:pt>
                <c:pt idx="4">
                  <c:v>8.4583119999999994</c:v>
                </c:pt>
                <c:pt idx="5">
                  <c:v>9.0392259999999993</c:v>
                </c:pt>
                <c:pt idx="6">
                  <c:v>9.3903490000000005</c:v>
                </c:pt>
                <c:pt idx="7">
                  <c:v>11.35726</c:v>
                </c:pt>
                <c:pt idx="8">
                  <c:v>12.293480000000001</c:v>
                </c:pt>
                <c:pt idx="9">
                  <c:v>14.264089999999999</c:v>
                </c:pt>
                <c:pt idx="10">
                  <c:v>14.255409999999999</c:v>
                </c:pt>
                <c:pt idx="11">
                  <c:v>14.089040000000001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Sheet1!$H$2:$H$13</c15:f>
                <c15:dlblRangeCache>
                  <c:ptCount val="12"/>
                  <c:pt idx="0">
                    <c:v>Free-to-Air TV</c:v>
                  </c:pt>
                  <c:pt idx="1">
                    <c:v>Radio Broadcasting</c:v>
                  </c:pt>
                  <c:pt idx="2">
                    <c:v>Aged Care Residential</c:v>
                  </c:pt>
                  <c:pt idx="3">
                    <c:v>Foreign Banks</c:v>
                  </c:pt>
                  <c:pt idx="4">
                    <c:v>Pharmacies</c:v>
                  </c:pt>
                  <c:pt idx="5">
                    <c:v>General Insurance</c:v>
                  </c:pt>
                  <c:pt idx="6">
                    <c:v>Life Insurance</c:v>
                  </c:pt>
                  <c:pt idx="7">
                    <c:v>Other Gambling</c:v>
                  </c:pt>
                  <c:pt idx="8">
                    <c:v>Casinos</c:v>
                  </c:pt>
                  <c:pt idx="9">
                    <c:v>Domestic Banks</c:v>
                  </c:pt>
                  <c:pt idx="10">
                    <c:v>Health Insurance</c:v>
                  </c:pt>
                  <c:pt idx="11">
                    <c:v>Sports Betting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EE04-4769-8D5F-D0BEBE5E14EA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DEF2-4052-8FB2-765116413415}"/>
              </c:ext>
            </c:extLst>
          </c:dPt>
          <c:xVal>
            <c:numRef>
              <c:f>Sheet1!$P$4:$P$7</c:f>
              <c:numCache>
                <c:formatCode>General</c:formatCode>
                <c:ptCount val="4"/>
                <c:pt idx="0">
                  <c:v>3650</c:v>
                </c:pt>
                <c:pt idx="1">
                  <c:v>3650</c:v>
                </c:pt>
                <c:pt idx="2">
                  <c:v>351634.36699999997</c:v>
                </c:pt>
                <c:pt idx="3">
                  <c:v>351634.36699999997</c:v>
                </c:pt>
              </c:numCache>
            </c:numRef>
          </c:xVal>
          <c:yVal>
            <c:numRef>
              <c:f>Sheet1!$Q$4:$Q$7</c:f>
              <c:numCache>
                <c:formatCode>General</c:formatCode>
                <c:ptCount val="4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F2-4052-8FB2-765116413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9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083050" y="1077913"/>
            <a:ext cx="181070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49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04268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408536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112804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817070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521338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6pPr>
    <a:lvl7pPr marL="4225606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7pPr>
    <a:lvl8pPr marL="4929874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8pPr>
    <a:lvl9pPr marL="5634142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82094" y="-75599"/>
            <a:ext cx="17971894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5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1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87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8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4" b="1">
          <a:solidFill>
            <a:schemeClr val="tx1"/>
          </a:solidFill>
          <a:latin typeface="+mn-lt"/>
          <a:ea typeface="+mn-ea"/>
          <a:cs typeface="+mn-cs"/>
        </a:defRPr>
      </a:lvl1pPr>
      <a:lvl2pPr marL="136526" indent="-13531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4">
          <a:solidFill>
            <a:schemeClr val="tx1"/>
          </a:solidFill>
          <a:latin typeface="+mn-lt"/>
          <a:ea typeface="+mn-ea"/>
        </a:defRPr>
      </a:lvl2pPr>
      <a:lvl3pPr marL="306880" indent="-169145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4">
          <a:solidFill>
            <a:schemeClr val="tx1"/>
          </a:solidFill>
          <a:latin typeface="+mn-lt"/>
          <a:ea typeface="+mn-ea"/>
        </a:defRPr>
      </a:lvl3pPr>
      <a:lvl4pPr marL="426490" indent="-108737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4">
          <a:solidFill>
            <a:schemeClr val="tx1"/>
          </a:solidFill>
          <a:latin typeface="+mn-lt"/>
          <a:ea typeface="+mn-ea"/>
        </a:defRPr>
      </a:lvl4pPr>
      <a:lvl5pPr marL="600470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5pPr>
      <a:lvl6pPr marL="948427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6pPr>
      <a:lvl7pPr marL="1296384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7pPr>
      <a:lvl8pPr marL="1644342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8pPr>
      <a:lvl9pPr marL="1992298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57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16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873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830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788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745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703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660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257494"/>
              </p:ext>
            </p:extLst>
          </p:nvPr>
        </p:nvGraphicFramePr>
        <p:xfrm>
          <a:off x="-82550" y="-87799"/>
          <a:ext cx="17626013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5"/>
          <p:cNvSpPr txBox="1"/>
          <p:nvPr/>
        </p:nvSpPr>
        <p:spPr>
          <a:xfrm>
            <a:off x="16740269" y="1514747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($6.9b)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16740269" y="3226834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($7.4b)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4653" y="4519704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86165" y="4519704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25521" y="443781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49871" y="4519704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7446" y="4519704"/>
            <a:ext cx="301364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excl. goodwill ($billion)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495772" y="4519704"/>
            <a:ext cx="301364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excl. goodwill ($billion)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591740" y="1433015"/>
            <a:ext cx="3196217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5" name="Rectangle 24"/>
          <p:cNvSpPr/>
          <p:nvPr/>
        </p:nvSpPr>
        <p:spPr bwMode="auto">
          <a:xfrm>
            <a:off x="7591740" y="5063319"/>
            <a:ext cx="2196000" cy="1388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6" name="Rectangle 25"/>
          <p:cNvSpPr/>
          <p:nvPr/>
        </p:nvSpPr>
        <p:spPr bwMode="auto">
          <a:xfrm>
            <a:off x="7591740" y="31167"/>
            <a:ext cx="3196217" cy="1304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0" name="Rectangle 19"/>
          <p:cNvSpPr/>
          <p:nvPr/>
        </p:nvSpPr>
        <p:spPr bwMode="auto">
          <a:xfrm>
            <a:off x="7591740" y="2143755"/>
            <a:ext cx="3196217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13" name="TextBox 5"/>
          <p:cNvSpPr txBox="1"/>
          <p:nvPr/>
        </p:nvSpPr>
        <p:spPr>
          <a:xfrm>
            <a:off x="7353982" y="1639396"/>
            <a:ext cx="1423467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($3.4b)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92248" y="2925820"/>
            <a:ext cx="3196217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7" name="Rectangle 26"/>
          <p:cNvSpPr/>
          <p:nvPr/>
        </p:nvSpPr>
        <p:spPr bwMode="auto">
          <a:xfrm>
            <a:off x="7591739" y="3580379"/>
            <a:ext cx="3196217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14" name="TextBox 6"/>
          <p:cNvSpPr txBox="1"/>
          <p:nvPr/>
        </p:nvSpPr>
        <p:spPr>
          <a:xfrm>
            <a:off x="7353982" y="3226834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($8.7b)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1738" y="4322723"/>
            <a:ext cx="3196217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63189-C3D9-4A07-BF3D-735C259D0BC1}"/>
              </a:ext>
            </a:extLst>
          </p:cNvPr>
          <p:cNvSpPr txBox="1"/>
          <p:nvPr/>
        </p:nvSpPr>
        <p:spPr>
          <a:xfrm>
            <a:off x="9748904" y="4995863"/>
            <a:ext cx="1878835" cy="221639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39600" bIns="0" rtlCol="0">
            <a:noAutofit/>
          </a:bodyPr>
          <a:lstStyle/>
          <a:p>
            <a:pPr>
              <a:lnSpc>
                <a:spcPct val="90000"/>
              </a:lnSpc>
            </a:pPr>
            <a:endParaRPr lang="en-A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D714B-0D84-4328-B156-4F8497614270}"/>
              </a:ext>
            </a:extLst>
          </p:cNvPr>
          <p:cNvSpPr txBox="1"/>
          <p:nvPr/>
        </p:nvSpPr>
        <p:spPr>
          <a:xfrm>
            <a:off x="9748904" y="4968203"/>
            <a:ext cx="1878835" cy="249299"/>
          </a:xfrm>
          <a:prstGeom prst="rect">
            <a:avLst/>
          </a:prstGeom>
          <a:noFill/>
        </p:spPr>
        <p:txBody>
          <a:bodyPr wrap="none" lIns="72000" tIns="0" rIns="3960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Domestic Airlines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FBF302-4F51-4E52-8941-C16821486E2C}"/>
              </a:ext>
            </a:extLst>
          </p:cNvPr>
          <p:cNvSpPr/>
          <p:nvPr/>
        </p:nvSpPr>
        <p:spPr bwMode="auto">
          <a:xfrm>
            <a:off x="7591740" y="744554"/>
            <a:ext cx="3196217" cy="1304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68909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106213"/>
              </p:ext>
            </p:extLst>
          </p:nvPr>
        </p:nvGraphicFramePr>
        <p:xfrm>
          <a:off x="-82551" y="5692"/>
          <a:ext cx="17626012" cy="430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5"/>
          <p:cNvSpPr txBox="1"/>
          <p:nvPr/>
        </p:nvSpPr>
        <p:spPr>
          <a:xfrm>
            <a:off x="16740269" y="412399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($6.0b)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6740269" y="1673240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spc="-90" dirty="0">
                <a:solidFill>
                  <a:schemeClr val="accent2"/>
                </a:solidFill>
              </a:rPr>
              <a:t>($37.4b)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347" y="2898643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73675" y="2994179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348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2330" y="2994179"/>
            <a:ext cx="301364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excl. goodwill ($billion)</a:t>
            </a:r>
          </a:p>
        </p:txBody>
      </p:sp>
    </p:spTree>
    <p:extLst>
      <p:ext uri="{BB962C8B-B14F-4D97-AF65-F5344CB8AC3E}">
        <p14:creationId xmlns:p14="http://schemas.microsoft.com/office/powerpoint/2010/main" val="2277591583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74939</TotalTime>
  <Words>98</Words>
  <Application>Microsoft Office PowerPoint</Application>
  <PresentationFormat>Custom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389</cp:revision>
  <cp:lastPrinted>2015-07-02T06:10:52Z</cp:lastPrinted>
  <dcterms:created xsi:type="dcterms:W3CDTF">2017-07-20T02:28:34Z</dcterms:created>
  <dcterms:modified xsi:type="dcterms:W3CDTF">2017-11-22T08:46:40Z</dcterms:modified>
</cp:coreProperties>
</file>