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16.xml" ContentType="application/vnd.openxmlformats-officedocument.drawingml.chart+xml"/>
  <Override PartName="/ppt/theme/themeOverride15.xml" ContentType="application/vnd.openxmlformats-officedocument.themeOverride+xml"/>
  <Override PartName="/ppt/notesSlides/notesSlide2.xml" ContentType="application/vnd.openxmlformats-officedocument.presentationml.notesSlide+xml"/>
  <Override PartName="/ppt/charts/chart17.xml" ContentType="application/vnd.openxmlformats-officedocument.drawingml.chart+xml"/>
  <Override PartName="/ppt/theme/themeOverride16.xml" ContentType="application/vnd.openxmlformats-officedocument.themeOverride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theme/themeOverride17.xml" ContentType="application/vnd.openxmlformats-officedocument.themeOverride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theme/themeOverride18.xml" ContentType="application/vnd.openxmlformats-officedocument.themeOverride+xml"/>
  <Override PartName="/ppt/notesSlides/notesSlide5.xml" ContentType="application/vnd.openxmlformats-officedocument.presentationml.notesSlide+xml"/>
  <Override PartName="/ppt/charts/chart20.xml" ContentType="application/vnd.openxmlformats-officedocument.drawingml.chart+xml"/>
  <Override PartName="/ppt/theme/themeOverride19.xml" ContentType="application/vnd.openxmlformats-officedocument.themeOverride+xml"/>
  <Override PartName="/ppt/notesSlides/notesSlide6.xml" ContentType="application/vnd.openxmlformats-officedocument.presentationml.notesSlide+xml"/>
  <Override PartName="/ppt/charts/chart21.xml" ContentType="application/vnd.openxmlformats-officedocument.drawingml.chart+xml"/>
  <Override PartName="/ppt/theme/themeOverride20.xml" ContentType="application/vnd.openxmlformats-officedocument.themeOverride+xml"/>
  <Override PartName="/ppt/notesSlides/notesSlide7.xml" ContentType="application/vnd.openxmlformats-officedocument.presentationml.notesSlide+xml"/>
  <Override PartName="/ppt/charts/chart22.xml" ContentType="application/vnd.openxmlformats-officedocument.drawingml.chart+xml"/>
  <Override PartName="/ppt/theme/themeOverride21.xml" ContentType="application/vnd.openxmlformats-officedocument.themeOverride+xml"/>
  <Override PartName="/ppt/notesSlides/notesSlide8.xml" ContentType="application/vnd.openxmlformats-officedocument.presentationml.notesSlide+xml"/>
  <Override PartName="/ppt/charts/chart23.xml" ContentType="application/vnd.openxmlformats-officedocument.drawingml.chart+xml"/>
  <Override PartName="/ppt/theme/themeOverride22.xml" ContentType="application/vnd.openxmlformats-officedocument.themeOverride+xml"/>
  <Override PartName="/ppt/drawings/drawing1.xml" ContentType="application/vnd.openxmlformats-officedocument.drawingml.chartshapes+xml"/>
  <Override PartName="/ppt/charts/chart24.xml" ContentType="application/vnd.openxmlformats-officedocument.drawingml.chart+xml"/>
  <Override PartName="/ppt/theme/themeOverride23.xml" ContentType="application/vnd.openxmlformats-officedocument.themeOverride+xml"/>
  <Override PartName="/ppt/charts/chart25.xml" ContentType="application/vnd.openxmlformats-officedocument.drawingml.chart+xml"/>
  <Override PartName="/ppt/theme/themeOverride24.xml" ContentType="application/vnd.openxmlformats-officedocument.themeOverride+xml"/>
  <Override PartName="/ppt/notesSlides/notesSlide9.xml" ContentType="application/vnd.openxmlformats-officedocument.presentationml.notesSlide+xml"/>
  <Override PartName="/ppt/charts/chart26.xml" ContentType="application/vnd.openxmlformats-officedocument.drawingml.chart+xml"/>
  <Override PartName="/ppt/theme/themeOverride25.xml" ContentType="application/vnd.openxmlformats-officedocument.themeOverride+xml"/>
  <Override PartName="/ppt/charts/chart27.xml" ContentType="application/vnd.openxmlformats-officedocument.drawingml.chart+xml"/>
  <Override PartName="/ppt/theme/themeOverride26.xml" ContentType="application/vnd.openxmlformats-officedocument.themeOverride+xml"/>
  <Override PartName="/ppt/notesSlides/notesSlide10.xml" ContentType="application/vnd.openxmlformats-officedocument.presentationml.notesSlide+xml"/>
  <Override PartName="/ppt/charts/chart28.xml" ContentType="application/vnd.openxmlformats-officedocument.drawingml.chart+xml"/>
  <Override PartName="/ppt/theme/themeOverride27.xml" ContentType="application/vnd.openxmlformats-officedocument.themeOverride+xml"/>
  <Override PartName="/ppt/charts/chart29.xml" ContentType="application/vnd.openxmlformats-officedocument.drawingml.chart+xml"/>
  <Override PartName="/ppt/theme/themeOverride28.xml" ContentType="application/vnd.openxmlformats-officedocument.themeOverride+xml"/>
  <Override PartName="/ppt/charts/chart30.xml" ContentType="application/vnd.openxmlformats-officedocument.drawingml.chart+xml"/>
  <Override PartName="/ppt/theme/themeOverride29.xml" ContentType="application/vnd.openxmlformats-officedocument.themeOverride+xml"/>
  <Override PartName="/ppt/notesSlides/notesSlide11.xml" ContentType="application/vnd.openxmlformats-officedocument.presentationml.notesSlide+xml"/>
  <Override PartName="/ppt/charts/chart31.xml" ContentType="application/vnd.openxmlformats-officedocument.drawingml.chart+xml"/>
  <Override PartName="/ppt/theme/themeOverride30.xml" ContentType="application/vnd.openxmlformats-officedocument.themeOverrid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32.xml" ContentType="application/vnd.openxmlformats-officedocument.drawingml.chart+xml"/>
  <Override PartName="/ppt/theme/themeOverride31.xml" ContentType="application/vnd.openxmlformats-officedocument.themeOverride+xml"/>
  <Override PartName="/ppt/notesSlides/notesSlide13.xml" ContentType="application/vnd.openxmlformats-officedocument.presentationml.notesSlide+xml"/>
  <Override PartName="/ppt/charts/chart33.xml" ContentType="application/vnd.openxmlformats-officedocument.drawingml.chart+xml"/>
  <Override PartName="/ppt/theme/themeOverride32.xml" ContentType="application/vnd.openxmlformats-officedocument.themeOverride+xml"/>
  <Override PartName="/ppt/charts/chart34.xml" ContentType="application/vnd.openxmlformats-officedocument.drawingml.chart+xml"/>
  <Override PartName="/ppt/theme/themeOverride33.xml" ContentType="application/vnd.openxmlformats-officedocument.themeOverride+xml"/>
  <Override PartName="/ppt/charts/chart35.xml" ContentType="application/vnd.openxmlformats-officedocument.drawingml.chart+xml"/>
  <Override PartName="/ppt/theme/themeOverride34.xml" ContentType="application/vnd.openxmlformats-officedocument.themeOverride+xml"/>
  <Override PartName="/ppt/notesSlides/notesSlide14.xml" ContentType="application/vnd.openxmlformats-officedocument.presentationml.notesSlide+xml"/>
  <Override PartName="/ppt/charts/chart36.xml" ContentType="application/vnd.openxmlformats-officedocument.drawingml.chart+xml"/>
  <Override PartName="/ppt/theme/themeOverride35.xml" ContentType="application/vnd.openxmlformats-officedocument.themeOverride+xml"/>
  <Override PartName="/ppt/charts/chart37.xml" ContentType="application/vnd.openxmlformats-officedocument.drawingml.chart+xml"/>
  <Override PartName="/ppt/theme/themeOverride36.xml" ContentType="application/vnd.openxmlformats-officedocument.themeOverride+xml"/>
  <Override PartName="/ppt/charts/chart38.xml" ContentType="application/vnd.openxmlformats-officedocument.drawingml.chart+xml"/>
  <Override PartName="/ppt/theme/themeOverride37.xml" ContentType="application/vnd.openxmlformats-officedocument.themeOverride+xml"/>
  <Override PartName="/ppt/charts/chart39.xml" ContentType="application/vnd.openxmlformats-officedocument.drawingml.chart+xml"/>
  <Override PartName="/ppt/theme/themeOverride38.xml" ContentType="application/vnd.openxmlformats-officedocument.themeOverride+xml"/>
  <Override PartName="/ppt/charts/chart40.xml" ContentType="application/vnd.openxmlformats-officedocument.drawingml.chart+xml"/>
  <Override PartName="/ppt/theme/themeOverride39.xml" ContentType="application/vnd.openxmlformats-officedocument.themeOverride+xml"/>
  <Override PartName="/ppt/notesSlides/notesSlide15.xml" ContentType="application/vnd.openxmlformats-officedocument.presentationml.notesSlide+xml"/>
  <Override PartName="/ppt/charts/chart41.xml" ContentType="application/vnd.openxmlformats-officedocument.drawingml.chart+xml"/>
  <Override PartName="/ppt/theme/themeOverride4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4"/>
  </p:notesMasterIdLst>
  <p:sldIdLst>
    <p:sldId id="747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75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6" r:id="rId30"/>
    <p:sldId id="777" r:id="rId31"/>
    <p:sldId id="778" r:id="rId32"/>
    <p:sldId id="779" r:id="rId33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orient="horz" pos="56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FFD283"/>
    <a:srgbClr val="FFE1AC"/>
    <a:srgbClr val="C98284"/>
    <a:srgbClr val="B08889"/>
    <a:srgbClr val="894D4E"/>
    <a:srgbClr val="DBACAD"/>
    <a:srgbClr val="FFEDCD"/>
    <a:srgbClr val="BC6467"/>
    <a:srgbClr val="F8A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84" autoAdjust="0"/>
  </p:normalViewPr>
  <p:slideViewPr>
    <p:cSldViewPr>
      <p:cViewPr varScale="1">
        <p:scale>
          <a:sx n="131" d="100"/>
          <a:sy n="131" d="100"/>
        </p:scale>
        <p:origin x="1422" y="126"/>
      </p:cViewPr>
      <p:guideLst>
        <p:guide orient="horz" pos="2869"/>
        <p:guide orient="horz" pos="56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2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3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4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5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6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7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8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9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0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621214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CB92-4FCE-B00C-338909AC562C}"/>
              </c:ext>
            </c:extLst>
          </c:dPt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47.576599999999999</c:v>
                </c:pt>
                <c:pt idx="2">
                  <c:v>115.08920000000001</c:v>
                </c:pt>
                <c:pt idx="3">
                  <c:v>224.6388</c:v>
                </c:pt>
                <c:pt idx="4">
                  <c:v>976.7912969538686</c:v>
                </c:pt>
                <c:pt idx="5">
                  <c:v>1188.1074156098</c:v>
                </c:pt>
                <c:pt idx="6">
                  <c:v>1478.963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47.576599999999999</c:v>
                </c:pt>
                <c:pt idx="1">
                  <c:v>67.512600000000006</c:v>
                </c:pt>
                <c:pt idx="2">
                  <c:v>109.54960000000001</c:v>
                </c:pt>
                <c:pt idx="3">
                  <c:v>752.15249695386854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4">
                  <c:v>211.31611865593155</c:v>
                </c:pt>
                <c:pt idx="5">
                  <c:v>290.85558439020008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 orange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6-CB92-4FCE-B00C-338909AC56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Light red</c:v>
                </c:pt>
              </c:strCache>
            </c:strRef>
          </c:tx>
          <c:spPr>
            <a:solidFill>
              <a:srgbClr val="A0222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7-CB92-4FCE-B00C-338909AC5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5"/>
          <c:order val="5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Sheet1!$M$2:$M$7</c:f>
              <c:numCache>
                <c:formatCode>General</c:formatCode>
                <c:ptCount val="6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  <c:pt idx="5">
                  <c:v>6.25</c:v>
                </c:pt>
              </c:numCache>
            </c:numRef>
          </c:xVal>
          <c:yVal>
            <c:numRef>
              <c:f>Sheet1!$N$2:$N$7</c:f>
              <c:numCache>
                <c:formatCode>General</c:formatCode>
                <c:ptCount val="6"/>
                <c:pt idx="0">
                  <c:v>47.576599999999999</c:v>
                </c:pt>
                <c:pt idx="1">
                  <c:v>115.08920000000001</c:v>
                </c:pt>
                <c:pt idx="2">
                  <c:v>224.6388</c:v>
                </c:pt>
                <c:pt idx="3">
                  <c:v>976.7912969538686</c:v>
                </c:pt>
                <c:pt idx="4">
                  <c:v>1188.1074156098</c:v>
                </c:pt>
                <c:pt idx="5">
                  <c:v>1478.963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B92-4FCE-B00C-338909AC5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52.4</c:v>
                </c:pt>
                <c:pt idx="1">
                  <c:v>23.066789235000002</c:v>
                </c:pt>
                <c:pt idx="2">
                  <c:v>26.9</c:v>
                </c:pt>
                <c:pt idx="3">
                  <c:v>26.7</c:v>
                </c:pt>
                <c:pt idx="4">
                  <c:v>23.3</c:v>
                </c:pt>
                <c:pt idx="5">
                  <c:v>13.6</c:v>
                </c:pt>
                <c:pt idx="6">
                  <c:v>4.5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B-4403-ACC8-603FDC3D6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38.4</c:v>
                </c:pt>
                <c:pt idx="1">
                  <c:v>21.709919280000001</c:v>
                </c:pt>
                <c:pt idx="2">
                  <c:v>26.9</c:v>
                </c:pt>
                <c:pt idx="3">
                  <c:v>20.7</c:v>
                </c:pt>
                <c:pt idx="4">
                  <c:v>19.3</c:v>
                </c:pt>
                <c:pt idx="5">
                  <c:v>10.9</c:v>
                </c:pt>
                <c:pt idx="6">
                  <c:v>2.8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B-4403-ACC8-603FDC3D6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20.353049325000001</c:v>
                </c:pt>
                <c:pt idx="2">
                  <c:v>11.4</c:v>
                </c:pt>
                <c:pt idx="3">
                  <c:v>11.7</c:v>
                </c:pt>
                <c:pt idx="4">
                  <c:v>12.1</c:v>
                </c:pt>
                <c:pt idx="5">
                  <c:v>9.6999999999999993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B-4403-ACC8-603FDC3D65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19.629385349</c:v>
                </c:pt>
                <c:pt idx="2">
                  <c:v>6.7</c:v>
                </c:pt>
                <c:pt idx="3">
                  <c:v>10.1</c:v>
                </c:pt>
                <c:pt idx="4">
                  <c:v>10.199999999999999</c:v>
                </c:pt>
                <c:pt idx="5">
                  <c:v>9.4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2B-4403-ACC8-603FDC3D658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9.2000000000000028</c:v>
                </c:pt>
                <c:pt idx="1">
                  <c:v>15.240856811</c:v>
                </c:pt>
                <c:pt idx="2">
                  <c:v>28.099999999999994</c:v>
                </c:pt>
                <c:pt idx="3">
                  <c:v>30.800000000000011</c:v>
                </c:pt>
                <c:pt idx="4">
                  <c:v>35.099999999999994</c:v>
                </c:pt>
                <c:pt idx="5">
                  <c:v>56.4</c:v>
                </c:pt>
                <c:pt idx="6">
                  <c:v>92.7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2B-4403-ACC8-603FDC3D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Casinos</c:v>
                      </c:pt>
                      <c:pt idx="1">
                        <c:v>Banks</c:v>
                      </c:pt>
                      <c:pt idx="2">
                        <c:v>Health Insurance</c:v>
                      </c:pt>
                      <c:pt idx="3">
                        <c:v>General Insurance</c:v>
                      </c:pt>
                      <c:pt idx="4">
                        <c:v>Pharmacies</c:v>
                      </c:pt>
                      <c:pt idx="5">
                        <c:v>Life Insurance</c:v>
                      </c:pt>
                      <c:pt idx="6">
                        <c:v>Aged Care Residential</c:v>
                      </c:pt>
                      <c:pt idx="7">
                        <c:v>Taxi &amp; Limo.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DB2B-4403-ACC8-603FDC3D6580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B2B-4403-ACC8-603FDC3D6580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Sheet1!$V$2:$V$18</c:f>
              <c:numCache>
                <c:formatCode>General</c:formatCode>
                <c:ptCount val="17"/>
                <c:pt idx="0">
                  <c:v>140</c:v>
                </c:pt>
                <c:pt idx="1">
                  <c:v>138.3373</c:v>
                </c:pt>
                <c:pt idx="2">
                  <c:v>140</c:v>
                </c:pt>
                <c:pt idx="3">
                  <c:v>107.44815</c:v>
                </c:pt>
                <c:pt idx="4">
                  <c:v>140</c:v>
                </c:pt>
                <c:pt idx="5">
                  <c:v>138.57964999999999</c:v>
                </c:pt>
                <c:pt idx="6">
                  <c:v>140</c:v>
                </c:pt>
                <c:pt idx="7">
                  <c:v>135.619</c:v>
                </c:pt>
                <c:pt idx="8">
                  <c:v>138.02770000000001</c:v>
                </c:pt>
                <c:pt idx="9">
                  <c:v>0</c:v>
                </c:pt>
                <c:pt idx="10">
                  <c:v>136.91839999999999</c:v>
                </c:pt>
                <c:pt idx="11">
                  <c:v>0</c:v>
                </c:pt>
                <c:pt idx="12">
                  <c:v>133.49234999999999</c:v>
                </c:pt>
                <c:pt idx="13">
                  <c:v>0</c:v>
                </c:pt>
                <c:pt idx="14">
                  <c:v>137.6671</c:v>
                </c:pt>
                <c:pt idx="15">
                  <c:v>0</c:v>
                </c:pt>
                <c:pt idx="16">
                  <c:v>0</c:v>
                </c:pt>
              </c:numCache>
            </c:numRef>
          </c:xVal>
          <c:yVal>
            <c:numRef>
              <c:f>Sheet1!$U$2:$U$18</c:f>
              <c:numCache>
                <c:formatCode>General</c:formatCode>
                <c:ptCount val="17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0</c:v>
                </c:pt>
                <c:pt idx="10">
                  <c:v>5.5</c:v>
                </c:pt>
                <c:pt idx="11">
                  <c:v>0</c:v>
                </c:pt>
                <c:pt idx="12">
                  <c:v>6.5</c:v>
                </c:pt>
                <c:pt idx="13">
                  <c:v>0</c:v>
                </c:pt>
                <c:pt idx="14">
                  <c:v>7.5</c:v>
                </c:pt>
                <c:pt idx="15">
                  <c:v>0</c:v>
                </c:pt>
                <c:pt idx="16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B2B-4403-ACC8-603FDC3D6580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Sheet1!$Y$2:$Y$12</c:f>
              <c:numCache>
                <c:formatCode>General</c:formatCode>
                <c:ptCount val="11"/>
                <c:pt idx="7">
                  <c:v>100</c:v>
                </c:pt>
              </c:numCache>
            </c:numRef>
          </c:xVal>
          <c:yVal>
            <c:numRef>
              <c:f>Sheet1!$X$2:$X$12</c:f>
              <c:numCache>
                <c:formatCode>General</c:formatCode>
                <c:ptCount val="1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B2B-4403-ACC8-603FDC3D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36E-444E-8C18-1FC434A4ED6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36E-444E-8C18-1FC434A4ED6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36E-444E-8C18-1FC434A4ED65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36E-444E-8C18-1FC434A4ED65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B36E-444E-8C18-1FC434A4ED65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36E-444E-8C18-1FC434A4ED65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36E-444E-8C18-1FC434A4ED65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B36E-444E-8C18-1FC434A4ED65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36E-444E-8C18-1FC434A4ED65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3325.4</c:v>
                </c:pt>
                <c:pt idx="1">
                  <c:v>65103.7</c:v>
                </c:pt>
                <c:pt idx="2">
                  <c:v>2840.7</c:v>
                </c:pt>
                <c:pt idx="3">
                  <c:v>8762</c:v>
                </c:pt>
                <c:pt idx="4">
                  <c:v>3944.6</c:v>
                </c:pt>
                <c:pt idx="5">
                  <c:v>6163.2</c:v>
                </c:pt>
                <c:pt idx="6">
                  <c:v>13015.3</c:v>
                </c:pt>
                <c:pt idx="7">
                  <c:v>4665.8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B36E-444E-8C18-1FC434A4E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5-4918-B9B8-B7D678790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5-4918-B9B8-B7D678790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5-4918-B9B8-B7D678790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65-4918-B9B8-B7D6787900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5-4918-B9B8-B7D67879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2265-4918-B9B8-B7D6787900EF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265-4918-B9B8-B7D6787900EF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2265-4918-B9B8-B7D6787900EF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2265-4918-B9B8-B7D6787900EF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2265-4918-B9B8-B7D6787900EF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2265-4918-B9B8-B7D6787900EF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2265-4918-B9B8-B7D6787900EF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2265-4918-B9B8-B7D6787900EF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265-4918-B9B8-B7D67879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2265-4918-B9B8-B7D6787900EF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2265-4918-B9B8-B7D6787900EF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2265-4918-B9B8-B7D6787900EF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2265-4918-B9B8-B7D6787900EF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2265-4918-B9B8-B7D6787900EF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2265-4918-B9B8-B7D6787900EF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265-4918-B9B8-B7D6787900EF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2265-4918-B9B8-B7D6787900EF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2265-4918-B9B8-B7D6787900EF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1.2344167254158992E-2"/>
          <c:w val="0.55542922008547013"/>
          <c:h val="0.933413200920998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38.299999999999997</c:v>
                </c:pt>
                <c:pt idx="1">
                  <c:v>30.2</c:v>
                </c:pt>
                <c:pt idx="2">
                  <c:v>31.4</c:v>
                </c:pt>
                <c:pt idx="3">
                  <c:v>15.1</c:v>
                </c:pt>
                <c:pt idx="4">
                  <c:v>7.9</c:v>
                </c:pt>
                <c:pt idx="5">
                  <c:v>8</c:v>
                </c:pt>
                <c:pt idx="6">
                  <c:v>8.9</c:v>
                </c:pt>
                <c:pt idx="7">
                  <c:v>8.8000000000000007</c:v>
                </c:pt>
                <c:pt idx="8">
                  <c:v>7.8</c:v>
                </c:pt>
                <c:pt idx="9">
                  <c:v>9.6</c:v>
                </c:pt>
                <c:pt idx="10">
                  <c:v>9.1999999999999993</c:v>
                </c:pt>
                <c:pt idx="11">
                  <c:v>2.2000000000000002</c:v>
                </c:pt>
                <c:pt idx="12">
                  <c:v>7.1</c:v>
                </c:pt>
                <c:pt idx="13">
                  <c:v>6.8</c:v>
                </c:pt>
                <c:pt idx="14">
                  <c:v>6.7</c:v>
                </c:pt>
                <c:pt idx="15">
                  <c:v>2.9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46-47CF-8519-66F4CDB7B6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21.3</c:v>
                </c:pt>
                <c:pt idx="1">
                  <c:v>8.6999999999999993</c:v>
                </c:pt>
                <c:pt idx="2">
                  <c:v>0</c:v>
                </c:pt>
                <c:pt idx="3">
                  <c:v>7.8</c:v>
                </c:pt>
                <c:pt idx="4">
                  <c:v>6.6</c:v>
                </c:pt>
                <c:pt idx="5">
                  <c:v>7.6</c:v>
                </c:pt>
                <c:pt idx="6">
                  <c:v>6.2</c:v>
                </c:pt>
                <c:pt idx="7">
                  <c:v>5.0999999999999996</c:v>
                </c:pt>
                <c:pt idx="8">
                  <c:v>6.1</c:v>
                </c:pt>
                <c:pt idx="9">
                  <c:v>0</c:v>
                </c:pt>
                <c:pt idx="10">
                  <c:v>0</c:v>
                </c:pt>
                <c:pt idx="11">
                  <c:v>2.1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46-47CF-8519-66F4CDB7B6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8.4</c:v>
                </c:pt>
                <c:pt idx="2">
                  <c:v>0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  <c:pt idx="6">
                  <c:v>5.5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46-47CF-8519-66F4CDB7B6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3.4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46-47CF-8519-66F4CDB7B61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40.400000000000006</c:v>
                </c:pt>
                <c:pt idx="1">
                  <c:v>48.7</c:v>
                </c:pt>
                <c:pt idx="2">
                  <c:v>68.599999999999994</c:v>
                </c:pt>
                <c:pt idx="3">
                  <c:v>72.900000000000006</c:v>
                </c:pt>
                <c:pt idx="4">
                  <c:v>77.3</c:v>
                </c:pt>
                <c:pt idx="5">
                  <c:v>79.400000000000006</c:v>
                </c:pt>
                <c:pt idx="6">
                  <c:v>79.400000000000006</c:v>
                </c:pt>
                <c:pt idx="7">
                  <c:v>86.1</c:v>
                </c:pt>
                <c:pt idx="8">
                  <c:v>86.1</c:v>
                </c:pt>
                <c:pt idx="9">
                  <c:v>90.4</c:v>
                </c:pt>
                <c:pt idx="10">
                  <c:v>90.8</c:v>
                </c:pt>
                <c:pt idx="11">
                  <c:v>92.3</c:v>
                </c:pt>
                <c:pt idx="12">
                  <c:v>92.9</c:v>
                </c:pt>
                <c:pt idx="13">
                  <c:v>93.2</c:v>
                </c:pt>
                <c:pt idx="14">
                  <c:v>93.3</c:v>
                </c:pt>
                <c:pt idx="15">
                  <c:v>94.5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46-47CF-8519-66F4CDB7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Funds Mgt. Serv.</c:v>
                      </c:pt>
                      <c:pt idx="1">
                        <c:v>International Airlines</c:v>
                      </c:pt>
                      <c:pt idx="2">
                        <c:v>Hardware Rtl.</c:v>
                      </c:pt>
                      <c:pt idx="3">
                        <c:v>Heavy Industry Const.</c:v>
                      </c:pt>
                      <c:pt idx="4">
                        <c:v>Accounting Services</c:v>
                      </c:pt>
                      <c:pt idx="5">
                        <c:v>Management Consulting</c:v>
                      </c:pt>
                      <c:pt idx="6">
                        <c:v>Auxiliary Financial Serv.</c:v>
                      </c:pt>
                      <c:pt idx="7">
                        <c:v>Temporary Staff Serv.</c:v>
                      </c:pt>
                      <c:pt idx="8">
                        <c:v>Child Care Services</c:v>
                      </c:pt>
                      <c:pt idx="9">
                        <c:v>Road Freight Transport</c:v>
                      </c:pt>
                      <c:pt idx="10">
                        <c:v>Retail Prop. Opr.</c:v>
                      </c:pt>
                      <c:pt idx="11">
                        <c:v>House Construction</c:v>
                      </c:pt>
                      <c:pt idx="12">
                        <c:v>Motor Vehicle Dealers</c:v>
                      </c:pt>
                      <c:pt idx="13">
                        <c:v>Emp. &amp; Recruitment Serv.</c:v>
                      </c:pt>
                      <c:pt idx="14">
                        <c:v>Comp. System Design</c:v>
                      </c:pt>
                      <c:pt idx="15">
                        <c:v>Commercial Const.</c:v>
                      </c:pt>
                      <c:pt idx="16">
                        <c:v>Residential Prop. Opr.</c:v>
                      </c:pt>
                      <c:pt idx="17">
                        <c:v>Engineering Consulting</c:v>
                      </c:pt>
                      <c:pt idx="18">
                        <c:v>Legal Services</c:v>
                      </c:pt>
                      <c:pt idx="19">
                        <c:v>Office Prop. Opr.</c:v>
                      </c:pt>
                      <c:pt idx="20">
                        <c:v>Financial Asset Inv.</c:v>
                      </c:pt>
                      <c:pt idx="21">
                        <c:v>GP Medical Serv.</c:v>
                      </c:pt>
                      <c:pt idx="22">
                        <c:v>Site Preparation Serv.</c:v>
                      </c:pt>
                      <c:pt idx="23">
                        <c:v>Specialist Medical</c:v>
                      </c:pt>
                      <c:pt idx="24">
                        <c:v>Restaurants</c:v>
                      </c:pt>
                      <c:pt idx="25">
                        <c:v>Personal Welfare Serv.</c:v>
                      </c:pt>
                      <c:pt idx="26">
                        <c:v>Carpentry Services</c:v>
                      </c:pt>
                      <c:pt idx="27">
                        <c:v>Electrical Services</c:v>
                      </c:pt>
                      <c:pt idx="28">
                        <c:v>Real Estate Services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Sheet1!$F$2:$F$30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7F46-47CF-8519-66F4CDB7B61A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46-47CF-8519-66F4CDB7B61A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F46-47CF-8519-66F4CDB7B61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Sheet1!$W$2:$W$12</c:f>
              <c:numCache>
                <c:formatCode>General</c:formatCode>
                <c:ptCount val="11"/>
              </c:numCache>
            </c:numRef>
          </c:xVal>
          <c:yVal>
            <c:numRef>
              <c:f>Sheet1!$V$2:$V$12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F46-47CF-8519-66F4CDB7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lnSpc>
                <a:spcPct val="50000"/>
              </a:lnSpc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one"/>
        <c:spPr>
          <a:ln>
            <a:noFill/>
          </a:ln>
        </c:spPr>
        <c:crossAx val="2060160528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8911057306049153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63C-46B4-ADB6-E5B646DC26C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63C-46B4-ADB6-E5B646DC26C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63C-46B4-ADB6-E5B646DC26C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63C-46B4-ADB6-E5B646DC26C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63C-46B4-ADB6-E5B646DC26CE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63C-46B4-ADB6-E5B646DC26C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63C-46B4-ADB6-E5B646DC26C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63C-46B4-ADB6-E5B646DC26CE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63C-46B4-ADB6-E5B646DC26CE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63C-46B4-ADB6-E5B646DC26CE}"/>
              </c:ext>
            </c:extLst>
          </c:dPt>
          <c:dPt>
            <c:idx val="2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963C-46B4-ADB6-E5B646DC26CE}"/>
              </c:ext>
            </c:extLst>
          </c:dPt>
          <c:xVal>
            <c:numRef>
              <c:f>Sheet1!$V$2:$V$31</c:f>
              <c:numCache>
                <c:formatCode>General</c:formatCode>
                <c:ptCount val="3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120</c:v>
                </c:pt>
                <c:pt idx="22">
                  <c:v>120</c:v>
                </c:pt>
                <c:pt idx="23">
                  <c:v>120</c:v>
                </c:pt>
                <c:pt idx="24">
                  <c:v>120</c:v>
                </c:pt>
                <c:pt idx="25">
                  <c:v>120</c:v>
                </c:pt>
                <c:pt idx="26">
                  <c:v>120</c:v>
                </c:pt>
                <c:pt idx="27">
                  <c:v>120</c:v>
                </c:pt>
                <c:pt idx="28">
                  <c:v>120</c:v>
                </c:pt>
                <c:pt idx="29">
                  <c:v>120</c:v>
                </c:pt>
              </c:numCache>
            </c:numRef>
          </c:xVal>
          <c:yVal>
            <c:numRef>
              <c:f>Sheet1!$U$2:$U$31</c:f>
              <c:numCache>
                <c:formatCode>General</c:formatCode>
                <c:ptCount val="3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8</c:v>
                </c:pt>
              </c:numCache>
            </c:numRef>
          </c:yVal>
          <c:bubbleSize>
            <c:numRef>
              <c:f>Sheet1!$J$2:$J$31</c:f>
              <c:numCache>
                <c:formatCode>General</c:formatCode>
                <c:ptCount val="30"/>
                <c:pt idx="0">
                  <c:v>6661.9</c:v>
                </c:pt>
                <c:pt idx="1">
                  <c:v>7521.1</c:v>
                </c:pt>
                <c:pt idx="2">
                  <c:v>5614.1</c:v>
                </c:pt>
                <c:pt idx="3">
                  <c:v>12134</c:v>
                </c:pt>
                <c:pt idx="4">
                  <c:v>14372.9</c:v>
                </c:pt>
                <c:pt idx="5">
                  <c:v>6792.5</c:v>
                </c:pt>
                <c:pt idx="6">
                  <c:v>10557.8</c:v>
                </c:pt>
                <c:pt idx="7">
                  <c:v>14819.3</c:v>
                </c:pt>
                <c:pt idx="8">
                  <c:v>9151.2000000000007</c:v>
                </c:pt>
                <c:pt idx="9">
                  <c:v>15930.7</c:v>
                </c:pt>
                <c:pt idx="10">
                  <c:v>7291.4</c:v>
                </c:pt>
                <c:pt idx="11">
                  <c:v>7314.8</c:v>
                </c:pt>
                <c:pt idx="12">
                  <c:v>5920</c:v>
                </c:pt>
                <c:pt idx="13">
                  <c:v>7996.6</c:v>
                </c:pt>
                <c:pt idx="14">
                  <c:v>26330.2</c:v>
                </c:pt>
                <c:pt idx="15">
                  <c:v>6211.3</c:v>
                </c:pt>
                <c:pt idx="16">
                  <c:v>31695.5</c:v>
                </c:pt>
                <c:pt idx="17">
                  <c:v>18183.900000000001</c:v>
                </c:pt>
                <c:pt idx="18">
                  <c:v>14198.7</c:v>
                </c:pt>
                <c:pt idx="19">
                  <c:v>13129.9</c:v>
                </c:pt>
                <c:pt idx="20">
                  <c:v>8933</c:v>
                </c:pt>
                <c:pt idx="21">
                  <c:v>8700.6</c:v>
                </c:pt>
                <c:pt idx="22">
                  <c:v>8449.5</c:v>
                </c:pt>
                <c:pt idx="23">
                  <c:v>8439.1</c:v>
                </c:pt>
                <c:pt idx="24">
                  <c:v>8310.1</c:v>
                </c:pt>
                <c:pt idx="25">
                  <c:v>7771.4</c:v>
                </c:pt>
                <c:pt idx="26">
                  <c:v>7281.1</c:v>
                </c:pt>
                <c:pt idx="27">
                  <c:v>7280.8</c:v>
                </c:pt>
                <c:pt idx="28">
                  <c:v>6826.5</c:v>
                </c:pt>
                <c:pt idx="2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C-963C-46B4-ADB6-E5B646DC2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2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237392070197"/>
          <c:y val="2.1241975474055701E-2"/>
          <c:w val="0.81291333415757205"/>
          <c:h val="0.9258847823447150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Concentration</c:v>
                </c:pt>
              </c:strCache>
            </c:strRef>
          </c:tx>
          <c:spPr>
            <a:solidFill>
              <a:srgbClr val="F69647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33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C3-4C46-B238-C284CB20A03E}"/>
              </c:ext>
            </c:extLst>
          </c:dPt>
          <c:dPt>
            <c:idx val="36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C3-4C46-B238-C284CB20A03E}"/>
              </c:ext>
            </c:extLst>
          </c:dPt>
          <c:dPt>
            <c:idx val="37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C3-4C46-B238-C284CB20A03E}"/>
              </c:ext>
            </c:extLst>
          </c:dPt>
          <c:dPt>
            <c:idx val="39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C3-4C46-B238-C284CB20A03E}"/>
              </c:ext>
            </c:extLst>
          </c:dPt>
          <c:dPt>
            <c:idx val="58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C3-4C46-B238-C284CB20A03E}"/>
              </c:ext>
            </c:extLst>
          </c:dPt>
          <c:dPt>
            <c:idx val="60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C3-4C46-B238-C284CB20A03E}"/>
              </c:ext>
            </c:extLst>
          </c:dPt>
          <c:dPt>
            <c:idx val="62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4C3-4C46-B238-C284CB20A03E}"/>
              </c:ext>
            </c:extLst>
          </c:dPt>
          <c:dPt>
            <c:idx val="66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4C3-4C46-B238-C284CB20A03E}"/>
              </c:ext>
            </c:extLst>
          </c:dPt>
          <c:dPt>
            <c:idx val="67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4C3-4C46-B238-C284CB20A03E}"/>
              </c:ext>
            </c:extLst>
          </c:dPt>
          <c:dPt>
            <c:idx val="69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4C3-4C46-B238-C284CB20A03E}"/>
              </c:ext>
            </c:extLst>
          </c:dPt>
          <c:dPt>
            <c:idx val="90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4C3-4C46-B238-C284CB20A03E}"/>
              </c:ext>
            </c:extLst>
          </c:dPt>
          <c:dPt>
            <c:idx val="91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4C3-4C46-B238-C284CB20A03E}"/>
              </c:ext>
            </c:extLst>
          </c:dPt>
          <c:xVal>
            <c:numRef>
              <c:f>Sheet1!$B$11:$B$107</c:f>
              <c:numCache>
                <c:formatCode>0</c:formatCode>
                <c:ptCount val="97"/>
                <c:pt idx="0">
                  <c:v>35.144000000000005</c:v>
                </c:pt>
                <c:pt idx="1">
                  <c:v>44.501999999999995</c:v>
                </c:pt>
                <c:pt idx="2">
                  <c:v>76.218000000000004</c:v>
                </c:pt>
                <c:pt idx="3">
                  <c:v>59.927999999999997</c:v>
                </c:pt>
                <c:pt idx="4">
                  <c:v>52.265999999999998</c:v>
                </c:pt>
                <c:pt idx="5">
                  <c:v>65.328000000000003</c:v>
                </c:pt>
                <c:pt idx="6">
                  <c:v>63.958000000000006</c:v>
                </c:pt>
                <c:pt idx="7">
                  <c:v>37.153999999999996</c:v>
                </c:pt>
                <c:pt idx="8">
                  <c:v>59.414000000000009</c:v>
                </c:pt>
                <c:pt idx="9">
                  <c:v>84.784000000000006</c:v>
                </c:pt>
                <c:pt idx="10">
                  <c:v>74.887999999999991</c:v>
                </c:pt>
                <c:pt idx="11">
                  <c:v>68.468000000000004</c:v>
                </c:pt>
                <c:pt idx="12">
                  <c:v>84.533999999999992</c:v>
                </c:pt>
                <c:pt idx="13">
                  <c:v>61.561999999999998</c:v>
                </c:pt>
                <c:pt idx="14">
                  <c:v>54.15</c:v>
                </c:pt>
                <c:pt idx="15">
                  <c:v>94.01400000000001</c:v>
                </c:pt>
                <c:pt idx="16">
                  <c:v>69.823999999999998</c:v>
                </c:pt>
                <c:pt idx="17">
                  <c:v>84.04</c:v>
                </c:pt>
                <c:pt idx="18">
                  <c:v>72.744</c:v>
                </c:pt>
                <c:pt idx="19">
                  <c:v>82.03</c:v>
                </c:pt>
                <c:pt idx="20">
                  <c:v>70.378</c:v>
                </c:pt>
                <c:pt idx="21">
                  <c:v>92.15</c:v>
                </c:pt>
                <c:pt idx="22">
                  <c:v>94.418000000000006</c:v>
                </c:pt>
                <c:pt idx="23">
                  <c:v>71.768000000000001</c:v>
                </c:pt>
                <c:pt idx="24">
                  <c:v>63.326000000000001</c:v>
                </c:pt>
                <c:pt idx="25">
                  <c:v>55.444000000000003</c:v>
                </c:pt>
                <c:pt idx="26">
                  <c:v>93.846000000000004</c:v>
                </c:pt>
                <c:pt idx="27">
                  <c:v>36.184000000000005</c:v>
                </c:pt>
                <c:pt idx="28">
                  <c:v>99.336000000000013</c:v>
                </c:pt>
                <c:pt idx="29" formatCode="General">
                  <c:v>41</c:v>
                </c:pt>
                <c:pt idx="30" formatCode="General">
                  <c:v>72</c:v>
                </c:pt>
                <c:pt idx="31" formatCode="General">
                  <c:v>69.8</c:v>
                </c:pt>
                <c:pt idx="32" formatCode="General">
                  <c:v>67.899999999999991</c:v>
                </c:pt>
                <c:pt idx="33" formatCode="General">
                  <c:v>20</c:v>
                </c:pt>
                <c:pt idx="34" formatCode="General">
                  <c:v>47.400000000000006</c:v>
                </c:pt>
                <c:pt idx="35" formatCode="General">
                  <c:v>73.8</c:v>
                </c:pt>
                <c:pt idx="36" formatCode="General">
                  <c:v>84.2</c:v>
                </c:pt>
                <c:pt idx="37" formatCode="General">
                  <c:v>83.5</c:v>
                </c:pt>
                <c:pt idx="38" formatCode="General">
                  <c:v>83.2</c:v>
                </c:pt>
                <c:pt idx="39" formatCode="General">
                  <c:v>47.800000000000004</c:v>
                </c:pt>
                <c:pt idx="40" formatCode="General">
                  <c:v>91</c:v>
                </c:pt>
                <c:pt idx="41" formatCode="General">
                  <c:v>77.600000000000009</c:v>
                </c:pt>
                <c:pt idx="42" formatCode="General">
                  <c:v>85.75</c:v>
                </c:pt>
                <c:pt idx="43" formatCode="General">
                  <c:v>100</c:v>
                </c:pt>
                <c:pt idx="44" formatCode="General">
                  <c:v>89</c:v>
                </c:pt>
                <c:pt idx="45" formatCode="General">
                  <c:v>82</c:v>
                </c:pt>
                <c:pt idx="46" formatCode="General">
                  <c:v>100</c:v>
                </c:pt>
                <c:pt idx="47" formatCode="General">
                  <c:v>91</c:v>
                </c:pt>
                <c:pt idx="48" formatCode="General">
                  <c:v>90</c:v>
                </c:pt>
                <c:pt idx="49" formatCode="General">
                  <c:v>95</c:v>
                </c:pt>
                <c:pt idx="50" formatCode="General">
                  <c:v>100</c:v>
                </c:pt>
                <c:pt idx="51" formatCode="General">
                  <c:v>100</c:v>
                </c:pt>
                <c:pt idx="52" formatCode="General">
                  <c:v>60.3</c:v>
                </c:pt>
                <c:pt idx="53" formatCode="General">
                  <c:v>65.599999999999994</c:v>
                </c:pt>
                <c:pt idx="54" formatCode="General">
                  <c:v>91.3</c:v>
                </c:pt>
                <c:pt idx="55" formatCode="General">
                  <c:v>92.1</c:v>
                </c:pt>
                <c:pt idx="56" formatCode="General">
                  <c:v>62.9</c:v>
                </c:pt>
                <c:pt idx="57" formatCode="General">
                  <c:v>89.800000000000011</c:v>
                </c:pt>
                <c:pt idx="58" formatCode="General">
                  <c:v>90</c:v>
                </c:pt>
                <c:pt idx="59" formatCode="General">
                  <c:v>97.690000000000012</c:v>
                </c:pt>
                <c:pt idx="60" formatCode="General">
                  <c:v>90</c:v>
                </c:pt>
                <c:pt idx="61" formatCode="General">
                  <c:v>90</c:v>
                </c:pt>
                <c:pt idx="62" formatCode="General">
                  <c:v>60</c:v>
                </c:pt>
                <c:pt idx="63" formatCode="General">
                  <c:v>65</c:v>
                </c:pt>
                <c:pt idx="64" formatCode="General">
                  <c:v>70</c:v>
                </c:pt>
                <c:pt idx="65" formatCode="General">
                  <c:v>71</c:v>
                </c:pt>
                <c:pt idx="66" formatCode="General">
                  <c:v>97.070572569906787</c:v>
                </c:pt>
                <c:pt idx="67" formatCode="General">
                  <c:v>80</c:v>
                </c:pt>
                <c:pt idx="68" formatCode="General">
                  <c:v>76</c:v>
                </c:pt>
                <c:pt idx="69" formatCode="General">
                  <c:v>54</c:v>
                </c:pt>
                <c:pt idx="70" formatCode="General">
                  <c:v>25.039999999999992</c:v>
                </c:pt>
                <c:pt idx="71" formatCode="General">
                  <c:v>73.650000000000006</c:v>
                </c:pt>
                <c:pt idx="72" formatCode="General">
                  <c:v>61.74</c:v>
                </c:pt>
                <c:pt idx="73" formatCode="General">
                  <c:v>30</c:v>
                </c:pt>
                <c:pt idx="74" formatCode="General">
                  <c:v>65</c:v>
                </c:pt>
                <c:pt idx="75" formatCode="General">
                  <c:v>81.03</c:v>
                </c:pt>
                <c:pt idx="76" formatCode="General">
                  <c:v>81</c:v>
                </c:pt>
                <c:pt idx="77" formatCode="General">
                  <c:v>54</c:v>
                </c:pt>
                <c:pt idx="78" formatCode="General">
                  <c:v>78.100000000000009</c:v>
                </c:pt>
                <c:pt idx="79" formatCode="General">
                  <c:v>36.869999999999997</c:v>
                </c:pt>
                <c:pt idx="80" formatCode="General">
                  <c:v>98.81</c:v>
                </c:pt>
                <c:pt idx="81" formatCode="General">
                  <c:v>69.59</c:v>
                </c:pt>
                <c:pt idx="82" formatCode="General">
                  <c:v>41</c:v>
                </c:pt>
                <c:pt idx="83" formatCode="General">
                  <c:v>85</c:v>
                </c:pt>
                <c:pt idx="84" formatCode="General">
                  <c:v>57.83</c:v>
                </c:pt>
                <c:pt idx="85" formatCode="General">
                  <c:v>88.4</c:v>
                </c:pt>
                <c:pt idx="86" formatCode="General">
                  <c:v>52</c:v>
                </c:pt>
                <c:pt idx="87" formatCode="General">
                  <c:v>95.8</c:v>
                </c:pt>
                <c:pt idx="88" formatCode="General">
                  <c:v>38.9</c:v>
                </c:pt>
                <c:pt idx="89" formatCode="General">
                  <c:v>43.3</c:v>
                </c:pt>
                <c:pt idx="90" formatCode="General">
                  <c:v>82</c:v>
                </c:pt>
                <c:pt idx="91" formatCode="General">
                  <c:v>86</c:v>
                </c:pt>
                <c:pt idx="92" formatCode="General">
                  <c:v>91.6</c:v>
                </c:pt>
                <c:pt idx="93" formatCode="General">
                  <c:v>91.1</c:v>
                </c:pt>
                <c:pt idx="94" formatCode="General">
                  <c:v>97.98</c:v>
                </c:pt>
                <c:pt idx="95" formatCode="General">
                  <c:v>95.1</c:v>
                </c:pt>
                <c:pt idx="96" formatCode="General">
                  <c:v>40.9</c:v>
                </c:pt>
              </c:numCache>
            </c:numRef>
          </c:xVal>
          <c:yVal>
            <c:numRef>
              <c:f>Sheet1!$A$11:$A$107</c:f>
              <c:numCache>
                <c:formatCode>General</c:formatCode>
                <c:ptCount val="97"/>
                <c:pt idx="0">
                  <c:v>8.5150398001113938</c:v>
                </c:pt>
                <c:pt idx="1">
                  <c:v>8.5052016814354303</c:v>
                </c:pt>
                <c:pt idx="2">
                  <c:v>8.5230714201542295</c:v>
                </c:pt>
                <c:pt idx="3">
                  <c:v>8.5441582265009703</c:v>
                </c:pt>
                <c:pt idx="4">
                  <c:v>8.5085667796778885</c:v>
                </c:pt>
                <c:pt idx="5">
                  <c:v>8.448842592271097</c:v>
                </c:pt>
                <c:pt idx="6">
                  <c:v>8.5414883542447679</c:v>
                </c:pt>
                <c:pt idx="7">
                  <c:v>8.4286065311631155</c:v>
                </c:pt>
                <c:pt idx="8">
                  <c:v>8.4706787922700801</c:v>
                </c:pt>
                <c:pt idx="9">
                  <c:v>8.4398323092366141</c:v>
                </c:pt>
                <c:pt idx="10">
                  <c:v>8.3938411151868504</c:v>
                </c:pt>
                <c:pt idx="11">
                  <c:v>8.4483988974537976</c:v>
                </c:pt>
                <c:pt idx="12">
                  <c:v>8.6136340315261535</c:v>
                </c:pt>
                <c:pt idx="13">
                  <c:v>8.3692681365995334</c:v>
                </c:pt>
                <c:pt idx="14">
                  <c:v>8.5164279367200368</c:v>
                </c:pt>
                <c:pt idx="15">
                  <c:v>8.5936819369989017</c:v>
                </c:pt>
                <c:pt idx="16">
                  <c:v>8.4550711582757074</c:v>
                </c:pt>
                <c:pt idx="17">
                  <c:v>8.4308519371441069</c:v>
                </c:pt>
                <c:pt idx="18">
                  <c:v>8.6234470475193152</c:v>
                </c:pt>
                <c:pt idx="19">
                  <c:v>8.4649388435181194</c:v>
                </c:pt>
                <c:pt idx="20">
                  <c:v>8.6231017519947599</c:v>
                </c:pt>
                <c:pt idx="21">
                  <c:v>8.4699302224076281</c:v>
                </c:pt>
                <c:pt idx="22">
                  <c:v>8.5926842614655161</c:v>
                </c:pt>
                <c:pt idx="23">
                  <c:v>8.5187251986215919</c:v>
                </c:pt>
                <c:pt idx="24">
                  <c:v>8.5021784696357177</c:v>
                </c:pt>
                <c:pt idx="25">
                  <c:v>8.4221398648026096</c:v>
                </c:pt>
                <c:pt idx="26">
                  <c:v>8.5265900315804313</c:v>
                </c:pt>
                <c:pt idx="27">
                  <c:v>8.5202856243952478</c:v>
                </c:pt>
                <c:pt idx="28">
                  <c:v>8.4602866891374582</c:v>
                </c:pt>
                <c:pt idx="29">
                  <c:v>7.5020765901622415</c:v>
                </c:pt>
                <c:pt idx="30">
                  <c:v>7.5018738528605065</c:v>
                </c:pt>
                <c:pt idx="31">
                  <c:v>7.5399205815257986</c:v>
                </c:pt>
                <c:pt idx="32">
                  <c:v>7.5163983733463873</c:v>
                </c:pt>
                <c:pt idx="33">
                  <c:v>7.4709985522670248</c:v>
                </c:pt>
                <c:pt idx="34">
                  <c:v>7.6</c:v>
                </c:pt>
                <c:pt idx="35">
                  <c:v>7.5206142753987164</c:v>
                </c:pt>
                <c:pt idx="36">
                  <c:v>7.3869999999999996</c:v>
                </c:pt>
                <c:pt idx="37">
                  <c:v>7.5</c:v>
                </c:pt>
                <c:pt idx="38">
                  <c:v>7.6396646789893072</c:v>
                </c:pt>
                <c:pt idx="39">
                  <c:v>7.32</c:v>
                </c:pt>
                <c:pt idx="40">
                  <c:v>7.3</c:v>
                </c:pt>
                <c:pt idx="41">
                  <c:v>7.5512835586015452</c:v>
                </c:pt>
                <c:pt idx="42">
                  <c:v>6.3088903812202881</c:v>
                </c:pt>
                <c:pt idx="43">
                  <c:v>6.1848088431836139</c:v>
                </c:pt>
                <c:pt idx="44">
                  <c:v>6.3126276522107183</c:v>
                </c:pt>
                <c:pt idx="45">
                  <c:v>6.2410397285013204</c:v>
                </c:pt>
                <c:pt idx="46">
                  <c:v>6.5</c:v>
                </c:pt>
                <c:pt idx="47">
                  <c:v>6.2877275460632278</c:v>
                </c:pt>
                <c:pt idx="48">
                  <c:v>6.2893292896948667</c:v>
                </c:pt>
                <c:pt idx="49">
                  <c:v>6.2372619158175082</c:v>
                </c:pt>
                <c:pt idx="50">
                  <c:v>6.1693637467086235</c:v>
                </c:pt>
                <c:pt idx="51">
                  <c:v>6.307471106586422</c:v>
                </c:pt>
                <c:pt idx="52">
                  <c:v>5.5192164943956925</c:v>
                </c:pt>
                <c:pt idx="53">
                  <c:v>5.4821416778194001</c:v>
                </c:pt>
                <c:pt idx="54">
                  <c:v>5.454120110358657</c:v>
                </c:pt>
                <c:pt idx="55">
                  <c:v>5.5333174319143028</c:v>
                </c:pt>
                <c:pt idx="56">
                  <c:v>5.4767080041393568</c:v>
                </c:pt>
                <c:pt idx="57">
                  <c:v>5.505597982169669</c:v>
                </c:pt>
                <c:pt idx="58">
                  <c:v>4.3499999999999996</c:v>
                </c:pt>
                <c:pt idx="59">
                  <c:v>4.3505665933991722</c:v>
                </c:pt>
                <c:pt idx="60">
                  <c:v>4.0999999999999996</c:v>
                </c:pt>
                <c:pt idx="61">
                  <c:v>4.3017678412702356</c:v>
                </c:pt>
                <c:pt idx="62">
                  <c:v>4.2265164079284014</c:v>
                </c:pt>
                <c:pt idx="63">
                  <c:v>3.4564758121296593</c:v>
                </c:pt>
                <c:pt idx="64">
                  <c:v>3.5497993799861169</c:v>
                </c:pt>
                <c:pt idx="65">
                  <c:v>3.4686810596211113</c:v>
                </c:pt>
                <c:pt idx="66">
                  <c:v>3.5809133877229367</c:v>
                </c:pt>
                <c:pt idx="67">
                  <c:v>3.6036747388620571</c:v>
                </c:pt>
                <c:pt idx="68">
                  <c:v>3.4067254754375753</c:v>
                </c:pt>
                <c:pt idx="69">
                  <c:v>3.4724713268399694</c:v>
                </c:pt>
                <c:pt idx="70">
                  <c:v>2.3221387840781107</c:v>
                </c:pt>
                <c:pt idx="71">
                  <c:v>2.277779158153145</c:v>
                </c:pt>
                <c:pt idx="72">
                  <c:v>2.3029404090353789</c:v>
                </c:pt>
                <c:pt idx="73">
                  <c:v>2.2291317084467432</c:v>
                </c:pt>
                <c:pt idx="74">
                  <c:v>2.2423456715583336</c:v>
                </c:pt>
                <c:pt idx="75">
                  <c:v>2.2609580058988432</c:v>
                </c:pt>
                <c:pt idx="76">
                  <c:v>2.1878488229568669</c:v>
                </c:pt>
                <c:pt idx="77">
                  <c:v>2.2137167170082552</c:v>
                </c:pt>
                <c:pt idx="78">
                  <c:v>2.1838759811002157</c:v>
                </c:pt>
                <c:pt idx="79">
                  <c:v>1.4918386815401019</c:v>
                </c:pt>
                <c:pt idx="80">
                  <c:v>1.533076839581341</c:v>
                </c:pt>
                <c:pt idx="81">
                  <c:v>1.498846680752739</c:v>
                </c:pt>
                <c:pt idx="82">
                  <c:v>1.4547098334935464</c:v>
                </c:pt>
                <c:pt idx="83">
                  <c:v>1.4905864514779887</c:v>
                </c:pt>
                <c:pt idx="84">
                  <c:v>1.5172682703386018</c:v>
                </c:pt>
                <c:pt idx="85">
                  <c:v>1.5617177056892944</c:v>
                </c:pt>
                <c:pt idx="86">
                  <c:v>1.5590419300913785</c:v>
                </c:pt>
                <c:pt idx="87">
                  <c:v>1.5809955590544786</c:v>
                </c:pt>
                <c:pt idx="88">
                  <c:v>0.70750409862033192</c:v>
                </c:pt>
                <c:pt idx="89">
                  <c:v>0.70927114765079358</c:v>
                </c:pt>
                <c:pt idx="90">
                  <c:v>0.59128808959768653</c:v>
                </c:pt>
                <c:pt idx="91">
                  <c:v>0.82759379234487829</c:v>
                </c:pt>
                <c:pt idx="92">
                  <c:v>0.81355102955428449</c:v>
                </c:pt>
                <c:pt idx="93">
                  <c:v>0.79649865192001323</c:v>
                </c:pt>
                <c:pt idx="94">
                  <c:v>0.62586474977125361</c:v>
                </c:pt>
                <c:pt idx="95">
                  <c:v>0.63782405636325257</c:v>
                </c:pt>
                <c:pt idx="96">
                  <c:v>0.61768029437822547</c:v>
                </c:pt>
              </c:numCache>
            </c:numRef>
          </c:yVal>
          <c:bubbleSize>
            <c:numRef>
              <c:f>Sheet1!$C$11:$C$107</c:f>
              <c:numCache>
                <c:formatCode>General</c:formatCode>
                <c:ptCount val="97"/>
                <c:pt idx="0">
                  <c:v>101.38063163464703</c:v>
                </c:pt>
                <c:pt idx="1">
                  <c:v>54.833572319243835</c:v>
                </c:pt>
                <c:pt idx="2">
                  <c:v>39.56416227692911</c:v>
                </c:pt>
                <c:pt idx="3">
                  <c:v>32.971419606957369</c:v>
                </c:pt>
                <c:pt idx="4">
                  <c:v>32.666213838242079</c:v>
                </c:pt>
                <c:pt idx="5">
                  <c:v>31.960660477303104</c:v>
                </c:pt>
                <c:pt idx="6">
                  <c:v>26.28264912634608</c:v>
                </c:pt>
                <c:pt idx="7">
                  <c:v>22.663426080590494</c:v>
                </c:pt>
                <c:pt idx="8">
                  <c:v>20.7908699344651</c:v>
                </c:pt>
                <c:pt idx="9">
                  <c:v>11.501262847185169</c:v>
                </c:pt>
                <c:pt idx="10">
                  <c:v>8.035006040860722</c:v>
                </c:pt>
                <c:pt idx="11">
                  <c:v>7.9845521965811903</c:v>
                </c:pt>
                <c:pt idx="12">
                  <c:v>7.6579457111169287</c:v>
                </c:pt>
                <c:pt idx="13">
                  <c:v>7.6170906995353409</c:v>
                </c:pt>
                <c:pt idx="14">
                  <c:v>7.2533852964355567</c:v>
                </c:pt>
                <c:pt idx="15">
                  <c:v>6.9038965326398669</c:v>
                </c:pt>
                <c:pt idx="16">
                  <c:v>6.1600341098932736</c:v>
                </c:pt>
                <c:pt idx="17">
                  <c:v>5.8182861763658273</c:v>
                </c:pt>
                <c:pt idx="18">
                  <c:v>5.7120190561325153</c:v>
                </c:pt>
                <c:pt idx="19">
                  <c:v>4.0536483429933021</c:v>
                </c:pt>
                <c:pt idx="20">
                  <c:v>3.9175552036591617</c:v>
                </c:pt>
                <c:pt idx="21">
                  <c:v>3.9077291274862902</c:v>
                </c:pt>
                <c:pt idx="22">
                  <c:v>3.5608392609731085</c:v>
                </c:pt>
                <c:pt idx="23">
                  <c:v>3.2523813290541046</c:v>
                </c:pt>
                <c:pt idx="24">
                  <c:v>3.0945564432308248</c:v>
                </c:pt>
                <c:pt idx="25">
                  <c:v>1.0301589612142423</c:v>
                </c:pt>
                <c:pt idx="26">
                  <c:v>0.33378507384377848</c:v>
                </c:pt>
                <c:pt idx="27">
                  <c:v>-0.4730962179930322</c:v>
                </c:pt>
                <c:pt idx="28">
                  <c:v>-0.64531097027447637</c:v>
                </c:pt>
                <c:pt idx="29">
                  <c:v>103.85876421272496</c:v>
                </c:pt>
                <c:pt idx="30">
                  <c:v>39.407822707709528</c:v>
                </c:pt>
                <c:pt idx="31">
                  <c:v>33.846197606371234</c:v>
                </c:pt>
                <c:pt idx="32">
                  <c:v>33.616684223263256</c:v>
                </c:pt>
                <c:pt idx="33">
                  <c:v>31.635934846549649</c:v>
                </c:pt>
                <c:pt idx="34">
                  <c:v>26.010063326519266</c:v>
                </c:pt>
                <c:pt idx="35">
                  <c:v>21.640515592754017</c:v>
                </c:pt>
                <c:pt idx="36">
                  <c:v>13.730956030871814</c:v>
                </c:pt>
                <c:pt idx="37">
                  <c:v>11.681637877453209</c:v>
                </c:pt>
                <c:pt idx="38">
                  <c:v>8.2168243978346762</c:v>
                </c:pt>
                <c:pt idx="39">
                  <c:v>7.4846923801363872</c:v>
                </c:pt>
                <c:pt idx="40">
                  <c:v>7.2132922140798374</c:v>
                </c:pt>
                <c:pt idx="41">
                  <c:v>3.3550355700650893</c:v>
                </c:pt>
                <c:pt idx="42">
                  <c:v>103.83712744908235</c:v>
                </c:pt>
                <c:pt idx="43">
                  <c:v>39.550042392051949</c:v>
                </c:pt>
                <c:pt idx="44">
                  <c:v>34.03691602638785</c:v>
                </c:pt>
                <c:pt idx="45">
                  <c:v>33.654986111114923</c:v>
                </c:pt>
                <c:pt idx="46">
                  <c:v>32.106951265352741</c:v>
                </c:pt>
                <c:pt idx="47">
                  <c:v>25.967109338042587</c:v>
                </c:pt>
                <c:pt idx="48">
                  <c:v>21.501113630736661</c:v>
                </c:pt>
                <c:pt idx="49">
                  <c:v>11.681637877453209</c:v>
                </c:pt>
                <c:pt idx="50">
                  <c:v>7.9529189064391002</c:v>
                </c:pt>
                <c:pt idx="51">
                  <c:v>6.5916737320086582</c:v>
                </c:pt>
                <c:pt idx="52">
                  <c:v>103.85876421272496</c:v>
                </c:pt>
                <c:pt idx="53">
                  <c:v>54.591215988781066</c:v>
                </c:pt>
                <c:pt idx="54">
                  <c:v>33.846197606371234</c:v>
                </c:pt>
                <c:pt idx="55">
                  <c:v>33.616684223263256</c:v>
                </c:pt>
                <c:pt idx="56">
                  <c:v>21.640515592754017</c:v>
                </c:pt>
                <c:pt idx="57">
                  <c:v>11.681637877453209</c:v>
                </c:pt>
                <c:pt idx="58">
                  <c:v>39.019038053874759</c:v>
                </c:pt>
                <c:pt idx="59">
                  <c:v>28.18259489789726</c:v>
                </c:pt>
                <c:pt idx="60">
                  <c:v>7.7866492433139527</c:v>
                </c:pt>
                <c:pt idx="61">
                  <c:v>7.4981873162193935</c:v>
                </c:pt>
                <c:pt idx="62">
                  <c:v>5.2896087001259628</c:v>
                </c:pt>
                <c:pt idx="63">
                  <c:v>40.141221888874576</c:v>
                </c:pt>
                <c:pt idx="64">
                  <c:v>39.019038053874759</c:v>
                </c:pt>
                <c:pt idx="65">
                  <c:v>26.20725884716262</c:v>
                </c:pt>
                <c:pt idx="66">
                  <c:v>12.210900200289654</c:v>
                </c:pt>
                <c:pt idx="67">
                  <c:v>7.4981873162193935</c:v>
                </c:pt>
                <c:pt idx="68">
                  <c:v>6.4161473726067744</c:v>
                </c:pt>
                <c:pt idx="69">
                  <c:v>5.2896087001259628</c:v>
                </c:pt>
                <c:pt idx="70">
                  <c:v>39.407822707709528</c:v>
                </c:pt>
                <c:pt idx="71">
                  <c:v>33.899648262089194</c:v>
                </c:pt>
                <c:pt idx="72">
                  <c:v>33.616684223263256</c:v>
                </c:pt>
                <c:pt idx="73">
                  <c:v>26.010063326519266</c:v>
                </c:pt>
                <c:pt idx="74">
                  <c:v>22.400718773699715</c:v>
                </c:pt>
                <c:pt idx="75">
                  <c:v>11.681637877453209</c:v>
                </c:pt>
                <c:pt idx="76">
                  <c:v>7.2132922140798374</c:v>
                </c:pt>
                <c:pt idx="77">
                  <c:v>6.4161473726067744</c:v>
                </c:pt>
                <c:pt idx="78">
                  <c:v>0.31897458071119233</c:v>
                </c:pt>
                <c:pt idx="79">
                  <c:v>39.407822707709528</c:v>
                </c:pt>
                <c:pt idx="80">
                  <c:v>33.899648262089194</c:v>
                </c:pt>
                <c:pt idx="81">
                  <c:v>33.616684223263256</c:v>
                </c:pt>
                <c:pt idx="82">
                  <c:v>26.010063326519266</c:v>
                </c:pt>
                <c:pt idx="83">
                  <c:v>22.400718773699715</c:v>
                </c:pt>
                <c:pt idx="84">
                  <c:v>11.681637877453209</c:v>
                </c:pt>
                <c:pt idx="85">
                  <c:v>7.2132922140798374</c:v>
                </c:pt>
                <c:pt idx="86">
                  <c:v>6.4161473726067744</c:v>
                </c:pt>
                <c:pt idx="87">
                  <c:v>0.31897458071119233</c:v>
                </c:pt>
                <c:pt idx="88">
                  <c:v>103.85876421272496</c:v>
                </c:pt>
                <c:pt idx="89">
                  <c:v>39.407822707709528</c:v>
                </c:pt>
                <c:pt idx="90">
                  <c:v>16.613097824540635</c:v>
                </c:pt>
                <c:pt idx="91">
                  <c:v>13.730956030871814</c:v>
                </c:pt>
                <c:pt idx="92">
                  <c:v>12.210900200289654</c:v>
                </c:pt>
                <c:pt idx="93">
                  <c:v>11.681637877453209</c:v>
                </c:pt>
                <c:pt idx="94">
                  <c:v>8.2168243978346762</c:v>
                </c:pt>
                <c:pt idx="95">
                  <c:v>7.6595815341090372</c:v>
                </c:pt>
                <c:pt idx="96">
                  <c:v>6.1468260150355229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8-A4C3-4C46-B238-C284CB20A03E}"/>
            </c:ext>
          </c:extLst>
        </c:ser>
        <c:ser>
          <c:idx val="1"/>
          <c:order val="1"/>
          <c:tx>
            <c:v>Australia</c:v>
          </c:tx>
          <c:spPr>
            <a:solidFill>
              <a:schemeClr val="tx2"/>
            </a:solidFill>
            <a:ln>
              <a:solidFill>
                <a:schemeClr val="bg2"/>
              </a:solidFill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 formatCode="0">
                  <c:v>70.650000000000006</c:v>
                </c:pt>
                <c:pt idx="1">
                  <c:v>91.4</c:v>
                </c:pt>
                <c:pt idx="2">
                  <c:v>100</c:v>
                </c:pt>
                <c:pt idx="3">
                  <c:v>88.899999999999991</c:v>
                </c:pt>
                <c:pt idx="4">
                  <c:v>91.3</c:v>
                </c:pt>
                <c:pt idx="5">
                  <c:v>71.899999999999991</c:v>
                </c:pt>
                <c:pt idx="6">
                  <c:v>87.500000000000014</c:v>
                </c:pt>
                <c:pt idx="7">
                  <c:v>43.6</c:v>
                </c:pt>
                <c:pt idx="8">
                  <c:v>77.800000000000011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6.3</c:v>
                </c:pt>
                <c:pt idx="3">
                  <c:v>5.5</c:v>
                </c:pt>
                <c:pt idx="4">
                  <c:v>4.3</c:v>
                </c:pt>
                <c:pt idx="5">
                  <c:v>3.5</c:v>
                </c:pt>
                <c:pt idx="6">
                  <c:v>2.2999999999999998</c:v>
                </c:pt>
                <c:pt idx="7">
                  <c:v>1.5</c:v>
                </c:pt>
                <c:pt idx="8">
                  <c:v>0.7</c:v>
                </c:pt>
              </c:numCache>
            </c:numRef>
          </c:yVal>
          <c:bubbleSize>
            <c:numRef>
              <c:f>Sheet1!$C$2:$C$10</c:f>
              <c:numCache>
                <c:formatCode>General</c:formatCode>
                <c:ptCount val="9"/>
                <c:pt idx="0">
                  <c:v>15.937521763797321</c:v>
                </c:pt>
                <c:pt idx="1">
                  <c:v>15.937521763797321</c:v>
                </c:pt>
                <c:pt idx="2">
                  <c:v>15.937521763797321</c:v>
                </c:pt>
                <c:pt idx="3">
                  <c:v>15.937521763797321</c:v>
                </c:pt>
                <c:pt idx="4">
                  <c:v>15.937521763797321</c:v>
                </c:pt>
                <c:pt idx="5">
                  <c:v>15.937521763797321</c:v>
                </c:pt>
                <c:pt idx="6">
                  <c:v>15.937521763797321</c:v>
                </c:pt>
                <c:pt idx="7">
                  <c:v>15.937521763797321</c:v>
                </c:pt>
                <c:pt idx="8">
                  <c:v>15.937521763797321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9-A4C3-4C46-B238-C284CB20A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-612104368"/>
        <c:axId val="-707283152"/>
      </c:bubbleChart>
      <c:valAx>
        <c:axId val="-612104368"/>
        <c:scaling>
          <c:orientation val="minMax"/>
          <c:max val="119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7283152"/>
        <c:crossesAt val="0.5"/>
        <c:crossBetween val="midCat"/>
        <c:majorUnit val="20"/>
      </c:valAx>
      <c:valAx>
        <c:axId val="-707283152"/>
        <c:scaling>
          <c:orientation val="minMax"/>
          <c:max val="8.9"/>
          <c:min val="0.3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043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 anchor="b" anchorCtr="0"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9647"/>
              </a:solidFill>
              <a:ln w="9525">
                <a:solidFill>
                  <a:srgbClr val="D4582A"/>
                </a:solidFill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A02226"/>
                </a:solidFill>
                <a:ln w="9525">
                  <a:solidFill>
                    <a:srgbClr val="621214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A-3046-4E97-9D9E-4FB4ECF1DB66}"/>
              </c:ext>
            </c:extLst>
          </c:dPt>
          <c:dLbls>
            <c:dLbl>
              <c:idx val="0"/>
              <c:layout>
                <c:manualLayout>
                  <c:x val="-1.5240026212845086E-3"/>
                  <c:y val="-2.213715792037588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 smtClean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53260387607867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0.10967454864022366"/>
                  <c:y val="3.666596607292984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CCFD1F2-075D-4997-97BA-A5177F93245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7026766886039048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-1.3969862647395932E-17"/>
                  <c:y val="3.051111447676722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D3D98F74-C215-491A-B1F9-BA4C0A905AC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9316873625022636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63237AF-2C38-4A36-AB49-F0A9D335438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-1.5346826396541403E-3"/>
                  <c:y val="-3.7167172870814724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77020ADF-636B-4BD5-B94D-AEBC8E14665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9356576893312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8097843128290184"/>
                  <c:y val="-4.3260215530247739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F900C48D-D6EE-4BC1-90B4-84FEBC1C602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320652071521563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FDE24FF-7BD8-4F67-96FD-07CF729850A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484D960-AC31-4311-BAFA-E4532EEC759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70.650000000000006</c:v>
                </c:pt>
                <c:pt idx="1">
                  <c:v>69.823999999999998</c:v>
                </c:pt>
                <c:pt idx="2">
                  <c:v>68.468000000000004</c:v>
                </c:pt>
                <c:pt idx="3">
                  <c:v>59.414000000000009</c:v>
                </c:pt>
                <c:pt idx="4">
                  <c:v>61.561999999999998</c:v>
                </c:pt>
                <c:pt idx="5">
                  <c:v>82.03</c:v>
                </c:pt>
                <c:pt idx="6">
                  <c:v>93.846000000000004</c:v>
                </c:pt>
                <c:pt idx="7">
                  <c:v>92.15</c:v>
                </c:pt>
                <c:pt idx="8">
                  <c:v>59.927999999999997</c:v>
                </c:pt>
                <c:pt idx="9">
                  <c:v>76.218000000000004</c:v>
                </c:pt>
                <c:pt idx="10">
                  <c:v>74.887999999999991</c:v>
                </c:pt>
                <c:pt idx="11">
                  <c:v>54.15</c:v>
                </c:pt>
                <c:pt idx="12">
                  <c:v>99.336000000000013</c:v>
                </c:pt>
                <c:pt idx="13">
                  <c:v>71.768000000000001</c:v>
                </c:pt>
                <c:pt idx="14">
                  <c:v>72.744</c:v>
                </c:pt>
                <c:pt idx="15">
                  <c:v>65.328000000000003</c:v>
                </c:pt>
                <c:pt idx="16">
                  <c:v>44.501999999999995</c:v>
                </c:pt>
                <c:pt idx="17">
                  <c:v>36.184000000000005</c:v>
                </c:pt>
                <c:pt idx="18">
                  <c:v>84.784000000000006</c:v>
                </c:pt>
                <c:pt idx="19">
                  <c:v>63.326000000000001</c:v>
                </c:pt>
                <c:pt idx="20">
                  <c:v>94.418000000000006</c:v>
                </c:pt>
                <c:pt idx="21">
                  <c:v>37.153999999999996</c:v>
                </c:pt>
                <c:pt idx="22">
                  <c:v>84.533999999999992</c:v>
                </c:pt>
                <c:pt idx="23">
                  <c:v>70.378</c:v>
                </c:pt>
                <c:pt idx="24">
                  <c:v>55.444000000000003</c:v>
                </c:pt>
                <c:pt idx="25">
                  <c:v>63.958000000000006</c:v>
                </c:pt>
                <c:pt idx="26">
                  <c:v>94.01400000000001</c:v>
                </c:pt>
                <c:pt idx="27">
                  <c:v>84.04</c:v>
                </c:pt>
                <c:pt idx="28">
                  <c:v>52.265999999999998</c:v>
                </c:pt>
                <c:pt idx="29">
                  <c:v>35.144000000000005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01"/>
          <c:y val="5.0567437944918102E-2"/>
          <c:w val="0.75155151809779597"/>
          <c:h val="0.871237518119051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21.4</c:v>
                </c:pt>
                <c:pt idx="1">
                  <c:v>25.7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63-4F51-A55D-9960C067E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4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18.5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63-4F51-A55D-9960C067E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5.2</c:v>
                </c:pt>
                <c:pt idx="1">
                  <c:v>16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63-4F51-A55D-9960C067EB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 cap="sq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A-1563-4F51-A55D-9960C067EB59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C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4.2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563-4F51-A55D-9960C067EB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59</c:v>
                </c:pt>
                <c:pt idx="1">
                  <c:v>39.799999999999997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0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563-4F51-A55D-9960C067E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1863504"/>
        <c:axId val="-611861456"/>
      </c:barChart>
      <c:scatterChart>
        <c:scatterStyle val="lineMarker"/>
        <c:varyColors val="0"/>
        <c:ser>
          <c:idx val="5"/>
          <c:order val="5"/>
          <c:tx>
            <c:v>Popn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3FB43D8-8D86-4B84-8592-68AA3BE7B8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BBC-4080-82F9-BA74A035280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C0083A-7048-47B9-8228-7DCA171F3F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BBC-4080-82F9-BA74A035280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EE9D0C-7436-41D1-8213-72471D4F3C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BBC-4080-82F9-BA74A035280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2B19C22-8167-4354-8645-282BDFBBB1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BBC-4080-82F9-BA74A035280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E43BD7D-EEF4-4C4B-9D61-02A77DE526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BBC-4080-82F9-BA74A035280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02C2D3F-3B10-45EF-A29A-67DFD1B066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BBC-4080-82F9-BA74A035280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5E1D6FD-A202-47F9-AD48-6455715ED3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BBC-4080-82F9-BA74A035280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861329B-D784-4CD5-BA03-A49048E670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BBC-4080-82F9-BA74A035280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C0EFC05-0DD0-4D67-8E7D-CDE50D682D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9BBC-4080-82F9-BA74A035280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5EC83FD-AA10-4CB8-834D-5DB0BC1079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9BBC-4080-82F9-BA74A035280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A1CD6B9-32BB-4225-B137-3AA476087B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BBC-4080-82F9-BA74A035280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AAC966B-F136-4218-B889-888CA904AC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BBC-4080-82F9-BA74A035280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008C839-8BE3-4C3C-BF49-33029DE513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BBC-4080-82F9-BA74A03528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/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Sheet1!$I$2:$I$14</c:f>
              <c:numCache>
                <c:formatCode>General</c:formatCode>
                <c:ptCount val="13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</c:numCache>
            </c:numRef>
          </c:xVal>
          <c:yVal>
            <c:numRef>
              <c:f>Sheet1!$J$2:$J$14</c:f>
              <c:numCache>
                <c:formatCode>General</c:formatCode>
                <c:ptCount val="13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Sheet1!$K$2:$K$14</c15:f>
                <c15:dlblRangeCache>
                  <c:ptCount val="13"/>
                  <c:pt idx="0">
                    <c:v>323</c:v>
                  </c:pt>
                  <c:pt idx="1">
                    <c:v>81</c:v>
                  </c:pt>
                  <c:pt idx="2">
                    <c:v>66</c:v>
                  </c:pt>
                  <c:pt idx="3">
                    <c:v>65</c:v>
                  </c:pt>
                  <c:pt idx="4">
                    <c:v>60</c:v>
                  </c:pt>
                  <c:pt idx="5">
                    <c:v>46</c:v>
                  </c:pt>
                  <c:pt idx="6">
                    <c:v>36</c:v>
                  </c:pt>
                  <c:pt idx="7">
                    <c:v>25</c:v>
                  </c:pt>
                  <c:pt idx="8">
                    <c:v>21</c:v>
                  </c:pt>
                  <c:pt idx="9">
                    <c:v>17</c:v>
                  </c:pt>
                  <c:pt idx="10">
                    <c:v>11</c:v>
                  </c:pt>
                  <c:pt idx="11">
                    <c:v>10</c:v>
                  </c:pt>
                  <c:pt idx="12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9BBC-4080-82F9-BA74A0352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011840"/>
        <c:axId val="348012168"/>
      </c:scatterChart>
      <c:catAx>
        <c:axId val="-611863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1456"/>
        <c:crosses val="autoZero"/>
        <c:auto val="1"/>
        <c:lblAlgn val="ctr"/>
        <c:lblOffset val="100"/>
        <c:noMultiLvlLbl val="0"/>
      </c:catAx>
      <c:valAx>
        <c:axId val="-611861456"/>
        <c:scaling>
          <c:orientation val="minMax"/>
          <c:max val="119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3504"/>
        <c:crosses val="max"/>
        <c:crossBetween val="between"/>
      </c:valAx>
      <c:valAx>
        <c:axId val="348012168"/>
        <c:scaling>
          <c:orientation val="minMax"/>
          <c:max val="13.5"/>
          <c:min val="0.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48011840"/>
        <c:crosses val="max"/>
        <c:crossBetween val="midCat"/>
      </c:valAx>
      <c:valAx>
        <c:axId val="34801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80121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1327472955315699"/>
          <c:y val="5.2975411180390397E-2"/>
          <c:w val="0.74530841214299703"/>
          <c:h val="0.8688295448835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36.799999999999997</c:v>
                </c:pt>
                <c:pt idx="1">
                  <c:v>38</c:v>
                </c:pt>
                <c:pt idx="2">
                  <c:v>33</c:v>
                </c:pt>
                <c:pt idx="3">
                  <c:v>40</c:v>
                </c:pt>
                <c:pt idx="4">
                  <c:v>36</c:v>
                </c:pt>
                <c:pt idx="5">
                  <c:v>35</c:v>
                </c:pt>
                <c:pt idx="6">
                  <c:v>33</c:v>
                </c:pt>
                <c:pt idx="7">
                  <c:v>54.5</c:v>
                </c:pt>
                <c:pt idx="8">
                  <c:v>56</c:v>
                </c:pt>
                <c:pt idx="9">
                  <c:v>41.414141414141412</c:v>
                </c:pt>
                <c:pt idx="10">
                  <c:v>43.877551020408163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24-4CB8-8B6D-068E5D8F9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32.799999999999997</c:v>
                </c:pt>
                <c:pt idx="1">
                  <c:v>37</c:v>
                </c:pt>
                <c:pt idx="2">
                  <c:v>33</c:v>
                </c:pt>
                <c:pt idx="3">
                  <c:v>25</c:v>
                </c:pt>
                <c:pt idx="4">
                  <c:v>36</c:v>
                </c:pt>
                <c:pt idx="5">
                  <c:v>31</c:v>
                </c:pt>
                <c:pt idx="6">
                  <c:v>29</c:v>
                </c:pt>
                <c:pt idx="7">
                  <c:v>28.6</c:v>
                </c:pt>
                <c:pt idx="8">
                  <c:v>23</c:v>
                </c:pt>
                <c:pt idx="9">
                  <c:v>38.383838383838381</c:v>
                </c:pt>
                <c:pt idx="10">
                  <c:v>34.693877551020407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24-4CB8-8B6D-068E5D8F91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15.4</c:v>
                </c:pt>
                <c:pt idx="1">
                  <c:v>25</c:v>
                </c:pt>
                <c:pt idx="2">
                  <c:v>23</c:v>
                </c:pt>
                <c:pt idx="3">
                  <c:v>17</c:v>
                </c:pt>
                <c:pt idx="4">
                  <c:v>28</c:v>
                </c:pt>
                <c:pt idx="5">
                  <c:v>25</c:v>
                </c:pt>
                <c:pt idx="6">
                  <c:v>28</c:v>
                </c:pt>
                <c:pt idx="7">
                  <c:v>16.899999999999999</c:v>
                </c:pt>
                <c:pt idx="8">
                  <c:v>16</c:v>
                </c:pt>
                <c:pt idx="9">
                  <c:v>20.202020202020201</c:v>
                </c:pt>
                <c:pt idx="10">
                  <c:v>21.428571428571427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24-4CB8-8B6D-068E5D8F91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13-C424-4CB8-8B6D-068E5D8F91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424-4CB8-8B6D-068E5D8F9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2348448"/>
        <c:axId val="-612346128"/>
      </c:barChart>
      <c:scatterChart>
        <c:scatterStyle val="lineMarker"/>
        <c:varyColors val="0"/>
        <c:ser>
          <c:idx val="5"/>
          <c:order val="5"/>
          <c:tx>
            <c:v>Popn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094A57D-68D4-4429-B83C-2B64EAE851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43F-4F74-BF12-5C17B8438D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3CBD1F-3796-47E0-881D-C4EFB79B76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F43F-4F74-BF12-5C17B8438D9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DE7961-DCE3-45BA-B31E-F05B0EE99B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43F-4F74-BF12-5C17B8438D9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AA62C9-C556-47B5-80A2-7D7F9A79EB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43F-4F74-BF12-5C17B8438D9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9CDADA3-2BC7-4674-932C-E114C4BD72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43F-4F74-BF12-5C17B8438D9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2AB1A46-E459-4158-91B4-9C70CE4E13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43F-4F74-BF12-5C17B8438D9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51675AB-479B-4C35-AE9A-061FCCFA1E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F43F-4F74-BF12-5C17B8438D9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21B22D2-71EE-4BB5-BCEE-96F9B61DF3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F43F-4F74-BF12-5C17B8438D9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12E0ACD-C2FC-4562-825C-C61A818DAE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43F-4F74-BF12-5C17B8438D9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5385768-0919-48B1-8FA9-39CB04D15F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43F-4F74-BF12-5C17B8438D9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4B75FBF-DDA3-4907-93DD-AA762A5745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43F-4F74-BF12-5C17B8438D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/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Sheet1!$I$2:$I$12</c:f>
              <c:numCache>
                <c:formatCode>General</c:formatCode>
                <c:ptCount val="1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</c:numCache>
            </c:numRef>
          </c:xVal>
          <c:yVal>
            <c:numRef>
              <c:f>Sheet1!$J$2:$J$12</c:f>
              <c:numCache>
                <c:formatCode>General</c:formatCode>
                <c:ptCount val="11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Sheet1!$K$2:$K$12</c15:f>
                <c15:dlblRangeCache>
                  <c:ptCount val="11"/>
                  <c:pt idx="0">
                    <c:v>323</c:v>
                  </c:pt>
                  <c:pt idx="1">
                    <c:v>81</c:v>
                  </c:pt>
                  <c:pt idx="2">
                    <c:v>66</c:v>
                  </c:pt>
                  <c:pt idx="3">
                    <c:v>65</c:v>
                  </c:pt>
                  <c:pt idx="4">
                    <c:v>61</c:v>
                  </c:pt>
                  <c:pt idx="5">
                    <c:v>46</c:v>
                  </c:pt>
                  <c:pt idx="6">
                    <c:v>36</c:v>
                  </c:pt>
                  <c:pt idx="7">
                    <c:v>25</c:v>
                  </c:pt>
                  <c:pt idx="8">
                    <c:v>17</c:v>
                  </c:pt>
                  <c:pt idx="9">
                    <c:v>11</c:v>
                  </c:pt>
                  <c:pt idx="10">
                    <c:v>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F43F-4F74-BF12-5C17B8438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518856"/>
        <c:axId val="551513280"/>
      </c:scatterChart>
      <c:catAx>
        <c:axId val="-612348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6128"/>
        <c:crosses val="autoZero"/>
        <c:auto val="1"/>
        <c:lblAlgn val="ctr"/>
        <c:lblOffset val="100"/>
        <c:noMultiLvlLbl val="0"/>
      </c:catAx>
      <c:valAx>
        <c:axId val="-612346128"/>
        <c:scaling>
          <c:orientation val="minMax"/>
          <c:max val="119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8448"/>
        <c:crosses val="max"/>
        <c:crossBetween val="between"/>
      </c:valAx>
      <c:valAx>
        <c:axId val="551513280"/>
        <c:scaling>
          <c:orientation val="minMax"/>
          <c:max val="11.5"/>
          <c:min val="0.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551518856"/>
        <c:crosses val="max"/>
        <c:crossBetween val="midCat"/>
      </c:valAx>
      <c:valAx>
        <c:axId val="551518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1513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0416872877397982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2"/>
      </c:valAx>
      <c:valAx>
        <c:axId val="250419840"/>
        <c:scaling>
          <c:orientation val="minMax"/>
          <c:max val="101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5960.9562097285771</c:v>
                </c:pt>
                <c:pt idx="4">
                  <c:v>5960.9562097285771</c:v>
                </c:pt>
                <c:pt idx="5">
                  <c:v>6260.9562097285771</c:v>
                </c:pt>
                <c:pt idx="6">
                  <c:v>6260.9562097285771</c:v>
                </c:pt>
                <c:pt idx="7">
                  <c:v>13283.09168861885</c:v>
                </c:pt>
                <c:pt idx="8">
                  <c:v>13283.09168861885</c:v>
                </c:pt>
                <c:pt idx="9">
                  <c:v>13583.09168861885</c:v>
                </c:pt>
                <c:pt idx="10">
                  <c:v>13583.09168861885</c:v>
                </c:pt>
                <c:pt idx="11">
                  <c:v>26706.011929509972</c:v>
                </c:pt>
                <c:pt idx="12">
                  <c:v>26706.011929509972</c:v>
                </c:pt>
                <c:pt idx="13">
                  <c:v>27006.011929509972</c:v>
                </c:pt>
                <c:pt idx="14">
                  <c:v>27006.011929509972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5960.9562097285771</c:v>
                </c:pt>
                <c:pt idx="4">
                  <c:v>5960.9562097285771</c:v>
                </c:pt>
                <c:pt idx="5">
                  <c:v>6260.9562097285771</c:v>
                </c:pt>
                <c:pt idx="6">
                  <c:v>6260.9562097285771</c:v>
                </c:pt>
                <c:pt idx="7">
                  <c:v>13283.09168861885</c:v>
                </c:pt>
                <c:pt idx="8">
                  <c:v>13283.09168861885</c:v>
                </c:pt>
                <c:pt idx="9">
                  <c:v>13583.09168861885</c:v>
                </c:pt>
                <c:pt idx="10">
                  <c:v>13583.09168861885</c:v>
                </c:pt>
                <c:pt idx="11">
                  <c:v>26706.011929509972</c:v>
                </c:pt>
                <c:pt idx="12">
                  <c:v>26706.011929509972</c:v>
                </c:pt>
                <c:pt idx="13">
                  <c:v>27006.011929509972</c:v>
                </c:pt>
                <c:pt idx="14">
                  <c:v>27006.011929509972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74.159139999999994</c:v>
                </c:pt>
                <c:pt idx="7">
                  <c:v>74.159139999999994</c:v>
                </c:pt>
                <c:pt idx="8">
                  <c:v>0</c:v>
                </c:pt>
                <c:pt idx="9">
                  <c:v>0</c:v>
                </c:pt>
                <c:pt idx="10">
                  <c:v>67.486570999999998</c:v>
                </c:pt>
                <c:pt idx="11">
                  <c:v>67.486570999999998</c:v>
                </c:pt>
                <c:pt idx="12">
                  <c:v>0</c:v>
                </c:pt>
                <c:pt idx="13">
                  <c:v>0</c:v>
                </c:pt>
                <c:pt idx="14">
                  <c:v>15.025259999999999</c:v>
                </c:pt>
                <c:pt idx="15">
                  <c:v>15.025259999999999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CDF-4D3F-B77F-9E076A625BE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FCDF-4D3F-B77F-9E076A625BE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FCDF-4D3F-B77F-9E076A625BE9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FCDF-4D3F-B77F-9E076A625BE9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Australian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06A-4F39-B547-F9EA5B0262E0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34.791230382685249</c:v>
                </c:pt>
                <c:pt idx="1">
                  <c:v>37.762342973823337</c:v>
                </c:pt>
                <c:pt idx="2">
                  <c:v>39.883934769726899</c:v>
                </c:pt>
                <c:pt idx="3">
                  <c:v>39.530082100574397</c:v>
                </c:pt>
                <c:pt idx="4">
                  <c:v>41.738898332154925</c:v>
                </c:pt>
                <c:pt idx="5">
                  <c:v>47.893516687988011</c:v>
                </c:pt>
                <c:pt idx="6">
                  <c:v>47.134312170853462</c:v>
                </c:pt>
                <c:pt idx="7">
                  <c:v>47.0201806749658</c:v>
                </c:pt>
                <c:pt idx="8">
                  <c:v>47.142076286963096</c:v>
                </c:pt>
                <c:pt idx="9">
                  <c:v>44.30839257558722</c:v>
                </c:pt>
                <c:pt idx="10">
                  <c:v>45.370351471144119</c:v>
                </c:pt>
                <c:pt idx="11">
                  <c:v>47.674007840467439</c:v>
                </c:pt>
                <c:pt idx="12">
                  <c:v>50.842613184554288</c:v>
                </c:pt>
                <c:pt idx="13">
                  <c:v>49.117524054091412</c:v>
                </c:pt>
                <c:pt idx="14">
                  <c:v>47.270614591333775</c:v>
                </c:pt>
                <c:pt idx="15">
                  <c:v>50.312747443224467</c:v>
                </c:pt>
                <c:pt idx="16">
                  <c:v>46.366733210564767</c:v>
                </c:pt>
                <c:pt idx="17">
                  <c:v>45.364759163951206</c:v>
                </c:pt>
                <c:pt idx="18">
                  <c:v>43.104338478292618</c:v>
                </c:pt>
                <c:pt idx="19">
                  <c:v>43.107644388268476</c:v>
                </c:pt>
                <c:pt idx="20">
                  <c:v>45.655409986978974</c:v>
                </c:pt>
                <c:pt idx="21">
                  <c:v>44.621016347786707</c:v>
                </c:pt>
                <c:pt idx="22">
                  <c:v>41.643950198575645</c:v>
                </c:pt>
                <c:pt idx="23">
                  <c:v>38.688997621254678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6A-4F39-B547-F9EA5B026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 MM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3-606A-4F39-B547-F9EA5B0262E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4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31.440806621433619</c:v>
                </c:pt>
                <c:pt idx="2">
                  <c:v>31.578195287312305</c:v>
                </c:pt>
                <c:pt idx="3">
                  <c:v>32.853537524688534</c:v>
                </c:pt>
                <c:pt idx="4">
                  <c:v>35.025068317583255</c:v>
                </c:pt>
                <c:pt idx="5">
                  <c:v>41.938762138060447</c:v>
                </c:pt>
                <c:pt idx="6">
                  <c:v>40.972681306763278</c:v>
                </c:pt>
                <c:pt idx="7">
                  <c:v>39.673589592375073</c:v>
                </c:pt>
                <c:pt idx="8">
                  <c:v>39.318808133652105</c:v>
                </c:pt>
                <c:pt idx="9">
                  <c:v>38.042515857273926</c:v>
                </c:pt>
                <c:pt idx="10">
                  <c:v>39.549942426711013</c:v>
                </c:pt>
                <c:pt idx="11">
                  <c:v>40.904186920260393</c:v>
                </c:pt>
                <c:pt idx="12">
                  <c:v>43.572712609701519</c:v>
                </c:pt>
                <c:pt idx="13">
                  <c:v>40.492734365090968</c:v>
                </c:pt>
                <c:pt idx="14">
                  <c:v>39.307201841388952</c:v>
                </c:pt>
                <c:pt idx="15">
                  <c:v>36.817790981490639</c:v>
                </c:pt>
                <c:pt idx="16">
                  <c:v>35.867748640334163</c:v>
                </c:pt>
                <c:pt idx="17">
                  <c:v>34.386027487845929</c:v>
                </c:pt>
                <c:pt idx="18">
                  <c:v>32.892197679521743</c:v>
                </c:pt>
                <c:pt idx="19">
                  <c:v>34.630284603158323</c:v>
                </c:pt>
                <c:pt idx="20">
                  <c:v>36.044125660396624</c:v>
                </c:pt>
                <c:pt idx="21">
                  <c:v>34.867179365070385</c:v>
                </c:pt>
                <c:pt idx="22">
                  <c:v>34.057232992314233</c:v>
                </c:pt>
                <c:pt idx="23">
                  <c:v>31.46108094375127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06A-4F39-B547-F9EA5B026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 MM and big listers</c:v>
                </c:pt>
              </c:strCache>
            </c:strRef>
          </c:tx>
          <c:spPr>
            <a:ln w="31750"/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6-606A-4F39-B547-F9EA5B0262E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7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28.989078062541466</c:v>
                </c:pt>
                <c:pt idx="2">
                  <c:v>29.038885401189159</c:v>
                </c:pt>
                <c:pt idx="3">
                  <c:v>30.353248059849168</c:v>
                </c:pt>
                <c:pt idx="4">
                  <c:v>32.174106982732937</c:v>
                </c:pt>
                <c:pt idx="5">
                  <c:v>31.270136566710892</c:v>
                </c:pt>
                <c:pt idx="6">
                  <c:v>32.248364885668281</c:v>
                </c:pt>
                <c:pt idx="7">
                  <c:v>29.718831801546454</c:v>
                </c:pt>
                <c:pt idx="8">
                  <c:v>30.976023001889409</c:v>
                </c:pt>
                <c:pt idx="9">
                  <c:v>30.909738368238781</c:v>
                </c:pt>
                <c:pt idx="10">
                  <c:v>31.808241401120529</c:v>
                </c:pt>
                <c:pt idx="11">
                  <c:v>33.255413928711846</c:v>
                </c:pt>
                <c:pt idx="12">
                  <c:v>36.868985114835098</c:v>
                </c:pt>
                <c:pt idx="13">
                  <c:v>33.293347811024596</c:v>
                </c:pt>
                <c:pt idx="14">
                  <c:v>32.384147144118295</c:v>
                </c:pt>
                <c:pt idx="15">
                  <c:v>30.117079246171347</c:v>
                </c:pt>
                <c:pt idx="16">
                  <c:v>29.332122171240709</c:v>
                </c:pt>
                <c:pt idx="17">
                  <c:v>28.296989501182267</c:v>
                </c:pt>
                <c:pt idx="18">
                  <c:v>27.240653688134643</c:v>
                </c:pt>
                <c:pt idx="19">
                  <c:v>28.58371941523361</c:v>
                </c:pt>
                <c:pt idx="20">
                  <c:v>29.657155200261336</c:v>
                </c:pt>
                <c:pt idx="21">
                  <c:v>28.65642990282652</c:v>
                </c:pt>
                <c:pt idx="22">
                  <c:v>28.12416250940003</c:v>
                </c:pt>
                <c:pt idx="23">
                  <c:v>25.765728818138527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6A-4F39-B547-F9EA5B02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Sheet1!$B$2:$B$234</c:f>
              <c:numCache>
                <c:formatCode>General</c:formatCode>
                <c:ptCount val="233"/>
                <c:pt idx="1">
                  <c:v>0</c:v>
                </c:pt>
                <c:pt idx="2">
                  <c:v>45.5</c:v>
                </c:pt>
                <c:pt idx="3">
                  <c:v>43.500000000000007</c:v>
                </c:pt>
                <c:pt idx="4">
                  <c:v>45.8</c:v>
                </c:pt>
                <c:pt idx="5">
                  <c:v>46.5</c:v>
                </c:pt>
                <c:pt idx="6">
                  <c:v>44.864292954891027</c:v>
                </c:pt>
                <c:pt idx="7">
                  <c:v>43.228585909782055</c:v>
                </c:pt>
                <c:pt idx="8">
                  <c:v>43.671186119275625</c:v>
                </c:pt>
                <c:pt idx="9">
                  <c:v>41</c:v>
                </c:pt>
                <c:pt idx="10">
                  <c:v>42</c:v>
                </c:pt>
                <c:pt idx="11">
                  <c:v>37</c:v>
                </c:pt>
                <c:pt idx="12">
                  <c:v>40</c:v>
                </c:pt>
                <c:pt idx="13">
                  <c:v>41</c:v>
                </c:pt>
                <c:pt idx="14">
                  <c:v>43.43434343434344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0</c:v>
                </c:pt>
                <c:pt idx="19">
                  <c:v>0</c:v>
                </c:pt>
                <c:pt idx="20">
                  <c:v>40.200000000000003</c:v>
                </c:pt>
                <c:pt idx="21">
                  <c:v>40.450447520398498</c:v>
                </c:pt>
                <c:pt idx="22">
                  <c:v>40.150888908117622</c:v>
                </c:pt>
                <c:pt idx="23">
                  <c:v>40.153561160426136</c:v>
                </c:pt>
                <c:pt idx="24">
                  <c:v>40.39395076864578</c:v>
                </c:pt>
                <c:pt idx="25">
                  <c:v>40.873884544924778</c:v>
                </c:pt>
                <c:pt idx="26">
                  <c:v>40.9351982830105</c:v>
                </c:pt>
                <c:pt idx="27">
                  <c:v>40.8306911857958</c:v>
                </c:pt>
                <c:pt idx="28">
                  <c:v>40.572650218160803</c:v>
                </c:pt>
                <c:pt idx="29">
                  <c:v>40.562179726735202</c:v>
                </c:pt>
                <c:pt idx="30">
                  <c:v>40.948367949042961</c:v>
                </c:pt>
                <c:pt idx="31">
                  <c:v>41.244929540590633</c:v>
                </c:pt>
                <c:pt idx="32">
                  <c:v>41.414012324399501</c:v>
                </c:pt>
                <c:pt idx="33">
                  <c:v>41.634818002195622</c:v>
                </c:pt>
                <c:pt idx="34">
                  <c:v>41.675842465488046</c:v>
                </c:pt>
                <c:pt idx="35">
                  <c:v>41.626418038681393</c:v>
                </c:pt>
                <c:pt idx="36">
                  <c:v>41.451861742619307</c:v>
                </c:pt>
                <c:pt idx="37">
                  <c:v>41.333382409281697</c:v>
                </c:pt>
                <c:pt idx="38">
                  <c:v>41.071914153975371</c:v>
                </c:pt>
                <c:pt idx="39">
                  <c:v>41.517957023562545</c:v>
                </c:pt>
                <c:pt idx="40">
                  <c:v>41.624713712984047</c:v>
                </c:pt>
                <c:pt idx="41">
                  <c:v>41.614845643673242</c:v>
                </c:pt>
                <c:pt idx="42">
                  <c:v>40.863043727903076</c:v>
                </c:pt>
                <c:pt idx="43">
                  <c:v>40.74768791744512</c:v>
                </c:pt>
                <c:pt idx="44">
                  <c:v>40.46285292487476</c:v>
                </c:pt>
                <c:pt idx="45">
                  <c:v>40.178860495406084</c:v>
                </c:pt>
                <c:pt idx="46">
                  <c:v>40.070908601280863</c:v>
                </c:pt>
                <c:pt idx="47">
                  <c:v>40.197333842595896</c:v>
                </c:pt>
                <c:pt idx="48">
                  <c:v>40.068138491875324</c:v>
                </c:pt>
                <c:pt idx="49">
                  <c:v>39.717513138617889</c:v>
                </c:pt>
                <c:pt idx="50">
                  <c:v>39.319641322002781</c:v>
                </c:pt>
                <c:pt idx="51">
                  <c:v>39.085607371125391</c:v>
                </c:pt>
                <c:pt idx="52">
                  <c:v>39.11666661922019</c:v>
                </c:pt>
                <c:pt idx="53">
                  <c:v>39.756947904728897</c:v>
                </c:pt>
                <c:pt idx="54">
                  <c:v>39.566153022073692</c:v>
                </c:pt>
                <c:pt idx="55">
                  <c:v>39.223257885295617</c:v>
                </c:pt>
                <c:pt idx="56">
                  <c:v>38.660262718620537</c:v>
                </c:pt>
                <c:pt idx="57">
                  <c:v>37.870845582739186</c:v>
                </c:pt>
                <c:pt idx="58">
                  <c:v>37.734939458866897</c:v>
                </c:pt>
                <c:pt idx="59">
                  <c:v>37.386142807314535</c:v>
                </c:pt>
                <c:pt idx="60">
                  <c:v>37.299999999999997</c:v>
                </c:pt>
                <c:pt idx="61">
                  <c:v>36.299999999999997</c:v>
                </c:pt>
                <c:pt idx="62">
                  <c:v>35.700000000000003</c:v>
                </c:pt>
                <c:pt idx="63">
                  <c:v>0</c:v>
                </c:pt>
                <c:pt idx="64">
                  <c:v>0</c:v>
                </c:pt>
                <c:pt idx="65">
                  <c:v>20.008435950336541</c:v>
                </c:pt>
                <c:pt idx="66">
                  <c:v>20.095811400608206</c:v>
                </c:pt>
                <c:pt idx="67">
                  <c:v>19.820645620006964</c:v>
                </c:pt>
                <c:pt idx="68">
                  <c:v>20.164255182283963</c:v>
                </c:pt>
                <c:pt idx="69">
                  <c:v>20.162187924251658</c:v>
                </c:pt>
                <c:pt idx="70">
                  <c:v>19.783526877318593</c:v>
                </c:pt>
                <c:pt idx="71">
                  <c:v>19.481735864245504</c:v>
                </c:pt>
                <c:pt idx="72">
                  <c:v>19.501018277673008</c:v>
                </c:pt>
                <c:pt idx="73">
                  <c:v>19.579940176283014</c:v>
                </c:pt>
                <c:pt idx="74">
                  <c:v>19.366791396597449</c:v>
                </c:pt>
                <c:pt idx="75">
                  <c:v>19.192287550469665</c:v>
                </c:pt>
                <c:pt idx="76">
                  <c:v>19.232746325912448</c:v>
                </c:pt>
                <c:pt idx="77">
                  <c:v>19.074872456308405</c:v>
                </c:pt>
                <c:pt idx="78">
                  <c:v>18.877526224081659</c:v>
                </c:pt>
                <c:pt idx="79">
                  <c:v>18.730220166766149</c:v>
                </c:pt>
                <c:pt idx="80">
                  <c:v>18.651765783562926</c:v>
                </c:pt>
                <c:pt idx="81">
                  <c:v>18.668072811409882</c:v>
                </c:pt>
                <c:pt idx="82">
                  <c:v>18.670731874500827</c:v>
                </c:pt>
                <c:pt idx="83">
                  <c:v>19.011491925114182</c:v>
                </c:pt>
                <c:pt idx="84">
                  <c:v>19.000674233610503</c:v>
                </c:pt>
                <c:pt idx="85">
                  <c:v>19.143965350572735</c:v>
                </c:pt>
                <c:pt idx="86">
                  <c:v>19.214705628430647</c:v>
                </c:pt>
                <c:pt idx="87">
                  <c:v>19.380307984149265</c:v>
                </c:pt>
                <c:pt idx="88">
                  <c:v>19.353822035023324</c:v>
                </c:pt>
                <c:pt idx="89">
                  <c:v>19.469172652623556</c:v>
                </c:pt>
                <c:pt idx="90">
                  <c:v>19.246911695575562</c:v>
                </c:pt>
                <c:pt idx="91">
                  <c:v>19.257626885548301</c:v>
                </c:pt>
                <c:pt idx="92">
                  <c:v>19.362923295931871</c:v>
                </c:pt>
                <c:pt idx="93">
                  <c:v>19.199383030296687</c:v>
                </c:pt>
                <c:pt idx="94">
                  <c:v>19.023544081338674</c:v>
                </c:pt>
                <c:pt idx="95">
                  <c:v>18.933197103997017</c:v>
                </c:pt>
                <c:pt idx="96">
                  <c:v>19.092101488293348</c:v>
                </c:pt>
                <c:pt idx="97">
                  <c:v>19.098508888771583</c:v>
                </c:pt>
                <c:pt idx="98">
                  <c:v>19.014472112200771</c:v>
                </c:pt>
                <c:pt idx="99">
                  <c:v>19.109796002844604</c:v>
                </c:pt>
                <c:pt idx="100">
                  <c:v>19.048084921669872</c:v>
                </c:pt>
                <c:pt idx="101">
                  <c:v>18.763002555135255</c:v>
                </c:pt>
                <c:pt idx="102">
                  <c:v>18.615268873021474</c:v>
                </c:pt>
                <c:pt idx="103">
                  <c:v>18.284656647321153</c:v>
                </c:pt>
                <c:pt idx="104">
                  <c:v>18.312495686081295</c:v>
                </c:pt>
                <c:pt idx="105">
                  <c:v>18.359550591763835</c:v>
                </c:pt>
                <c:pt idx="106">
                  <c:v>18.346326061149629</c:v>
                </c:pt>
                <c:pt idx="107">
                  <c:v>18.438285852875225</c:v>
                </c:pt>
                <c:pt idx="108">
                  <c:v>18.29868593554966</c:v>
                </c:pt>
                <c:pt idx="109">
                  <c:v>18.301189340796398</c:v>
                </c:pt>
                <c:pt idx="110">
                  <c:v>18.679399582267216</c:v>
                </c:pt>
                <c:pt idx="111">
                  <c:v>18.756911129491165</c:v>
                </c:pt>
                <c:pt idx="112">
                  <c:v>18.70648584306047</c:v>
                </c:pt>
                <c:pt idx="113">
                  <c:v>18.874132318434931</c:v>
                </c:pt>
                <c:pt idx="114">
                  <c:v>18.464855326727033</c:v>
                </c:pt>
                <c:pt idx="115">
                  <c:v>18.577463341810699</c:v>
                </c:pt>
                <c:pt idx="116">
                  <c:v>18.48788470741242</c:v>
                </c:pt>
                <c:pt idx="117">
                  <c:v>18.203639233538471</c:v>
                </c:pt>
                <c:pt idx="118">
                  <c:v>18.160200486991553</c:v>
                </c:pt>
                <c:pt idx="119">
                  <c:v>18.250832437888345</c:v>
                </c:pt>
                <c:pt idx="120">
                  <c:v>18.01577408151692</c:v>
                </c:pt>
                <c:pt idx="121">
                  <c:v>17.998690782222038</c:v>
                </c:pt>
                <c:pt idx="122">
                  <c:v>17.906373698023188</c:v>
                </c:pt>
                <c:pt idx="123">
                  <c:v>17.57131897916522</c:v>
                </c:pt>
                <c:pt idx="124">
                  <c:v>17.568833885962505</c:v>
                </c:pt>
                <c:pt idx="125">
                  <c:v>17.558238806706523</c:v>
                </c:pt>
                <c:pt idx="126">
                  <c:v>17.424286703776794</c:v>
                </c:pt>
                <c:pt idx="127">
                  <c:v>17.500688480170677</c:v>
                </c:pt>
                <c:pt idx="128">
                  <c:v>17.42198198057617</c:v>
                </c:pt>
                <c:pt idx="129">
                  <c:v>17.087168018988617</c:v>
                </c:pt>
                <c:pt idx="130">
                  <c:v>17.081419749438137</c:v>
                </c:pt>
                <c:pt idx="131">
                  <c:v>16.998352088045298</c:v>
                </c:pt>
                <c:pt idx="132">
                  <c:v>16.924396368549903</c:v>
                </c:pt>
                <c:pt idx="133">
                  <c:v>16.938448114605759</c:v>
                </c:pt>
                <c:pt idx="134">
                  <c:v>16.84418055280479</c:v>
                </c:pt>
                <c:pt idx="135">
                  <c:v>16.956913932109707</c:v>
                </c:pt>
                <c:pt idx="136">
                  <c:v>17.13058187507627</c:v>
                </c:pt>
                <c:pt idx="137">
                  <c:v>16.994118232180419</c:v>
                </c:pt>
                <c:pt idx="138">
                  <c:v>16.991290411126688</c:v>
                </c:pt>
                <c:pt idx="139">
                  <c:v>17.003264368744006</c:v>
                </c:pt>
                <c:pt idx="140">
                  <c:v>16.925771800699266</c:v>
                </c:pt>
                <c:pt idx="141">
                  <c:v>16.852822463870829</c:v>
                </c:pt>
                <c:pt idx="142">
                  <c:v>16.878708497551891</c:v>
                </c:pt>
                <c:pt idx="143">
                  <c:v>16.884043577493902</c:v>
                </c:pt>
                <c:pt idx="144">
                  <c:v>16.976975347927965</c:v>
                </c:pt>
                <c:pt idx="145">
                  <c:v>17.028903044011148</c:v>
                </c:pt>
                <c:pt idx="146">
                  <c:v>17.111278728372252</c:v>
                </c:pt>
                <c:pt idx="147">
                  <c:v>17.266795710224756</c:v>
                </c:pt>
                <c:pt idx="148">
                  <c:v>17.387925569602093</c:v>
                </c:pt>
                <c:pt idx="149">
                  <c:v>17.487814638134061</c:v>
                </c:pt>
                <c:pt idx="150">
                  <c:v>17.621926218283669</c:v>
                </c:pt>
                <c:pt idx="151">
                  <c:v>17.738149535619609</c:v>
                </c:pt>
                <c:pt idx="152">
                  <c:v>17.805971014978866</c:v>
                </c:pt>
                <c:pt idx="153">
                  <c:v>17.887360429511862</c:v>
                </c:pt>
                <c:pt idx="154">
                  <c:v>17.963371783773987</c:v>
                </c:pt>
                <c:pt idx="155">
                  <c:v>18.070221019582313</c:v>
                </c:pt>
                <c:pt idx="156">
                  <c:v>18.058079823927805</c:v>
                </c:pt>
                <c:pt idx="157">
                  <c:v>18.187739743693104</c:v>
                </c:pt>
                <c:pt idx="158">
                  <c:v>18.292448963847356</c:v>
                </c:pt>
                <c:pt idx="159">
                  <c:v>18.412799390153726</c:v>
                </c:pt>
                <c:pt idx="160">
                  <c:v>18.481346294665769</c:v>
                </c:pt>
                <c:pt idx="161">
                  <c:v>18.573091077566392</c:v>
                </c:pt>
                <c:pt idx="162">
                  <c:v>18.6155290439469</c:v>
                </c:pt>
                <c:pt idx="163">
                  <c:v>18.734553000100323</c:v>
                </c:pt>
                <c:pt idx="164">
                  <c:v>18.802333851031346</c:v>
                </c:pt>
                <c:pt idx="165">
                  <c:v>18.772901963004102</c:v>
                </c:pt>
                <c:pt idx="166">
                  <c:v>18.789181804338433</c:v>
                </c:pt>
                <c:pt idx="167">
                  <c:v>18.839794807347914</c:v>
                </c:pt>
                <c:pt idx="168">
                  <c:v>18.846550635907413</c:v>
                </c:pt>
                <c:pt idx="169">
                  <c:v>18.823863043676713</c:v>
                </c:pt>
                <c:pt idx="170">
                  <c:v>18.854709581986558</c:v>
                </c:pt>
                <c:pt idx="171">
                  <c:v>18.891121433049811</c:v>
                </c:pt>
                <c:pt idx="172">
                  <c:v>18.90668190730792</c:v>
                </c:pt>
                <c:pt idx="173">
                  <c:v>18.91220484916407</c:v>
                </c:pt>
                <c:pt idx="174">
                  <c:v>18.877017200006222</c:v>
                </c:pt>
                <c:pt idx="175">
                  <c:v>18.911399498507929</c:v>
                </c:pt>
                <c:pt idx="176">
                  <c:v>18.952033248109053</c:v>
                </c:pt>
                <c:pt idx="177">
                  <c:v>18.951007442465528</c:v>
                </c:pt>
                <c:pt idx="178">
                  <c:v>18.916034004001983</c:v>
                </c:pt>
                <c:pt idx="179">
                  <c:v>18.940225217555849</c:v>
                </c:pt>
                <c:pt idx="180">
                  <c:v>18.891663253256748</c:v>
                </c:pt>
                <c:pt idx="181">
                  <c:v>18.892585838200375</c:v>
                </c:pt>
                <c:pt idx="182">
                  <c:v>18.876705676568129</c:v>
                </c:pt>
                <c:pt idx="183">
                  <c:v>18.891887095878403</c:v>
                </c:pt>
                <c:pt idx="184">
                  <c:v>18.792413693379167</c:v>
                </c:pt>
                <c:pt idx="185">
                  <c:v>18.814199600506729</c:v>
                </c:pt>
                <c:pt idx="186">
                  <c:v>18.757269644744241</c:v>
                </c:pt>
                <c:pt idx="187">
                  <c:v>18.744569886277539</c:v>
                </c:pt>
                <c:pt idx="188">
                  <c:v>18.736316903429401</c:v>
                </c:pt>
                <c:pt idx="189">
                  <c:v>18.627751537231273</c:v>
                </c:pt>
                <c:pt idx="190">
                  <c:v>18.639534296049135</c:v>
                </c:pt>
                <c:pt idx="191">
                  <c:v>18.607391102241834</c:v>
                </c:pt>
                <c:pt idx="192">
                  <c:v>18.566698830700503</c:v>
                </c:pt>
                <c:pt idx="193">
                  <c:v>18.517640359007302</c:v>
                </c:pt>
                <c:pt idx="194">
                  <c:v>18.523856490037961</c:v>
                </c:pt>
                <c:pt idx="195">
                  <c:v>18.520343596771397</c:v>
                </c:pt>
                <c:pt idx="196">
                  <c:v>18.548803514294722</c:v>
                </c:pt>
                <c:pt idx="197">
                  <c:v>18.531545637295785</c:v>
                </c:pt>
                <c:pt idx="198">
                  <c:v>18.501795299282072</c:v>
                </c:pt>
                <c:pt idx="199">
                  <c:v>18.513252775915014</c:v>
                </c:pt>
                <c:pt idx="200">
                  <c:v>18.586802798961948</c:v>
                </c:pt>
                <c:pt idx="201">
                  <c:v>18.569682606956029</c:v>
                </c:pt>
                <c:pt idx="202">
                  <c:v>18.535427620193389</c:v>
                </c:pt>
                <c:pt idx="203">
                  <c:v>18.570861807674149</c:v>
                </c:pt>
                <c:pt idx="204">
                  <c:v>18.573801493956019</c:v>
                </c:pt>
                <c:pt idx="205">
                  <c:v>18.565559570123156</c:v>
                </c:pt>
                <c:pt idx="206">
                  <c:v>18.574091314718583</c:v>
                </c:pt>
                <c:pt idx="207">
                  <c:v>18.593121023903205</c:v>
                </c:pt>
                <c:pt idx="208">
                  <c:v>18.576812550338033</c:v>
                </c:pt>
                <c:pt idx="209">
                  <c:v>18.488240570868992</c:v>
                </c:pt>
                <c:pt idx="210">
                  <c:v>18.4400788473774</c:v>
                </c:pt>
                <c:pt idx="211">
                  <c:v>18.408146046207754</c:v>
                </c:pt>
                <c:pt idx="212">
                  <c:v>18.381514785794405</c:v>
                </c:pt>
                <c:pt idx="213">
                  <c:v>18.320029336404172</c:v>
                </c:pt>
                <c:pt idx="214">
                  <c:v>18.282001401717064</c:v>
                </c:pt>
                <c:pt idx="215">
                  <c:v>18.26005766263064</c:v>
                </c:pt>
                <c:pt idx="216">
                  <c:v>18.263550997913647</c:v>
                </c:pt>
                <c:pt idx="217">
                  <c:v>18.231325598901957</c:v>
                </c:pt>
                <c:pt idx="218">
                  <c:v>18.170284689825674</c:v>
                </c:pt>
                <c:pt idx="219">
                  <c:v>18.211524799642465</c:v>
                </c:pt>
                <c:pt idx="220">
                  <c:v>18.217295428340993</c:v>
                </c:pt>
                <c:pt idx="221">
                  <c:v>18.172866821809137</c:v>
                </c:pt>
                <c:pt idx="222">
                  <c:v>18.163269048424162</c:v>
                </c:pt>
                <c:pt idx="223">
                  <c:v>18.119843748733903</c:v>
                </c:pt>
                <c:pt idx="224">
                  <c:v>18.09063955820141</c:v>
                </c:pt>
                <c:pt idx="225">
                  <c:v>17.965266307845205</c:v>
                </c:pt>
                <c:pt idx="226">
                  <c:v>17.987474206980764</c:v>
                </c:pt>
                <c:pt idx="227">
                  <c:v>18.029347486580956</c:v>
                </c:pt>
                <c:pt idx="228">
                  <c:v>18.041753791850439</c:v>
                </c:pt>
                <c:pt idx="229">
                  <c:v>18.015297527788217</c:v>
                </c:pt>
                <c:pt idx="230">
                  <c:v>18.043412354859928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8-4C4D-BBF5-178129EA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Sheet1!$C$2:$C$234</c:f>
              <c:numCache>
                <c:formatCode>General</c:formatCode>
                <c:ptCount val="233"/>
                <c:pt idx="1">
                  <c:v>0</c:v>
                </c:pt>
                <c:pt idx="2">
                  <c:v>33.1</c:v>
                </c:pt>
                <c:pt idx="3">
                  <c:v>32.600000000000009</c:v>
                </c:pt>
                <c:pt idx="4">
                  <c:v>34</c:v>
                </c:pt>
                <c:pt idx="5">
                  <c:v>34.5</c:v>
                </c:pt>
                <c:pt idx="6">
                  <c:v>33.861758743030919</c:v>
                </c:pt>
                <c:pt idx="7">
                  <c:v>33.22351748606183</c:v>
                </c:pt>
                <c:pt idx="8">
                  <c:v>32.246136342087802</c:v>
                </c:pt>
                <c:pt idx="9">
                  <c:v>30</c:v>
                </c:pt>
                <c:pt idx="10">
                  <c:v>28.999999999999996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28.28282828282828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0</c:v>
                </c:pt>
                <c:pt idx="19">
                  <c:v>0</c:v>
                </c:pt>
                <c:pt idx="20">
                  <c:v>36.9</c:v>
                </c:pt>
                <c:pt idx="21">
                  <c:v>36.897732321073242</c:v>
                </c:pt>
                <c:pt idx="22">
                  <c:v>36.807167943027103</c:v>
                </c:pt>
                <c:pt idx="23">
                  <c:v>36.399330089486476</c:v>
                </c:pt>
                <c:pt idx="24">
                  <c:v>36.092225348246679</c:v>
                </c:pt>
                <c:pt idx="25">
                  <c:v>35.290982368680346</c:v>
                </c:pt>
                <c:pt idx="26">
                  <c:v>34.573343104635519</c:v>
                </c:pt>
                <c:pt idx="27">
                  <c:v>34.201870934925992</c:v>
                </c:pt>
                <c:pt idx="28">
                  <c:v>33.382834137585533</c:v>
                </c:pt>
                <c:pt idx="29">
                  <c:v>32.838848448167816</c:v>
                </c:pt>
                <c:pt idx="30">
                  <c:v>31.903199266508651</c:v>
                </c:pt>
                <c:pt idx="31">
                  <c:v>31.123653206755598</c:v>
                </c:pt>
                <c:pt idx="32">
                  <c:v>30.620017408269316</c:v>
                </c:pt>
                <c:pt idx="33">
                  <c:v>30.299170587483477</c:v>
                </c:pt>
                <c:pt idx="34">
                  <c:v>30.243720805032751</c:v>
                </c:pt>
                <c:pt idx="35">
                  <c:v>30.295974353640148</c:v>
                </c:pt>
                <c:pt idx="36">
                  <c:v>30.4027310430616</c:v>
                </c:pt>
                <c:pt idx="37">
                  <c:v>30.373229880447852</c:v>
                </c:pt>
                <c:pt idx="38">
                  <c:v>30.046699003526463</c:v>
                </c:pt>
                <c:pt idx="39">
                  <c:v>30.162126844994773</c:v>
                </c:pt>
                <c:pt idx="40">
                  <c:v>30.399567496694335</c:v>
                </c:pt>
                <c:pt idx="41">
                  <c:v>30.632606172216164</c:v>
                </c:pt>
                <c:pt idx="42">
                  <c:v>31.222569629944473</c:v>
                </c:pt>
                <c:pt idx="43">
                  <c:v>31.609943913858373</c:v>
                </c:pt>
                <c:pt idx="44">
                  <c:v>31.724068210346964</c:v>
                </c:pt>
                <c:pt idx="45">
                  <c:v>31.886387606606824</c:v>
                </c:pt>
                <c:pt idx="46">
                  <c:v>32.172944117406594</c:v>
                </c:pt>
                <c:pt idx="47">
                  <c:v>32.213422115014851</c:v>
                </c:pt>
                <c:pt idx="48">
                  <c:v>32.26260766402082</c:v>
                </c:pt>
                <c:pt idx="49">
                  <c:v>32.586394758430423</c:v>
                </c:pt>
                <c:pt idx="50">
                  <c:v>33.010540621268866</c:v>
                </c:pt>
                <c:pt idx="51">
                  <c:v>33.279928770336156</c:v>
                </c:pt>
                <c:pt idx="52">
                  <c:v>33.214993146937964</c:v>
                </c:pt>
                <c:pt idx="53">
                  <c:v>32.300781055358804</c:v>
                </c:pt>
                <c:pt idx="54">
                  <c:v>31.62912950321369</c:v>
                </c:pt>
                <c:pt idx="55">
                  <c:v>31.5430514724201</c:v>
                </c:pt>
                <c:pt idx="56">
                  <c:v>31.775873237331126</c:v>
                </c:pt>
                <c:pt idx="57">
                  <c:v>32.249084408789798</c:v>
                </c:pt>
                <c:pt idx="58">
                  <c:v>32.397104987792098</c:v>
                </c:pt>
                <c:pt idx="59">
                  <c:v>32.5038616772136</c:v>
                </c:pt>
                <c:pt idx="60">
                  <c:v>32.5</c:v>
                </c:pt>
                <c:pt idx="61">
                  <c:v>33.200000000000003</c:v>
                </c:pt>
                <c:pt idx="62">
                  <c:v>33.200000000000003</c:v>
                </c:pt>
                <c:pt idx="63">
                  <c:v>0</c:v>
                </c:pt>
                <c:pt idx="64">
                  <c:v>0</c:v>
                </c:pt>
                <c:pt idx="65">
                  <c:v>14.333352586061904</c:v>
                </c:pt>
                <c:pt idx="66">
                  <c:v>14.333491489741224</c:v>
                </c:pt>
                <c:pt idx="67">
                  <c:v>14.65723931477852</c:v>
                </c:pt>
                <c:pt idx="68">
                  <c:v>14.719410880394967</c:v>
                </c:pt>
                <c:pt idx="69">
                  <c:v>14.672070803044681</c:v>
                </c:pt>
                <c:pt idx="70">
                  <c:v>15.476129817096762</c:v>
                </c:pt>
                <c:pt idx="71">
                  <c:v>15.583564706769362</c:v>
                </c:pt>
                <c:pt idx="72">
                  <c:v>15.772208528228404</c:v>
                </c:pt>
                <c:pt idx="73">
                  <c:v>15.76157766623883</c:v>
                </c:pt>
                <c:pt idx="74">
                  <c:v>15.761369487887148</c:v>
                </c:pt>
                <c:pt idx="75">
                  <c:v>15.883093547982135</c:v>
                </c:pt>
                <c:pt idx="76">
                  <c:v>15.661014634720697</c:v>
                </c:pt>
                <c:pt idx="77">
                  <c:v>15.700268677437698</c:v>
                </c:pt>
                <c:pt idx="78">
                  <c:v>15.929653317633061</c:v>
                </c:pt>
                <c:pt idx="79">
                  <c:v>15.946718204103002</c:v>
                </c:pt>
                <c:pt idx="80">
                  <c:v>16.109161925976149</c:v>
                </c:pt>
                <c:pt idx="81">
                  <c:v>16.260706507838023</c:v>
                </c:pt>
                <c:pt idx="82">
                  <c:v>16.138453325716764</c:v>
                </c:pt>
                <c:pt idx="83">
                  <c:v>16.441387458911553</c:v>
                </c:pt>
                <c:pt idx="84">
                  <c:v>16.498763996707442</c:v>
                </c:pt>
                <c:pt idx="85">
                  <c:v>16.39112886596898</c:v>
                </c:pt>
                <c:pt idx="86">
                  <c:v>16.401062966994427</c:v>
                </c:pt>
                <c:pt idx="87">
                  <c:v>16.489564020809176</c:v>
                </c:pt>
                <c:pt idx="88">
                  <c:v>16.564705529292091</c:v>
                </c:pt>
                <c:pt idx="89">
                  <c:v>16.485065527539373</c:v>
                </c:pt>
                <c:pt idx="90">
                  <c:v>16.479434492093517</c:v>
                </c:pt>
                <c:pt idx="91">
                  <c:v>16.507917564165719</c:v>
                </c:pt>
                <c:pt idx="92">
                  <c:v>16.613899854680501</c:v>
                </c:pt>
                <c:pt idx="93">
                  <c:v>16.545674803651035</c:v>
                </c:pt>
                <c:pt idx="94">
                  <c:v>16.492770443856617</c:v>
                </c:pt>
                <c:pt idx="95">
                  <c:v>16.494060435019321</c:v>
                </c:pt>
                <c:pt idx="96">
                  <c:v>16.561213837875982</c:v>
                </c:pt>
                <c:pt idx="97">
                  <c:v>16.594367058942964</c:v>
                </c:pt>
                <c:pt idx="98">
                  <c:v>16.542059455823029</c:v>
                </c:pt>
                <c:pt idx="99">
                  <c:v>16.525349376791617</c:v>
                </c:pt>
                <c:pt idx="100">
                  <c:v>16.267279333023076</c:v>
                </c:pt>
                <c:pt idx="101">
                  <c:v>16.245613446030745</c:v>
                </c:pt>
                <c:pt idx="102">
                  <c:v>16.112284579674611</c:v>
                </c:pt>
                <c:pt idx="103">
                  <c:v>16.211427102802649</c:v>
                </c:pt>
                <c:pt idx="104">
                  <c:v>16.259720778848973</c:v>
                </c:pt>
                <c:pt idx="105">
                  <c:v>16.220420858882157</c:v>
                </c:pt>
                <c:pt idx="106">
                  <c:v>16.073091773610738</c:v>
                </c:pt>
                <c:pt idx="107">
                  <c:v>16.01603857073458</c:v>
                </c:pt>
                <c:pt idx="108">
                  <c:v>16.065701193265834</c:v>
                </c:pt>
                <c:pt idx="109">
                  <c:v>15.857948019515073</c:v>
                </c:pt>
                <c:pt idx="110">
                  <c:v>16.086941744972872</c:v>
                </c:pt>
                <c:pt idx="111">
                  <c:v>16.052990571043519</c:v>
                </c:pt>
                <c:pt idx="112">
                  <c:v>16.054643140263021</c:v>
                </c:pt>
                <c:pt idx="113">
                  <c:v>16.076003670543816</c:v>
                </c:pt>
                <c:pt idx="114">
                  <c:v>16.124194356623278</c:v>
                </c:pt>
                <c:pt idx="115">
                  <c:v>15.969841792398007</c:v>
                </c:pt>
                <c:pt idx="116">
                  <c:v>16.044049513968705</c:v>
                </c:pt>
                <c:pt idx="117">
                  <c:v>16.12511296070193</c:v>
                </c:pt>
                <c:pt idx="118">
                  <c:v>16.083098937019741</c:v>
                </c:pt>
                <c:pt idx="119">
                  <c:v>16.044482986901293</c:v>
                </c:pt>
                <c:pt idx="120">
                  <c:v>16.020598686204917</c:v>
                </c:pt>
                <c:pt idx="121">
                  <c:v>16.065873138903914</c:v>
                </c:pt>
                <c:pt idx="122">
                  <c:v>16.00117058017614</c:v>
                </c:pt>
                <c:pt idx="123">
                  <c:v>15.80018347886614</c:v>
                </c:pt>
                <c:pt idx="124">
                  <c:v>15.846704643875704</c:v>
                </c:pt>
                <c:pt idx="125">
                  <c:v>15.877064426167895</c:v>
                </c:pt>
                <c:pt idx="126">
                  <c:v>15.83717861447062</c:v>
                </c:pt>
                <c:pt idx="127">
                  <c:v>15.9827906207932</c:v>
                </c:pt>
                <c:pt idx="128">
                  <c:v>15.923730791730598</c:v>
                </c:pt>
                <c:pt idx="129">
                  <c:v>15.901736775145773</c:v>
                </c:pt>
                <c:pt idx="130">
                  <c:v>15.931510331714785</c:v>
                </c:pt>
                <c:pt idx="131">
                  <c:v>15.759072408332115</c:v>
                </c:pt>
                <c:pt idx="132">
                  <c:v>15.902300481323788</c:v>
                </c:pt>
                <c:pt idx="133">
                  <c:v>15.806633520458169</c:v>
                </c:pt>
                <c:pt idx="134">
                  <c:v>15.876183811137482</c:v>
                </c:pt>
                <c:pt idx="135">
                  <c:v>15.742137348497112</c:v>
                </c:pt>
                <c:pt idx="136">
                  <c:v>15.712829121411415</c:v>
                </c:pt>
                <c:pt idx="137">
                  <c:v>15.851510141973261</c:v>
                </c:pt>
                <c:pt idx="138">
                  <c:v>15.756735685507294</c:v>
                </c:pt>
                <c:pt idx="139">
                  <c:v>15.671934584452993</c:v>
                </c:pt>
                <c:pt idx="140">
                  <c:v>15.668992207924592</c:v>
                </c:pt>
                <c:pt idx="141">
                  <c:v>15.732072845202374</c:v>
                </c:pt>
                <c:pt idx="142">
                  <c:v>15.677466215868915</c:v>
                </c:pt>
                <c:pt idx="143">
                  <c:v>15.715188191323652</c:v>
                </c:pt>
                <c:pt idx="144">
                  <c:v>15.664057499993</c:v>
                </c:pt>
                <c:pt idx="145">
                  <c:v>15.676213936834243</c:v>
                </c:pt>
                <c:pt idx="146">
                  <c:v>15.754794561074384</c:v>
                </c:pt>
                <c:pt idx="147">
                  <c:v>15.764342074102448</c:v>
                </c:pt>
                <c:pt idx="148">
                  <c:v>15.820524182745411</c:v>
                </c:pt>
                <c:pt idx="149">
                  <c:v>15.868762731996503</c:v>
                </c:pt>
                <c:pt idx="150">
                  <c:v>15.893343103416695</c:v>
                </c:pt>
                <c:pt idx="151">
                  <c:v>15.928693860006105</c:v>
                </c:pt>
                <c:pt idx="152">
                  <c:v>16.016281904017131</c:v>
                </c:pt>
                <c:pt idx="153">
                  <c:v>16.053555394739302</c:v>
                </c:pt>
                <c:pt idx="154">
                  <c:v>15.986716657784653</c:v>
                </c:pt>
                <c:pt idx="155">
                  <c:v>16.003248020950107</c:v>
                </c:pt>
                <c:pt idx="156">
                  <c:v>15.91830200258342</c:v>
                </c:pt>
                <c:pt idx="157">
                  <c:v>15.909794237683128</c:v>
                </c:pt>
                <c:pt idx="158">
                  <c:v>15.921670369035112</c:v>
                </c:pt>
                <c:pt idx="159">
                  <c:v>15.925826255763075</c:v>
                </c:pt>
                <c:pt idx="160">
                  <c:v>15.862362319269202</c:v>
                </c:pt>
                <c:pt idx="161">
                  <c:v>15.853163850860691</c:v>
                </c:pt>
                <c:pt idx="162">
                  <c:v>15.850210744150475</c:v>
                </c:pt>
                <c:pt idx="163">
                  <c:v>15.908366828903317</c:v>
                </c:pt>
                <c:pt idx="164">
                  <c:v>16.037972172548184</c:v>
                </c:pt>
                <c:pt idx="165">
                  <c:v>16.094531491245355</c:v>
                </c:pt>
                <c:pt idx="166">
                  <c:v>16.096618441260695</c:v>
                </c:pt>
                <c:pt idx="167">
                  <c:v>16.126505476691719</c:v>
                </c:pt>
                <c:pt idx="168">
                  <c:v>16.104792201033487</c:v>
                </c:pt>
                <c:pt idx="169">
                  <c:v>16.126457217456736</c:v>
                </c:pt>
                <c:pt idx="170">
                  <c:v>16.226466374321269</c:v>
                </c:pt>
                <c:pt idx="171">
                  <c:v>16.165588151182359</c:v>
                </c:pt>
                <c:pt idx="172">
                  <c:v>16.099809058108303</c:v>
                </c:pt>
                <c:pt idx="173">
                  <c:v>16.164419132051723</c:v>
                </c:pt>
                <c:pt idx="174">
                  <c:v>15.998764262149342</c:v>
                </c:pt>
                <c:pt idx="175">
                  <c:v>16.045595074345016</c:v>
                </c:pt>
                <c:pt idx="176">
                  <c:v>16.089312846550666</c:v>
                </c:pt>
                <c:pt idx="177">
                  <c:v>16.055933182146049</c:v>
                </c:pt>
                <c:pt idx="178">
                  <c:v>16.067430228725961</c:v>
                </c:pt>
                <c:pt idx="179">
                  <c:v>16.119468511293995</c:v>
                </c:pt>
                <c:pt idx="180">
                  <c:v>16.126800946669356</c:v>
                </c:pt>
                <c:pt idx="181">
                  <c:v>16.12742531939972</c:v>
                </c:pt>
                <c:pt idx="182">
                  <c:v>16.167141830802688</c:v>
                </c:pt>
                <c:pt idx="183">
                  <c:v>16.152767697248429</c:v>
                </c:pt>
                <c:pt idx="184">
                  <c:v>16.186781096536169</c:v>
                </c:pt>
                <c:pt idx="185">
                  <c:v>16.239092936968355</c:v>
                </c:pt>
                <c:pt idx="186">
                  <c:v>16.217094754882464</c:v>
                </c:pt>
                <c:pt idx="187">
                  <c:v>16.197270618703257</c:v>
                </c:pt>
                <c:pt idx="188">
                  <c:v>16.228996898440293</c:v>
                </c:pt>
                <c:pt idx="189">
                  <c:v>16.250555074777015</c:v>
                </c:pt>
                <c:pt idx="190">
                  <c:v>16.218065937000205</c:v>
                </c:pt>
                <c:pt idx="191">
                  <c:v>16.291564240200742</c:v>
                </c:pt>
                <c:pt idx="192">
                  <c:v>16.282954492384558</c:v>
                </c:pt>
                <c:pt idx="193">
                  <c:v>16.286252482513397</c:v>
                </c:pt>
                <c:pt idx="194">
                  <c:v>16.263927032407526</c:v>
                </c:pt>
                <c:pt idx="195">
                  <c:v>16.159488131716174</c:v>
                </c:pt>
                <c:pt idx="196">
                  <c:v>16.112152477929744</c:v>
                </c:pt>
                <c:pt idx="197">
                  <c:v>16.100679222697028</c:v>
                </c:pt>
                <c:pt idx="198">
                  <c:v>16.079739387705214</c:v>
                </c:pt>
                <c:pt idx="199">
                  <c:v>16.076216532928349</c:v>
                </c:pt>
                <c:pt idx="200">
                  <c:v>16.071597606006378</c:v>
                </c:pt>
                <c:pt idx="201">
                  <c:v>16.06052862893273</c:v>
                </c:pt>
                <c:pt idx="202">
                  <c:v>16.073886228614377</c:v>
                </c:pt>
                <c:pt idx="203">
                  <c:v>16.055721539897839</c:v>
                </c:pt>
                <c:pt idx="204">
                  <c:v>16.069670037692781</c:v>
                </c:pt>
                <c:pt idx="205">
                  <c:v>16.071961641375882</c:v>
                </c:pt>
                <c:pt idx="206">
                  <c:v>16.038248783642175</c:v>
                </c:pt>
                <c:pt idx="207">
                  <c:v>16.05811207953365</c:v>
                </c:pt>
                <c:pt idx="208">
                  <c:v>16.07544454709393</c:v>
                </c:pt>
                <c:pt idx="209">
                  <c:v>16.076381603851413</c:v>
                </c:pt>
                <c:pt idx="210">
                  <c:v>16.090929609435427</c:v>
                </c:pt>
                <c:pt idx="211">
                  <c:v>16.101773493473509</c:v>
                </c:pt>
                <c:pt idx="212">
                  <c:v>15.826935754276287</c:v>
                </c:pt>
                <c:pt idx="213">
                  <c:v>15.909610186334527</c:v>
                </c:pt>
                <c:pt idx="214">
                  <c:v>15.877693934837019</c:v>
                </c:pt>
                <c:pt idx="215">
                  <c:v>15.818827116212825</c:v>
                </c:pt>
                <c:pt idx="216">
                  <c:v>15.772719871769098</c:v>
                </c:pt>
                <c:pt idx="217">
                  <c:v>15.751176055430847</c:v>
                </c:pt>
                <c:pt idx="218">
                  <c:v>15.631162171687127</c:v>
                </c:pt>
                <c:pt idx="219">
                  <c:v>15.541196212665373</c:v>
                </c:pt>
                <c:pt idx="220">
                  <c:v>15.443251748530255</c:v>
                </c:pt>
                <c:pt idx="221">
                  <c:v>15.46200349516192</c:v>
                </c:pt>
                <c:pt idx="222">
                  <c:v>15.437798873844963</c:v>
                </c:pt>
                <c:pt idx="223">
                  <c:v>15.416454896089816</c:v>
                </c:pt>
                <c:pt idx="224">
                  <c:v>15.409083286706412</c:v>
                </c:pt>
                <c:pt idx="225">
                  <c:v>15.436694022726073</c:v>
                </c:pt>
                <c:pt idx="226">
                  <c:v>15.357617698268475</c:v>
                </c:pt>
                <c:pt idx="227">
                  <c:v>15.367683809537894</c:v>
                </c:pt>
                <c:pt idx="228">
                  <c:v>15.355657523130811</c:v>
                </c:pt>
                <c:pt idx="229">
                  <c:v>15.357190950009651</c:v>
                </c:pt>
                <c:pt idx="230">
                  <c:v>15.361783527803485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8-4C4D-BBF5-178129EAA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Sheet1!$D$2:$D$234</c:f>
              <c:numCache>
                <c:formatCode>General</c:formatCode>
                <c:ptCount val="233"/>
                <c:pt idx="1">
                  <c:v>0</c:v>
                </c:pt>
                <c:pt idx="2">
                  <c:v>19</c:v>
                </c:pt>
                <c:pt idx="3">
                  <c:v>18.3</c:v>
                </c:pt>
                <c:pt idx="4">
                  <c:v>18</c:v>
                </c:pt>
                <c:pt idx="5">
                  <c:v>15.1</c:v>
                </c:pt>
                <c:pt idx="6">
                  <c:v>17.2</c:v>
                </c:pt>
                <c:pt idx="7">
                  <c:v>17.815509376583883</c:v>
                </c:pt>
                <c:pt idx="8">
                  <c:v>17.422015739072723</c:v>
                </c:pt>
                <c:pt idx="9">
                  <c:v>17</c:v>
                </c:pt>
                <c:pt idx="10">
                  <c:v>16</c:v>
                </c:pt>
                <c:pt idx="11">
                  <c:v>27</c:v>
                </c:pt>
                <c:pt idx="12">
                  <c:v>24</c:v>
                </c:pt>
                <c:pt idx="13">
                  <c:v>23</c:v>
                </c:pt>
                <c:pt idx="14">
                  <c:v>20.202020202020201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0</c:v>
                </c:pt>
                <c:pt idx="64">
                  <c:v>0</c:v>
                </c:pt>
                <c:pt idx="65">
                  <c:v>20.500402217340998</c:v>
                </c:pt>
                <c:pt idx="66">
                  <c:v>20.050350329522633</c:v>
                </c:pt>
                <c:pt idx="67">
                  <c:v>19.844603309492193</c:v>
                </c:pt>
                <c:pt idx="68">
                  <c:v>19.51730149938108</c:v>
                </c:pt>
                <c:pt idx="69">
                  <c:v>19.225780089246516</c:v>
                </c:pt>
                <c:pt idx="70">
                  <c:v>19.303067452601137</c:v>
                </c:pt>
                <c:pt idx="71">
                  <c:v>19.699283453196852</c:v>
                </c:pt>
                <c:pt idx="72">
                  <c:v>19.127450331352819</c:v>
                </c:pt>
                <c:pt idx="73">
                  <c:v>19.250755548385612</c:v>
                </c:pt>
                <c:pt idx="74">
                  <c:v>19.289531789401657</c:v>
                </c:pt>
                <c:pt idx="75">
                  <c:v>19.396435518831705</c:v>
                </c:pt>
                <c:pt idx="76">
                  <c:v>19.466617401983239</c:v>
                </c:pt>
                <c:pt idx="77">
                  <c:v>19.499137462023157</c:v>
                </c:pt>
                <c:pt idx="78">
                  <c:v>19.722823244844637</c:v>
                </c:pt>
                <c:pt idx="79">
                  <c:v>19.710886826964838</c:v>
                </c:pt>
                <c:pt idx="80">
                  <c:v>19.865101554035654</c:v>
                </c:pt>
                <c:pt idx="81">
                  <c:v>19.93325826810457</c:v>
                </c:pt>
                <c:pt idx="82">
                  <c:v>19.869170808383142</c:v>
                </c:pt>
                <c:pt idx="83">
                  <c:v>19.775313116801836</c:v>
                </c:pt>
                <c:pt idx="84">
                  <c:v>19.745869261976679</c:v>
                </c:pt>
                <c:pt idx="85">
                  <c:v>19.764952580819422</c:v>
                </c:pt>
                <c:pt idx="86">
                  <c:v>19.721058823544176</c:v>
                </c:pt>
                <c:pt idx="87">
                  <c:v>19.686990836916184</c:v>
                </c:pt>
                <c:pt idx="88">
                  <c:v>19.714569318756073</c:v>
                </c:pt>
                <c:pt idx="89">
                  <c:v>19.714759567966077</c:v>
                </c:pt>
                <c:pt idx="90">
                  <c:v>19.767417805273297</c:v>
                </c:pt>
                <c:pt idx="91">
                  <c:v>19.697789049273009</c:v>
                </c:pt>
                <c:pt idx="92">
                  <c:v>19.833206328385952</c:v>
                </c:pt>
                <c:pt idx="93">
                  <c:v>19.807729514230726</c:v>
                </c:pt>
                <c:pt idx="94">
                  <c:v>19.784055787523652</c:v>
                </c:pt>
                <c:pt idx="95">
                  <c:v>19.800874506291947</c:v>
                </c:pt>
                <c:pt idx="96">
                  <c:v>19.179429222012839</c:v>
                </c:pt>
                <c:pt idx="97">
                  <c:v>19.188288051310849</c:v>
                </c:pt>
                <c:pt idx="98">
                  <c:v>19.349120153834672</c:v>
                </c:pt>
                <c:pt idx="99">
                  <c:v>19.496234882565847</c:v>
                </c:pt>
                <c:pt idx="100">
                  <c:v>19.47894390305953</c:v>
                </c:pt>
                <c:pt idx="101">
                  <c:v>19.487088565382148</c:v>
                </c:pt>
                <c:pt idx="102">
                  <c:v>19.555503903133385</c:v>
                </c:pt>
                <c:pt idx="103">
                  <c:v>19.573737539480476</c:v>
                </c:pt>
                <c:pt idx="104">
                  <c:v>19.646231289835011</c:v>
                </c:pt>
                <c:pt idx="105">
                  <c:v>19.745421495122923</c:v>
                </c:pt>
                <c:pt idx="106">
                  <c:v>19.744434446428951</c:v>
                </c:pt>
                <c:pt idx="107">
                  <c:v>19.238677308119524</c:v>
                </c:pt>
                <c:pt idx="108">
                  <c:v>19.281163193088975</c:v>
                </c:pt>
                <c:pt idx="109">
                  <c:v>19.196493911193453</c:v>
                </c:pt>
                <c:pt idx="110">
                  <c:v>19.116133347598748</c:v>
                </c:pt>
                <c:pt idx="111">
                  <c:v>19.143475795428284</c:v>
                </c:pt>
                <c:pt idx="112">
                  <c:v>19.187219042497272</c:v>
                </c:pt>
                <c:pt idx="113">
                  <c:v>19.349233506378045</c:v>
                </c:pt>
                <c:pt idx="114">
                  <c:v>19.293933169145632</c:v>
                </c:pt>
                <c:pt idx="115">
                  <c:v>19.311899714158841</c:v>
                </c:pt>
                <c:pt idx="116">
                  <c:v>19.527633287276583</c:v>
                </c:pt>
                <c:pt idx="117">
                  <c:v>19.723057010174646</c:v>
                </c:pt>
                <c:pt idx="118">
                  <c:v>19.628678561144785</c:v>
                </c:pt>
                <c:pt idx="119">
                  <c:v>19.589351936513129</c:v>
                </c:pt>
                <c:pt idx="120">
                  <c:v>19.593068121727434</c:v>
                </c:pt>
                <c:pt idx="121">
                  <c:v>19.54161609518642</c:v>
                </c:pt>
                <c:pt idx="122">
                  <c:v>19.543002162382834</c:v>
                </c:pt>
                <c:pt idx="123">
                  <c:v>20.762697716168752</c:v>
                </c:pt>
                <c:pt idx="124">
                  <c:v>20.857145692157438</c:v>
                </c:pt>
                <c:pt idx="125">
                  <c:v>20.73047615378972</c:v>
                </c:pt>
                <c:pt idx="126">
                  <c:v>20.644832046791066</c:v>
                </c:pt>
                <c:pt idx="127">
                  <c:v>20.557556275986368</c:v>
                </c:pt>
                <c:pt idx="128">
                  <c:v>20.642574986278252</c:v>
                </c:pt>
                <c:pt idx="129">
                  <c:v>20.663371698322518</c:v>
                </c:pt>
                <c:pt idx="130">
                  <c:v>20.895618221718522</c:v>
                </c:pt>
                <c:pt idx="131">
                  <c:v>21.231070948331507</c:v>
                </c:pt>
                <c:pt idx="132">
                  <c:v>21.321722598917162</c:v>
                </c:pt>
                <c:pt idx="133">
                  <c:v>21.44888477211714</c:v>
                </c:pt>
                <c:pt idx="134">
                  <c:v>21.51051674642396</c:v>
                </c:pt>
                <c:pt idx="135">
                  <c:v>21.750799701495126</c:v>
                </c:pt>
                <c:pt idx="136">
                  <c:v>21.799078906041409</c:v>
                </c:pt>
                <c:pt idx="137">
                  <c:v>21.799412352621808</c:v>
                </c:pt>
                <c:pt idx="138">
                  <c:v>21.982232169319659</c:v>
                </c:pt>
                <c:pt idx="139">
                  <c:v>22.000901163428864</c:v>
                </c:pt>
                <c:pt idx="140">
                  <c:v>22.003203453969551</c:v>
                </c:pt>
                <c:pt idx="141">
                  <c:v>21.908190331152621</c:v>
                </c:pt>
                <c:pt idx="142">
                  <c:v>22.035690319529014</c:v>
                </c:pt>
                <c:pt idx="143">
                  <c:v>22.093355175949895</c:v>
                </c:pt>
                <c:pt idx="144">
                  <c:v>22.067223518748293</c:v>
                </c:pt>
                <c:pt idx="145">
                  <c:v>22.087013909307942</c:v>
                </c:pt>
                <c:pt idx="146">
                  <c:v>22.039993154949556</c:v>
                </c:pt>
                <c:pt idx="147">
                  <c:v>22.073979594788636</c:v>
                </c:pt>
                <c:pt idx="148">
                  <c:v>21.94349415672793</c:v>
                </c:pt>
                <c:pt idx="149">
                  <c:v>21.968232208791242</c:v>
                </c:pt>
                <c:pt idx="150">
                  <c:v>22.037323499263554</c:v>
                </c:pt>
                <c:pt idx="151">
                  <c:v>22.01344953468185</c:v>
                </c:pt>
                <c:pt idx="152">
                  <c:v>21.880990356784046</c:v>
                </c:pt>
                <c:pt idx="153">
                  <c:v>21.814635474132178</c:v>
                </c:pt>
                <c:pt idx="154">
                  <c:v>21.871919928906333</c:v>
                </c:pt>
                <c:pt idx="155">
                  <c:v>21.767494722578594</c:v>
                </c:pt>
                <c:pt idx="156">
                  <c:v>21.651492841012633</c:v>
                </c:pt>
                <c:pt idx="157">
                  <c:v>21.748564714877041</c:v>
                </c:pt>
                <c:pt idx="158">
                  <c:v>21.650375408623514</c:v>
                </c:pt>
                <c:pt idx="159">
                  <c:v>21.667297404363268</c:v>
                </c:pt>
                <c:pt idx="160">
                  <c:v>21.636980013325523</c:v>
                </c:pt>
                <c:pt idx="161">
                  <c:v>21.570111504409205</c:v>
                </c:pt>
                <c:pt idx="162">
                  <c:v>21.574177479043904</c:v>
                </c:pt>
                <c:pt idx="163">
                  <c:v>21.501557350081498</c:v>
                </c:pt>
                <c:pt idx="164">
                  <c:v>21.426105033217961</c:v>
                </c:pt>
                <c:pt idx="165">
                  <c:v>21.379844715988984</c:v>
                </c:pt>
                <c:pt idx="166">
                  <c:v>21.367925089007844</c:v>
                </c:pt>
                <c:pt idx="167">
                  <c:v>21.175302283974677</c:v>
                </c:pt>
                <c:pt idx="168">
                  <c:v>21.184481935054105</c:v>
                </c:pt>
                <c:pt idx="169">
                  <c:v>21.139684351231111</c:v>
                </c:pt>
                <c:pt idx="170">
                  <c:v>20.948371088601782</c:v>
                </c:pt>
                <c:pt idx="171">
                  <c:v>21.031766855538841</c:v>
                </c:pt>
                <c:pt idx="172">
                  <c:v>21.085602536176371</c:v>
                </c:pt>
                <c:pt idx="173">
                  <c:v>21.082451132306531</c:v>
                </c:pt>
                <c:pt idx="174">
                  <c:v>21.282453346909804</c:v>
                </c:pt>
                <c:pt idx="175">
                  <c:v>25.074658556687439</c:v>
                </c:pt>
                <c:pt idx="176">
                  <c:v>24.970421522705795</c:v>
                </c:pt>
                <c:pt idx="177">
                  <c:v>24.897608859345695</c:v>
                </c:pt>
                <c:pt idx="178">
                  <c:v>24.819445841563116</c:v>
                </c:pt>
                <c:pt idx="179">
                  <c:v>24.798960290838977</c:v>
                </c:pt>
                <c:pt idx="180">
                  <c:v>24.83347213470671</c:v>
                </c:pt>
                <c:pt idx="181">
                  <c:v>24.749149210025728</c:v>
                </c:pt>
                <c:pt idx="182">
                  <c:v>24.683351046878521</c:v>
                </c:pt>
                <c:pt idx="183">
                  <c:v>24.817153488828204</c:v>
                </c:pt>
                <c:pt idx="184">
                  <c:v>24.758272918866066</c:v>
                </c:pt>
                <c:pt idx="185">
                  <c:v>24.663527331600779</c:v>
                </c:pt>
                <c:pt idx="186">
                  <c:v>24.808817392034797</c:v>
                </c:pt>
                <c:pt idx="187">
                  <c:v>24.685632100861252</c:v>
                </c:pt>
                <c:pt idx="188">
                  <c:v>24.680966104719147</c:v>
                </c:pt>
                <c:pt idx="189">
                  <c:v>24.747255555962074</c:v>
                </c:pt>
                <c:pt idx="190">
                  <c:v>24.701902975119573</c:v>
                </c:pt>
                <c:pt idx="191">
                  <c:v>24.638837964384294</c:v>
                </c:pt>
                <c:pt idx="192">
                  <c:v>24.807488349990038</c:v>
                </c:pt>
                <c:pt idx="193">
                  <c:v>24.695543837616441</c:v>
                </c:pt>
                <c:pt idx="194">
                  <c:v>24.63190950673598</c:v>
                </c:pt>
                <c:pt idx="195">
                  <c:v>24.713882172728866</c:v>
                </c:pt>
                <c:pt idx="196">
                  <c:v>24.642674006112212</c:v>
                </c:pt>
                <c:pt idx="197">
                  <c:v>24.485189699430894</c:v>
                </c:pt>
                <c:pt idx="198">
                  <c:v>24.648366557250341</c:v>
                </c:pt>
                <c:pt idx="199">
                  <c:v>24.483249504998238</c:v>
                </c:pt>
                <c:pt idx="200">
                  <c:v>24.475237819508383</c:v>
                </c:pt>
                <c:pt idx="201">
                  <c:v>24.528399337788727</c:v>
                </c:pt>
                <c:pt idx="202">
                  <c:v>24.468712612099399</c:v>
                </c:pt>
                <c:pt idx="203">
                  <c:v>24.452033948541725</c:v>
                </c:pt>
                <c:pt idx="204">
                  <c:v>24.458736509816696</c:v>
                </c:pt>
                <c:pt idx="205">
                  <c:v>24.432027284079279</c:v>
                </c:pt>
                <c:pt idx="206">
                  <c:v>24.450485071238482</c:v>
                </c:pt>
                <c:pt idx="207">
                  <c:v>24.425797919389485</c:v>
                </c:pt>
                <c:pt idx="208">
                  <c:v>24.385045679958324</c:v>
                </c:pt>
                <c:pt idx="209">
                  <c:v>24.352630809969511</c:v>
                </c:pt>
                <c:pt idx="210">
                  <c:v>24.284822436516997</c:v>
                </c:pt>
                <c:pt idx="211">
                  <c:v>24.235223996989706</c:v>
                </c:pt>
                <c:pt idx="212">
                  <c:v>24.166124859100272</c:v>
                </c:pt>
                <c:pt idx="213">
                  <c:v>24.098733679305482</c:v>
                </c:pt>
                <c:pt idx="214">
                  <c:v>24.025059724773545</c:v>
                </c:pt>
                <c:pt idx="215">
                  <c:v>23.99637264359021</c:v>
                </c:pt>
                <c:pt idx="216">
                  <c:v>23.999760740917552</c:v>
                </c:pt>
                <c:pt idx="217">
                  <c:v>24.128869407331859</c:v>
                </c:pt>
                <c:pt idx="218">
                  <c:v>24.100363216247029</c:v>
                </c:pt>
                <c:pt idx="219">
                  <c:v>24.212081246044487</c:v>
                </c:pt>
                <c:pt idx="220">
                  <c:v>24.251001463652848</c:v>
                </c:pt>
                <c:pt idx="221">
                  <c:v>24.137910324910095</c:v>
                </c:pt>
                <c:pt idx="222">
                  <c:v>24.139993739131615</c:v>
                </c:pt>
                <c:pt idx="223">
                  <c:v>24.164999848375089</c:v>
                </c:pt>
                <c:pt idx="224">
                  <c:v>24.144824160253879</c:v>
                </c:pt>
                <c:pt idx="225">
                  <c:v>24.09563870002393</c:v>
                </c:pt>
                <c:pt idx="226">
                  <c:v>24.119751240677964</c:v>
                </c:pt>
                <c:pt idx="227">
                  <c:v>24.107846336801089</c:v>
                </c:pt>
                <c:pt idx="228">
                  <c:v>24.115005329663514</c:v>
                </c:pt>
                <c:pt idx="229">
                  <c:v>24.137600792381981</c:v>
                </c:pt>
                <c:pt idx="230">
                  <c:v>24.086148791431139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E8-4C4D-BBF5-178129EAA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Sheet1!$E$2:$E$235</c:f>
              <c:numCache>
                <c:formatCode>General</c:formatCode>
                <c:ptCount val="233"/>
                <c:pt idx="64">
                  <c:v>0</c:v>
                </c:pt>
                <c:pt idx="65">
                  <c:v>14.815803948685177</c:v>
                </c:pt>
                <c:pt idx="66">
                  <c:v>15.061469029926839</c:v>
                </c:pt>
                <c:pt idx="67">
                  <c:v>15.66741370453607</c:v>
                </c:pt>
                <c:pt idx="68">
                  <c:v>16.135718992271386</c:v>
                </c:pt>
                <c:pt idx="69">
                  <c:v>16.62942319112355</c:v>
                </c:pt>
                <c:pt idx="70">
                  <c:v>17.085771232678848</c:v>
                </c:pt>
                <c:pt idx="71">
                  <c:v>16.842419020868206</c:v>
                </c:pt>
                <c:pt idx="72">
                  <c:v>16.996326093927795</c:v>
                </c:pt>
                <c:pt idx="73">
                  <c:v>16.860700522479718</c:v>
                </c:pt>
                <c:pt idx="74">
                  <c:v>16.892065887297278</c:v>
                </c:pt>
                <c:pt idx="75">
                  <c:v>17.023805116926557</c:v>
                </c:pt>
                <c:pt idx="76">
                  <c:v>17.001066568193345</c:v>
                </c:pt>
                <c:pt idx="77">
                  <c:v>16.899606457363976</c:v>
                </c:pt>
                <c:pt idx="78">
                  <c:v>17.090606362659518</c:v>
                </c:pt>
                <c:pt idx="79">
                  <c:v>17.053273639042683</c:v>
                </c:pt>
                <c:pt idx="80">
                  <c:v>17.01816446279317</c:v>
                </c:pt>
                <c:pt idx="81">
                  <c:v>16.993462604020124</c:v>
                </c:pt>
                <c:pt idx="82">
                  <c:v>16.871569003490912</c:v>
                </c:pt>
                <c:pt idx="83">
                  <c:v>16.858072165852718</c:v>
                </c:pt>
                <c:pt idx="84">
                  <c:v>16.772066311371773</c:v>
                </c:pt>
                <c:pt idx="85">
                  <c:v>16.732969049682357</c:v>
                </c:pt>
                <c:pt idx="86">
                  <c:v>16.651284415011588</c:v>
                </c:pt>
                <c:pt idx="87">
                  <c:v>16.621454248347948</c:v>
                </c:pt>
                <c:pt idx="88">
                  <c:v>16.565801587496853</c:v>
                </c:pt>
                <c:pt idx="89">
                  <c:v>16.528539280242079</c:v>
                </c:pt>
                <c:pt idx="90">
                  <c:v>16.518445062330251</c:v>
                </c:pt>
                <c:pt idx="91">
                  <c:v>16.535925028736418</c:v>
                </c:pt>
                <c:pt idx="92">
                  <c:v>16.54592959585786</c:v>
                </c:pt>
                <c:pt idx="93">
                  <c:v>16.50594259024961</c:v>
                </c:pt>
                <c:pt idx="94">
                  <c:v>16.482468221327107</c:v>
                </c:pt>
                <c:pt idx="95">
                  <c:v>16.692965588584034</c:v>
                </c:pt>
                <c:pt idx="96">
                  <c:v>16.782171899070971</c:v>
                </c:pt>
                <c:pt idx="97">
                  <c:v>16.812546385549894</c:v>
                </c:pt>
                <c:pt idx="98">
                  <c:v>17.004146042780214</c:v>
                </c:pt>
                <c:pt idx="99">
                  <c:v>17.090672423348096</c:v>
                </c:pt>
                <c:pt idx="100">
                  <c:v>17.169826493743702</c:v>
                </c:pt>
                <c:pt idx="101">
                  <c:v>17.225902895656979</c:v>
                </c:pt>
                <c:pt idx="102">
                  <c:v>17.225926609174994</c:v>
                </c:pt>
                <c:pt idx="103">
                  <c:v>17.542864495338282</c:v>
                </c:pt>
                <c:pt idx="104">
                  <c:v>17.444156734708844</c:v>
                </c:pt>
                <c:pt idx="105">
                  <c:v>17.295625591839787</c:v>
                </c:pt>
                <c:pt idx="106">
                  <c:v>17.298957741186076</c:v>
                </c:pt>
                <c:pt idx="107">
                  <c:v>17.448987368246968</c:v>
                </c:pt>
                <c:pt idx="108">
                  <c:v>17.421271535801107</c:v>
                </c:pt>
                <c:pt idx="109">
                  <c:v>17.309934400408132</c:v>
                </c:pt>
                <c:pt idx="110">
                  <c:v>16.983412781791834</c:v>
                </c:pt>
                <c:pt idx="111">
                  <c:v>16.957975191234599</c:v>
                </c:pt>
                <c:pt idx="112">
                  <c:v>16.706229727851223</c:v>
                </c:pt>
                <c:pt idx="113">
                  <c:v>16.643180341790686</c:v>
                </c:pt>
                <c:pt idx="114">
                  <c:v>16.535103422569069</c:v>
                </c:pt>
                <c:pt idx="115">
                  <c:v>16.602375312961648</c:v>
                </c:pt>
                <c:pt idx="116">
                  <c:v>16.372299431497328</c:v>
                </c:pt>
                <c:pt idx="117">
                  <c:v>16.394457407767593</c:v>
                </c:pt>
                <c:pt idx="118">
                  <c:v>16.38160058909849</c:v>
                </c:pt>
                <c:pt idx="119">
                  <c:v>16.466898377837722</c:v>
                </c:pt>
                <c:pt idx="120">
                  <c:v>16.419392872641506</c:v>
                </c:pt>
                <c:pt idx="121">
                  <c:v>16.471505546120824</c:v>
                </c:pt>
                <c:pt idx="122">
                  <c:v>16.380110662504759</c:v>
                </c:pt>
                <c:pt idx="123">
                  <c:v>16.188672316807679</c:v>
                </c:pt>
                <c:pt idx="124">
                  <c:v>16.145678516131451</c:v>
                </c:pt>
                <c:pt idx="125">
                  <c:v>16.212932799467819</c:v>
                </c:pt>
                <c:pt idx="126">
                  <c:v>16.411972676505378</c:v>
                </c:pt>
                <c:pt idx="127">
                  <c:v>16.388310959855957</c:v>
                </c:pt>
                <c:pt idx="128">
                  <c:v>16.486022975213452</c:v>
                </c:pt>
                <c:pt idx="129">
                  <c:v>16.525182178709006</c:v>
                </c:pt>
                <c:pt idx="130">
                  <c:v>16.664918300724558</c:v>
                </c:pt>
                <c:pt idx="131">
                  <c:v>16.648972305820312</c:v>
                </c:pt>
                <c:pt idx="132">
                  <c:v>16.61083966139153</c:v>
                </c:pt>
                <c:pt idx="133">
                  <c:v>16.724697461889136</c:v>
                </c:pt>
                <c:pt idx="134">
                  <c:v>16.726476329450513</c:v>
                </c:pt>
                <c:pt idx="135">
                  <c:v>16.859264302638124</c:v>
                </c:pt>
                <c:pt idx="136">
                  <c:v>16.820778429646303</c:v>
                </c:pt>
                <c:pt idx="137">
                  <c:v>16.913422941837609</c:v>
                </c:pt>
                <c:pt idx="138">
                  <c:v>16.954453539819244</c:v>
                </c:pt>
                <c:pt idx="139">
                  <c:v>17.007619363902993</c:v>
                </c:pt>
                <c:pt idx="140">
                  <c:v>17.165322285891961</c:v>
                </c:pt>
                <c:pt idx="141">
                  <c:v>17.25966804957757</c:v>
                </c:pt>
                <c:pt idx="142">
                  <c:v>17.166235125885489</c:v>
                </c:pt>
                <c:pt idx="143">
                  <c:v>17.225751315159918</c:v>
                </c:pt>
                <c:pt idx="144">
                  <c:v>23.368460482832386</c:v>
                </c:pt>
                <c:pt idx="145">
                  <c:v>23.372970773105902</c:v>
                </c:pt>
                <c:pt idx="146">
                  <c:v>23.335498511456834</c:v>
                </c:pt>
                <c:pt idx="147">
                  <c:v>23.381663879196687</c:v>
                </c:pt>
                <c:pt idx="148">
                  <c:v>23.34275041846027</c:v>
                </c:pt>
                <c:pt idx="149">
                  <c:v>23.266194797210009</c:v>
                </c:pt>
                <c:pt idx="150">
                  <c:v>23.287069983918688</c:v>
                </c:pt>
                <c:pt idx="151">
                  <c:v>23.21202162289137</c:v>
                </c:pt>
                <c:pt idx="152">
                  <c:v>23.215031752377492</c:v>
                </c:pt>
                <c:pt idx="153">
                  <c:v>23.206569414633073</c:v>
                </c:pt>
                <c:pt idx="154">
                  <c:v>23.17687159205078</c:v>
                </c:pt>
                <c:pt idx="155">
                  <c:v>23.133443985378712</c:v>
                </c:pt>
                <c:pt idx="156">
                  <c:v>23.22641344129379</c:v>
                </c:pt>
                <c:pt idx="157">
                  <c:v>23.098057856711847</c:v>
                </c:pt>
                <c:pt idx="158">
                  <c:v>23.12569931504035</c:v>
                </c:pt>
                <c:pt idx="159">
                  <c:v>23.158022617449252</c:v>
                </c:pt>
                <c:pt idx="160">
                  <c:v>23.185865944863664</c:v>
                </c:pt>
                <c:pt idx="161">
                  <c:v>23.08512465495879</c:v>
                </c:pt>
                <c:pt idx="162">
                  <c:v>23.009183372802973</c:v>
                </c:pt>
                <c:pt idx="163">
                  <c:v>22.95346818366356</c:v>
                </c:pt>
                <c:pt idx="164">
                  <c:v>22.901944877295687</c:v>
                </c:pt>
                <c:pt idx="165">
                  <c:v>22.888473112889578</c:v>
                </c:pt>
                <c:pt idx="166">
                  <c:v>22.841196995399113</c:v>
                </c:pt>
                <c:pt idx="167">
                  <c:v>22.846957460895752</c:v>
                </c:pt>
                <c:pt idx="168">
                  <c:v>22.748238049519447</c:v>
                </c:pt>
                <c:pt idx="169">
                  <c:v>22.605982906865606</c:v>
                </c:pt>
                <c:pt idx="170">
                  <c:v>22.580268760212213</c:v>
                </c:pt>
                <c:pt idx="171">
                  <c:v>22.596468133414692</c:v>
                </c:pt>
                <c:pt idx="172">
                  <c:v>22.516860760443127</c:v>
                </c:pt>
                <c:pt idx="173">
                  <c:v>22.471442186839568</c:v>
                </c:pt>
                <c:pt idx="174">
                  <c:v>22.462193045863678</c:v>
                </c:pt>
                <c:pt idx="175">
                  <c:v>22.549340236630634</c:v>
                </c:pt>
                <c:pt idx="176">
                  <c:v>22.536109524917102</c:v>
                </c:pt>
                <c:pt idx="177">
                  <c:v>22.569661439148504</c:v>
                </c:pt>
                <c:pt idx="178">
                  <c:v>22.492288220676055</c:v>
                </c:pt>
                <c:pt idx="179">
                  <c:v>22.435372834247552</c:v>
                </c:pt>
                <c:pt idx="180">
                  <c:v>22.367741625244257</c:v>
                </c:pt>
                <c:pt idx="181">
                  <c:v>22.347898947330215</c:v>
                </c:pt>
                <c:pt idx="182">
                  <c:v>22.274967536524514</c:v>
                </c:pt>
                <c:pt idx="183">
                  <c:v>22.272479580517402</c:v>
                </c:pt>
                <c:pt idx="184">
                  <c:v>22.180652618889621</c:v>
                </c:pt>
                <c:pt idx="185">
                  <c:v>22.085891616083146</c:v>
                </c:pt>
                <c:pt idx="186">
                  <c:v>22.049434276299614</c:v>
                </c:pt>
                <c:pt idx="187">
                  <c:v>22.075186401256421</c:v>
                </c:pt>
                <c:pt idx="188">
                  <c:v>21.988698443483898</c:v>
                </c:pt>
                <c:pt idx="189">
                  <c:v>22.013740277790383</c:v>
                </c:pt>
                <c:pt idx="190">
                  <c:v>21.996794070297739</c:v>
                </c:pt>
                <c:pt idx="191">
                  <c:v>22.004661628551752</c:v>
                </c:pt>
                <c:pt idx="192">
                  <c:v>22.035733422678042</c:v>
                </c:pt>
                <c:pt idx="193">
                  <c:v>22.071712387650258</c:v>
                </c:pt>
                <c:pt idx="194">
                  <c:v>22.085232156042366</c:v>
                </c:pt>
                <c:pt idx="195">
                  <c:v>22.076406388919452</c:v>
                </c:pt>
                <c:pt idx="196">
                  <c:v>22.066227493169855</c:v>
                </c:pt>
                <c:pt idx="197">
                  <c:v>22.117500799827454</c:v>
                </c:pt>
                <c:pt idx="198">
                  <c:v>22.106271014608673</c:v>
                </c:pt>
                <c:pt idx="199">
                  <c:v>22.14741012072113</c:v>
                </c:pt>
                <c:pt idx="200">
                  <c:v>22.104641627778605</c:v>
                </c:pt>
                <c:pt idx="201">
                  <c:v>22.128729580719053</c:v>
                </c:pt>
                <c:pt idx="202">
                  <c:v>22.081858997547489</c:v>
                </c:pt>
                <c:pt idx="203">
                  <c:v>22.026299910895268</c:v>
                </c:pt>
                <c:pt idx="204">
                  <c:v>22.057977207861455</c:v>
                </c:pt>
                <c:pt idx="205">
                  <c:v>22.109026923267571</c:v>
                </c:pt>
                <c:pt idx="206">
                  <c:v>22.059442548507047</c:v>
                </c:pt>
                <c:pt idx="207">
                  <c:v>22.114360717855188</c:v>
                </c:pt>
                <c:pt idx="208">
                  <c:v>22.046967347953736</c:v>
                </c:pt>
                <c:pt idx="209">
                  <c:v>22.001012131250736</c:v>
                </c:pt>
                <c:pt idx="210">
                  <c:v>22.076427189492843</c:v>
                </c:pt>
                <c:pt idx="211">
                  <c:v>22.090567471713271</c:v>
                </c:pt>
                <c:pt idx="212">
                  <c:v>22.093712426412566</c:v>
                </c:pt>
                <c:pt idx="213">
                  <c:v>22.134181373917023</c:v>
                </c:pt>
                <c:pt idx="214">
                  <c:v>22.091459728156615</c:v>
                </c:pt>
                <c:pt idx="215">
                  <c:v>22.1044532805366</c:v>
                </c:pt>
                <c:pt idx="216">
                  <c:v>22.130692075240567</c:v>
                </c:pt>
                <c:pt idx="217">
                  <c:v>22.097613393613063</c:v>
                </c:pt>
                <c:pt idx="218">
                  <c:v>22.021064121871333</c:v>
                </c:pt>
                <c:pt idx="219">
                  <c:v>22.077944719214912</c:v>
                </c:pt>
                <c:pt idx="220">
                  <c:v>22.092760162577957</c:v>
                </c:pt>
                <c:pt idx="221">
                  <c:v>22.183786175568912</c:v>
                </c:pt>
                <c:pt idx="222">
                  <c:v>22.205948479384883</c:v>
                </c:pt>
                <c:pt idx="223">
                  <c:v>22.194727431173554</c:v>
                </c:pt>
                <c:pt idx="224">
                  <c:v>22.221005846547527</c:v>
                </c:pt>
                <c:pt idx="225">
                  <c:v>22.165979833050397</c:v>
                </c:pt>
                <c:pt idx="226">
                  <c:v>22.159055934681412</c:v>
                </c:pt>
                <c:pt idx="227">
                  <c:v>22.124570393069117</c:v>
                </c:pt>
                <c:pt idx="228">
                  <c:v>22.078202991232232</c:v>
                </c:pt>
                <c:pt idx="229">
                  <c:v>22.098814699396602</c:v>
                </c:pt>
                <c:pt idx="230">
                  <c:v>22.160884257207101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E8-4C4D-BBF5-178129EAABC4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E8-4C4D-BBF5-178129EAABC4}"/>
              </c:ext>
            </c:extLst>
          </c:dPt>
          <c:xVal>
            <c:numRef>
              <c:f>Sheet1!$H$4:$H$219</c:f>
              <c:numCache>
                <c:formatCode>General</c:formatCode>
                <c:ptCount val="216"/>
                <c:pt idx="0">
                  <c:v>100</c:v>
                </c:pt>
                <c:pt idx="1">
                  <c:v>112</c:v>
                </c:pt>
                <c:pt idx="2">
                  <c:v>124</c:v>
                </c:pt>
                <c:pt idx="3">
                  <c:v>136</c:v>
                </c:pt>
                <c:pt idx="4">
                  <c:v>148</c:v>
                </c:pt>
                <c:pt idx="5">
                  <c:v>160</c:v>
                </c:pt>
                <c:pt idx="6">
                  <c:v>172</c:v>
                </c:pt>
                <c:pt idx="7">
                  <c:v>184</c:v>
                </c:pt>
                <c:pt idx="8">
                  <c:v>196</c:v>
                </c:pt>
                <c:pt idx="9">
                  <c:v>208</c:v>
                </c:pt>
                <c:pt idx="10">
                  <c:v>220</c:v>
                </c:pt>
                <c:pt idx="11">
                  <c:v>232</c:v>
                </c:pt>
                <c:pt idx="12">
                  <c:v>244</c:v>
                </c:pt>
                <c:pt idx="13">
                  <c:v>256</c:v>
                </c:pt>
                <c:pt idx="14">
                  <c:v>268</c:v>
                </c:pt>
                <c:pt idx="15">
                  <c:v>280</c:v>
                </c:pt>
                <c:pt idx="18">
                  <c:v>480</c:v>
                </c:pt>
                <c:pt idx="19">
                  <c:v>483</c:v>
                </c:pt>
                <c:pt idx="20">
                  <c:v>486</c:v>
                </c:pt>
                <c:pt idx="21">
                  <c:v>489</c:v>
                </c:pt>
                <c:pt idx="22">
                  <c:v>492</c:v>
                </c:pt>
                <c:pt idx="23">
                  <c:v>495</c:v>
                </c:pt>
                <c:pt idx="24">
                  <c:v>498</c:v>
                </c:pt>
                <c:pt idx="25">
                  <c:v>501</c:v>
                </c:pt>
                <c:pt idx="26">
                  <c:v>504</c:v>
                </c:pt>
                <c:pt idx="27">
                  <c:v>507</c:v>
                </c:pt>
                <c:pt idx="28">
                  <c:v>510</c:v>
                </c:pt>
                <c:pt idx="29">
                  <c:v>513</c:v>
                </c:pt>
                <c:pt idx="30">
                  <c:v>516</c:v>
                </c:pt>
                <c:pt idx="31">
                  <c:v>519</c:v>
                </c:pt>
                <c:pt idx="32">
                  <c:v>522</c:v>
                </c:pt>
                <c:pt idx="33">
                  <c:v>525</c:v>
                </c:pt>
                <c:pt idx="34">
                  <c:v>528</c:v>
                </c:pt>
                <c:pt idx="35">
                  <c:v>531</c:v>
                </c:pt>
                <c:pt idx="36">
                  <c:v>534</c:v>
                </c:pt>
                <c:pt idx="37">
                  <c:v>537</c:v>
                </c:pt>
                <c:pt idx="38">
                  <c:v>540</c:v>
                </c:pt>
                <c:pt idx="39">
                  <c:v>543</c:v>
                </c:pt>
                <c:pt idx="40">
                  <c:v>546</c:v>
                </c:pt>
                <c:pt idx="41">
                  <c:v>549</c:v>
                </c:pt>
                <c:pt idx="42">
                  <c:v>552</c:v>
                </c:pt>
                <c:pt idx="43">
                  <c:v>555</c:v>
                </c:pt>
                <c:pt idx="44">
                  <c:v>558</c:v>
                </c:pt>
                <c:pt idx="45">
                  <c:v>561</c:v>
                </c:pt>
                <c:pt idx="46">
                  <c:v>564</c:v>
                </c:pt>
                <c:pt idx="47">
                  <c:v>567</c:v>
                </c:pt>
                <c:pt idx="48">
                  <c:v>570</c:v>
                </c:pt>
                <c:pt idx="49">
                  <c:v>573</c:v>
                </c:pt>
                <c:pt idx="50">
                  <c:v>576</c:v>
                </c:pt>
                <c:pt idx="51">
                  <c:v>579</c:v>
                </c:pt>
                <c:pt idx="52">
                  <c:v>582</c:v>
                </c:pt>
                <c:pt idx="53">
                  <c:v>585</c:v>
                </c:pt>
                <c:pt idx="54">
                  <c:v>588</c:v>
                </c:pt>
                <c:pt idx="55">
                  <c:v>591</c:v>
                </c:pt>
                <c:pt idx="56">
                  <c:v>594</c:v>
                </c:pt>
                <c:pt idx="57">
                  <c:v>597</c:v>
                </c:pt>
                <c:pt idx="58">
                  <c:v>600</c:v>
                </c:pt>
                <c:pt idx="59">
                  <c:v>609</c:v>
                </c:pt>
                <c:pt idx="60">
                  <c:v>615</c:v>
                </c:pt>
                <c:pt idx="63">
                  <c:v>813</c:v>
                </c:pt>
                <c:pt idx="64">
                  <c:v>814</c:v>
                </c:pt>
                <c:pt idx="65">
                  <c:v>815</c:v>
                </c:pt>
                <c:pt idx="66">
                  <c:v>816</c:v>
                </c:pt>
                <c:pt idx="67">
                  <c:v>817</c:v>
                </c:pt>
                <c:pt idx="68">
                  <c:v>818</c:v>
                </c:pt>
                <c:pt idx="69">
                  <c:v>819</c:v>
                </c:pt>
                <c:pt idx="70">
                  <c:v>820</c:v>
                </c:pt>
                <c:pt idx="71">
                  <c:v>821</c:v>
                </c:pt>
                <c:pt idx="72">
                  <c:v>822</c:v>
                </c:pt>
                <c:pt idx="73">
                  <c:v>823</c:v>
                </c:pt>
                <c:pt idx="74">
                  <c:v>824</c:v>
                </c:pt>
                <c:pt idx="75">
                  <c:v>825</c:v>
                </c:pt>
                <c:pt idx="76">
                  <c:v>826</c:v>
                </c:pt>
                <c:pt idx="77">
                  <c:v>827</c:v>
                </c:pt>
                <c:pt idx="78">
                  <c:v>828</c:v>
                </c:pt>
                <c:pt idx="79">
                  <c:v>829</c:v>
                </c:pt>
                <c:pt idx="80">
                  <c:v>830</c:v>
                </c:pt>
                <c:pt idx="81">
                  <c:v>831</c:v>
                </c:pt>
                <c:pt idx="82">
                  <c:v>832</c:v>
                </c:pt>
                <c:pt idx="83">
                  <c:v>833</c:v>
                </c:pt>
                <c:pt idx="84">
                  <c:v>834</c:v>
                </c:pt>
                <c:pt idx="85">
                  <c:v>835</c:v>
                </c:pt>
                <c:pt idx="86">
                  <c:v>836</c:v>
                </c:pt>
                <c:pt idx="87">
                  <c:v>837</c:v>
                </c:pt>
                <c:pt idx="88">
                  <c:v>838</c:v>
                </c:pt>
                <c:pt idx="89">
                  <c:v>839</c:v>
                </c:pt>
                <c:pt idx="90">
                  <c:v>840</c:v>
                </c:pt>
                <c:pt idx="91">
                  <c:v>841</c:v>
                </c:pt>
                <c:pt idx="92">
                  <c:v>842</c:v>
                </c:pt>
                <c:pt idx="93">
                  <c:v>843</c:v>
                </c:pt>
                <c:pt idx="94">
                  <c:v>844</c:v>
                </c:pt>
                <c:pt idx="95">
                  <c:v>845</c:v>
                </c:pt>
                <c:pt idx="96">
                  <c:v>846</c:v>
                </c:pt>
                <c:pt idx="97">
                  <c:v>847</c:v>
                </c:pt>
                <c:pt idx="98">
                  <c:v>848</c:v>
                </c:pt>
                <c:pt idx="99">
                  <c:v>849</c:v>
                </c:pt>
                <c:pt idx="100">
                  <c:v>850</c:v>
                </c:pt>
                <c:pt idx="101">
                  <c:v>851</c:v>
                </c:pt>
                <c:pt idx="102">
                  <c:v>852</c:v>
                </c:pt>
                <c:pt idx="103">
                  <c:v>853</c:v>
                </c:pt>
                <c:pt idx="104">
                  <c:v>854</c:v>
                </c:pt>
                <c:pt idx="105">
                  <c:v>855</c:v>
                </c:pt>
                <c:pt idx="106">
                  <c:v>856</c:v>
                </c:pt>
                <c:pt idx="107">
                  <c:v>857</c:v>
                </c:pt>
                <c:pt idx="108">
                  <c:v>858</c:v>
                </c:pt>
                <c:pt idx="109">
                  <c:v>859</c:v>
                </c:pt>
                <c:pt idx="110">
                  <c:v>860</c:v>
                </c:pt>
                <c:pt idx="111">
                  <c:v>861</c:v>
                </c:pt>
                <c:pt idx="112">
                  <c:v>862</c:v>
                </c:pt>
                <c:pt idx="113">
                  <c:v>863</c:v>
                </c:pt>
                <c:pt idx="114">
                  <c:v>864</c:v>
                </c:pt>
                <c:pt idx="115">
                  <c:v>865</c:v>
                </c:pt>
                <c:pt idx="116">
                  <c:v>866</c:v>
                </c:pt>
                <c:pt idx="117">
                  <c:v>867</c:v>
                </c:pt>
                <c:pt idx="118">
                  <c:v>868</c:v>
                </c:pt>
                <c:pt idx="119">
                  <c:v>869</c:v>
                </c:pt>
                <c:pt idx="120">
                  <c:v>870</c:v>
                </c:pt>
                <c:pt idx="121">
                  <c:v>871</c:v>
                </c:pt>
                <c:pt idx="122">
                  <c:v>872</c:v>
                </c:pt>
                <c:pt idx="123">
                  <c:v>873</c:v>
                </c:pt>
                <c:pt idx="124">
                  <c:v>874</c:v>
                </c:pt>
                <c:pt idx="125">
                  <c:v>875</c:v>
                </c:pt>
                <c:pt idx="126">
                  <c:v>876</c:v>
                </c:pt>
                <c:pt idx="127">
                  <c:v>877</c:v>
                </c:pt>
                <c:pt idx="128">
                  <c:v>878</c:v>
                </c:pt>
                <c:pt idx="129">
                  <c:v>879</c:v>
                </c:pt>
                <c:pt idx="130">
                  <c:v>880</c:v>
                </c:pt>
                <c:pt idx="131">
                  <c:v>881</c:v>
                </c:pt>
                <c:pt idx="132">
                  <c:v>882</c:v>
                </c:pt>
                <c:pt idx="133">
                  <c:v>883</c:v>
                </c:pt>
                <c:pt idx="134">
                  <c:v>884</c:v>
                </c:pt>
                <c:pt idx="135">
                  <c:v>885</c:v>
                </c:pt>
                <c:pt idx="136">
                  <c:v>886</c:v>
                </c:pt>
                <c:pt idx="137">
                  <c:v>887</c:v>
                </c:pt>
                <c:pt idx="138">
                  <c:v>888</c:v>
                </c:pt>
                <c:pt idx="139">
                  <c:v>889</c:v>
                </c:pt>
                <c:pt idx="140">
                  <c:v>890</c:v>
                </c:pt>
                <c:pt idx="141">
                  <c:v>891</c:v>
                </c:pt>
                <c:pt idx="142">
                  <c:v>892</c:v>
                </c:pt>
                <c:pt idx="143">
                  <c:v>893</c:v>
                </c:pt>
                <c:pt idx="144">
                  <c:v>894</c:v>
                </c:pt>
                <c:pt idx="145">
                  <c:v>895</c:v>
                </c:pt>
                <c:pt idx="146">
                  <c:v>896</c:v>
                </c:pt>
                <c:pt idx="147">
                  <c:v>897</c:v>
                </c:pt>
                <c:pt idx="148">
                  <c:v>898</c:v>
                </c:pt>
                <c:pt idx="149">
                  <c:v>899</c:v>
                </c:pt>
                <c:pt idx="150">
                  <c:v>900</c:v>
                </c:pt>
                <c:pt idx="151">
                  <c:v>901</c:v>
                </c:pt>
                <c:pt idx="152">
                  <c:v>902</c:v>
                </c:pt>
                <c:pt idx="153">
                  <c:v>903</c:v>
                </c:pt>
                <c:pt idx="154">
                  <c:v>904</c:v>
                </c:pt>
                <c:pt idx="155">
                  <c:v>905</c:v>
                </c:pt>
                <c:pt idx="156">
                  <c:v>906</c:v>
                </c:pt>
                <c:pt idx="157">
                  <c:v>907</c:v>
                </c:pt>
                <c:pt idx="158">
                  <c:v>908</c:v>
                </c:pt>
                <c:pt idx="159">
                  <c:v>909</c:v>
                </c:pt>
                <c:pt idx="160">
                  <c:v>910</c:v>
                </c:pt>
                <c:pt idx="161">
                  <c:v>911</c:v>
                </c:pt>
                <c:pt idx="162">
                  <c:v>912</c:v>
                </c:pt>
                <c:pt idx="163">
                  <c:v>913</c:v>
                </c:pt>
                <c:pt idx="164">
                  <c:v>914</c:v>
                </c:pt>
                <c:pt idx="165">
                  <c:v>915</c:v>
                </c:pt>
                <c:pt idx="166">
                  <c:v>916</c:v>
                </c:pt>
                <c:pt idx="167">
                  <c:v>917</c:v>
                </c:pt>
                <c:pt idx="168">
                  <c:v>918</c:v>
                </c:pt>
                <c:pt idx="169">
                  <c:v>919</c:v>
                </c:pt>
                <c:pt idx="170">
                  <c:v>920</c:v>
                </c:pt>
                <c:pt idx="171">
                  <c:v>921</c:v>
                </c:pt>
                <c:pt idx="172">
                  <c:v>922</c:v>
                </c:pt>
                <c:pt idx="173">
                  <c:v>923</c:v>
                </c:pt>
                <c:pt idx="174">
                  <c:v>924</c:v>
                </c:pt>
                <c:pt idx="175">
                  <c:v>925</c:v>
                </c:pt>
                <c:pt idx="176">
                  <c:v>926</c:v>
                </c:pt>
                <c:pt idx="177">
                  <c:v>927</c:v>
                </c:pt>
                <c:pt idx="178">
                  <c:v>928</c:v>
                </c:pt>
                <c:pt idx="179">
                  <c:v>929</c:v>
                </c:pt>
                <c:pt idx="180">
                  <c:v>930</c:v>
                </c:pt>
                <c:pt idx="181">
                  <c:v>931</c:v>
                </c:pt>
                <c:pt idx="182">
                  <c:v>932</c:v>
                </c:pt>
                <c:pt idx="183">
                  <c:v>933</c:v>
                </c:pt>
                <c:pt idx="184">
                  <c:v>934</c:v>
                </c:pt>
                <c:pt idx="185">
                  <c:v>935</c:v>
                </c:pt>
                <c:pt idx="186">
                  <c:v>936</c:v>
                </c:pt>
                <c:pt idx="187">
                  <c:v>937</c:v>
                </c:pt>
                <c:pt idx="188">
                  <c:v>938</c:v>
                </c:pt>
                <c:pt idx="189">
                  <c:v>939</c:v>
                </c:pt>
                <c:pt idx="190">
                  <c:v>940</c:v>
                </c:pt>
                <c:pt idx="191">
                  <c:v>941</c:v>
                </c:pt>
                <c:pt idx="192">
                  <c:v>942</c:v>
                </c:pt>
                <c:pt idx="193">
                  <c:v>943</c:v>
                </c:pt>
                <c:pt idx="194">
                  <c:v>944</c:v>
                </c:pt>
                <c:pt idx="195">
                  <c:v>945</c:v>
                </c:pt>
                <c:pt idx="196">
                  <c:v>946</c:v>
                </c:pt>
                <c:pt idx="197">
                  <c:v>947</c:v>
                </c:pt>
                <c:pt idx="198">
                  <c:v>948</c:v>
                </c:pt>
                <c:pt idx="199">
                  <c:v>949</c:v>
                </c:pt>
                <c:pt idx="200">
                  <c:v>950</c:v>
                </c:pt>
                <c:pt idx="201">
                  <c:v>951</c:v>
                </c:pt>
                <c:pt idx="202">
                  <c:v>952</c:v>
                </c:pt>
                <c:pt idx="203">
                  <c:v>953</c:v>
                </c:pt>
                <c:pt idx="204">
                  <c:v>954</c:v>
                </c:pt>
                <c:pt idx="205">
                  <c:v>955</c:v>
                </c:pt>
                <c:pt idx="206">
                  <c:v>956</c:v>
                </c:pt>
                <c:pt idx="207">
                  <c:v>957</c:v>
                </c:pt>
                <c:pt idx="208">
                  <c:v>958</c:v>
                </c:pt>
                <c:pt idx="209">
                  <c:v>959</c:v>
                </c:pt>
                <c:pt idx="210">
                  <c:v>960</c:v>
                </c:pt>
                <c:pt idx="211">
                  <c:v>961</c:v>
                </c:pt>
                <c:pt idx="212">
                  <c:v>962</c:v>
                </c:pt>
                <c:pt idx="213">
                  <c:v>963</c:v>
                </c:pt>
                <c:pt idx="214">
                  <c:v>964</c:v>
                </c:pt>
                <c:pt idx="215">
                  <c:v>965</c:v>
                </c:pt>
              </c:numCache>
            </c:numRef>
          </c:xVal>
          <c:yVal>
            <c:numRef>
              <c:f>Sheet1!$G$4:$G$19</c:f>
              <c:numCache>
                <c:formatCode>General</c:formatCode>
                <c:ptCount val="16"/>
                <c:pt idx="0">
                  <c:v>97.6</c:v>
                </c:pt>
                <c:pt idx="1">
                  <c:v>94.40000000000002</c:v>
                </c:pt>
                <c:pt idx="2">
                  <c:v>97.8</c:v>
                </c:pt>
                <c:pt idx="3">
                  <c:v>96.1</c:v>
                </c:pt>
                <c:pt idx="4">
                  <c:v>95.926051697921949</c:v>
                </c:pt>
                <c:pt idx="5">
                  <c:v>94.267612772427782</c:v>
                </c:pt>
                <c:pt idx="6">
                  <c:v>93.339338200436146</c:v>
                </c:pt>
                <c:pt idx="7">
                  <c:v>88</c:v>
                </c:pt>
                <c:pt idx="8">
                  <c:v>87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91.919191919191917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0E8-4C4D-BBF5-178129EAABC4}"/>
            </c:ext>
          </c:extLst>
        </c:ser>
        <c:ser>
          <c:idx val="5"/>
          <c:order val="5"/>
          <c:tx>
            <c:v>Line2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0E8-4C4D-BBF5-178129EAABC4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0E8-4C4D-BBF5-178129EAABC4}"/>
              </c:ext>
            </c:extLst>
          </c:dPt>
          <c:xVal>
            <c:numRef>
              <c:f>Sheet1!$H$22:$H$64</c:f>
              <c:numCache>
                <c:formatCode>General</c:formatCode>
                <c:ptCount val="43"/>
                <c:pt idx="0">
                  <c:v>480</c:v>
                </c:pt>
                <c:pt idx="1">
                  <c:v>483</c:v>
                </c:pt>
                <c:pt idx="2">
                  <c:v>486</c:v>
                </c:pt>
                <c:pt idx="3">
                  <c:v>489</c:v>
                </c:pt>
                <c:pt idx="4">
                  <c:v>492</c:v>
                </c:pt>
                <c:pt idx="5">
                  <c:v>495</c:v>
                </c:pt>
                <c:pt idx="6">
                  <c:v>498</c:v>
                </c:pt>
                <c:pt idx="7">
                  <c:v>501</c:v>
                </c:pt>
                <c:pt idx="8">
                  <c:v>504</c:v>
                </c:pt>
                <c:pt idx="9">
                  <c:v>507</c:v>
                </c:pt>
                <c:pt idx="10">
                  <c:v>510</c:v>
                </c:pt>
                <c:pt idx="11">
                  <c:v>513</c:v>
                </c:pt>
                <c:pt idx="12">
                  <c:v>516</c:v>
                </c:pt>
                <c:pt idx="13">
                  <c:v>519</c:v>
                </c:pt>
                <c:pt idx="14">
                  <c:v>522</c:v>
                </c:pt>
                <c:pt idx="15">
                  <c:v>525</c:v>
                </c:pt>
                <c:pt idx="16">
                  <c:v>528</c:v>
                </c:pt>
                <c:pt idx="17">
                  <c:v>531</c:v>
                </c:pt>
                <c:pt idx="18">
                  <c:v>534</c:v>
                </c:pt>
                <c:pt idx="19">
                  <c:v>537</c:v>
                </c:pt>
                <c:pt idx="20">
                  <c:v>540</c:v>
                </c:pt>
                <c:pt idx="21">
                  <c:v>543</c:v>
                </c:pt>
                <c:pt idx="22">
                  <c:v>546</c:v>
                </c:pt>
                <c:pt idx="23">
                  <c:v>549</c:v>
                </c:pt>
                <c:pt idx="24">
                  <c:v>552</c:v>
                </c:pt>
                <c:pt idx="25">
                  <c:v>555</c:v>
                </c:pt>
                <c:pt idx="26">
                  <c:v>558</c:v>
                </c:pt>
                <c:pt idx="27">
                  <c:v>561</c:v>
                </c:pt>
                <c:pt idx="28">
                  <c:v>564</c:v>
                </c:pt>
                <c:pt idx="29">
                  <c:v>567</c:v>
                </c:pt>
                <c:pt idx="30">
                  <c:v>570</c:v>
                </c:pt>
                <c:pt idx="31">
                  <c:v>573</c:v>
                </c:pt>
                <c:pt idx="32">
                  <c:v>576</c:v>
                </c:pt>
                <c:pt idx="33">
                  <c:v>579</c:v>
                </c:pt>
                <c:pt idx="34">
                  <c:v>582</c:v>
                </c:pt>
                <c:pt idx="35">
                  <c:v>585</c:v>
                </c:pt>
                <c:pt idx="36">
                  <c:v>588</c:v>
                </c:pt>
                <c:pt idx="37">
                  <c:v>591</c:v>
                </c:pt>
                <c:pt idx="38">
                  <c:v>594</c:v>
                </c:pt>
                <c:pt idx="39">
                  <c:v>597</c:v>
                </c:pt>
                <c:pt idx="40">
                  <c:v>600</c:v>
                </c:pt>
                <c:pt idx="41">
                  <c:v>609</c:v>
                </c:pt>
                <c:pt idx="42">
                  <c:v>615</c:v>
                </c:pt>
              </c:numCache>
            </c:numRef>
          </c:xVal>
          <c:yVal>
            <c:numRef>
              <c:f>Sheet1!$G$22:$G$64</c:f>
              <c:numCache>
                <c:formatCode>General</c:formatCode>
                <c:ptCount val="43"/>
                <c:pt idx="0">
                  <c:v>77.099999999999994</c:v>
                </c:pt>
                <c:pt idx="1">
                  <c:v>77.348179841471733</c:v>
                </c:pt>
                <c:pt idx="2">
                  <c:v>76.958056851144732</c:v>
                </c:pt>
                <c:pt idx="3">
                  <c:v>76.552891249912619</c:v>
                </c:pt>
                <c:pt idx="4">
                  <c:v>76.486176116892466</c:v>
                </c:pt>
                <c:pt idx="5">
                  <c:v>76.164866913605124</c:v>
                </c:pt>
                <c:pt idx="6">
                  <c:v>75.508541387646019</c:v>
                </c:pt>
                <c:pt idx="7">
                  <c:v>75.032562120721792</c:v>
                </c:pt>
                <c:pt idx="8">
                  <c:v>73.955484355746336</c:v>
                </c:pt>
                <c:pt idx="9">
                  <c:v>73.401028174903018</c:v>
                </c:pt>
                <c:pt idx="10">
                  <c:v>72.851567215551611</c:v>
                </c:pt>
                <c:pt idx="11">
                  <c:v>72.368582747346238</c:v>
                </c:pt>
                <c:pt idx="12">
                  <c:v>72.034029732668813</c:v>
                </c:pt>
                <c:pt idx="13">
                  <c:v>71.933988589679103</c:v>
                </c:pt>
                <c:pt idx="14">
                  <c:v>71.919563270520797</c:v>
                </c:pt>
                <c:pt idx="15">
                  <c:v>71.922392392321541</c:v>
                </c:pt>
                <c:pt idx="16">
                  <c:v>71.854592785680907</c:v>
                </c:pt>
                <c:pt idx="17">
                  <c:v>71.706612289729549</c:v>
                </c:pt>
                <c:pt idx="18">
                  <c:v>71.118613157501841</c:v>
                </c:pt>
                <c:pt idx="19">
                  <c:v>71.680083868557318</c:v>
                </c:pt>
                <c:pt idx="20">
                  <c:v>72.024281209678378</c:v>
                </c:pt>
                <c:pt idx="21">
                  <c:v>72.247451815889406</c:v>
                </c:pt>
                <c:pt idx="22">
                  <c:v>72.085613357847549</c:v>
                </c:pt>
                <c:pt idx="23">
                  <c:v>72.357631831303493</c:v>
                </c:pt>
                <c:pt idx="24">
                  <c:v>72.186921135221723</c:v>
                </c:pt>
                <c:pt idx="25">
                  <c:v>72.065248102012902</c:v>
                </c:pt>
                <c:pt idx="26">
                  <c:v>72.243852718687464</c:v>
                </c:pt>
                <c:pt idx="27">
                  <c:v>72.410755957610746</c:v>
                </c:pt>
                <c:pt idx="28">
                  <c:v>72.330746155896151</c:v>
                </c:pt>
                <c:pt idx="29">
                  <c:v>72.303907897048305</c:v>
                </c:pt>
                <c:pt idx="30">
                  <c:v>72.33018194327164</c:v>
                </c:pt>
                <c:pt idx="31">
                  <c:v>72.365536141461547</c:v>
                </c:pt>
                <c:pt idx="32">
                  <c:v>72.331659766158154</c:v>
                </c:pt>
                <c:pt idx="33">
                  <c:v>72.057728960087701</c:v>
                </c:pt>
                <c:pt idx="34">
                  <c:v>71.195282525287382</c:v>
                </c:pt>
                <c:pt idx="35">
                  <c:v>70.766309357715713</c:v>
                </c:pt>
                <c:pt idx="36">
                  <c:v>70.43613595595167</c:v>
                </c:pt>
                <c:pt idx="37">
                  <c:v>70.119929991528977</c:v>
                </c:pt>
                <c:pt idx="38">
                  <c:v>70.132044446658995</c:v>
                </c:pt>
                <c:pt idx="39">
                  <c:v>69.890004484528134</c:v>
                </c:pt>
                <c:pt idx="40">
                  <c:v>69.8</c:v>
                </c:pt>
                <c:pt idx="41">
                  <c:v>69.5</c:v>
                </c:pt>
                <c:pt idx="42">
                  <c:v>68.900000000000006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0E8-4C4D-BBF5-178129EAABC4}"/>
            </c:ext>
          </c:extLst>
        </c:ser>
        <c:ser>
          <c:idx val="6"/>
          <c:order val="6"/>
          <c:tx>
            <c:v>Line3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0E8-4C4D-BBF5-178129EAABC4}"/>
              </c:ext>
            </c:extLst>
          </c:dPt>
          <c:dPt>
            <c:idx val="16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0E8-4C4D-BBF5-178129EAABC4}"/>
              </c:ext>
            </c:extLst>
          </c:dPt>
          <c:xVal>
            <c:numRef>
              <c:f>Sheet1!$H$67:$H$232</c:f>
              <c:numCache>
                <c:formatCode>General</c:formatCode>
                <c:ptCount val="166"/>
                <c:pt idx="0">
                  <c:v>813</c:v>
                </c:pt>
                <c:pt idx="1">
                  <c:v>814</c:v>
                </c:pt>
                <c:pt idx="2">
                  <c:v>815</c:v>
                </c:pt>
                <c:pt idx="3">
                  <c:v>816</c:v>
                </c:pt>
                <c:pt idx="4">
                  <c:v>817</c:v>
                </c:pt>
                <c:pt idx="5">
                  <c:v>818</c:v>
                </c:pt>
                <c:pt idx="6">
                  <c:v>819</c:v>
                </c:pt>
                <c:pt idx="7">
                  <c:v>820</c:v>
                </c:pt>
                <c:pt idx="8">
                  <c:v>821</c:v>
                </c:pt>
                <c:pt idx="9">
                  <c:v>822</c:v>
                </c:pt>
                <c:pt idx="10">
                  <c:v>823</c:v>
                </c:pt>
                <c:pt idx="11">
                  <c:v>824</c:v>
                </c:pt>
                <c:pt idx="12">
                  <c:v>825</c:v>
                </c:pt>
                <c:pt idx="13">
                  <c:v>826</c:v>
                </c:pt>
                <c:pt idx="14">
                  <c:v>827</c:v>
                </c:pt>
                <c:pt idx="15">
                  <c:v>828</c:v>
                </c:pt>
                <c:pt idx="16">
                  <c:v>829</c:v>
                </c:pt>
                <c:pt idx="17">
                  <c:v>830</c:v>
                </c:pt>
                <c:pt idx="18">
                  <c:v>831</c:v>
                </c:pt>
                <c:pt idx="19">
                  <c:v>832</c:v>
                </c:pt>
                <c:pt idx="20">
                  <c:v>833</c:v>
                </c:pt>
                <c:pt idx="21">
                  <c:v>834</c:v>
                </c:pt>
                <c:pt idx="22">
                  <c:v>835</c:v>
                </c:pt>
                <c:pt idx="23">
                  <c:v>836</c:v>
                </c:pt>
                <c:pt idx="24">
                  <c:v>837</c:v>
                </c:pt>
                <c:pt idx="25">
                  <c:v>838</c:v>
                </c:pt>
                <c:pt idx="26">
                  <c:v>839</c:v>
                </c:pt>
                <c:pt idx="27">
                  <c:v>840</c:v>
                </c:pt>
                <c:pt idx="28">
                  <c:v>841</c:v>
                </c:pt>
                <c:pt idx="29">
                  <c:v>842</c:v>
                </c:pt>
                <c:pt idx="30">
                  <c:v>843</c:v>
                </c:pt>
                <c:pt idx="31">
                  <c:v>844</c:v>
                </c:pt>
                <c:pt idx="32">
                  <c:v>845</c:v>
                </c:pt>
                <c:pt idx="33">
                  <c:v>846</c:v>
                </c:pt>
                <c:pt idx="34">
                  <c:v>847</c:v>
                </c:pt>
                <c:pt idx="35">
                  <c:v>848</c:v>
                </c:pt>
                <c:pt idx="36">
                  <c:v>849</c:v>
                </c:pt>
                <c:pt idx="37">
                  <c:v>850</c:v>
                </c:pt>
                <c:pt idx="38">
                  <c:v>851</c:v>
                </c:pt>
                <c:pt idx="39">
                  <c:v>852</c:v>
                </c:pt>
                <c:pt idx="40">
                  <c:v>853</c:v>
                </c:pt>
                <c:pt idx="41">
                  <c:v>854</c:v>
                </c:pt>
                <c:pt idx="42">
                  <c:v>855</c:v>
                </c:pt>
                <c:pt idx="43">
                  <c:v>856</c:v>
                </c:pt>
                <c:pt idx="44">
                  <c:v>857</c:v>
                </c:pt>
                <c:pt idx="45">
                  <c:v>858</c:v>
                </c:pt>
                <c:pt idx="46">
                  <c:v>859</c:v>
                </c:pt>
                <c:pt idx="47">
                  <c:v>860</c:v>
                </c:pt>
                <c:pt idx="48">
                  <c:v>861</c:v>
                </c:pt>
                <c:pt idx="49">
                  <c:v>862</c:v>
                </c:pt>
                <c:pt idx="50">
                  <c:v>863</c:v>
                </c:pt>
                <c:pt idx="51">
                  <c:v>864</c:v>
                </c:pt>
                <c:pt idx="52">
                  <c:v>865</c:v>
                </c:pt>
                <c:pt idx="53">
                  <c:v>866</c:v>
                </c:pt>
                <c:pt idx="54">
                  <c:v>867</c:v>
                </c:pt>
                <c:pt idx="55">
                  <c:v>868</c:v>
                </c:pt>
                <c:pt idx="56">
                  <c:v>869</c:v>
                </c:pt>
                <c:pt idx="57">
                  <c:v>870</c:v>
                </c:pt>
                <c:pt idx="58">
                  <c:v>871</c:v>
                </c:pt>
                <c:pt idx="59">
                  <c:v>872</c:v>
                </c:pt>
                <c:pt idx="60">
                  <c:v>873</c:v>
                </c:pt>
                <c:pt idx="61">
                  <c:v>874</c:v>
                </c:pt>
                <c:pt idx="62">
                  <c:v>875</c:v>
                </c:pt>
                <c:pt idx="63">
                  <c:v>876</c:v>
                </c:pt>
                <c:pt idx="64">
                  <c:v>877</c:v>
                </c:pt>
                <c:pt idx="65">
                  <c:v>878</c:v>
                </c:pt>
                <c:pt idx="66">
                  <c:v>879</c:v>
                </c:pt>
                <c:pt idx="67">
                  <c:v>880</c:v>
                </c:pt>
                <c:pt idx="68">
                  <c:v>881</c:v>
                </c:pt>
                <c:pt idx="69">
                  <c:v>882</c:v>
                </c:pt>
                <c:pt idx="70">
                  <c:v>883</c:v>
                </c:pt>
                <c:pt idx="71">
                  <c:v>884</c:v>
                </c:pt>
                <c:pt idx="72">
                  <c:v>885</c:v>
                </c:pt>
                <c:pt idx="73">
                  <c:v>886</c:v>
                </c:pt>
                <c:pt idx="74">
                  <c:v>887</c:v>
                </c:pt>
                <c:pt idx="75">
                  <c:v>888</c:v>
                </c:pt>
                <c:pt idx="76">
                  <c:v>889</c:v>
                </c:pt>
                <c:pt idx="77">
                  <c:v>890</c:v>
                </c:pt>
                <c:pt idx="78">
                  <c:v>891</c:v>
                </c:pt>
                <c:pt idx="79">
                  <c:v>892</c:v>
                </c:pt>
                <c:pt idx="80">
                  <c:v>893</c:v>
                </c:pt>
                <c:pt idx="81">
                  <c:v>894</c:v>
                </c:pt>
                <c:pt idx="82">
                  <c:v>895</c:v>
                </c:pt>
                <c:pt idx="83">
                  <c:v>896</c:v>
                </c:pt>
                <c:pt idx="84">
                  <c:v>897</c:v>
                </c:pt>
                <c:pt idx="85">
                  <c:v>898</c:v>
                </c:pt>
                <c:pt idx="86">
                  <c:v>899</c:v>
                </c:pt>
                <c:pt idx="87">
                  <c:v>900</c:v>
                </c:pt>
                <c:pt idx="88">
                  <c:v>901</c:v>
                </c:pt>
                <c:pt idx="89">
                  <c:v>902</c:v>
                </c:pt>
                <c:pt idx="90">
                  <c:v>903</c:v>
                </c:pt>
                <c:pt idx="91">
                  <c:v>904</c:v>
                </c:pt>
                <c:pt idx="92">
                  <c:v>905</c:v>
                </c:pt>
                <c:pt idx="93">
                  <c:v>906</c:v>
                </c:pt>
                <c:pt idx="94">
                  <c:v>907</c:v>
                </c:pt>
                <c:pt idx="95">
                  <c:v>908</c:v>
                </c:pt>
                <c:pt idx="96">
                  <c:v>909</c:v>
                </c:pt>
                <c:pt idx="97">
                  <c:v>910</c:v>
                </c:pt>
                <c:pt idx="98">
                  <c:v>911</c:v>
                </c:pt>
                <c:pt idx="99">
                  <c:v>912</c:v>
                </c:pt>
                <c:pt idx="100">
                  <c:v>913</c:v>
                </c:pt>
                <c:pt idx="101">
                  <c:v>914</c:v>
                </c:pt>
                <c:pt idx="102">
                  <c:v>915</c:v>
                </c:pt>
                <c:pt idx="103">
                  <c:v>916</c:v>
                </c:pt>
                <c:pt idx="104">
                  <c:v>917</c:v>
                </c:pt>
                <c:pt idx="105">
                  <c:v>918</c:v>
                </c:pt>
                <c:pt idx="106">
                  <c:v>919</c:v>
                </c:pt>
                <c:pt idx="107">
                  <c:v>920</c:v>
                </c:pt>
                <c:pt idx="108">
                  <c:v>921</c:v>
                </c:pt>
                <c:pt idx="109">
                  <c:v>922</c:v>
                </c:pt>
                <c:pt idx="110">
                  <c:v>923</c:v>
                </c:pt>
                <c:pt idx="111">
                  <c:v>924</c:v>
                </c:pt>
                <c:pt idx="112">
                  <c:v>925</c:v>
                </c:pt>
                <c:pt idx="113">
                  <c:v>926</c:v>
                </c:pt>
                <c:pt idx="114">
                  <c:v>927</c:v>
                </c:pt>
                <c:pt idx="115">
                  <c:v>928</c:v>
                </c:pt>
                <c:pt idx="116">
                  <c:v>929</c:v>
                </c:pt>
                <c:pt idx="117">
                  <c:v>930</c:v>
                </c:pt>
                <c:pt idx="118">
                  <c:v>931</c:v>
                </c:pt>
                <c:pt idx="119">
                  <c:v>932</c:v>
                </c:pt>
                <c:pt idx="120">
                  <c:v>933</c:v>
                </c:pt>
                <c:pt idx="121">
                  <c:v>934</c:v>
                </c:pt>
                <c:pt idx="122">
                  <c:v>935</c:v>
                </c:pt>
                <c:pt idx="123">
                  <c:v>936</c:v>
                </c:pt>
                <c:pt idx="124">
                  <c:v>937</c:v>
                </c:pt>
                <c:pt idx="125">
                  <c:v>938</c:v>
                </c:pt>
                <c:pt idx="126">
                  <c:v>939</c:v>
                </c:pt>
                <c:pt idx="127">
                  <c:v>940</c:v>
                </c:pt>
                <c:pt idx="128">
                  <c:v>941</c:v>
                </c:pt>
                <c:pt idx="129">
                  <c:v>942</c:v>
                </c:pt>
                <c:pt idx="130">
                  <c:v>943</c:v>
                </c:pt>
                <c:pt idx="131">
                  <c:v>944</c:v>
                </c:pt>
                <c:pt idx="132">
                  <c:v>945</c:v>
                </c:pt>
                <c:pt idx="133">
                  <c:v>946</c:v>
                </c:pt>
                <c:pt idx="134">
                  <c:v>947</c:v>
                </c:pt>
                <c:pt idx="135">
                  <c:v>948</c:v>
                </c:pt>
                <c:pt idx="136">
                  <c:v>949</c:v>
                </c:pt>
                <c:pt idx="137">
                  <c:v>950</c:v>
                </c:pt>
                <c:pt idx="138">
                  <c:v>951</c:v>
                </c:pt>
                <c:pt idx="139">
                  <c:v>952</c:v>
                </c:pt>
                <c:pt idx="140">
                  <c:v>953</c:v>
                </c:pt>
                <c:pt idx="141">
                  <c:v>954</c:v>
                </c:pt>
                <c:pt idx="142">
                  <c:v>955</c:v>
                </c:pt>
                <c:pt idx="143">
                  <c:v>956</c:v>
                </c:pt>
                <c:pt idx="144">
                  <c:v>957</c:v>
                </c:pt>
                <c:pt idx="145">
                  <c:v>958</c:v>
                </c:pt>
                <c:pt idx="146">
                  <c:v>959</c:v>
                </c:pt>
                <c:pt idx="147">
                  <c:v>960</c:v>
                </c:pt>
                <c:pt idx="148">
                  <c:v>961</c:v>
                </c:pt>
                <c:pt idx="149">
                  <c:v>962</c:v>
                </c:pt>
                <c:pt idx="150">
                  <c:v>963</c:v>
                </c:pt>
                <c:pt idx="151">
                  <c:v>964</c:v>
                </c:pt>
                <c:pt idx="152">
                  <c:v>965</c:v>
                </c:pt>
                <c:pt idx="153">
                  <c:v>966</c:v>
                </c:pt>
                <c:pt idx="154">
                  <c:v>967</c:v>
                </c:pt>
                <c:pt idx="155">
                  <c:v>968</c:v>
                </c:pt>
                <c:pt idx="156">
                  <c:v>969</c:v>
                </c:pt>
                <c:pt idx="157">
                  <c:v>970</c:v>
                </c:pt>
                <c:pt idx="158">
                  <c:v>971</c:v>
                </c:pt>
                <c:pt idx="159">
                  <c:v>972</c:v>
                </c:pt>
                <c:pt idx="160">
                  <c:v>973</c:v>
                </c:pt>
                <c:pt idx="161">
                  <c:v>974</c:v>
                </c:pt>
                <c:pt idx="162">
                  <c:v>975</c:v>
                </c:pt>
                <c:pt idx="163">
                  <c:v>976</c:v>
                </c:pt>
                <c:pt idx="164">
                  <c:v>977</c:v>
                </c:pt>
                <c:pt idx="165">
                  <c:v>978</c:v>
                </c:pt>
              </c:numCache>
            </c:numRef>
          </c:xVal>
          <c:yVal>
            <c:numRef>
              <c:f>Sheet1!$G$67:$G$232</c:f>
              <c:numCache>
                <c:formatCode>General</c:formatCode>
                <c:ptCount val="166"/>
                <c:pt idx="0">
                  <c:v>69.657994702424617</c:v>
                </c:pt>
                <c:pt idx="1">
                  <c:v>69.541122249798903</c:v>
                </c:pt>
                <c:pt idx="2">
                  <c:v>69.989901948813753</c:v>
                </c:pt>
                <c:pt idx="3">
                  <c:v>70.536686554331396</c:v>
                </c:pt>
                <c:pt idx="4">
                  <c:v>70.689462007666407</c:v>
                </c:pt>
                <c:pt idx="5">
                  <c:v>71.648495379695348</c:v>
                </c:pt>
                <c:pt idx="6">
                  <c:v>71.607003045079921</c:v>
                </c:pt>
                <c:pt idx="7">
                  <c:v>71.397003231182026</c:v>
                </c:pt>
                <c:pt idx="8">
                  <c:v>71.452973913387183</c:v>
                </c:pt>
                <c:pt idx="9">
                  <c:v>71.309758561183543</c:v>
                </c:pt>
                <c:pt idx="10">
                  <c:v>71.495621734210062</c:v>
                </c:pt>
                <c:pt idx="11">
                  <c:v>71.361444930809739</c:v>
                </c:pt>
                <c:pt idx="12">
                  <c:v>71.173885053133233</c:v>
                </c:pt>
                <c:pt idx="13">
                  <c:v>71.620609149218865</c:v>
                </c:pt>
                <c:pt idx="14">
                  <c:v>71.441098836876677</c:v>
                </c:pt>
                <c:pt idx="15">
                  <c:v>71.644193726367902</c:v>
                </c:pt>
                <c:pt idx="16">
                  <c:v>71.855500191372599</c:v>
                </c:pt>
                <c:pt idx="17">
                  <c:v>71.549925012091649</c:v>
                </c:pt>
                <c:pt idx="18">
                  <c:v>72.086264666680293</c:v>
                </c:pt>
                <c:pt idx="19">
                  <c:v>72.017373803666402</c:v>
                </c:pt>
                <c:pt idx="20">
                  <c:v>72.033015847043487</c:v>
                </c:pt>
                <c:pt idx="21">
                  <c:v>71.988111833980838</c:v>
                </c:pt>
                <c:pt idx="22">
                  <c:v>72.178317090222563</c:v>
                </c:pt>
                <c:pt idx="23">
                  <c:v>72.198898470568338</c:v>
                </c:pt>
                <c:pt idx="24">
                  <c:v>72.197537028371087</c:v>
                </c:pt>
                <c:pt idx="25">
                  <c:v>72.012209055272621</c:v>
                </c:pt>
                <c:pt idx="26">
                  <c:v>71.999258527723441</c:v>
                </c:pt>
                <c:pt idx="27">
                  <c:v>72.355959074856187</c:v>
                </c:pt>
                <c:pt idx="28">
                  <c:v>72.058729938428058</c:v>
                </c:pt>
                <c:pt idx="29">
                  <c:v>71.78283853404605</c:v>
                </c:pt>
                <c:pt idx="30">
                  <c:v>71.921097633892316</c:v>
                </c:pt>
                <c:pt idx="31">
                  <c:v>71.614916447253151</c:v>
                </c:pt>
                <c:pt idx="32">
                  <c:v>71.693710384575297</c:v>
                </c:pt>
                <c:pt idx="33">
                  <c:v>71.909797764638682</c:v>
                </c:pt>
                <c:pt idx="34">
                  <c:v>72.222052685550167</c:v>
                </c:pt>
                <c:pt idx="35">
                  <c:v>71.964134651496181</c:v>
                </c:pt>
                <c:pt idx="36">
                  <c:v>71.721607462205128</c:v>
                </c:pt>
                <c:pt idx="37">
                  <c:v>71.508983965004461</c:v>
                </c:pt>
                <c:pt idx="38">
                  <c:v>71.612685784942556</c:v>
                </c:pt>
                <c:pt idx="39">
                  <c:v>71.66260448947412</c:v>
                </c:pt>
                <c:pt idx="40">
                  <c:v>71.621018537608705</c:v>
                </c:pt>
                <c:pt idx="41">
                  <c:v>71.462810022375393</c:v>
                </c:pt>
                <c:pt idx="42">
                  <c:v>71.141989099976286</c:v>
                </c:pt>
                <c:pt idx="43">
                  <c:v>71.066821857705577</c:v>
                </c:pt>
                <c:pt idx="44">
                  <c:v>70.665565671913043</c:v>
                </c:pt>
                <c:pt idx="45">
                  <c:v>70.865887456630674</c:v>
                </c:pt>
                <c:pt idx="46">
                  <c:v>70.911352687197564</c:v>
                </c:pt>
                <c:pt idx="47">
                  <c:v>70.654577753671987</c:v>
                </c:pt>
                <c:pt idx="48">
                  <c:v>70.942549837147467</c:v>
                </c:pt>
                <c:pt idx="49">
                  <c:v>70.418086275065008</c:v>
                </c:pt>
                <c:pt idx="50">
                  <c:v>70.461580161329195</c:v>
                </c:pt>
                <c:pt idx="51">
                  <c:v>70.431866940155032</c:v>
                </c:pt>
                <c:pt idx="52">
                  <c:v>70.44626661218264</c:v>
                </c:pt>
                <c:pt idx="53">
                  <c:v>70.253578574254561</c:v>
                </c:pt>
                <c:pt idx="54">
                  <c:v>70.351565739140483</c:v>
                </c:pt>
                <c:pt idx="55">
                  <c:v>70.04883376209078</c:v>
                </c:pt>
                <c:pt idx="56">
                  <c:v>70.077685562433203</c:v>
                </c:pt>
                <c:pt idx="57">
                  <c:v>69.830657103086921</c:v>
                </c:pt>
                <c:pt idx="58">
                  <c:v>70.322872491007786</c:v>
                </c:pt>
                <c:pt idx="59">
                  <c:v>70.418362738127101</c:v>
                </c:pt>
                <c:pt idx="60">
                  <c:v>70.378712186131963</c:v>
                </c:pt>
                <c:pt idx="61">
                  <c:v>70.318270041543855</c:v>
                </c:pt>
                <c:pt idx="62">
                  <c:v>70.429346336806205</c:v>
                </c:pt>
                <c:pt idx="63">
                  <c:v>70.474310733798461</c:v>
                </c:pt>
                <c:pt idx="64">
                  <c:v>70.177458671165908</c:v>
                </c:pt>
                <c:pt idx="65">
                  <c:v>70.573466603596003</c:v>
                </c:pt>
                <c:pt idx="66">
                  <c:v>70.637467750529225</c:v>
                </c:pt>
                <c:pt idx="67">
                  <c:v>70.759259110182384</c:v>
                </c:pt>
                <c:pt idx="68">
                  <c:v>70.918663869070201</c:v>
                </c:pt>
                <c:pt idx="69">
                  <c:v>70.957357439816747</c:v>
                </c:pt>
                <c:pt idx="70">
                  <c:v>71.309115284740074</c:v>
                </c:pt>
                <c:pt idx="71">
                  <c:v>71.463268332175403</c:v>
                </c:pt>
                <c:pt idx="72">
                  <c:v>71.558463668613086</c:v>
                </c:pt>
                <c:pt idx="73">
                  <c:v>71.684711805772878</c:v>
                </c:pt>
                <c:pt idx="74">
                  <c:v>71.68371948052885</c:v>
                </c:pt>
                <c:pt idx="75">
                  <c:v>71.763289748485363</c:v>
                </c:pt>
                <c:pt idx="76">
                  <c:v>71.752753689803399</c:v>
                </c:pt>
                <c:pt idx="77">
                  <c:v>71.758100158835305</c:v>
                </c:pt>
                <c:pt idx="78">
                  <c:v>71.918338259927367</c:v>
                </c:pt>
                <c:pt idx="79">
                  <c:v>78.076716849501651</c:v>
                </c:pt>
                <c:pt idx="80">
                  <c:v>78.165101663259236</c:v>
                </c:pt>
                <c:pt idx="81">
                  <c:v>78.241564955853022</c:v>
                </c:pt>
                <c:pt idx="82">
                  <c:v>78.486781258312533</c:v>
                </c:pt>
                <c:pt idx="83">
                  <c:v>78.494694327535711</c:v>
                </c:pt>
                <c:pt idx="84">
                  <c:v>78.591004376131821</c:v>
                </c:pt>
                <c:pt idx="85">
                  <c:v>78.839662804882607</c:v>
                </c:pt>
                <c:pt idx="86">
                  <c:v>78.892314553198929</c:v>
                </c:pt>
                <c:pt idx="87">
                  <c:v>78.918275028157538</c:v>
                </c:pt>
                <c:pt idx="88">
                  <c:v>78.962120713016418</c:v>
                </c:pt>
                <c:pt idx="89">
                  <c:v>78.998879962515758</c:v>
                </c:pt>
                <c:pt idx="90">
                  <c:v>78.97440774848971</c:v>
                </c:pt>
                <c:pt idx="91">
                  <c:v>78.854288108817656</c:v>
                </c:pt>
                <c:pt idx="92">
                  <c:v>78.944156552965126</c:v>
                </c:pt>
                <c:pt idx="93">
                  <c:v>78.990194056546329</c:v>
                </c:pt>
                <c:pt idx="94">
                  <c:v>79.163945667729323</c:v>
                </c:pt>
                <c:pt idx="95">
                  <c:v>79.166554572124156</c:v>
                </c:pt>
                <c:pt idx="96">
                  <c:v>79.081491087795087</c:v>
                </c:pt>
                <c:pt idx="97">
                  <c:v>79.049100639944243</c:v>
                </c:pt>
                <c:pt idx="98">
                  <c:v>79.097945362748703</c:v>
                </c:pt>
                <c:pt idx="99">
                  <c:v>79.168355934093185</c:v>
                </c:pt>
                <c:pt idx="100">
                  <c:v>79.13575128312803</c:v>
                </c:pt>
                <c:pt idx="101">
                  <c:v>79.094922330006085</c:v>
                </c:pt>
                <c:pt idx="102">
                  <c:v>78.988560028910058</c:v>
                </c:pt>
                <c:pt idx="103">
                  <c:v>78.884062821514448</c:v>
                </c:pt>
                <c:pt idx="104">
                  <c:v>78.695987519230158</c:v>
                </c:pt>
                <c:pt idx="105">
                  <c:v>78.609815805121826</c:v>
                </c:pt>
                <c:pt idx="106">
                  <c:v>78.684944573185703</c:v>
                </c:pt>
                <c:pt idx="107">
                  <c:v>78.608954262035709</c:v>
                </c:pt>
                <c:pt idx="108">
                  <c:v>78.630517300361888</c:v>
                </c:pt>
                <c:pt idx="109">
                  <c:v>78.620427854929048</c:v>
                </c:pt>
                <c:pt idx="110">
                  <c:v>82.580993366171015</c:v>
                </c:pt>
                <c:pt idx="111">
                  <c:v>82.547877142282601</c:v>
                </c:pt>
                <c:pt idx="112">
                  <c:v>82.474210923105773</c:v>
                </c:pt>
                <c:pt idx="113">
                  <c:v>82.295198294967108</c:v>
                </c:pt>
                <c:pt idx="114">
                  <c:v>82.294026853936373</c:v>
                </c:pt>
                <c:pt idx="115">
                  <c:v>82.21967795987706</c:v>
                </c:pt>
                <c:pt idx="116">
                  <c:v>82.117059314956037</c:v>
                </c:pt>
                <c:pt idx="117">
                  <c:v>82.002166090773841</c:v>
                </c:pt>
                <c:pt idx="118">
                  <c:v>82.134287862472434</c:v>
                </c:pt>
                <c:pt idx="119">
                  <c:v>81.918120327671033</c:v>
                </c:pt>
                <c:pt idx="120">
                  <c:v>81.802711485159008</c:v>
                </c:pt>
                <c:pt idx="121">
                  <c:v>81.832616067961112</c:v>
                </c:pt>
                <c:pt idx="122">
                  <c:v>81.702659007098461</c:v>
                </c:pt>
                <c:pt idx="123">
                  <c:v>81.634978350072743</c:v>
                </c:pt>
                <c:pt idx="124">
                  <c:v>81.639302445760734</c:v>
                </c:pt>
                <c:pt idx="125">
                  <c:v>81.556297278466644</c:v>
                </c:pt>
                <c:pt idx="126">
                  <c:v>81.542454935378629</c:v>
                </c:pt>
                <c:pt idx="127">
                  <c:v>81.692875095753152</c:v>
                </c:pt>
                <c:pt idx="128">
                  <c:v>81.571149066787399</c:v>
                </c:pt>
                <c:pt idx="129">
                  <c:v>81.50492518522384</c:v>
                </c:pt>
                <c:pt idx="130">
                  <c:v>81.470120290135895</c:v>
                </c:pt>
                <c:pt idx="131">
                  <c:v>81.369857491506536</c:v>
                </c:pt>
                <c:pt idx="132">
                  <c:v>81.234915359251161</c:v>
                </c:pt>
                <c:pt idx="133">
                  <c:v>81.33617225884629</c:v>
                </c:pt>
                <c:pt idx="134">
                  <c:v>81.220128934562737</c:v>
                </c:pt>
                <c:pt idx="135">
                  <c:v>81.238279852255317</c:v>
                </c:pt>
                <c:pt idx="136">
                  <c:v>81.287340154396531</c:v>
                </c:pt>
                <c:pt idx="137">
                  <c:v>81.159885458454653</c:v>
                </c:pt>
                <c:pt idx="138">
                  <c:v>81.104917207008981</c:v>
                </c:pt>
                <c:pt idx="139">
                  <c:v>81.160185249326958</c:v>
                </c:pt>
                <c:pt idx="140">
                  <c:v>81.178575418845895</c:v>
                </c:pt>
                <c:pt idx="141">
                  <c:v>81.122267718106286</c:v>
                </c:pt>
                <c:pt idx="142">
                  <c:v>81.191391740681524</c:v>
                </c:pt>
                <c:pt idx="143">
                  <c:v>81.08427012534402</c:v>
                </c:pt>
                <c:pt idx="144">
                  <c:v>80.918265115940656</c:v>
                </c:pt>
                <c:pt idx="145">
                  <c:v>80.892258082822664</c:v>
                </c:pt>
                <c:pt idx="146">
                  <c:v>80.835711008384237</c:v>
                </c:pt>
                <c:pt idx="147">
                  <c:v>80.468287825583531</c:v>
                </c:pt>
                <c:pt idx="148">
                  <c:v>80.462554575961207</c:v>
                </c:pt>
                <c:pt idx="149">
                  <c:v>80.276214789484243</c:v>
                </c:pt>
                <c:pt idx="150">
                  <c:v>80.179710702970283</c:v>
                </c:pt>
                <c:pt idx="151">
                  <c:v>80.166723685840864</c:v>
                </c:pt>
                <c:pt idx="152">
                  <c:v>80.208984455277729</c:v>
                </c:pt>
                <c:pt idx="153">
                  <c:v>79.922874199631167</c:v>
                </c:pt>
                <c:pt idx="154">
                  <c:v>80.042746977567234</c:v>
                </c:pt>
                <c:pt idx="155">
                  <c:v>80.004308803102049</c:v>
                </c:pt>
                <c:pt idx="156">
                  <c:v>79.956566817450067</c:v>
                </c:pt>
                <c:pt idx="157">
                  <c:v>79.947010140785622</c:v>
                </c:pt>
                <c:pt idx="158">
                  <c:v>79.896025924372367</c:v>
                </c:pt>
                <c:pt idx="159">
                  <c:v>79.865552851709225</c:v>
                </c:pt>
                <c:pt idx="160">
                  <c:v>79.663578863645611</c:v>
                </c:pt>
                <c:pt idx="161">
                  <c:v>79.623899080608624</c:v>
                </c:pt>
                <c:pt idx="162">
                  <c:v>79.629448025989063</c:v>
                </c:pt>
                <c:pt idx="163">
                  <c:v>79.59061963587699</c:v>
                </c:pt>
                <c:pt idx="164">
                  <c:v>79.608903969576446</c:v>
                </c:pt>
                <c:pt idx="165">
                  <c:v>79.65222893130165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09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191966795059232"/>
          <c:h val="0.870413296460914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2" formatCode="_-* #,##0_-;\-* #,##0_-;_-* &quot;-&quot;??_-;_-@_-">
                  <c:v>29.956232072229611</c:v>
                </c:pt>
                <c:pt idx="3" formatCode="_-* #,##0_-;\-* #,##0_-;_-* &quot;-&quot;??_-;_-@_-">
                  <c:v>30.512838506010414</c:v>
                </c:pt>
                <c:pt idx="4" formatCode="_-* #,##0_-;\-* #,##0_-;_-* &quot;-&quot;??_-;_-@_-">
                  <c:v>30.791461011238859</c:v>
                </c:pt>
                <c:pt idx="5" formatCode="_-* #,##0_-;\-* #,##0_-;_-* &quot;-&quot;??_-;_-@_-">
                  <c:v>34.183618096909321</c:v>
                </c:pt>
                <c:pt idx="6" formatCode="_-* #,##0_-;\-* #,##0_-;_-* &quot;-&quot;??_-;_-@_-">
                  <c:v>27.226263046595278</c:v>
                </c:pt>
                <c:pt idx="7" formatCode="_-* #,##0_-;\-* #,##0_-;_-* &quot;-&quot;??_-;_-@_-">
                  <c:v>28.220933575174705</c:v>
                </c:pt>
                <c:pt idx="10">
                  <c:v>36.798041158069715</c:v>
                </c:pt>
                <c:pt idx="11">
                  <c:v>39.47467660786895</c:v>
                </c:pt>
                <c:pt idx="12">
                  <c:v>42.707274193963976</c:v>
                </c:pt>
                <c:pt idx="13">
                  <c:v>41.025229587020981</c:v>
                </c:pt>
                <c:pt idx="14">
                  <c:v>46.220928414791409</c:v>
                </c:pt>
                <c:pt idx="15">
                  <c:v>48.487547329103556</c:v>
                </c:pt>
                <c:pt idx="16">
                  <c:v>41.601176308039662</c:v>
                </c:pt>
                <c:pt idx="17">
                  <c:v>44.215057842713165</c:v>
                </c:pt>
                <c:pt idx="18">
                  <c:v>42.925699676226202</c:v>
                </c:pt>
                <c:pt idx="19">
                  <c:v>53.67466545851309</c:v>
                </c:pt>
                <c:pt idx="20">
                  <c:v>42.173211783110894</c:v>
                </c:pt>
                <c:pt idx="24">
                  <c:v>10</c:v>
                </c:pt>
                <c:pt idx="25">
                  <c:v>14</c:v>
                </c:pt>
                <c:pt idx="26">
                  <c:v>18</c:v>
                </c:pt>
                <c:pt idx="27">
                  <c:v>20</c:v>
                </c:pt>
                <c:pt idx="28">
                  <c:v>22</c:v>
                </c:pt>
                <c:pt idx="29">
                  <c:v>22</c:v>
                </c:pt>
                <c:pt idx="30">
                  <c:v>23</c:v>
                </c:pt>
                <c:pt idx="31">
                  <c:v>23</c:v>
                </c:pt>
                <c:pt idx="32">
                  <c:v>23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8">
                  <c:v>36</c:v>
                </c:pt>
                <c:pt idx="39">
                  <c:v>36</c:v>
                </c:pt>
                <c:pt idx="40">
                  <c:v>36</c:v>
                </c:pt>
                <c:pt idx="41">
                  <c:v>36</c:v>
                </c:pt>
                <c:pt idx="42">
                  <c:v>36</c:v>
                </c:pt>
                <c:pt idx="43">
                  <c:v>36</c:v>
                </c:pt>
                <c:pt idx="44">
                  <c:v>36</c:v>
                </c:pt>
                <c:pt idx="4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Sheet1!$C$2:$C$49</c:f>
              <c:numCache>
                <c:formatCode>General</c:formatCode>
                <c:ptCount val="48"/>
                <c:pt idx="2" formatCode="_-* #,##0_-;\-* #,##0_-;_-* &quot;-&quot;??_-;_-@_-">
                  <c:v>26.007649694407004</c:v>
                </c:pt>
                <c:pt idx="3" formatCode="_-* #,##0_-;\-* #,##0_-;_-* &quot;-&quot;??_-;_-@_-">
                  <c:v>25.773274119799183</c:v>
                </c:pt>
                <c:pt idx="4" formatCode="_-* #,##0_-;\-* #,##0_-;_-* &quot;-&quot;??_-;_-@_-">
                  <c:v>27.523942688827031</c:v>
                </c:pt>
                <c:pt idx="5" formatCode="_-* #,##0_-;\-* #,##0_-;_-* &quot;-&quot;??_-;_-@_-">
                  <c:v>26.030101684474232</c:v>
                </c:pt>
                <c:pt idx="6" formatCode="_-* #,##0_-;\-* #,##0_-;_-* &quot;-&quot;??_-;_-@_-">
                  <c:v>28.709700096361047</c:v>
                </c:pt>
                <c:pt idx="7" formatCode="_-* #,##0_-;\-* #,##0_-;_-* &quot;-&quot;??_-;_-@_-">
                  <c:v>27.244972812850264</c:v>
                </c:pt>
                <c:pt idx="10">
                  <c:v>39.801570622017856</c:v>
                </c:pt>
                <c:pt idx="11">
                  <c:v>36.58641678759453</c:v>
                </c:pt>
                <c:pt idx="12">
                  <c:v>36.352603145722384</c:v>
                </c:pt>
                <c:pt idx="13">
                  <c:v>35.53240869265877</c:v>
                </c:pt>
                <c:pt idx="14">
                  <c:v>29.887689198893874</c:v>
                </c:pt>
                <c:pt idx="15">
                  <c:v>26.325481392413696</c:v>
                </c:pt>
                <c:pt idx="16">
                  <c:v>32.636725708495007</c:v>
                </c:pt>
                <c:pt idx="17">
                  <c:v>29.167300881578001</c:v>
                </c:pt>
                <c:pt idx="18">
                  <c:v>30.235748094649779</c:v>
                </c:pt>
                <c:pt idx="19">
                  <c:v>24.180577154610212</c:v>
                </c:pt>
                <c:pt idx="20">
                  <c:v>33.409930057884068</c:v>
                </c:pt>
                <c:pt idx="25">
                  <c:v>16</c:v>
                </c:pt>
                <c:pt idx="26">
                  <c:v>25</c:v>
                </c:pt>
                <c:pt idx="27">
                  <c:v>25</c:v>
                </c:pt>
                <c:pt idx="28">
                  <c:v>22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8">
                  <c:v>30</c:v>
                </c:pt>
                <c:pt idx="39">
                  <c:v>27</c:v>
                </c:pt>
                <c:pt idx="40">
                  <c:v>27</c:v>
                </c:pt>
                <c:pt idx="41">
                  <c:v>28</c:v>
                </c:pt>
                <c:pt idx="42">
                  <c:v>29</c:v>
                </c:pt>
                <c:pt idx="43">
                  <c:v>30</c:v>
                </c:pt>
                <c:pt idx="44">
                  <c:v>29</c:v>
                </c:pt>
                <c:pt idx="4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Sheet1!$D$2:$D$49</c:f>
              <c:numCache>
                <c:formatCode>General</c:formatCode>
                <c:ptCount val="48"/>
                <c:pt idx="2" formatCode="_-* #,##0_-;\-* #,##0_-;_-* &quot;-&quot;??_-;_-@_-">
                  <c:v>18.643881924993675</c:v>
                </c:pt>
                <c:pt idx="3" formatCode="_-* #,##0_-;\-* #,##0_-;_-* &quot;-&quot;??_-;_-@_-">
                  <c:v>16.975010945935072</c:v>
                </c:pt>
                <c:pt idx="4" formatCode="_-* #,##0_-;\-* #,##0_-;_-* &quot;-&quot;??_-;_-@_-">
                  <c:v>17.82871703294737</c:v>
                </c:pt>
                <c:pt idx="5" formatCode="_-* #,##0_-;\-* #,##0_-;_-* &quot;-&quot;??_-;_-@_-">
                  <c:v>16.990096723090332</c:v>
                </c:pt>
                <c:pt idx="6" formatCode="_-* #,##0_-;\-* #,##0_-;_-* &quot;-&quot;??_-;_-@_-">
                  <c:v>17.044639838691552</c:v>
                </c:pt>
                <c:pt idx="7" formatCode="_-* #,##0_-;\-* #,##0_-;_-* &quot;-&quot;??_-;_-@_-">
                  <c:v>17.772666843906759</c:v>
                </c:pt>
                <c:pt idx="10">
                  <c:v>8.3836913841792988</c:v>
                </c:pt>
                <c:pt idx="11">
                  <c:v>9.0144384690001331</c:v>
                </c:pt>
                <c:pt idx="12">
                  <c:v>9.8313899674354897</c:v>
                </c:pt>
                <c:pt idx="13">
                  <c:v>8.8576727038521756</c:v>
                </c:pt>
                <c:pt idx="14">
                  <c:v>8.3304993883970049</c:v>
                </c:pt>
                <c:pt idx="15">
                  <c:v>9.4095907524901072</c:v>
                </c:pt>
                <c:pt idx="16">
                  <c:v>9.6172978647994345</c:v>
                </c:pt>
                <c:pt idx="17">
                  <c:v>9.4988815456183655</c:v>
                </c:pt>
                <c:pt idx="18">
                  <c:v>9.3740087463695705</c:v>
                </c:pt>
                <c:pt idx="19">
                  <c:v>7.2211736229557539</c:v>
                </c:pt>
                <c:pt idx="20">
                  <c:v>8.0080451524532688</c:v>
                </c:pt>
                <c:pt idx="24">
                  <c:v>20</c:v>
                </c:pt>
                <c:pt idx="25">
                  <c:v>20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19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15</c:v>
                </c:pt>
                <c:pt idx="35">
                  <c:v>13</c:v>
                </c:pt>
                <c:pt idx="38">
                  <c:v>17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17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Sheet1!$E$2:$E$49</c:f>
              <c:numCache>
                <c:formatCode>General</c:formatCode>
                <c:ptCount val="48"/>
                <c:pt idx="2" formatCode="_-* #,##0_-;\-* #,##0_-;_-* &quot;-&quot;??_-;_-@_-">
                  <c:v>9.6852404738587943</c:v>
                </c:pt>
                <c:pt idx="3" formatCode="_-* #,##0_-;\-* #,##0_-;_-* &quot;-&quot;??_-;_-@_-">
                  <c:v>9.7918253759089957</c:v>
                </c:pt>
                <c:pt idx="4" formatCode="_-* #,##0_-;\-* #,##0_-;_-* &quot;-&quot;??_-;_-@_-">
                  <c:v>10.927052950567932</c:v>
                </c:pt>
                <c:pt idx="5" formatCode="_-* #,##0_-;\-* #,##0_-;_-* &quot;-&quot;??_-;_-@_-">
                  <c:v>10.618754192368712</c:v>
                </c:pt>
                <c:pt idx="6" formatCode="_-* #,##0_-;\-* #,##0_-;_-* &quot;-&quot;??_-;_-@_-">
                  <c:v>12.497231820138726</c:v>
                </c:pt>
                <c:pt idx="7" formatCode="_-* #,##0_-;\-* #,##0_-;_-* &quot;-&quot;??_-;_-@_-">
                  <c:v>12.293694166953898</c:v>
                </c:pt>
                <c:pt idx="24">
                  <c:v>24</c:v>
                </c:pt>
                <c:pt idx="25">
                  <c:v>22</c:v>
                </c:pt>
                <c:pt idx="26">
                  <c:v>18</c:v>
                </c:pt>
                <c:pt idx="27">
                  <c:v>16</c:v>
                </c:pt>
                <c:pt idx="28">
                  <c:v>16</c:v>
                </c:pt>
                <c:pt idx="29">
                  <c:v>17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8">
                  <c:v>14</c:v>
                </c:pt>
                <c:pt idx="39">
                  <c:v>15</c:v>
                </c:pt>
                <c:pt idx="40">
                  <c:v>15</c:v>
                </c:pt>
                <c:pt idx="41">
                  <c:v>13</c:v>
                </c:pt>
                <c:pt idx="42">
                  <c:v>13</c:v>
                </c:pt>
                <c:pt idx="43">
                  <c:v>9</c:v>
                </c:pt>
                <c:pt idx="44">
                  <c:v>10</c:v>
                </c:pt>
                <c:pt idx="4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ser>
          <c:idx val="5"/>
          <c:order val="5"/>
          <c:tx>
            <c:v>Fifth</c:v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val>
            <c:numRef>
              <c:f>Sheet1!$F$2:$F$49</c:f>
              <c:numCache>
                <c:formatCode>General</c:formatCode>
                <c:ptCount val="48"/>
                <c:pt idx="24">
                  <c:v>39</c:v>
                </c:pt>
                <c:pt idx="25">
                  <c:v>20</c:v>
                </c:pt>
                <c:pt idx="26">
                  <c:v>15</c:v>
                </c:pt>
                <c:pt idx="27">
                  <c:v>14</c:v>
                </c:pt>
                <c:pt idx="28">
                  <c:v>14</c:v>
                </c:pt>
                <c:pt idx="29">
                  <c:v>13</c:v>
                </c:pt>
                <c:pt idx="30">
                  <c:v>13</c:v>
                </c:pt>
                <c:pt idx="31">
                  <c:v>12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7FF-41E4-8CD5-31BC7B35029C}"/>
            </c:ext>
          </c:extLst>
        </c:ser>
        <c:ser>
          <c:idx val="6"/>
          <c:order val="6"/>
          <c:tx>
            <c:v>Sixth</c:v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Sheet1!$G$2:$G$49</c:f>
              <c:numCache>
                <c:formatCode>General</c:formatCode>
                <c:ptCount val="48"/>
              </c:numCache>
            </c:numRef>
          </c:val>
          <c:extLst>
            <c:ext xmlns:c16="http://schemas.microsoft.com/office/drawing/2014/chart" uri="{C3380CC4-5D6E-409C-BE32-E72D297353CC}">
              <c16:uniqueId val="{0000000A-F7FF-41E4-8CD5-31BC7B350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B5B-4752-9A3C-0E12187F911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7521-4EF6-850D-A193A0F88726}"/>
              </c:ext>
            </c:extLst>
          </c:dPt>
          <c:dPt>
            <c:idx val="6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8-7521-4EF6-850D-A193A0F8872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9-7521-4EF6-850D-A193A0F88726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F7FF-41E4-8CD5-31BC7B35029C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F7FF-41E4-8CD5-31BC7B35029C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F7FF-41E4-8CD5-31BC7B35029C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2-F7FF-41E4-8CD5-31BC7B35029C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5B5B-4752-9A3C-0E12187F911C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7521-4EF6-850D-A193A0F88726}"/>
              </c:ext>
            </c:extLst>
          </c:dPt>
          <c:dPt>
            <c:idx val="19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A-7521-4EF6-850D-A193A0F88726}"/>
              </c:ext>
            </c:extLst>
          </c:dPt>
          <c:dPt>
            <c:idx val="2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B-7521-4EF6-850D-A193A0F88726}"/>
              </c:ext>
            </c:extLst>
          </c:dPt>
          <c:dPt>
            <c:idx val="25"/>
            <c:bubble3D val="0"/>
            <c:extLst>
              <c:ext xmlns:c16="http://schemas.microsoft.com/office/drawing/2014/chart" uri="{C3380CC4-5D6E-409C-BE32-E72D297353CC}">
                <c16:uniqueId val="{0000000C-F7FF-41E4-8CD5-31BC7B35029C}"/>
              </c:ext>
            </c:extLst>
          </c:dPt>
          <c:dPt>
            <c:idx val="26"/>
            <c:bubble3D val="0"/>
            <c:extLst>
              <c:ext xmlns:c16="http://schemas.microsoft.com/office/drawing/2014/chart" uri="{C3380CC4-5D6E-409C-BE32-E72D297353CC}">
                <c16:uniqueId val="{00000003-F7FF-41E4-8CD5-31BC7B35029C}"/>
              </c:ext>
            </c:extLst>
          </c:dPt>
          <c:dPt>
            <c:idx val="27"/>
            <c:bubble3D val="0"/>
            <c:extLst>
              <c:ext xmlns:c16="http://schemas.microsoft.com/office/drawing/2014/chart" uri="{C3380CC4-5D6E-409C-BE32-E72D297353CC}">
                <c16:uniqueId val="{00000004-F7FF-41E4-8CD5-31BC7B35029C}"/>
              </c:ext>
            </c:extLst>
          </c:dPt>
          <c:dPt>
            <c:idx val="28"/>
            <c:bubble3D val="0"/>
            <c:extLst>
              <c:ext xmlns:c16="http://schemas.microsoft.com/office/drawing/2014/chart" uri="{C3380CC4-5D6E-409C-BE32-E72D297353CC}">
                <c16:uniqueId val="{00000005-F7FF-41E4-8CD5-31BC7B35029C}"/>
              </c:ext>
            </c:extLst>
          </c:dPt>
          <c:dPt>
            <c:idx val="33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7521-4EF6-850D-A193A0F88726}"/>
              </c:ext>
            </c:extLst>
          </c:dPt>
          <c:dPt>
            <c:idx val="34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C-7521-4EF6-850D-A193A0F88726}"/>
              </c:ext>
            </c:extLst>
          </c:dPt>
          <c:dPt>
            <c:idx val="36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D-7521-4EF6-850D-A193A0F88726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0D-F7FF-41E4-8CD5-31BC7B35029C}"/>
              </c:ext>
            </c:extLst>
          </c:dPt>
          <c:dPt>
            <c:idx val="40"/>
            <c:bubble3D val="0"/>
            <c:extLst>
              <c:ext xmlns:c16="http://schemas.microsoft.com/office/drawing/2014/chart" uri="{C3380CC4-5D6E-409C-BE32-E72D297353CC}">
                <c16:uniqueId val="{00000006-F7FF-41E4-8CD5-31BC7B35029C}"/>
              </c:ext>
            </c:extLst>
          </c:dPt>
          <c:dPt>
            <c:idx val="41"/>
            <c:bubble3D val="0"/>
            <c:extLst>
              <c:ext xmlns:c16="http://schemas.microsoft.com/office/drawing/2014/chart" uri="{C3380CC4-5D6E-409C-BE32-E72D297353CC}">
                <c16:uniqueId val="{00000007-F7FF-41E4-8CD5-31BC7B35029C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8-F7FF-41E4-8CD5-31BC7B35029C}"/>
              </c:ext>
            </c:extLst>
          </c:dPt>
          <c:dPt>
            <c:idx val="43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7521-4EF6-850D-A193A0F88726}"/>
              </c:ext>
            </c:extLst>
          </c:dPt>
          <c:dPt>
            <c:idx val="49"/>
            <c:bubble3D val="0"/>
            <c:extLst>
              <c:ext xmlns:c16="http://schemas.microsoft.com/office/drawing/2014/chart" uri="{C3380CC4-5D6E-409C-BE32-E72D297353CC}">
                <c16:uniqueId val="{0000000E-F7FF-41E4-8CD5-31BC7B35029C}"/>
              </c:ext>
            </c:extLst>
          </c:dPt>
          <c:xVal>
            <c:numRef>
              <c:f>Sheet1!$J$4:$J$47</c:f>
              <c:numCache>
                <c:formatCode>General</c:formatCode>
                <c:ptCount val="4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28</c:v>
                </c:pt>
                <c:pt idx="17">
                  <c:v>29</c:v>
                </c:pt>
                <c:pt idx="18">
                  <c:v>30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  <c:pt idx="41">
                  <c:v>66</c:v>
                </c:pt>
                <c:pt idx="42">
                  <c:v>67</c:v>
                </c:pt>
                <c:pt idx="43">
                  <c:v>68</c:v>
                </c:pt>
              </c:numCache>
            </c:numRef>
          </c:xVal>
          <c:yVal>
            <c:numRef>
              <c:f>Sheet1!$I$4:$I$47</c:f>
              <c:numCache>
                <c:formatCode>General</c:formatCode>
                <c:ptCount val="44"/>
                <c:pt idx="0">
                  <c:v>84.293004165489094</c:v>
                </c:pt>
                <c:pt idx="1">
                  <c:v>83.052948947653661</c:v>
                </c:pt>
                <c:pt idx="2">
                  <c:v>87.071173683581179</c:v>
                </c:pt>
                <c:pt idx="3">
                  <c:v>87.82257069684259</c:v>
                </c:pt>
                <c:pt idx="4">
                  <c:v>85.477834801786599</c:v>
                </c:pt>
                <c:pt idx="5">
                  <c:v>85.532267398885622</c:v>
                </c:pt>
                <c:pt idx="8">
                  <c:v>84.983303164266871</c:v>
                </c:pt>
                <c:pt idx="9">
                  <c:v>85.075531864463613</c:v>
                </c:pt>
                <c:pt idx="10">
                  <c:v>88.891267307121836</c:v>
                </c:pt>
                <c:pt idx="11">
                  <c:v>85.415310983531924</c:v>
                </c:pt>
                <c:pt idx="12">
                  <c:v>84.439117002082284</c:v>
                </c:pt>
                <c:pt idx="13">
                  <c:v>84.222619474007359</c:v>
                </c:pt>
                <c:pt idx="14">
                  <c:v>83.855199881334102</c:v>
                </c:pt>
                <c:pt idx="15">
                  <c:v>82.881240269909526</c:v>
                </c:pt>
                <c:pt idx="16">
                  <c:v>82.535456517245549</c:v>
                </c:pt>
                <c:pt idx="17">
                  <c:v>85.076416236079055</c:v>
                </c:pt>
                <c:pt idx="18">
                  <c:v>83.591186993448218</c:v>
                </c:pt>
                <c:pt idx="22">
                  <c:v>93</c:v>
                </c:pt>
                <c:pt idx="23">
                  <c:v>92</c:v>
                </c:pt>
                <c:pt idx="24">
                  <c:v>94</c:v>
                </c:pt>
                <c:pt idx="25">
                  <c:v>94</c:v>
                </c:pt>
                <c:pt idx="26">
                  <c:v>93</c:v>
                </c:pt>
                <c:pt idx="27">
                  <c:v>92</c:v>
                </c:pt>
                <c:pt idx="28">
                  <c:v>93</c:v>
                </c:pt>
                <c:pt idx="29">
                  <c:v>90</c:v>
                </c:pt>
                <c:pt idx="30">
                  <c:v>84</c:v>
                </c:pt>
                <c:pt idx="31">
                  <c:v>83</c:v>
                </c:pt>
                <c:pt idx="32">
                  <c:v>83</c:v>
                </c:pt>
                <c:pt idx="33">
                  <c:v>81</c:v>
                </c:pt>
                <c:pt idx="36">
                  <c:v>97</c:v>
                </c:pt>
                <c:pt idx="37">
                  <c:v>95</c:v>
                </c:pt>
                <c:pt idx="38">
                  <c:v>95</c:v>
                </c:pt>
                <c:pt idx="39">
                  <c:v>94</c:v>
                </c:pt>
                <c:pt idx="40">
                  <c:v>95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5B-4752-9A3C-0E12187F9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8526036111695156E-2"/>
          <c:y val="6.2407844891612954E-2"/>
          <c:w val="0.88429417715364889"/>
          <c:h val="0.84783472979716734"/>
        </c:manualLayout>
      </c:layout>
      <c:barChart>
        <c:barDir val="col"/>
        <c:grouping val="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Sheet1!$H$2:$H$24</c:f>
              <c:numCache>
                <c:formatCode>General</c:formatCode>
                <c:ptCount val="23"/>
                <c:pt idx="0">
                  <c:v>14.978902746981801</c:v>
                </c:pt>
                <c:pt idx="1">
                  <c:v>8.6988135382239964</c:v>
                </c:pt>
                <c:pt idx="2">
                  <c:v>4.8163913868084602</c:v>
                </c:pt>
                <c:pt idx="3">
                  <c:v>6.9066438691770218</c:v>
                </c:pt>
                <c:pt idx="4">
                  <c:v>10.784486715652573</c:v>
                </c:pt>
                <c:pt idx="5">
                  <c:v>11.976098303349927</c:v>
                </c:pt>
                <c:pt idx="6">
                  <c:v>11.287897715934708</c:v>
                </c:pt>
                <c:pt idx="7">
                  <c:v>9.0528253071851275</c:v>
                </c:pt>
                <c:pt idx="8">
                  <c:v>17.828478093155969</c:v>
                </c:pt>
                <c:pt idx="9">
                  <c:v>14.217468799144587</c:v>
                </c:pt>
                <c:pt idx="10">
                  <c:v>8.2227430037475084</c:v>
                </c:pt>
                <c:pt idx="11">
                  <c:v>9.0570385480353934</c:v>
                </c:pt>
                <c:pt idx="12">
                  <c:v>8.6480978925726362</c:v>
                </c:pt>
                <c:pt idx="13">
                  <c:v>12.982611268595742</c:v>
                </c:pt>
                <c:pt idx="14">
                  <c:v>11.031267529471416</c:v>
                </c:pt>
                <c:pt idx="15">
                  <c:v>15.759810026767854</c:v>
                </c:pt>
                <c:pt idx="16">
                  <c:v>16.695565411292304</c:v>
                </c:pt>
                <c:pt idx="17">
                  <c:v>13.541319530350968</c:v>
                </c:pt>
                <c:pt idx="18">
                  <c:v>14.089757710549055</c:v>
                </c:pt>
                <c:pt idx="19">
                  <c:v>11.882557383542565</c:v>
                </c:pt>
                <c:pt idx="20">
                  <c:v>13.756749625508574</c:v>
                </c:pt>
                <c:pt idx="21">
                  <c:v>12.900565429632133</c:v>
                </c:pt>
                <c:pt idx="22">
                  <c:v>10.423758806484782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D0-403F-8C21-59DB4BECD539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Sheet1!$G$2:$G$24</c:f>
              <c:numCache>
                <c:formatCode>General</c:formatCode>
                <c:ptCount val="23"/>
                <c:pt idx="0">
                  <c:v>47.879886674072985</c:v>
                </c:pt>
                <c:pt idx="1">
                  <c:v>34.402683116496632</c:v>
                </c:pt>
                <c:pt idx="2">
                  <c:v>27.049397876358039</c:v>
                </c:pt>
                <c:pt idx="3">
                  <c:v>37.963882156014229</c:v>
                </c:pt>
                <c:pt idx="4">
                  <c:v>40.78921828109803</c:v>
                </c:pt>
                <c:pt idx="5">
                  <c:v>36.807118264266833</c:v>
                </c:pt>
                <c:pt idx="6">
                  <c:v>32.058155960074558</c:v>
                </c:pt>
                <c:pt idx="7">
                  <c:v>34.82152428724465</c:v>
                </c:pt>
                <c:pt idx="8">
                  <c:v>30.695185479074649</c:v>
                </c:pt>
                <c:pt idx="9">
                  <c:v>35.919338518701757</c:v>
                </c:pt>
                <c:pt idx="10">
                  <c:v>32.205504907778199</c:v>
                </c:pt>
                <c:pt idx="11">
                  <c:v>31.154330868167207</c:v>
                </c:pt>
                <c:pt idx="12">
                  <c:v>25.387937126362559</c:v>
                </c:pt>
                <c:pt idx="13">
                  <c:v>21.092567978416348</c:v>
                </c:pt>
                <c:pt idx="14">
                  <c:v>30.054607190505315</c:v>
                </c:pt>
                <c:pt idx="15">
                  <c:v>30.91866071798901</c:v>
                </c:pt>
                <c:pt idx="16">
                  <c:v>33.290587547809672</c:v>
                </c:pt>
                <c:pt idx="17">
                  <c:v>31.410270946914061</c:v>
                </c:pt>
                <c:pt idx="18">
                  <c:v>36.462145400619796</c:v>
                </c:pt>
                <c:pt idx="19">
                  <c:v>35.80683778929626</c:v>
                </c:pt>
                <c:pt idx="20">
                  <c:v>35.75450142048642</c:v>
                </c:pt>
                <c:pt idx="21">
                  <c:v>30.263254127661131</c:v>
                </c:pt>
                <c:pt idx="22">
                  <c:v>29.428519190473995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D0-403F-8C21-59DB4BECD539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31.191368374712454</c:v>
                </c:pt>
                <c:pt idx="1">
                  <c:v>41.484331966338239</c:v>
                </c:pt>
                <c:pt idx="2">
                  <c:v>36.996901572786165</c:v>
                </c:pt>
                <c:pt idx="3">
                  <c:v>28.328291469263441</c:v>
                </c:pt>
                <c:pt idx="4">
                  <c:v>18.415784367778436</c:v>
                </c:pt>
                <c:pt idx="5">
                  <c:v>23.631561398989454</c:v>
                </c:pt>
                <c:pt idx="6">
                  <c:v>21.828333225489803</c:v>
                </c:pt>
                <c:pt idx="7">
                  <c:v>21.418571108568543</c:v>
                </c:pt>
                <c:pt idx="8">
                  <c:v>20.146109265375344</c:v>
                </c:pt>
                <c:pt idx="9">
                  <c:v>20.558000985882039</c:v>
                </c:pt>
                <c:pt idx="10">
                  <c:v>24.924650918789041</c:v>
                </c:pt>
                <c:pt idx="11">
                  <c:v>30.912053962348029</c:v>
                </c:pt>
                <c:pt idx="12">
                  <c:v>24.574511159686267</c:v>
                </c:pt>
                <c:pt idx="13">
                  <c:v>14.837794272017934</c:v>
                </c:pt>
                <c:pt idx="14">
                  <c:v>11.296044835240631</c:v>
                </c:pt>
                <c:pt idx="15">
                  <c:v>23.513768547976309</c:v>
                </c:pt>
                <c:pt idx="16">
                  <c:v>33.487926579517712</c:v>
                </c:pt>
                <c:pt idx="17">
                  <c:v>30.313464976699844</c:v>
                </c:pt>
                <c:pt idx="18">
                  <c:v>23.973612818116745</c:v>
                </c:pt>
                <c:pt idx="19">
                  <c:v>33.87676511504246</c:v>
                </c:pt>
                <c:pt idx="20">
                  <c:v>24.469309971949812</c:v>
                </c:pt>
                <c:pt idx="21">
                  <c:v>19.045566503843514</c:v>
                </c:pt>
                <c:pt idx="22">
                  <c:v>31.313780053293744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D0-403F-8C21-59DB4BECD53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5.1824385897083705</c:v>
                </c:pt>
                <c:pt idx="1">
                  <c:v>13.246164738814267</c:v>
                </c:pt>
                <c:pt idx="2">
                  <c:v>27.087939816211971</c:v>
                </c:pt>
                <c:pt idx="3">
                  <c:v>25.003048384823813</c:v>
                </c:pt>
                <c:pt idx="4">
                  <c:v>27.093602211238537</c:v>
                </c:pt>
                <c:pt idx="5">
                  <c:v>19.941320369106876</c:v>
                </c:pt>
                <c:pt idx="6">
                  <c:v>26.065984274050418</c:v>
                </c:pt>
                <c:pt idx="7">
                  <c:v>24.850914505556201</c:v>
                </c:pt>
                <c:pt idx="8">
                  <c:v>21.25434331984647</c:v>
                </c:pt>
                <c:pt idx="9">
                  <c:v>20.919319228760742</c:v>
                </c:pt>
                <c:pt idx="10">
                  <c:v>26.89548168810877</c:v>
                </c:pt>
                <c:pt idx="11">
                  <c:v>19.146275764436048</c:v>
                </c:pt>
                <c:pt idx="12">
                  <c:v>27.658345490154694</c:v>
                </c:pt>
                <c:pt idx="13">
                  <c:v>28.182610214585736</c:v>
                </c:pt>
                <c:pt idx="14">
                  <c:v>25.225564010826673</c:v>
                </c:pt>
                <c:pt idx="15">
                  <c:v>12.991878387299103</c:v>
                </c:pt>
                <c:pt idx="16">
                  <c:v>7.4792081054977642</c:v>
                </c:pt>
                <c:pt idx="17">
                  <c:v>16.528464882211399</c:v>
                </c:pt>
                <c:pt idx="18">
                  <c:v>18.327793386443897</c:v>
                </c:pt>
                <c:pt idx="19">
                  <c:v>10.991176085495082</c:v>
                </c:pt>
                <c:pt idx="20">
                  <c:v>18.802247656075917</c:v>
                </c:pt>
                <c:pt idx="21">
                  <c:v>31.015408226031067</c:v>
                </c:pt>
                <c:pt idx="22">
                  <c:v>18.579554916097873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D0-403F-8C21-59DB4BECD539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0.36918511392667908</c:v>
                </c:pt>
                <c:pt idx="1">
                  <c:v>0.93930889466744516</c:v>
                </c:pt>
                <c:pt idx="2">
                  <c:v>2.8274656354100047</c:v>
                </c:pt>
                <c:pt idx="3">
                  <c:v>1.4494112368969065</c:v>
                </c:pt>
                <c:pt idx="4">
                  <c:v>2.7323385494582264</c:v>
                </c:pt>
                <c:pt idx="5">
                  <c:v>1.7443274421631787</c:v>
                </c:pt>
                <c:pt idx="6">
                  <c:v>1.9536036473550837</c:v>
                </c:pt>
                <c:pt idx="7">
                  <c:v>3.4233859256039034</c:v>
                </c:pt>
                <c:pt idx="8">
                  <c:v>0.79894777754026114</c:v>
                </c:pt>
                <c:pt idx="9">
                  <c:v>1.5856276290261464</c:v>
                </c:pt>
                <c:pt idx="10">
                  <c:v>1.3369406201790108</c:v>
                </c:pt>
                <c:pt idx="11">
                  <c:v>3.7733829289723628</c:v>
                </c:pt>
                <c:pt idx="12">
                  <c:v>6.1975196306145168</c:v>
                </c:pt>
                <c:pt idx="13">
                  <c:v>11.784273100735822</c:v>
                </c:pt>
                <c:pt idx="14">
                  <c:v>14.35401007604232</c:v>
                </c:pt>
                <c:pt idx="15">
                  <c:v>7.7855143811324998</c:v>
                </c:pt>
                <c:pt idx="16">
                  <c:v>1.9555377881327034</c:v>
                </c:pt>
                <c:pt idx="17">
                  <c:v>2.4214187381008103</c:v>
                </c:pt>
                <c:pt idx="18">
                  <c:v>0.85651270556109238</c:v>
                </c:pt>
                <c:pt idx="19">
                  <c:v>2.2463095372926496</c:v>
                </c:pt>
                <c:pt idx="20">
                  <c:v>2.0306661962915205</c:v>
                </c:pt>
                <c:pt idx="21">
                  <c:v>2.9044341594508229</c:v>
                </c:pt>
                <c:pt idx="22">
                  <c:v>6.6569786150089403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D0-403F-8C21-59DB4BECD539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0.35307717266636546</c:v>
                </c:pt>
                <c:pt idx="1">
                  <c:v>1.1432695798156309</c:v>
                </c:pt>
                <c:pt idx="2">
                  <c:v>0.609160038876426</c:v>
                </c:pt>
                <c:pt idx="3">
                  <c:v>0.23565441285170557</c:v>
                </c:pt>
                <c:pt idx="4">
                  <c:v>3.1650938290280324E-2</c:v>
                </c:pt>
                <c:pt idx="5">
                  <c:v>5.7558136452416644</c:v>
                </c:pt>
                <c:pt idx="6">
                  <c:v>6.5613426776208854</c:v>
                </c:pt>
                <c:pt idx="7">
                  <c:v>5.1199133843791653</c:v>
                </c:pt>
                <c:pt idx="8">
                  <c:v>7.7454416115219233</c:v>
                </c:pt>
                <c:pt idx="9">
                  <c:v>6.7105447937080465</c:v>
                </c:pt>
                <c:pt idx="10">
                  <c:v>5.8862223955564303</c:v>
                </c:pt>
                <c:pt idx="11">
                  <c:v>5.5833186473593939</c:v>
                </c:pt>
                <c:pt idx="12">
                  <c:v>5.4821787036015523</c:v>
                </c:pt>
                <c:pt idx="13">
                  <c:v>10.066052637970676</c:v>
                </c:pt>
                <c:pt idx="14">
                  <c:v>6.3998584413403146</c:v>
                </c:pt>
                <c:pt idx="15">
                  <c:v>7.1964312098017613</c:v>
                </c:pt>
                <c:pt idx="16">
                  <c:v>5.9522929315301791</c:v>
                </c:pt>
                <c:pt idx="17">
                  <c:v>5.4150633878274235</c:v>
                </c:pt>
                <c:pt idx="18">
                  <c:v>5.6333986100113069</c:v>
                </c:pt>
                <c:pt idx="19">
                  <c:v>4.8913451792972786</c:v>
                </c:pt>
                <c:pt idx="20">
                  <c:v>4.3859885266848062</c:v>
                </c:pt>
                <c:pt idx="21">
                  <c:v>2.6260775197339772</c:v>
                </c:pt>
                <c:pt idx="22">
                  <c:v>2.3142439794944649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000000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4.5141327931343102E-2</c:v>
                </c:pt>
                <c:pt idx="1">
                  <c:v>8.542816564379424E-2</c:v>
                </c:pt>
                <c:pt idx="2">
                  <c:v>0.61274367354893766</c:v>
                </c:pt>
                <c:pt idx="3">
                  <c:v>0.11306847097288458</c:v>
                </c:pt>
                <c:pt idx="4">
                  <c:v>0.15291893648392102</c:v>
                </c:pt>
                <c:pt idx="5">
                  <c:v>0.14376057688206428</c:v>
                </c:pt>
                <c:pt idx="6">
                  <c:v>0.24468249947453913</c:v>
                </c:pt>
                <c:pt idx="7">
                  <c:v>1.3128654814624132</c:v>
                </c:pt>
                <c:pt idx="8">
                  <c:v>1.5314944534853836</c:v>
                </c:pt>
                <c:pt idx="9">
                  <c:v>8.9700044776684959E-2</c:v>
                </c:pt>
                <c:pt idx="10">
                  <c:v>0.52845646584104133</c:v>
                </c:pt>
                <c:pt idx="11">
                  <c:v>0.37359928068156295</c:v>
                </c:pt>
                <c:pt idx="12">
                  <c:v>2.0514099970077684</c:v>
                </c:pt>
                <c:pt idx="13">
                  <c:v>1.0540905276777428</c:v>
                </c:pt>
                <c:pt idx="14">
                  <c:v>1.6386479165733325</c:v>
                </c:pt>
                <c:pt idx="15">
                  <c:v>1.8339367290334669</c:v>
                </c:pt>
                <c:pt idx="16">
                  <c:v>1.138881636219657</c:v>
                </c:pt>
                <c:pt idx="17">
                  <c:v>0.36999753789549533</c:v>
                </c:pt>
                <c:pt idx="18">
                  <c:v>0.65677936869810416</c:v>
                </c:pt>
                <c:pt idx="19">
                  <c:v>0.30500891003371006</c:v>
                </c:pt>
                <c:pt idx="20">
                  <c:v>0.80053660300294438</c:v>
                </c:pt>
                <c:pt idx="21">
                  <c:v>1.244694033647356</c:v>
                </c:pt>
                <c:pt idx="22">
                  <c:v>1.2831644391461989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3274272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312071932829801E-2"/>
          <c:y val="2.68259803921569E-2"/>
          <c:w val="0.91436678166711605"/>
          <c:h val="0.88225401259270497"/>
        </c:manualLayout>
      </c:layout>
      <c:scatterChart>
        <c:scatterStyle val="lineMarker"/>
        <c:varyColors val="0"/>
        <c:ser>
          <c:idx val="2"/>
          <c:order val="0"/>
          <c:tx>
            <c:v>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8F4-4FBA-BD61-767EC5CA5BA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8F4-4FBA-BD61-767EC5CA5B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8F4-4FBA-BD61-767EC5CA5B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8F4-4FBA-BD61-767EC5CA5B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8F4-4FBA-BD61-767EC5CA5BA9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2004</c:v>
                </c:pt>
                <c:pt idx="1">
                  <c:v>2016</c:v>
                </c:pt>
                <c:pt idx="2">
                  <c:v>2004</c:v>
                </c:pt>
                <c:pt idx="3">
                  <c:v>2016</c:v>
                </c:pt>
                <c:pt idx="4">
                  <c:v>2004</c:v>
                </c:pt>
                <c:pt idx="5">
                  <c:v>2016</c:v>
                </c:pt>
                <c:pt idx="6">
                  <c:v>2004</c:v>
                </c:pt>
                <c:pt idx="7">
                  <c:v>2016</c:v>
                </c:pt>
                <c:pt idx="8">
                  <c:v>2004</c:v>
                </c:pt>
                <c:pt idx="9">
                  <c:v>2016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8F4-4FBA-BD61-767EC5CA5BA9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8F4-4FBA-BD61-767EC5CA5BA9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8F4-4FBA-BD61-767EC5CA5BA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16.871569364704822</c:v>
                </c:pt>
                <c:pt idx="2">
                  <c:v>16.222987301246771</c:v>
                </c:pt>
                <c:pt idx="3">
                  <c:v>17.041998424568984</c:v>
                </c:pt>
                <c:pt idx="4">
                  <c:v>15.276242414717245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13.847457228249358</c:v>
                </c:pt>
                <c:pt idx="8">
                  <c:v>13.483370005421092</c:v>
                </c:pt>
                <c:pt idx="9">
                  <c:v>11.172242770679219</c:v>
                </c:pt>
                <c:pt idx="10">
                  <c:v>13.66339594915722</c:v>
                </c:pt>
                <c:pt idx="11">
                  <c:v>13.406251517740058</c:v>
                </c:pt>
                <c:pt idx="12">
                  <c:v>14.634635012150939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B8F4-4FBA-BD61-767EC5CA5BA9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8F4-4FBA-BD61-767EC5CA5BA9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8F4-4FBA-BD61-767EC5CA5BA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15.396824649237248</c:v>
                </c:pt>
                <c:pt idx="2">
                  <c:v>14.943055704537391</c:v>
                </c:pt>
                <c:pt idx="3">
                  <c:v>14.604866727395951</c:v>
                </c:pt>
                <c:pt idx="4">
                  <c:v>15.420873213267273</c:v>
                </c:pt>
                <c:pt idx="5">
                  <c:v>15.437913802998279</c:v>
                </c:pt>
                <c:pt idx="6">
                  <c:v>13.105407964920254</c:v>
                </c:pt>
                <c:pt idx="7">
                  <c:v>13.482126467888827</c:v>
                </c:pt>
                <c:pt idx="8">
                  <c:v>13.067502902816152</c:v>
                </c:pt>
                <c:pt idx="9">
                  <c:v>14.049680564895764</c:v>
                </c:pt>
                <c:pt idx="10">
                  <c:v>12.677853078330848</c:v>
                </c:pt>
                <c:pt idx="11">
                  <c:v>12.402852732313031</c:v>
                </c:pt>
                <c:pt idx="12">
                  <c:v>12.262950592461468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8F4-4FBA-BD61-767EC5CA5BA9}"/>
            </c:ext>
          </c:extLst>
        </c:ser>
        <c:ser>
          <c:idx val="3"/>
          <c:order val="3"/>
          <c:tx>
            <c:v>Ticks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35"/>
          </c:errBars>
          <c:xVal>
            <c:numRef>
              <c:f>Sheet1!$K$2:$K$5</c:f>
              <c:numCache>
                <c:formatCode>General</c:formatCode>
                <c:ptCount val="4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</c:numCache>
            </c:numRef>
          </c:xVal>
          <c:yVal>
            <c:numRef>
              <c:f>Sheet1!$L$2:$L$5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B8F4-4FBA-BD61-767EC5CA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851680"/>
        <c:axId val="-1241849360"/>
      </c:scatterChart>
      <c:valAx>
        <c:axId val="-1241851680"/>
        <c:scaling>
          <c:orientation val="minMax"/>
          <c:max val="201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1241849360"/>
        <c:crosses val="autoZero"/>
        <c:crossBetween val="midCat"/>
        <c:majorUnit val="4"/>
        <c:minorUnit val="2"/>
      </c:valAx>
      <c:valAx>
        <c:axId val="-1241849360"/>
        <c:scaling>
          <c:orientation val="minMax"/>
          <c:max val="20.100000000000001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851680"/>
        <c:crossesAt val="2003.4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91736917060401901"/>
          <c:h val="0.8858533100029160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41.938000000000002</c:v>
                </c:pt>
                <c:pt idx="1">
                  <c:v>28.181000000000001</c:v>
                </c:pt>
                <c:pt idx="2">
                  <c:v>24.818999999999999</c:v>
                </c:pt>
                <c:pt idx="3">
                  <c:v>47.863</c:v>
                </c:pt>
                <c:pt idx="4">
                  <c:v>-3</c:v>
                </c:pt>
                <c:pt idx="5">
                  <c:v>-20.718</c:v>
                </c:pt>
                <c:pt idx="6">
                  <c:v>74.007999999999996</c:v>
                </c:pt>
                <c:pt idx="7">
                  <c:v>7.7619999999999987</c:v>
                </c:pt>
                <c:pt idx="8">
                  <c:v>8.8680000000000003</c:v>
                </c:pt>
                <c:pt idx="9">
                  <c:v>-61.613999999999997</c:v>
                </c:pt>
                <c:pt idx="10">
                  <c:v>20.495999999999999</c:v>
                </c:pt>
                <c:pt idx="11">
                  <c:v>21.073</c:v>
                </c:pt>
                <c:pt idx="12">
                  <c:v>50.308999999999997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2-4988-A4C6-1E38E0824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1241919104"/>
        <c:axId val="-1241917056"/>
      </c:barChart>
      <c:catAx>
        <c:axId val="-12419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7056"/>
        <c:crosses val="autoZero"/>
        <c:auto val="1"/>
        <c:lblAlgn val="ctr"/>
        <c:lblOffset val="100"/>
        <c:tickLblSkip val="4"/>
        <c:noMultiLvlLbl val="0"/>
      </c:catAx>
      <c:valAx>
        <c:axId val="-1241917056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\ ;\−#,##0;0\ 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91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Natural monopolies</c:v>
                </c:pt>
                <c:pt idx="1">
                  <c:v>Scale        economies</c:v>
                </c:pt>
                <c:pt idx="2">
                  <c:v>Heavy        regulation</c:v>
                </c:pt>
                <c:pt idx="3">
                  <c:v>Low            barriers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12.197284</c:v>
                </c:pt>
                <c:pt idx="1">
                  <c:v>11.906018</c:v>
                </c:pt>
                <c:pt idx="2">
                  <c:v>12.883198</c:v>
                </c:pt>
                <c:pt idx="3">
                  <c:v>10.14589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0.5</c:v>
                </c:pt>
                <c:pt idx="1">
                  <c:v>4.5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10.839510000000001</c:v>
                </c:pt>
                <c:pt idx="1">
                  <c:v>10.839510000000001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4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483233938265366E-2"/>
          <c:y val="3.7618789030681513E-2"/>
          <c:w val="0.90482835287790864"/>
          <c:h val="0.9065341345075493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7239.8242140976754</c:v>
                </c:pt>
                <c:pt idx="4">
                  <c:v>7239.8242140976754</c:v>
                </c:pt>
                <c:pt idx="5">
                  <c:v>7539.8242140976754</c:v>
                </c:pt>
                <c:pt idx="6">
                  <c:v>7539.8242140976754</c:v>
                </c:pt>
                <c:pt idx="7">
                  <c:v>13151.912357103996</c:v>
                </c:pt>
                <c:pt idx="8">
                  <c:v>13151.912357103996</c:v>
                </c:pt>
                <c:pt idx="9">
                  <c:v>13451.912357103996</c:v>
                </c:pt>
                <c:pt idx="10">
                  <c:v>13451.912357103996</c:v>
                </c:pt>
                <c:pt idx="11">
                  <c:v>35511.820667018947</c:v>
                </c:pt>
                <c:pt idx="12">
                  <c:v>35511.820667018947</c:v>
                </c:pt>
                <c:pt idx="13">
                  <c:v>35811.820667018947</c:v>
                </c:pt>
                <c:pt idx="14">
                  <c:v>35811.820667018947</c:v>
                </c:pt>
                <c:pt idx="15">
                  <c:v>102900.00000000003</c:v>
                </c:pt>
                <c:pt idx="16">
                  <c:v>102900.00000000003</c:v>
                </c:pt>
                <c:pt idx="17">
                  <c:v>104900.00000000003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57.375970949277608</c:v>
                </c:pt>
                <c:pt idx="3">
                  <c:v>57.375970949277608</c:v>
                </c:pt>
                <c:pt idx="4">
                  <c:v>0</c:v>
                </c:pt>
                <c:pt idx="5">
                  <c:v>0</c:v>
                </c:pt>
                <c:pt idx="6">
                  <c:v>48.701690084065419</c:v>
                </c:pt>
                <c:pt idx="7">
                  <c:v>48.701690084065419</c:v>
                </c:pt>
                <c:pt idx="8">
                  <c:v>0</c:v>
                </c:pt>
                <c:pt idx="9">
                  <c:v>0</c:v>
                </c:pt>
                <c:pt idx="10">
                  <c:v>85.598240408247293</c:v>
                </c:pt>
                <c:pt idx="11">
                  <c:v>85.598240408247293</c:v>
                </c:pt>
                <c:pt idx="12">
                  <c:v>0</c:v>
                </c:pt>
                <c:pt idx="13">
                  <c:v>0</c:v>
                </c:pt>
                <c:pt idx="14">
                  <c:v>83.372503342388924</c:v>
                </c:pt>
                <c:pt idx="15">
                  <c:v>83.372503342388924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7239.8242140976754</c:v>
                </c:pt>
                <c:pt idx="4">
                  <c:v>7239.8242140976754</c:v>
                </c:pt>
                <c:pt idx="5">
                  <c:v>7539.8242140976754</c:v>
                </c:pt>
                <c:pt idx="6">
                  <c:v>7539.8242140976754</c:v>
                </c:pt>
                <c:pt idx="7">
                  <c:v>13151.912357103996</c:v>
                </c:pt>
                <c:pt idx="8">
                  <c:v>13151.912357103996</c:v>
                </c:pt>
                <c:pt idx="9">
                  <c:v>13451.912357103996</c:v>
                </c:pt>
                <c:pt idx="10">
                  <c:v>13451.912357103996</c:v>
                </c:pt>
                <c:pt idx="11">
                  <c:v>35511.820667018947</c:v>
                </c:pt>
                <c:pt idx="12">
                  <c:v>35511.820667018947</c:v>
                </c:pt>
                <c:pt idx="13">
                  <c:v>35811.820667018947</c:v>
                </c:pt>
                <c:pt idx="14">
                  <c:v>35811.820667018947</c:v>
                </c:pt>
                <c:pt idx="15">
                  <c:v>102900.00000000003</c:v>
                </c:pt>
                <c:pt idx="16">
                  <c:v>102900.00000000003</c:v>
                </c:pt>
                <c:pt idx="17">
                  <c:v>104900.00000000003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42.624029050722392</c:v>
                </c:pt>
                <c:pt idx="3">
                  <c:v>42.624029050722392</c:v>
                </c:pt>
                <c:pt idx="4">
                  <c:v>0</c:v>
                </c:pt>
                <c:pt idx="5">
                  <c:v>0</c:v>
                </c:pt>
                <c:pt idx="6">
                  <c:v>51.298309915934581</c:v>
                </c:pt>
                <c:pt idx="7">
                  <c:v>51.298309915934581</c:v>
                </c:pt>
                <c:pt idx="8">
                  <c:v>0</c:v>
                </c:pt>
                <c:pt idx="9">
                  <c:v>0</c:v>
                </c:pt>
                <c:pt idx="10">
                  <c:v>14.401759591752707</c:v>
                </c:pt>
                <c:pt idx="11">
                  <c:v>14.401759591752707</c:v>
                </c:pt>
                <c:pt idx="12">
                  <c:v>0</c:v>
                </c:pt>
                <c:pt idx="13">
                  <c:v>0</c:v>
                </c:pt>
                <c:pt idx="14">
                  <c:v>16.627496657611072</c:v>
                </c:pt>
                <c:pt idx="15">
                  <c:v>16.627496657611072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3CA6-4F47-858B-55F9CC953B1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3CA6-4F47-858B-55F9CC953B1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3CA6-4F47-858B-55F9CC953B11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3CA6-4F47-858B-55F9CC953B11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Y_l</c:v>
                </c:pt>
              </c:strCache>
            </c:strRef>
          </c:tx>
          <c:spPr>
            <a:solidFill>
              <a:srgbClr val="FFFFFF"/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Sheet1!$B$2:$B$116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E-4CAE-9669-A57B03F7A0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Y_u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</c:v>
                </c:pt>
                <c:pt idx="4">
                  <c:v>25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25</c:v>
                </c:pt>
                <c:pt idx="111">
                  <c:v>25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E-4CAE-9669-A57B03F7A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dateAx>
        <c:axId val="32422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auto val="0"/>
        <c:lblOffset val="100"/>
        <c:baseTimeUnit val="days"/>
      </c:date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19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3-B2D0-4EE8-A554-79E8BF0DC18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B2D0-4EE8-A554-79E8BF0DC18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B2D0-4EE8-A554-79E8BF0DC182}"/>
              </c:ext>
            </c:extLst>
          </c:dPt>
          <c:dPt>
            <c:idx val="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B2D0-4EE8-A554-79E8BF0DC18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B2D0-4EE8-A554-79E8BF0DC182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2D0-4EE8-A554-79E8BF0DC18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B2D0-4EE8-A554-79E8BF0DC182}"/>
              </c:ext>
            </c:extLst>
          </c:dPt>
          <c:dPt>
            <c:idx val="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2D0-4EE8-A554-79E8BF0DC18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B2D0-4EE8-A554-79E8BF0DC182}"/>
              </c:ext>
            </c:extLst>
          </c:dPt>
          <c:dPt>
            <c:idx val="1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2D0-4EE8-A554-79E8BF0DC182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B2D0-4EE8-A554-79E8BF0DC182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2D0-4EE8-A554-79E8BF0DC182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B2D0-4EE8-A554-79E8BF0DC182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2D0-4EE8-A554-79E8BF0DC182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2D0-4EE8-A554-79E8BF0DC182}"/>
              </c:ext>
            </c:extLst>
          </c:dPt>
          <c:dPt>
            <c:idx val="2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2D0-4EE8-A554-79E8BF0DC182}"/>
              </c:ext>
            </c:extLst>
          </c:dPt>
          <c:dPt>
            <c:idx val="2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B2D0-4EE8-A554-79E8BF0DC182}"/>
              </c:ext>
            </c:extLst>
          </c:dPt>
          <c:dPt>
            <c:idx val="2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2D0-4EE8-A554-79E8BF0DC182}"/>
              </c:ext>
            </c:extLst>
          </c:dPt>
          <c:dPt>
            <c:idx val="2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B2D0-4EE8-A554-79E8BF0DC182}"/>
              </c:ext>
            </c:extLst>
          </c:dPt>
          <c:dPt>
            <c:idx val="3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B2D0-4EE8-A554-79E8BF0DC182}"/>
              </c:ext>
            </c:extLst>
          </c:dPt>
          <c:dPt>
            <c:idx val="3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B2D0-4EE8-A554-79E8BF0DC182}"/>
              </c:ext>
            </c:extLst>
          </c:dPt>
          <c:dPt>
            <c:idx val="3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B2D0-4EE8-A554-79E8BF0DC182}"/>
              </c:ext>
            </c:extLst>
          </c:dPt>
          <c:dPt>
            <c:idx val="3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2D0-4EE8-A554-79E8BF0DC182}"/>
              </c:ext>
            </c:extLst>
          </c:dPt>
          <c:dPt>
            <c:idx val="3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4-B2D0-4EE8-A554-79E8BF0DC182}"/>
              </c:ext>
            </c:extLst>
          </c:dPt>
          <c:dPt>
            <c:idx val="3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B2D0-4EE8-A554-79E8BF0DC182}"/>
              </c:ext>
            </c:extLst>
          </c:dPt>
          <c:dPt>
            <c:idx val="3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B2D0-4EE8-A554-79E8BF0DC182}"/>
              </c:ext>
            </c:extLst>
          </c:dPt>
          <c:dPt>
            <c:idx val="3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2D0-4EE8-A554-79E8BF0DC182}"/>
              </c:ext>
            </c:extLst>
          </c:dPt>
          <c:dPt>
            <c:idx val="4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B2D0-4EE8-A554-79E8BF0DC182}"/>
              </c:ext>
            </c:extLst>
          </c:dPt>
          <c:dPt>
            <c:idx val="4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2D0-4EE8-A554-79E8BF0DC182}"/>
              </c:ext>
            </c:extLst>
          </c:dPt>
          <c:dPt>
            <c:idx val="43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B2D0-4EE8-A554-79E8BF0DC182}"/>
              </c:ext>
            </c:extLst>
          </c:dPt>
          <c:dPt>
            <c:idx val="4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B2D0-4EE8-A554-79E8BF0DC182}"/>
              </c:ext>
            </c:extLst>
          </c:dPt>
          <c:dPt>
            <c:idx val="4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2D0-4EE8-A554-79E8BF0DC182}"/>
              </c:ext>
            </c:extLst>
          </c:dPt>
          <c:dPt>
            <c:idx val="4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B2D0-4EE8-A554-79E8BF0DC182}"/>
              </c:ext>
            </c:extLst>
          </c:dPt>
          <c:xVal>
            <c:numRef>
              <c:f>Sheet1!$A$1:$A$48</c:f>
              <c:numCache>
                <c:formatCode>General</c:formatCode>
                <c:ptCount val="48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100</c:v>
                </c:pt>
                <c:pt idx="4">
                  <c:v>108</c:v>
                </c:pt>
                <c:pt idx="5">
                  <c:v>117</c:v>
                </c:pt>
                <c:pt idx="6">
                  <c:v>-17</c:v>
                </c:pt>
                <c:pt idx="7">
                  <c:v>-8</c:v>
                </c:pt>
                <c:pt idx="8">
                  <c:v>0</c:v>
                </c:pt>
                <c:pt idx="9">
                  <c:v>100</c:v>
                </c:pt>
                <c:pt idx="10">
                  <c:v>108</c:v>
                </c:pt>
                <c:pt idx="11">
                  <c:v>117</c:v>
                </c:pt>
                <c:pt idx="12">
                  <c:v>-17</c:v>
                </c:pt>
                <c:pt idx="13">
                  <c:v>-8</c:v>
                </c:pt>
                <c:pt idx="14">
                  <c:v>0</c:v>
                </c:pt>
                <c:pt idx="15">
                  <c:v>100</c:v>
                </c:pt>
                <c:pt idx="16">
                  <c:v>108</c:v>
                </c:pt>
                <c:pt idx="17">
                  <c:v>117</c:v>
                </c:pt>
                <c:pt idx="18">
                  <c:v>-17</c:v>
                </c:pt>
                <c:pt idx="19">
                  <c:v>-8</c:v>
                </c:pt>
                <c:pt idx="20">
                  <c:v>0</c:v>
                </c:pt>
                <c:pt idx="21">
                  <c:v>100</c:v>
                </c:pt>
                <c:pt idx="22">
                  <c:v>108</c:v>
                </c:pt>
                <c:pt idx="23">
                  <c:v>117</c:v>
                </c:pt>
                <c:pt idx="24">
                  <c:v>-17</c:v>
                </c:pt>
                <c:pt idx="25">
                  <c:v>-8</c:v>
                </c:pt>
                <c:pt idx="26">
                  <c:v>0</c:v>
                </c:pt>
                <c:pt idx="27">
                  <c:v>100</c:v>
                </c:pt>
                <c:pt idx="28">
                  <c:v>108</c:v>
                </c:pt>
                <c:pt idx="29">
                  <c:v>117</c:v>
                </c:pt>
                <c:pt idx="30">
                  <c:v>-17</c:v>
                </c:pt>
                <c:pt idx="31">
                  <c:v>-8</c:v>
                </c:pt>
                <c:pt idx="32">
                  <c:v>0</c:v>
                </c:pt>
                <c:pt idx="33">
                  <c:v>100</c:v>
                </c:pt>
                <c:pt idx="34">
                  <c:v>108</c:v>
                </c:pt>
                <c:pt idx="35">
                  <c:v>117</c:v>
                </c:pt>
                <c:pt idx="36">
                  <c:v>-17</c:v>
                </c:pt>
                <c:pt idx="37">
                  <c:v>-8</c:v>
                </c:pt>
                <c:pt idx="38">
                  <c:v>0</c:v>
                </c:pt>
                <c:pt idx="39">
                  <c:v>100</c:v>
                </c:pt>
                <c:pt idx="40">
                  <c:v>108</c:v>
                </c:pt>
                <c:pt idx="41">
                  <c:v>117</c:v>
                </c:pt>
                <c:pt idx="42">
                  <c:v>-17</c:v>
                </c:pt>
                <c:pt idx="43">
                  <c:v>-8</c:v>
                </c:pt>
                <c:pt idx="44">
                  <c:v>0</c:v>
                </c:pt>
                <c:pt idx="45">
                  <c:v>100</c:v>
                </c:pt>
                <c:pt idx="46">
                  <c:v>108</c:v>
                </c:pt>
                <c:pt idx="47">
                  <c:v>117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0-4EE8-A554-79E8BF0DC182}"/>
            </c:ext>
          </c:extLst>
        </c:ser>
        <c:ser>
          <c:idx val="1"/>
          <c:order val="1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Sheet1!$D$1:$D$10</c:f>
              <c:numCache>
                <c:formatCode>General</c:formatCode>
                <c:ptCount val="10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20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108</c:v>
                </c:pt>
                <c:pt idx="9">
                  <c:v>117</c:v>
                </c:pt>
              </c:numCache>
            </c:numRef>
          </c:xVal>
          <c:yVal>
            <c:numRef>
              <c:f>Sheet1!$E$1:$E$10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2D0-4EE8-A554-79E8BF0DC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1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31.9</c:v>
                </c:pt>
                <c:pt idx="6">
                  <c:v>32.200000000000003</c:v>
                </c:pt>
                <c:pt idx="7">
                  <c:v>17.600000000000001</c:v>
                </c:pt>
                <c:pt idx="8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0-4A3C-9054-AB201875F3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11.9</c:v>
                </c:pt>
                <c:pt idx="6">
                  <c:v>23</c:v>
                </c:pt>
                <c:pt idx="7">
                  <c:v>17.100000000000001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A0-4A3C-9054-AB201875F3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15.1</c:v>
                </c:pt>
                <c:pt idx="4">
                  <c:v>0</c:v>
                </c:pt>
                <c:pt idx="5">
                  <c:v>10.1</c:v>
                </c:pt>
                <c:pt idx="6">
                  <c:v>19.2</c:v>
                </c:pt>
                <c:pt idx="7">
                  <c:v>13.8</c:v>
                </c:pt>
                <c:pt idx="8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A0-4A3C-9054-AB201875F3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8.8000000000000007</c:v>
                </c:pt>
                <c:pt idx="1">
                  <c:v>0</c:v>
                </c:pt>
                <c:pt idx="2">
                  <c:v>0</c:v>
                </c:pt>
                <c:pt idx="3">
                  <c:v>12.2</c:v>
                </c:pt>
                <c:pt idx="4">
                  <c:v>0</c:v>
                </c:pt>
                <c:pt idx="5">
                  <c:v>5.6</c:v>
                </c:pt>
                <c:pt idx="6">
                  <c:v>10.4</c:v>
                </c:pt>
                <c:pt idx="7">
                  <c:v>13.3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A0-4A3C-9054-AB201875F3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42.600000000000009</c:v>
                </c:pt>
                <c:pt idx="1">
                  <c:v>14.5</c:v>
                </c:pt>
                <c:pt idx="2">
                  <c:v>35</c:v>
                </c:pt>
                <c:pt idx="3">
                  <c:v>27</c:v>
                </c:pt>
                <c:pt idx="4">
                  <c:v>14.399999999999991</c:v>
                </c:pt>
                <c:pt idx="5">
                  <c:v>40.5</c:v>
                </c:pt>
                <c:pt idx="6">
                  <c:v>15.199999999999989</c:v>
                </c:pt>
                <c:pt idx="7">
                  <c:v>38.200000000000003</c:v>
                </c:pt>
                <c:pt idx="8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A0-4A3C-9054-AB201875F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Electricity Distribution</c:v>
                      </c:pt>
                      <c:pt idx="1">
                        <c:v>Wired Telecom.</c:v>
                      </c:pt>
                      <c:pt idx="2">
                        <c:v>Rail Freight Transport</c:v>
                      </c:pt>
                      <c:pt idx="3">
                        <c:v>Airport Operations</c:v>
                      </c:pt>
                      <c:pt idx="4">
                        <c:v>Toll Road Operators</c:v>
                      </c:pt>
                      <c:pt idx="5">
                        <c:v>Water Transport Terminals</c:v>
                      </c:pt>
                      <c:pt idx="6">
                        <c:v>Electricity Transmission</c:v>
                      </c:pt>
                      <c:pt idx="7">
                        <c:v>Port Operators</c:v>
                      </c:pt>
                      <c:pt idx="8">
                        <c:v>Pipeline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F0A0-4A3C-9054-AB201875F3A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0A0-4A3C-9054-AB201875F3A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134.82245</c:v>
                </c:pt>
                <c:pt idx="2">
                  <c:v>140</c:v>
                </c:pt>
                <c:pt idx="3">
                  <c:v>136.82730000000001</c:v>
                </c:pt>
                <c:pt idx="4">
                  <c:v>140</c:v>
                </c:pt>
                <c:pt idx="5">
                  <c:v>138.32060000000001</c:v>
                </c:pt>
                <c:pt idx="6">
                  <c:v>140</c:v>
                </c:pt>
                <c:pt idx="7">
                  <c:v>138.45275000000001</c:v>
                </c:pt>
                <c:pt idx="8">
                  <c:v>140</c:v>
                </c:pt>
                <c:pt idx="9">
                  <c:v>138.7765</c:v>
                </c:pt>
                <c:pt idx="10">
                  <c:v>140</c:v>
                </c:pt>
                <c:pt idx="11">
                  <c:v>138.9572</c:v>
                </c:pt>
                <c:pt idx="12">
                  <c:v>140</c:v>
                </c:pt>
                <c:pt idx="13">
                  <c:v>138.96100000000001</c:v>
                </c:pt>
                <c:pt idx="14">
                  <c:v>140</c:v>
                </c:pt>
                <c:pt idx="15">
                  <c:v>139.13069999999999</c:v>
                </c:pt>
                <c:pt idx="16">
                  <c:v>140</c:v>
                </c:pt>
                <c:pt idx="17">
                  <c:v>139.21854999999999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0A0-4A3C-9054-AB201875F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High barriers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xVal>
            <c:numRef>
              <c:f>Sheet1!$A$2:$A$135</c:f>
              <c:numCache>
                <c:formatCode>General</c:formatCode>
                <c:ptCount val="134"/>
                <c:pt idx="0">
                  <c:v>84.759140000000002</c:v>
                </c:pt>
                <c:pt idx="1">
                  <c:v>1.0273399999999999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38.688429999999997</c:v>
                </c:pt>
                <c:pt idx="5">
                  <c:v>62.596939999999996</c:v>
                </c:pt>
                <c:pt idx="6">
                  <c:v>8.6839689999999994</c:v>
                </c:pt>
                <c:pt idx="7">
                  <c:v>5.1112880000000001</c:v>
                </c:pt>
                <c:pt idx="8">
                  <c:v>6.0606859999999996</c:v>
                </c:pt>
                <c:pt idx="9">
                  <c:v>8.3221360000000004</c:v>
                </c:pt>
                <c:pt idx="10">
                  <c:v>39.439689999999999</c:v>
                </c:pt>
                <c:pt idx="11">
                  <c:v>-11.283440326057374</c:v>
                </c:pt>
                <c:pt idx="12">
                  <c:v>35.77111</c:v>
                </c:pt>
                <c:pt idx="13">
                  <c:v>-12.37371737433584</c:v>
                </c:pt>
                <c:pt idx="14">
                  <c:v>6.9652659999999997</c:v>
                </c:pt>
                <c:pt idx="15">
                  <c:v>-13.944081149447587</c:v>
                </c:pt>
                <c:pt idx="16">
                  <c:v>15.03411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71.371350000000007</c:v>
                </c:pt>
                <c:pt idx="21">
                  <c:v>20.53397</c:v>
                </c:pt>
                <c:pt idx="22">
                  <c:v>-10.258059938192396</c:v>
                </c:pt>
                <c:pt idx="23">
                  <c:v>-11.782571639025829</c:v>
                </c:pt>
                <c:pt idx="24">
                  <c:v>5.8214420000000002</c:v>
                </c:pt>
                <c:pt idx="25">
                  <c:v>0.99024299999999998</c:v>
                </c:pt>
                <c:pt idx="26">
                  <c:v>-11.132789857025113</c:v>
                </c:pt>
                <c:pt idx="27">
                  <c:v>8.0702859999999994</c:v>
                </c:pt>
                <c:pt idx="28">
                  <c:v>53.912959999999998</c:v>
                </c:pt>
                <c:pt idx="29">
                  <c:v>6.434564</c:v>
                </c:pt>
                <c:pt idx="30">
                  <c:v>38.896940000000001</c:v>
                </c:pt>
                <c:pt idx="31">
                  <c:v>9.4759860000000007</c:v>
                </c:pt>
                <c:pt idx="32">
                  <c:v>80.778989999999993</c:v>
                </c:pt>
                <c:pt idx="33">
                  <c:v>18.634350000000001</c:v>
                </c:pt>
                <c:pt idx="34">
                  <c:v>13.94969</c:v>
                </c:pt>
                <c:pt idx="35">
                  <c:v>4.9751899999999996</c:v>
                </c:pt>
                <c:pt idx="36">
                  <c:v>58.707239999999999</c:v>
                </c:pt>
                <c:pt idx="37">
                  <c:v>8.4099789999999999</c:v>
                </c:pt>
                <c:pt idx="38">
                  <c:v>12.121370000000001</c:v>
                </c:pt>
                <c:pt idx="39">
                  <c:v>114.30176005500535</c:v>
                </c:pt>
                <c:pt idx="40">
                  <c:v>16.825189999999999</c:v>
                </c:pt>
                <c:pt idx="41">
                  <c:v>13.840070000000001</c:v>
                </c:pt>
                <c:pt idx="42">
                  <c:v>15.62523</c:v>
                </c:pt>
                <c:pt idx="43">
                  <c:v>114.97021199498919</c:v>
                </c:pt>
                <c:pt idx="44">
                  <c:v>54.546169999999996</c:v>
                </c:pt>
                <c:pt idx="45">
                  <c:v>23.617850000000001</c:v>
                </c:pt>
                <c:pt idx="46">
                  <c:v>35.161799999999999</c:v>
                </c:pt>
                <c:pt idx="47">
                  <c:v>6.603434</c:v>
                </c:pt>
                <c:pt idx="48">
                  <c:v>-13.457185389821595</c:v>
                </c:pt>
                <c:pt idx="49">
                  <c:v>28.40381</c:v>
                </c:pt>
                <c:pt idx="50">
                  <c:v>12.57366</c:v>
                </c:pt>
                <c:pt idx="51">
                  <c:v>110.13340570728924</c:v>
                </c:pt>
                <c:pt idx="52">
                  <c:v>14.382820000000001</c:v>
                </c:pt>
                <c:pt idx="53">
                  <c:v>27.782869999999999</c:v>
                </c:pt>
                <c:pt idx="54">
                  <c:v>20.388909999999999</c:v>
                </c:pt>
                <c:pt idx="55">
                  <c:v>113.93779481800613</c:v>
                </c:pt>
                <c:pt idx="56">
                  <c:v>20.844740000000002</c:v>
                </c:pt>
                <c:pt idx="57">
                  <c:v>40.773130000000002</c:v>
                </c:pt>
                <c:pt idx="58">
                  <c:v>18.09976</c:v>
                </c:pt>
                <c:pt idx="59">
                  <c:v>80.417159999999996</c:v>
                </c:pt>
                <c:pt idx="60">
                  <c:v>39.349229999999999</c:v>
                </c:pt>
                <c:pt idx="61">
                  <c:v>38.444650000000003</c:v>
                </c:pt>
                <c:pt idx="62">
                  <c:v>46.404949999999999</c:v>
                </c:pt>
                <c:pt idx="63">
                  <c:v>65.039299999999997</c:v>
                </c:pt>
                <c:pt idx="64">
                  <c:v>110.03807599532269</c:v>
                </c:pt>
                <c:pt idx="65">
                  <c:v>110.23727663250389</c:v>
                </c:pt>
                <c:pt idx="66">
                  <c:v>7.508013</c:v>
                </c:pt>
                <c:pt idx="67">
                  <c:v>-10.088234543921018</c:v>
                </c:pt>
                <c:pt idx="68">
                  <c:v>-10.296095373290861</c:v>
                </c:pt>
                <c:pt idx="69">
                  <c:v>82.135859999999994</c:v>
                </c:pt>
                <c:pt idx="70">
                  <c:v>84.578220000000002</c:v>
                </c:pt>
                <c:pt idx="71">
                  <c:v>22.31409</c:v>
                </c:pt>
                <c:pt idx="72">
                  <c:v>18.634350000000001</c:v>
                </c:pt>
                <c:pt idx="73">
                  <c:v>114.85526107272234</c:v>
                </c:pt>
                <c:pt idx="74">
                  <c:v>21.61946</c:v>
                </c:pt>
                <c:pt idx="75">
                  <c:v>61.873269999999998</c:v>
                </c:pt>
                <c:pt idx="76">
                  <c:v>20.042770000000001</c:v>
                </c:pt>
                <c:pt idx="77">
                  <c:v>81.321740000000005</c:v>
                </c:pt>
                <c:pt idx="78">
                  <c:v>11.578620000000001</c:v>
                </c:pt>
                <c:pt idx="79">
                  <c:v>12.57366</c:v>
                </c:pt>
                <c:pt idx="80">
                  <c:v>33.227649999999997</c:v>
                </c:pt>
                <c:pt idx="81">
                  <c:v>56.80762</c:v>
                </c:pt>
                <c:pt idx="82">
                  <c:v>62.687390000000001</c:v>
                </c:pt>
                <c:pt idx="83">
                  <c:v>68.114879999999999</c:v>
                </c:pt>
                <c:pt idx="84">
                  <c:v>82.588160000000002</c:v>
                </c:pt>
                <c:pt idx="85">
                  <c:v>30.484349999999999</c:v>
                </c:pt>
                <c:pt idx="86">
                  <c:v>4.8990679999999998</c:v>
                </c:pt>
                <c:pt idx="87">
                  <c:v>59.06908</c:v>
                </c:pt>
                <c:pt idx="88">
                  <c:v>28.222899999999999</c:v>
                </c:pt>
                <c:pt idx="89">
                  <c:v>0.42348720000000001</c:v>
                </c:pt>
                <c:pt idx="90">
                  <c:v>84.759140000000002</c:v>
                </c:pt>
                <c:pt idx="91">
                  <c:v>19.44847</c:v>
                </c:pt>
                <c:pt idx="92">
                  <c:v>61.1496</c:v>
                </c:pt>
                <c:pt idx="93">
                  <c:v>110.58413053692753</c:v>
                </c:pt>
                <c:pt idx="94">
                  <c:v>-14.730034458410383</c:v>
                </c:pt>
                <c:pt idx="95">
                  <c:v>19.991219999999998</c:v>
                </c:pt>
                <c:pt idx="96">
                  <c:v>18.27252</c:v>
                </c:pt>
                <c:pt idx="97">
                  <c:v>20.35305</c:v>
                </c:pt>
                <c:pt idx="98">
                  <c:v>75.170590000000004</c:v>
                </c:pt>
                <c:pt idx="99">
                  <c:v>69.170879999999997</c:v>
                </c:pt>
                <c:pt idx="100">
                  <c:v>35.459539999999997</c:v>
                </c:pt>
                <c:pt idx="101">
                  <c:v>38.173270000000002</c:v>
                </c:pt>
                <c:pt idx="102">
                  <c:v>66.667540000000002</c:v>
                </c:pt>
                <c:pt idx="103">
                  <c:v>18.18206</c:v>
                </c:pt>
                <c:pt idx="104">
                  <c:v>44.476329999999997</c:v>
                </c:pt>
                <c:pt idx="105">
                  <c:v>20.714880000000001</c:v>
                </c:pt>
                <c:pt idx="106">
                  <c:v>58.797699999999999</c:v>
                </c:pt>
                <c:pt idx="107">
                  <c:v>-13.532900805234892</c:v>
                </c:pt>
                <c:pt idx="108">
                  <c:v>64.134720000000002</c:v>
                </c:pt>
                <c:pt idx="109">
                  <c:v>87.111050000000006</c:v>
                </c:pt>
                <c:pt idx="110">
                  <c:v>14.382820000000001</c:v>
                </c:pt>
                <c:pt idx="111">
                  <c:v>46.314489999999999</c:v>
                </c:pt>
                <c:pt idx="112">
                  <c:v>9.8533399999999993</c:v>
                </c:pt>
                <c:pt idx="113">
                  <c:v>21.61946</c:v>
                </c:pt>
                <c:pt idx="114">
                  <c:v>74.356480000000005</c:v>
                </c:pt>
                <c:pt idx="115">
                  <c:v>49.195990000000002</c:v>
                </c:pt>
                <c:pt idx="116">
                  <c:v>41.88205</c:v>
                </c:pt>
                <c:pt idx="117">
                  <c:v>75.622889999999998</c:v>
                </c:pt>
                <c:pt idx="118">
                  <c:v>37.992359999999998</c:v>
                </c:pt>
                <c:pt idx="119">
                  <c:v>40.88702</c:v>
                </c:pt>
                <c:pt idx="120">
                  <c:v>49.624490000000002</c:v>
                </c:pt>
                <c:pt idx="121">
                  <c:v>28.49427</c:v>
                </c:pt>
                <c:pt idx="122">
                  <c:v>33.107619999999997</c:v>
                </c:pt>
                <c:pt idx="123">
                  <c:v>52.37518</c:v>
                </c:pt>
                <c:pt idx="124">
                  <c:v>58.164490000000001</c:v>
                </c:pt>
                <c:pt idx="125">
                  <c:v>35.821370000000002</c:v>
                </c:pt>
                <c:pt idx="126">
                  <c:v>69.652659999999997</c:v>
                </c:pt>
                <c:pt idx="127">
                  <c:v>36.002279999999999</c:v>
                </c:pt>
                <c:pt idx="128">
                  <c:v>10.94542</c:v>
                </c:pt>
                <c:pt idx="129">
                  <c:v>-12.488531553858504</c:v>
                </c:pt>
                <c:pt idx="130">
                  <c:v>-10.783490694091162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</c:numCache>
            </c:numRef>
          </c:xVal>
          <c:yVal>
            <c:numRef>
              <c:f>Sheet1!$C$2:$C$135</c:f>
              <c:numCache>
                <c:formatCode>General</c:formatCode>
                <c:ptCount val="134"/>
                <c:pt idx="0">
                  <c:v>14.255330000000001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9.6836920000000006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10.06908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14.5481</c:v>
                </c:pt>
                <c:pt idx="18">
                  <c:v>-99</c:v>
                </c:pt>
                <c:pt idx="19">
                  <c:v>-99</c:v>
                </c:pt>
                <c:pt idx="20">
                  <c:v>22.210750000000001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17.488859999999999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9.3877939999999995</c:v>
                </c:pt>
                <c:pt idx="37">
                  <c:v>-99</c:v>
                </c:pt>
                <c:pt idx="38">
                  <c:v>-99</c:v>
                </c:pt>
                <c:pt idx="39">
                  <c:v>14.396470000000001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2.3318500000000002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9.0607589999999991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6.5312299999999999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24.477440000000001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-4.5310589999999999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17.649360000000001</c:v>
                </c:pt>
                <c:pt idx="64">
                  <c:v>11.35473</c:v>
                </c:pt>
                <c:pt idx="65">
                  <c:v>9.6373080000000009</c:v>
                </c:pt>
                <c:pt idx="66">
                  <c:v>-99</c:v>
                </c:pt>
                <c:pt idx="67">
                  <c:v>10.402010000000001</c:v>
                </c:pt>
                <c:pt idx="68">
                  <c:v>-99</c:v>
                </c:pt>
                <c:pt idx="69">
                  <c:v>13.130699999999999</c:v>
                </c:pt>
                <c:pt idx="70">
                  <c:v>5.5042150000000003</c:v>
                </c:pt>
                <c:pt idx="71">
                  <c:v>-99</c:v>
                </c:pt>
                <c:pt idx="72">
                  <c:v>-99</c:v>
                </c:pt>
                <c:pt idx="73">
                  <c:v>10.483420000000001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-5.2449050000000002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19.311769999999999</c:v>
                </c:pt>
                <c:pt idx="82">
                  <c:v>-99</c:v>
                </c:pt>
                <c:pt idx="83">
                  <c:v>5.9479639999999998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14.87304</c:v>
                </c:pt>
                <c:pt idx="88">
                  <c:v>-99</c:v>
                </c:pt>
                <c:pt idx="89">
                  <c:v>-99</c:v>
                </c:pt>
                <c:pt idx="90">
                  <c:v>9.5738959999999995</c:v>
                </c:pt>
                <c:pt idx="91">
                  <c:v>-99</c:v>
                </c:pt>
                <c:pt idx="92">
                  <c:v>6.489115</c:v>
                </c:pt>
                <c:pt idx="93">
                  <c:v>13.674569999999999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13.74555</c:v>
                </c:pt>
                <c:pt idx="99">
                  <c:v>-99</c:v>
                </c:pt>
                <c:pt idx="100">
                  <c:v>9.6266010000000009</c:v>
                </c:pt>
                <c:pt idx="101">
                  <c:v>-99</c:v>
                </c:pt>
                <c:pt idx="102">
                  <c:v>-3.4068309999999999</c:v>
                </c:pt>
                <c:pt idx="103">
                  <c:v>-99</c:v>
                </c:pt>
                <c:pt idx="104">
                  <c:v>-99</c:v>
                </c:pt>
                <c:pt idx="105">
                  <c:v>14.93585</c:v>
                </c:pt>
                <c:pt idx="106">
                  <c:v>-99</c:v>
                </c:pt>
                <c:pt idx="107">
                  <c:v>-99</c:v>
                </c:pt>
                <c:pt idx="108">
                  <c:v>-2.2183890000000002</c:v>
                </c:pt>
                <c:pt idx="109">
                  <c:v>25.303609999999999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13.3612</c:v>
                </c:pt>
                <c:pt idx="114">
                  <c:v>21.487829999999999</c:v>
                </c:pt>
                <c:pt idx="115">
                  <c:v>-99</c:v>
                </c:pt>
                <c:pt idx="116">
                  <c:v>-99</c:v>
                </c:pt>
                <c:pt idx="117">
                  <c:v>31.34169</c:v>
                </c:pt>
                <c:pt idx="118">
                  <c:v>10.64789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8.9567300000000003</c:v>
                </c:pt>
                <c:pt idx="124">
                  <c:v>-99</c:v>
                </c:pt>
                <c:pt idx="125">
                  <c:v>13.192690000000001</c:v>
                </c:pt>
                <c:pt idx="126">
                  <c:v>10.50001</c:v>
                </c:pt>
                <c:pt idx="127">
                  <c:v>12.546720000000001</c:v>
                </c:pt>
                <c:pt idx="128">
                  <c:v>9.5329090000000001</c:v>
                </c:pt>
                <c:pt idx="129">
                  <c:v>12.42991</c:v>
                </c:pt>
                <c:pt idx="130">
                  <c:v>-99</c:v>
                </c:pt>
              </c:numCache>
            </c:numRef>
          </c:yVal>
          <c:bubbleSize>
            <c:numRef>
              <c:f>Sheet1!$D$2:$D$135</c:f>
              <c:numCache>
                <c:formatCode>0.00</c:formatCode>
                <c:ptCount val="134"/>
                <c:pt idx="0">
                  <c:v>213.5865</c:v>
                </c:pt>
                <c:pt idx="1">
                  <c:v>156.60579999999999</c:v>
                </c:pt>
                <c:pt idx="2">
                  <c:v>127.27119999999999</c:v>
                </c:pt>
                <c:pt idx="3">
                  <c:v>79.958380000000005</c:v>
                </c:pt>
                <c:pt idx="4">
                  <c:v>57.781379999999999</c:v>
                </c:pt>
                <c:pt idx="5">
                  <c:v>51.37818</c:v>
                </c:pt>
                <c:pt idx="6">
                  <c:v>45.927849999999999</c:v>
                </c:pt>
                <c:pt idx="7">
                  <c:v>40.80303</c:v>
                </c:pt>
                <c:pt idx="8">
                  <c:v>34.18038</c:v>
                </c:pt>
                <c:pt idx="9">
                  <c:v>33.061519999999994</c:v>
                </c:pt>
                <c:pt idx="10">
                  <c:v>31.660499999999999</c:v>
                </c:pt>
                <c:pt idx="11">
                  <c:v>29.511189999999999</c:v>
                </c:pt>
                <c:pt idx="12">
                  <c:v>28.903939999999999</c:v>
                </c:pt>
                <c:pt idx="13">
                  <c:v>28.777909999999999</c:v>
                </c:pt>
                <c:pt idx="14">
                  <c:v>28.706400000000002</c:v>
                </c:pt>
                <c:pt idx="15">
                  <c:v>28.622669999999999</c:v>
                </c:pt>
                <c:pt idx="16">
                  <c:v>26.326889999999999</c:v>
                </c:pt>
                <c:pt idx="17">
                  <c:v>22.952689999999997</c:v>
                </c:pt>
                <c:pt idx="18">
                  <c:v>22.380330000000001</c:v>
                </c:pt>
                <c:pt idx="19">
                  <c:v>20.89312</c:v>
                </c:pt>
                <c:pt idx="20">
                  <c:v>19.919750000000001</c:v>
                </c:pt>
                <c:pt idx="21">
                  <c:v>19.518549999999998</c:v>
                </c:pt>
                <c:pt idx="22">
                  <c:v>18.820589999999999</c:v>
                </c:pt>
                <c:pt idx="23">
                  <c:v>17.696680000000001</c:v>
                </c:pt>
                <c:pt idx="24">
                  <c:v>17.527720000000002</c:v>
                </c:pt>
                <c:pt idx="25">
                  <c:v>17.420369999999998</c:v>
                </c:pt>
                <c:pt idx="26">
                  <c:v>17.383700000000001</c:v>
                </c:pt>
                <c:pt idx="27">
                  <c:v>16.536939999999998</c:v>
                </c:pt>
                <c:pt idx="28">
                  <c:v>15.011649999999999</c:v>
                </c:pt>
                <c:pt idx="29">
                  <c:v>14.531639999999999</c:v>
                </c:pt>
                <c:pt idx="30">
                  <c:v>14.09567</c:v>
                </c:pt>
                <c:pt idx="31">
                  <c:v>14.06424</c:v>
                </c:pt>
                <c:pt idx="32">
                  <c:v>13.193700000000002</c:v>
                </c:pt>
                <c:pt idx="33">
                  <c:v>12.785270000000001</c:v>
                </c:pt>
                <c:pt idx="34">
                  <c:v>12.642190000000001</c:v>
                </c:pt>
                <c:pt idx="35">
                  <c:v>12.047450000000001</c:v>
                </c:pt>
                <c:pt idx="36">
                  <c:v>11.72</c:v>
                </c:pt>
                <c:pt idx="37">
                  <c:v>11.423999999999999</c:v>
                </c:pt>
                <c:pt idx="38">
                  <c:v>11.304129999999999</c:v>
                </c:pt>
                <c:pt idx="39">
                  <c:v>11.29218</c:v>
                </c:pt>
                <c:pt idx="40">
                  <c:v>11.16071</c:v>
                </c:pt>
                <c:pt idx="41">
                  <c:v>11.03121</c:v>
                </c:pt>
                <c:pt idx="42">
                  <c:v>10.918059999999999</c:v>
                </c:pt>
                <c:pt idx="43">
                  <c:v>10.688319999999999</c:v>
                </c:pt>
                <c:pt idx="44">
                  <c:v>10.635719999999999</c:v>
                </c:pt>
                <c:pt idx="45">
                  <c:v>10.388129999999999</c:v>
                </c:pt>
                <c:pt idx="46">
                  <c:v>10.14269</c:v>
                </c:pt>
                <c:pt idx="47">
                  <c:v>9.9725139999999985</c:v>
                </c:pt>
                <c:pt idx="48">
                  <c:v>9.9219709999999992</c:v>
                </c:pt>
                <c:pt idx="49">
                  <c:v>9.6304150000000011</c:v>
                </c:pt>
                <c:pt idx="50">
                  <c:v>9.3856160000000006</c:v>
                </c:pt>
                <c:pt idx="51">
                  <c:v>9.2364390000000007</c:v>
                </c:pt>
                <c:pt idx="52">
                  <c:v>9.2259100000000007</c:v>
                </c:pt>
                <c:pt idx="53">
                  <c:v>9.0955200000000005</c:v>
                </c:pt>
                <c:pt idx="54">
                  <c:v>8.7988210000000002</c:v>
                </c:pt>
                <c:pt idx="55">
                  <c:v>8.764543999999999</c:v>
                </c:pt>
                <c:pt idx="56">
                  <c:v>8.580547000000001</c:v>
                </c:pt>
                <c:pt idx="57">
                  <c:v>8.4480009999999996</c:v>
                </c:pt>
                <c:pt idx="58">
                  <c:v>8.3412600000000001</c:v>
                </c:pt>
                <c:pt idx="59">
                  <c:v>8.2641540000000013</c:v>
                </c:pt>
                <c:pt idx="60">
                  <c:v>8.1056139999999992</c:v>
                </c:pt>
                <c:pt idx="61">
                  <c:v>7.9452290000000003</c:v>
                </c:pt>
                <c:pt idx="62">
                  <c:v>7.6365609999999995</c:v>
                </c:pt>
                <c:pt idx="63">
                  <c:v>7.5814380000000003</c:v>
                </c:pt>
                <c:pt idx="64">
                  <c:v>7.1483800000000004</c:v>
                </c:pt>
                <c:pt idx="65">
                  <c:v>6.9507250000000003</c:v>
                </c:pt>
                <c:pt idx="66">
                  <c:v>6.5544080000000005</c:v>
                </c:pt>
                <c:pt idx="67">
                  <c:v>6.3924110000000001</c:v>
                </c:pt>
                <c:pt idx="68">
                  <c:v>6.3004040000000003</c:v>
                </c:pt>
                <c:pt idx="69">
                  <c:v>6.1735640000000007</c:v>
                </c:pt>
                <c:pt idx="70">
                  <c:v>6.068702</c:v>
                </c:pt>
                <c:pt idx="71">
                  <c:v>5.9380319999999998</c:v>
                </c:pt>
                <c:pt idx="72">
                  <c:v>5.8562940000000001</c:v>
                </c:pt>
                <c:pt idx="73">
                  <c:v>5.7458270000000002</c:v>
                </c:pt>
                <c:pt idx="74">
                  <c:v>5.3645240000000003</c:v>
                </c:pt>
                <c:pt idx="75">
                  <c:v>5.3609099999999996</c:v>
                </c:pt>
                <c:pt idx="76">
                  <c:v>4.9000690000000002</c:v>
                </c:pt>
                <c:pt idx="77">
                  <c:v>4.890244</c:v>
                </c:pt>
                <c:pt idx="78">
                  <c:v>4.8406440000000002</c:v>
                </c:pt>
                <c:pt idx="79">
                  <c:v>4.7465959999999994</c:v>
                </c:pt>
                <c:pt idx="80">
                  <c:v>4.5480919999999996</c:v>
                </c:pt>
                <c:pt idx="81">
                  <c:v>4.4564409999999999</c:v>
                </c:pt>
                <c:pt idx="82">
                  <c:v>4.1811729999999994</c:v>
                </c:pt>
                <c:pt idx="83">
                  <c:v>4.1566340000000004</c:v>
                </c:pt>
                <c:pt idx="84">
                  <c:v>3.9332210000000001</c:v>
                </c:pt>
                <c:pt idx="85">
                  <c:v>3.9107210000000001</c:v>
                </c:pt>
                <c:pt idx="86">
                  <c:v>3.834041</c:v>
                </c:pt>
                <c:pt idx="87">
                  <c:v>3.8301769999999999</c:v>
                </c:pt>
                <c:pt idx="88">
                  <c:v>3.818127</c:v>
                </c:pt>
                <c:pt idx="89">
                  <c:v>3.7905680000000004</c:v>
                </c:pt>
                <c:pt idx="90">
                  <c:v>3.7871669999999997</c:v>
                </c:pt>
                <c:pt idx="91">
                  <c:v>3.530748</c:v>
                </c:pt>
                <c:pt idx="92">
                  <c:v>3.4495830000000001</c:v>
                </c:pt>
                <c:pt idx="93">
                  <c:v>3.3216840000000003</c:v>
                </c:pt>
                <c:pt idx="94">
                  <c:v>3.2810049999999999</c:v>
                </c:pt>
                <c:pt idx="95">
                  <c:v>2.9976780000000001</c:v>
                </c:pt>
                <c:pt idx="96">
                  <c:v>2.9059090000000003</c:v>
                </c:pt>
                <c:pt idx="97">
                  <c:v>2.8546879999999999</c:v>
                </c:pt>
                <c:pt idx="98">
                  <c:v>2.706556</c:v>
                </c:pt>
                <c:pt idx="99">
                  <c:v>2.6755239999999998</c:v>
                </c:pt>
                <c:pt idx="100">
                  <c:v>2.6428060000000002</c:v>
                </c:pt>
                <c:pt idx="101">
                  <c:v>2.4809639999999997</c:v>
                </c:pt>
                <c:pt idx="102">
                  <c:v>2.4756419999999997</c:v>
                </c:pt>
                <c:pt idx="103">
                  <c:v>2.4600120000000003</c:v>
                </c:pt>
                <c:pt idx="104">
                  <c:v>2.3264650000000002</c:v>
                </c:pt>
                <c:pt idx="105">
                  <c:v>2.3159319999999997</c:v>
                </c:pt>
                <c:pt idx="106">
                  <c:v>2.2926540000000002</c:v>
                </c:pt>
                <c:pt idx="107">
                  <c:v>2.2443420000000001</c:v>
                </c:pt>
                <c:pt idx="108">
                  <c:v>2.1516419999999998</c:v>
                </c:pt>
                <c:pt idx="109">
                  <c:v>2.0489199999999999</c:v>
                </c:pt>
                <c:pt idx="110">
                  <c:v>2.0350419999999998</c:v>
                </c:pt>
                <c:pt idx="111">
                  <c:v>2.0330250000000003</c:v>
                </c:pt>
                <c:pt idx="112">
                  <c:v>1.954118</c:v>
                </c:pt>
                <c:pt idx="113">
                  <c:v>1.91578</c:v>
                </c:pt>
                <c:pt idx="114">
                  <c:v>1.9019190000000001</c:v>
                </c:pt>
                <c:pt idx="115">
                  <c:v>1.6771489999999998</c:v>
                </c:pt>
                <c:pt idx="116">
                  <c:v>1.6459839999999999</c:v>
                </c:pt>
                <c:pt idx="117">
                  <c:v>1.608082</c:v>
                </c:pt>
                <c:pt idx="118">
                  <c:v>1.552772</c:v>
                </c:pt>
                <c:pt idx="119">
                  <c:v>1.5267090000000001</c:v>
                </c:pt>
                <c:pt idx="120">
                  <c:v>1.499819</c:v>
                </c:pt>
                <c:pt idx="121">
                  <c:v>1.4663820000000001</c:v>
                </c:pt>
                <c:pt idx="122">
                  <c:v>1.437603</c:v>
                </c:pt>
                <c:pt idx="123">
                  <c:v>1.3932819999999999</c:v>
                </c:pt>
                <c:pt idx="124">
                  <c:v>1.2630429999999999</c:v>
                </c:pt>
                <c:pt idx="125">
                  <c:v>1.065172</c:v>
                </c:pt>
                <c:pt idx="126">
                  <c:v>0.97234389999999993</c:v>
                </c:pt>
                <c:pt idx="127">
                  <c:v>0.94001999999999997</c:v>
                </c:pt>
                <c:pt idx="128">
                  <c:v>0.87335739999999995</c:v>
                </c:pt>
                <c:pt idx="129">
                  <c:v>0.54251260000000001</c:v>
                </c:pt>
                <c:pt idx="130">
                  <c:v>0.1996454</c:v>
                </c:pt>
                <c:pt idx="131">
                  <c:v>100</c:v>
                </c:pt>
                <c:pt idx="132">
                  <c:v>30</c:v>
                </c:pt>
                <c:pt idx="133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747-45B3-AEB6-6C7D371BBE6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Low barriers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Pt>
            <c:idx val="12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5F7-48E5-93A9-9866A885C4D6}"/>
              </c:ext>
            </c:extLst>
          </c:dPt>
          <c:dPt>
            <c:idx val="12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5F7-48E5-93A9-9866A885C4D6}"/>
              </c:ext>
            </c:extLst>
          </c:dPt>
          <c:dPt>
            <c:idx val="129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F5F7-48E5-93A9-9866A885C4D6}"/>
              </c:ext>
            </c:extLst>
          </c:dPt>
          <c:dPt>
            <c:idx val="131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7AA7-4931-9222-43DBB4977B55}"/>
              </c:ext>
            </c:extLst>
          </c:dPt>
          <c:dPt>
            <c:idx val="132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AA7-4931-9222-43DBB4977B55}"/>
              </c:ext>
            </c:extLst>
          </c:dPt>
          <c:dPt>
            <c:idx val="133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7AA7-4931-9222-43DBB4977B55}"/>
              </c:ext>
            </c:extLst>
          </c:dPt>
          <c:xVal>
            <c:numRef>
              <c:f>Sheet1!$A$2:$A$135</c:f>
              <c:numCache>
                <c:formatCode>General</c:formatCode>
                <c:ptCount val="134"/>
                <c:pt idx="0">
                  <c:v>84.759140000000002</c:v>
                </c:pt>
                <c:pt idx="1">
                  <c:v>1.0273399999999999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38.688429999999997</c:v>
                </c:pt>
                <c:pt idx="5">
                  <c:v>62.596939999999996</c:v>
                </c:pt>
                <c:pt idx="6">
                  <c:v>8.6839689999999994</c:v>
                </c:pt>
                <c:pt idx="7">
                  <c:v>5.1112880000000001</c:v>
                </c:pt>
                <c:pt idx="8">
                  <c:v>6.0606859999999996</c:v>
                </c:pt>
                <c:pt idx="9">
                  <c:v>8.3221360000000004</c:v>
                </c:pt>
                <c:pt idx="10">
                  <c:v>39.439689999999999</c:v>
                </c:pt>
                <c:pt idx="11">
                  <c:v>-11.283440326057374</c:v>
                </c:pt>
                <c:pt idx="12">
                  <c:v>35.77111</c:v>
                </c:pt>
                <c:pt idx="13">
                  <c:v>-12.37371737433584</c:v>
                </c:pt>
                <c:pt idx="14">
                  <c:v>6.9652659999999997</c:v>
                </c:pt>
                <c:pt idx="15">
                  <c:v>-13.944081149447587</c:v>
                </c:pt>
                <c:pt idx="16">
                  <c:v>15.03411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71.371350000000007</c:v>
                </c:pt>
                <c:pt idx="21">
                  <c:v>20.53397</c:v>
                </c:pt>
                <c:pt idx="22">
                  <c:v>-10.258059938192396</c:v>
                </c:pt>
                <c:pt idx="23">
                  <c:v>-11.782571639025829</c:v>
                </c:pt>
                <c:pt idx="24">
                  <c:v>5.8214420000000002</c:v>
                </c:pt>
                <c:pt idx="25">
                  <c:v>0.99024299999999998</c:v>
                </c:pt>
                <c:pt idx="26">
                  <c:v>-11.132789857025113</c:v>
                </c:pt>
                <c:pt idx="27">
                  <c:v>8.0702859999999994</c:v>
                </c:pt>
                <c:pt idx="28">
                  <c:v>53.912959999999998</c:v>
                </c:pt>
                <c:pt idx="29">
                  <c:v>6.434564</c:v>
                </c:pt>
                <c:pt idx="30">
                  <c:v>38.896940000000001</c:v>
                </c:pt>
                <c:pt idx="31">
                  <c:v>9.4759860000000007</c:v>
                </c:pt>
                <c:pt idx="32">
                  <c:v>80.778989999999993</c:v>
                </c:pt>
                <c:pt idx="33">
                  <c:v>18.634350000000001</c:v>
                </c:pt>
                <c:pt idx="34">
                  <c:v>13.94969</c:v>
                </c:pt>
                <c:pt idx="35">
                  <c:v>4.9751899999999996</c:v>
                </c:pt>
                <c:pt idx="36">
                  <c:v>58.707239999999999</c:v>
                </c:pt>
                <c:pt idx="37">
                  <c:v>8.4099789999999999</c:v>
                </c:pt>
                <c:pt idx="38">
                  <c:v>12.121370000000001</c:v>
                </c:pt>
                <c:pt idx="39">
                  <c:v>114.30176005500535</c:v>
                </c:pt>
                <c:pt idx="40">
                  <c:v>16.825189999999999</c:v>
                </c:pt>
                <c:pt idx="41">
                  <c:v>13.840070000000001</c:v>
                </c:pt>
                <c:pt idx="42">
                  <c:v>15.62523</c:v>
                </c:pt>
                <c:pt idx="43">
                  <c:v>114.97021199498919</c:v>
                </c:pt>
                <c:pt idx="44">
                  <c:v>54.546169999999996</c:v>
                </c:pt>
                <c:pt idx="45">
                  <c:v>23.617850000000001</c:v>
                </c:pt>
                <c:pt idx="46">
                  <c:v>35.161799999999999</c:v>
                </c:pt>
                <c:pt idx="47">
                  <c:v>6.603434</c:v>
                </c:pt>
                <c:pt idx="48">
                  <c:v>-13.457185389821595</c:v>
                </c:pt>
                <c:pt idx="49">
                  <c:v>28.40381</c:v>
                </c:pt>
                <c:pt idx="50">
                  <c:v>12.57366</c:v>
                </c:pt>
                <c:pt idx="51">
                  <c:v>110.13340570728924</c:v>
                </c:pt>
                <c:pt idx="52">
                  <c:v>14.382820000000001</c:v>
                </c:pt>
                <c:pt idx="53">
                  <c:v>27.782869999999999</c:v>
                </c:pt>
                <c:pt idx="54">
                  <c:v>20.388909999999999</c:v>
                </c:pt>
                <c:pt idx="55">
                  <c:v>113.93779481800613</c:v>
                </c:pt>
                <c:pt idx="56">
                  <c:v>20.844740000000002</c:v>
                </c:pt>
                <c:pt idx="57">
                  <c:v>40.773130000000002</c:v>
                </c:pt>
                <c:pt idx="58">
                  <c:v>18.09976</c:v>
                </c:pt>
                <c:pt idx="59">
                  <c:v>80.417159999999996</c:v>
                </c:pt>
                <c:pt idx="60">
                  <c:v>39.349229999999999</c:v>
                </c:pt>
                <c:pt idx="61">
                  <c:v>38.444650000000003</c:v>
                </c:pt>
                <c:pt idx="62">
                  <c:v>46.404949999999999</c:v>
                </c:pt>
                <c:pt idx="63">
                  <c:v>65.039299999999997</c:v>
                </c:pt>
                <c:pt idx="64">
                  <c:v>110.03807599532269</c:v>
                </c:pt>
                <c:pt idx="65">
                  <c:v>110.23727663250389</c:v>
                </c:pt>
                <c:pt idx="66">
                  <c:v>7.508013</c:v>
                </c:pt>
                <c:pt idx="67">
                  <c:v>-10.088234543921018</c:v>
                </c:pt>
                <c:pt idx="68">
                  <c:v>-10.296095373290861</c:v>
                </c:pt>
                <c:pt idx="69">
                  <c:v>82.135859999999994</c:v>
                </c:pt>
                <c:pt idx="70">
                  <c:v>84.578220000000002</c:v>
                </c:pt>
                <c:pt idx="71">
                  <c:v>22.31409</c:v>
                </c:pt>
                <c:pt idx="72">
                  <c:v>18.634350000000001</c:v>
                </c:pt>
                <c:pt idx="73">
                  <c:v>114.85526107272234</c:v>
                </c:pt>
                <c:pt idx="74">
                  <c:v>21.61946</c:v>
                </c:pt>
                <c:pt idx="75">
                  <c:v>61.873269999999998</c:v>
                </c:pt>
                <c:pt idx="76">
                  <c:v>20.042770000000001</c:v>
                </c:pt>
                <c:pt idx="77">
                  <c:v>81.321740000000005</c:v>
                </c:pt>
                <c:pt idx="78">
                  <c:v>11.578620000000001</c:v>
                </c:pt>
                <c:pt idx="79">
                  <c:v>12.57366</c:v>
                </c:pt>
                <c:pt idx="80">
                  <c:v>33.227649999999997</c:v>
                </c:pt>
                <c:pt idx="81">
                  <c:v>56.80762</c:v>
                </c:pt>
                <c:pt idx="82">
                  <c:v>62.687390000000001</c:v>
                </c:pt>
                <c:pt idx="83">
                  <c:v>68.114879999999999</c:v>
                </c:pt>
                <c:pt idx="84">
                  <c:v>82.588160000000002</c:v>
                </c:pt>
                <c:pt idx="85">
                  <c:v>30.484349999999999</c:v>
                </c:pt>
                <c:pt idx="86">
                  <c:v>4.8990679999999998</c:v>
                </c:pt>
                <c:pt idx="87">
                  <c:v>59.06908</c:v>
                </c:pt>
                <c:pt idx="88">
                  <c:v>28.222899999999999</c:v>
                </c:pt>
                <c:pt idx="89">
                  <c:v>0.42348720000000001</c:v>
                </c:pt>
                <c:pt idx="90">
                  <c:v>84.759140000000002</c:v>
                </c:pt>
                <c:pt idx="91">
                  <c:v>19.44847</c:v>
                </c:pt>
                <c:pt idx="92">
                  <c:v>61.1496</c:v>
                </c:pt>
                <c:pt idx="93">
                  <c:v>110.58413053692753</c:v>
                </c:pt>
                <c:pt idx="94">
                  <c:v>-14.730034458410383</c:v>
                </c:pt>
                <c:pt idx="95">
                  <c:v>19.991219999999998</c:v>
                </c:pt>
                <c:pt idx="96">
                  <c:v>18.27252</c:v>
                </c:pt>
                <c:pt idx="97">
                  <c:v>20.35305</c:v>
                </c:pt>
                <c:pt idx="98">
                  <c:v>75.170590000000004</c:v>
                </c:pt>
                <c:pt idx="99">
                  <c:v>69.170879999999997</c:v>
                </c:pt>
                <c:pt idx="100">
                  <c:v>35.459539999999997</c:v>
                </c:pt>
                <c:pt idx="101">
                  <c:v>38.173270000000002</c:v>
                </c:pt>
                <c:pt idx="102">
                  <c:v>66.667540000000002</c:v>
                </c:pt>
                <c:pt idx="103">
                  <c:v>18.18206</c:v>
                </c:pt>
                <c:pt idx="104">
                  <c:v>44.476329999999997</c:v>
                </c:pt>
                <c:pt idx="105">
                  <c:v>20.714880000000001</c:v>
                </c:pt>
                <c:pt idx="106">
                  <c:v>58.797699999999999</c:v>
                </c:pt>
                <c:pt idx="107">
                  <c:v>-13.532900805234892</c:v>
                </c:pt>
                <c:pt idx="108">
                  <c:v>64.134720000000002</c:v>
                </c:pt>
                <c:pt idx="109">
                  <c:v>87.111050000000006</c:v>
                </c:pt>
                <c:pt idx="110">
                  <c:v>14.382820000000001</c:v>
                </c:pt>
                <c:pt idx="111">
                  <c:v>46.314489999999999</c:v>
                </c:pt>
                <c:pt idx="112">
                  <c:v>9.8533399999999993</c:v>
                </c:pt>
                <c:pt idx="113">
                  <c:v>21.61946</c:v>
                </c:pt>
                <c:pt idx="114">
                  <c:v>74.356480000000005</c:v>
                </c:pt>
                <c:pt idx="115">
                  <c:v>49.195990000000002</c:v>
                </c:pt>
                <c:pt idx="116">
                  <c:v>41.88205</c:v>
                </c:pt>
                <c:pt idx="117">
                  <c:v>75.622889999999998</c:v>
                </c:pt>
                <c:pt idx="118">
                  <c:v>37.992359999999998</c:v>
                </c:pt>
                <c:pt idx="119">
                  <c:v>40.88702</c:v>
                </c:pt>
                <c:pt idx="120">
                  <c:v>49.624490000000002</c:v>
                </c:pt>
                <c:pt idx="121">
                  <c:v>28.49427</c:v>
                </c:pt>
                <c:pt idx="122">
                  <c:v>33.107619999999997</c:v>
                </c:pt>
                <c:pt idx="123">
                  <c:v>52.37518</c:v>
                </c:pt>
                <c:pt idx="124">
                  <c:v>58.164490000000001</c:v>
                </c:pt>
                <c:pt idx="125">
                  <c:v>35.821370000000002</c:v>
                </c:pt>
                <c:pt idx="126">
                  <c:v>69.652659999999997</c:v>
                </c:pt>
                <c:pt idx="127">
                  <c:v>36.002279999999999</c:v>
                </c:pt>
                <c:pt idx="128">
                  <c:v>10.94542</c:v>
                </c:pt>
                <c:pt idx="129">
                  <c:v>-12.488531553858504</c:v>
                </c:pt>
                <c:pt idx="130">
                  <c:v>-10.783490694091162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</c:numCache>
            </c:numRef>
          </c:xVal>
          <c:yVal>
            <c:numRef>
              <c:f>Sheet1!$B$2:$B$135</c:f>
              <c:numCache>
                <c:formatCode>General</c:formatCode>
                <c:ptCount val="134"/>
                <c:pt idx="0">
                  <c:v>-99</c:v>
                </c:pt>
                <c:pt idx="1">
                  <c:v>8.8098220000000005</c:v>
                </c:pt>
                <c:pt idx="2">
                  <c:v>8.8777740000000005</c:v>
                </c:pt>
                <c:pt idx="3">
                  <c:v>9.5221250000000008</c:v>
                </c:pt>
                <c:pt idx="4">
                  <c:v>4.1395929999999996</c:v>
                </c:pt>
                <c:pt idx="5">
                  <c:v>-99</c:v>
                </c:pt>
                <c:pt idx="6">
                  <c:v>7.176755</c:v>
                </c:pt>
                <c:pt idx="7">
                  <c:v>9.2825690000000005</c:v>
                </c:pt>
                <c:pt idx="8">
                  <c:v>10.64578</c:v>
                </c:pt>
                <c:pt idx="9">
                  <c:v>13.01397</c:v>
                </c:pt>
                <c:pt idx="10">
                  <c:v>-99</c:v>
                </c:pt>
                <c:pt idx="11">
                  <c:v>10.80334</c:v>
                </c:pt>
                <c:pt idx="12">
                  <c:v>15.04533</c:v>
                </c:pt>
                <c:pt idx="13">
                  <c:v>10.826750000000001</c:v>
                </c:pt>
                <c:pt idx="14">
                  <c:v>5.9537810000000002</c:v>
                </c:pt>
                <c:pt idx="15">
                  <c:v>10.55752</c:v>
                </c:pt>
                <c:pt idx="16">
                  <c:v>6.4895670000000001</c:v>
                </c:pt>
                <c:pt idx="17">
                  <c:v>-99</c:v>
                </c:pt>
                <c:pt idx="18">
                  <c:v>12.855689999999999</c:v>
                </c:pt>
                <c:pt idx="19">
                  <c:v>10.71041</c:v>
                </c:pt>
                <c:pt idx="20">
                  <c:v>-99</c:v>
                </c:pt>
                <c:pt idx="21">
                  <c:v>14.98373</c:v>
                </c:pt>
                <c:pt idx="22">
                  <c:v>13.248469999999999</c:v>
                </c:pt>
                <c:pt idx="23">
                  <c:v>10.75473</c:v>
                </c:pt>
                <c:pt idx="24">
                  <c:v>12.5063</c:v>
                </c:pt>
                <c:pt idx="25">
                  <c:v>11.64235</c:v>
                </c:pt>
                <c:pt idx="26">
                  <c:v>10.125170000000001</c:v>
                </c:pt>
                <c:pt idx="27">
                  <c:v>13.36445</c:v>
                </c:pt>
                <c:pt idx="28">
                  <c:v>15.04495</c:v>
                </c:pt>
                <c:pt idx="29">
                  <c:v>10.84881</c:v>
                </c:pt>
                <c:pt idx="30">
                  <c:v>4.7644570000000002</c:v>
                </c:pt>
                <c:pt idx="31">
                  <c:v>12.626910000000001</c:v>
                </c:pt>
                <c:pt idx="32">
                  <c:v>-99</c:v>
                </c:pt>
                <c:pt idx="33">
                  <c:v>23.299880000000002</c:v>
                </c:pt>
                <c:pt idx="34">
                  <c:v>13.86163</c:v>
                </c:pt>
                <c:pt idx="35">
                  <c:v>11.017060000000001</c:v>
                </c:pt>
                <c:pt idx="36">
                  <c:v>-99</c:v>
                </c:pt>
                <c:pt idx="37">
                  <c:v>13.266209999999999</c:v>
                </c:pt>
                <c:pt idx="38">
                  <c:v>3.550611</c:v>
                </c:pt>
                <c:pt idx="39">
                  <c:v>-99</c:v>
                </c:pt>
                <c:pt idx="40">
                  <c:v>11.04964</c:v>
                </c:pt>
                <c:pt idx="41">
                  <c:v>8.2062030000000004</c:v>
                </c:pt>
                <c:pt idx="42">
                  <c:v>8.6683459999999997</c:v>
                </c:pt>
                <c:pt idx="43">
                  <c:v>-99</c:v>
                </c:pt>
                <c:pt idx="44">
                  <c:v>19.952249999999999</c:v>
                </c:pt>
                <c:pt idx="45">
                  <c:v>4.9642900000000001</c:v>
                </c:pt>
                <c:pt idx="46">
                  <c:v>7.0496939999999997</c:v>
                </c:pt>
                <c:pt idx="47">
                  <c:v>-99</c:v>
                </c:pt>
                <c:pt idx="48">
                  <c:v>10.56761</c:v>
                </c:pt>
                <c:pt idx="49">
                  <c:v>16.750720000000001</c:v>
                </c:pt>
                <c:pt idx="50">
                  <c:v>9.1346790000000002</c:v>
                </c:pt>
                <c:pt idx="51">
                  <c:v>-99</c:v>
                </c:pt>
                <c:pt idx="52">
                  <c:v>8.3877509999999997</c:v>
                </c:pt>
                <c:pt idx="53">
                  <c:v>16.424510000000001</c:v>
                </c:pt>
                <c:pt idx="54">
                  <c:v>11.799569999999999</c:v>
                </c:pt>
                <c:pt idx="55">
                  <c:v>-99</c:v>
                </c:pt>
                <c:pt idx="56">
                  <c:v>2.653635</c:v>
                </c:pt>
                <c:pt idx="57">
                  <c:v>7.9662329999999999</c:v>
                </c:pt>
                <c:pt idx="58">
                  <c:v>26.24072</c:v>
                </c:pt>
                <c:pt idx="59">
                  <c:v>-99</c:v>
                </c:pt>
                <c:pt idx="60">
                  <c:v>15.2287</c:v>
                </c:pt>
                <c:pt idx="61">
                  <c:v>10.92027</c:v>
                </c:pt>
                <c:pt idx="62">
                  <c:v>2.0136129999999999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-0.38384649999999998</c:v>
                </c:pt>
                <c:pt idx="67">
                  <c:v>-99</c:v>
                </c:pt>
                <c:pt idx="68">
                  <c:v>10.91704</c:v>
                </c:pt>
                <c:pt idx="69">
                  <c:v>-99</c:v>
                </c:pt>
                <c:pt idx="70">
                  <c:v>-99</c:v>
                </c:pt>
                <c:pt idx="71">
                  <c:v>6.4410259999999999</c:v>
                </c:pt>
                <c:pt idx="72">
                  <c:v>14.33478</c:v>
                </c:pt>
                <c:pt idx="73">
                  <c:v>-99</c:v>
                </c:pt>
                <c:pt idx="74">
                  <c:v>14.126469999999999</c:v>
                </c:pt>
                <c:pt idx="75">
                  <c:v>9.0192840000000007</c:v>
                </c:pt>
                <c:pt idx="76">
                  <c:v>12.82159</c:v>
                </c:pt>
                <c:pt idx="77">
                  <c:v>-99</c:v>
                </c:pt>
                <c:pt idx="78">
                  <c:v>12.7255</c:v>
                </c:pt>
                <c:pt idx="79">
                  <c:v>15.674390000000001</c:v>
                </c:pt>
                <c:pt idx="80">
                  <c:v>8.1439299999999992</c:v>
                </c:pt>
                <c:pt idx="81">
                  <c:v>-99</c:v>
                </c:pt>
                <c:pt idx="82">
                  <c:v>14.76745</c:v>
                </c:pt>
                <c:pt idx="83">
                  <c:v>-99</c:v>
                </c:pt>
                <c:pt idx="84">
                  <c:v>16.712160000000001</c:v>
                </c:pt>
                <c:pt idx="85">
                  <c:v>12.294359999999999</c:v>
                </c:pt>
                <c:pt idx="86">
                  <c:v>14.709300000000001</c:v>
                </c:pt>
                <c:pt idx="87">
                  <c:v>-99</c:v>
                </c:pt>
                <c:pt idx="88">
                  <c:v>10.161659999999999</c:v>
                </c:pt>
                <c:pt idx="89">
                  <c:v>11.15691</c:v>
                </c:pt>
                <c:pt idx="90">
                  <c:v>-99</c:v>
                </c:pt>
                <c:pt idx="91">
                  <c:v>13.42305</c:v>
                </c:pt>
                <c:pt idx="92">
                  <c:v>-99</c:v>
                </c:pt>
                <c:pt idx="93">
                  <c:v>-99</c:v>
                </c:pt>
                <c:pt idx="94">
                  <c:v>10.595079999999999</c:v>
                </c:pt>
                <c:pt idx="95">
                  <c:v>10.38552</c:v>
                </c:pt>
                <c:pt idx="96">
                  <c:v>12.84755</c:v>
                </c:pt>
                <c:pt idx="97">
                  <c:v>6.9501150000000003</c:v>
                </c:pt>
                <c:pt idx="98">
                  <c:v>-99</c:v>
                </c:pt>
                <c:pt idx="99">
                  <c:v>7.7163409999999999</c:v>
                </c:pt>
                <c:pt idx="100">
                  <c:v>-99</c:v>
                </c:pt>
                <c:pt idx="101">
                  <c:v>9.3429420000000007</c:v>
                </c:pt>
                <c:pt idx="102">
                  <c:v>-99</c:v>
                </c:pt>
                <c:pt idx="103">
                  <c:v>13.68042</c:v>
                </c:pt>
                <c:pt idx="104">
                  <c:v>4.9094920000000002</c:v>
                </c:pt>
                <c:pt idx="105">
                  <c:v>-99</c:v>
                </c:pt>
                <c:pt idx="106">
                  <c:v>5.480613</c:v>
                </c:pt>
                <c:pt idx="107">
                  <c:v>10.99037</c:v>
                </c:pt>
                <c:pt idx="108">
                  <c:v>-99</c:v>
                </c:pt>
                <c:pt idx="109">
                  <c:v>-99</c:v>
                </c:pt>
                <c:pt idx="110">
                  <c:v>10.924810000000001</c:v>
                </c:pt>
                <c:pt idx="111">
                  <c:v>12.585330000000001</c:v>
                </c:pt>
                <c:pt idx="112">
                  <c:v>9.1234850000000005</c:v>
                </c:pt>
                <c:pt idx="113">
                  <c:v>-99</c:v>
                </c:pt>
                <c:pt idx="114">
                  <c:v>-99</c:v>
                </c:pt>
                <c:pt idx="115">
                  <c:v>15.38508</c:v>
                </c:pt>
                <c:pt idx="116">
                  <c:v>17.05958</c:v>
                </c:pt>
                <c:pt idx="117">
                  <c:v>-99</c:v>
                </c:pt>
                <c:pt idx="118">
                  <c:v>-99</c:v>
                </c:pt>
                <c:pt idx="119">
                  <c:v>17.97617</c:v>
                </c:pt>
                <c:pt idx="120">
                  <c:v>14.77</c:v>
                </c:pt>
                <c:pt idx="121">
                  <c:v>11.13598</c:v>
                </c:pt>
                <c:pt idx="122">
                  <c:v>14.28703</c:v>
                </c:pt>
                <c:pt idx="123">
                  <c:v>-99</c:v>
                </c:pt>
                <c:pt idx="124">
                  <c:v>6.3275220000000001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7.785234</c:v>
                </c:pt>
                <c:pt idx="131">
                  <c:v>25</c:v>
                </c:pt>
                <c:pt idx="132">
                  <c:v>26.5</c:v>
                </c:pt>
                <c:pt idx="133">
                  <c:v>27.5</c:v>
                </c:pt>
              </c:numCache>
            </c:numRef>
          </c:yVal>
          <c:bubbleSize>
            <c:numRef>
              <c:f>Sheet1!$D$2:$D$135</c:f>
              <c:numCache>
                <c:formatCode>0.00</c:formatCode>
                <c:ptCount val="134"/>
                <c:pt idx="0">
                  <c:v>213.5865</c:v>
                </c:pt>
                <c:pt idx="1">
                  <c:v>156.60579999999999</c:v>
                </c:pt>
                <c:pt idx="2">
                  <c:v>127.27119999999999</c:v>
                </c:pt>
                <c:pt idx="3">
                  <c:v>79.958380000000005</c:v>
                </c:pt>
                <c:pt idx="4">
                  <c:v>57.781379999999999</c:v>
                </c:pt>
                <c:pt idx="5">
                  <c:v>51.37818</c:v>
                </c:pt>
                <c:pt idx="6">
                  <c:v>45.927849999999999</c:v>
                </c:pt>
                <c:pt idx="7">
                  <c:v>40.80303</c:v>
                </c:pt>
                <c:pt idx="8">
                  <c:v>34.18038</c:v>
                </c:pt>
                <c:pt idx="9">
                  <c:v>33.061519999999994</c:v>
                </c:pt>
                <c:pt idx="10">
                  <c:v>31.660499999999999</c:v>
                </c:pt>
                <c:pt idx="11">
                  <c:v>29.511189999999999</c:v>
                </c:pt>
                <c:pt idx="12">
                  <c:v>28.903939999999999</c:v>
                </c:pt>
                <c:pt idx="13">
                  <c:v>28.777909999999999</c:v>
                </c:pt>
                <c:pt idx="14">
                  <c:v>28.706400000000002</c:v>
                </c:pt>
                <c:pt idx="15">
                  <c:v>28.622669999999999</c:v>
                </c:pt>
                <c:pt idx="16">
                  <c:v>26.326889999999999</c:v>
                </c:pt>
                <c:pt idx="17">
                  <c:v>22.952689999999997</c:v>
                </c:pt>
                <c:pt idx="18">
                  <c:v>22.380330000000001</c:v>
                </c:pt>
                <c:pt idx="19">
                  <c:v>20.89312</c:v>
                </c:pt>
                <c:pt idx="20">
                  <c:v>19.919750000000001</c:v>
                </c:pt>
                <c:pt idx="21">
                  <c:v>19.518549999999998</c:v>
                </c:pt>
                <c:pt idx="22">
                  <c:v>18.820589999999999</c:v>
                </c:pt>
                <c:pt idx="23">
                  <c:v>17.696680000000001</c:v>
                </c:pt>
                <c:pt idx="24">
                  <c:v>17.527720000000002</c:v>
                </c:pt>
                <c:pt idx="25">
                  <c:v>17.420369999999998</c:v>
                </c:pt>
                <c:pt idx="26">
                  <c:v>17.383700000000001</c:v>
                </c:pt>
                <c:pt idx="27">
                  <c:v>16.536939999999998</c:v>
                </c:pt>
                <c:pt idx="28">
                  <c:v>15.011649999999999</c:v>
                </c:pt>
                <c:pt idx="29">
                  <c:v>14.531639999999999</c:v>
                </c:pt>
                <c:pt idx="30">
                  <c:v>14.09567</c:v>
                </c:pt>
                <c:pt idx="31">
                  <c:v>14.06424</c:v>
                </c:pt>
                <c:pt idx="32">
                  <c:v>13.193700000000002</c:v>
                </c:pt>
                <c:pt idx="33">
                  <c:v>12.785270000000001</c:v>
                </c:pt>
                <c:pt idx="34">
                  <c:v>12.642190000000001</c:v>
                </c:pt>
                <c:pt idx="35">
                  <c:v>12.047450000000001</c:v>
                </c:pt>
                <c:pt idx="36">
                  <c:v>11.72</c:v>
                </c:pt>
                <c:pt idx="37">
                  <c:v>11.423999999999999</c:v>
                </c:pt>
                <c:pt idx="38">
                  <c:v>11.304129999999999</c:v>
                </c:pt>
                <c:pt idx="39">
                  <c:v>11.29218</c:v>
                </c:pt>
                <c:pt idx="40">
                  <c:v>11.16071</c:v>
                </c:pt>
                <c:pt idx="41">
                  <c:v>11.03121</c:v>
                </c:pt>
                <c:pt idx="42">
                  <c:v>10.918059999999999</c:v>
                </c:pt>
                <c:pt idx="43">
                  <c:v>10.688319999999999</c:v>
                </c:pt>
                <c:pt idx="44">
                  <c:v>10.635719999999999</c:v>
                </c:pt>
                <c:pt idx="45">
                  <c:v>10.388129999999999</c:v>
                </c:pt>
                <c:pt idx="46">
                  <c:v>10.14269</c:v>
                </c:pt>
                <c:pt idx="47">
                  <c:v>9.9725139999999985</c:v>
                </c:pt>
                <c:pt idx="48">
                  <c:v>9.9219709999999992</c:v>
                </c:pt>
                <c:pt idx="49">
                  <c:v>9.6304150000000011</c:v>
                </c:pt>
                <c:pt idx="50">
                  <c:v>9.3856160000000006</c:v>
                </c:pt>
                <c:pt idx="51">
                  <c:v>9.2364390000000007</c:v>
                </c:pt>
                <c:pt idx="52">
                  <c:v>9.2259100000000007</c:v>
                </c:pt>
                <c:pt idx="53">
                  <c:v>9.0955200000000005</c:v>
                </c:pt>
                <c:pt idx="54">
                  <c:v>8.7988210000000002</c:v>
                </c:pt>
                <c:pt idx="55">
                  <c:v>8.764543999999999</c:v>
                </c:pt>
                <c:pt idx="56">
                  <c:v>8.580547000000001</c:v>
                </c:pt>
                <c:pt idx="57">
                  <c:v>8.4480009999999996</c:v>
                </c:pt>
                <c:pt idx="58">
                  <c:v>8.3412600000000001</c:v>
                </c:pt>
                <c:pt idx="59">
                  <c:v>8.2641540000000013</c:v>
                </c:pt>
                <c:pt idx="60">
                  <c:v>8.1056139999999992</c:v>
                </c:pt>
                <c:pt idx="61">
                  <c:v>7.9452290000000003</c:v>
                </c:pt>
                <c:pt idx="62">
                  <c:v>7.6365609999999995</c:v>
                </c:pt>
                <c:pt idx="63">
                  <c:v>7.5814380000000003</c:v>
                </c:pt>
                <c:pt idx="64">
                  <c:v>7.1483800000000004</c:v>
                </c:pt>
                <c:pt idx="65">
                  <c:v>6.9507250000000003</c:v>
                </c:pt>
                <c:pt idx="66">
                  <c:v>6.5544080000000005</c:v>
                </c:pt>
                <c:pt idx="67">
                  <c:v>6.3924110000000001</c:v>
                </c:pt>
                <c:pt idx="68">
                  <c:v>6.3004040000000003</c:v>
                </c:pt>
                <c:pt idx="69">
                  <c:v>6.1735640000000007</c:v>
                </c:pt>
                <c:pt idx="70">
                  <c:v>6.068702</c:v>
                </c:pt>
                <c:pt idx="71">
                  <c:v>5.9380319999999998</c:v>
                </c:pt>
                <c:pt idx="72">
                  <c:v>5.8562940000000001</c:v>
                </c:pt>
                <c:pt idx="73">
                  <c:v>5.7458270000000002</c:v>
                </c:pt>
                <c:pt idx="74">
                  <c:v>5.3645240000000003</c:v>
                </c:pt>
                <c:pt idx="75">
                  <c:v>5.3609099999999996</c:v>
                </c:pt>
                <c:pt idx="76">
                  <c:v>4.9000690000000002</c:v>
                </c:pt>
                <c:pt idx="77">
                  <c:v>4.890244</c:v>
                </c:pt>
                <c:pt idx="78">
                  <c:v>4.8406440000000002</c:v>
                </c:pt>
                <c:pt idx="79">
                  <c:v>4.7465959999999994</c:v>
                </c:pt>
                <c:pt idx="80">
                  <c:v>4.5480919999999996</c:v>
                </c:pt>
                <c:pt idx="81">
                  <c:v>4.4564409999999999</c:v>
                </c:pt>
                <c:pt idx="82">
                  <c:v>4.1811729999999994</c:v>
                </c:pt>
                <c:pt idx="83">
                  <c:v>4.1566340000000004</c:v>
                </c:pt>
                <c:pt idx="84">
                  <c:v>3.9332210000000001</c:v>
                </c:pt>
                <c:pt idx="85">
                  <c:v>3.9107210000000001</c:v>
                </c:pt>
                <c:pt idx="86">
                  <c:v>3.834041</c:v>
                </c:pt>
                <c:pt idx="87">
                  <c:v>3.8301769999999999</c:v>
                </c:pt>
                <c:pt idx="88">
                  <c:v>3.818127</c:v>
                </c:pt>
                <c:pt idx="89">
                  <c:v>3.7905680000000004</c:v>
                </c:pt>
                <c:pt idx="90">
                  <c:v>3.7871669999999997</c:v>
                </c:pt>
                <c:pt idx="91">
                  <c:v>3.530748</c:v>
                </c:pt>
                <c:pt idx="92">
                  <c:v>3.4495830000000001</c:v>
                </c:pt>
                <c:pt idx="93">
                  <c:v>3.3216840000000003</c:v>
                </c:pt>
                <c:pt idx="94">
                  <c:v>3.2810049999999999</c:v>
                </c:pt>
                <c:pt idx="95">
                  <c:v>2.9976780000000001</c:v>
                </c:pt>
                <c:pt idx="96">
                  <c:v>2.9059090000000003</c:v>
                </c:pt>
                <c:pt idx="97">
                  <c:v>2.8546879999999999</c:v>
                </c:pt>
                <c:pt idx="98">
                  <c:v>2.706556</c:v>
                </c:pt>
                <c:pt idx="99">
                  <c:v>2.6755239999999998</c:v>
                </c:pt>
                <c:pt idx="100">
                  <c:v>2.6428060000000002</c:v>
                </c:pt>
                <c:pt idx="101">
                  <c:v>2.4809639999999997</c:v>
                </c:pt>
                <c:pt idx="102">
                  <c:v>2.4756419999999997</c:v>
                </c:pt>
                <c:pt idx="103">
                  <c:v>2.4600120000000003</c:v>
                </c:pt>
                <c:pt idx="104">
                  <c:v>2.3264650000000002</c:v>
                </c:pt>
                <c:pt idx="105">
                  <c:v>2.3159319999999997</c:v>
                </c:pt>
                <c:pt idx="106">
                  <c:v>2.2926540000000002</c:v>
                </c:pt>
                <c:pt idx="107">
                  <c:v>2.2443420000000001</c:v>
                </c:pt>
                <c:pt idx="108">
                  <c:v>2.1516419999999998</c:v>
                </c:pt>
                <c:pt idx="109">
                  <c:v>2.0489199999999999</c:v>
                </c:pt>
                <c:pt idx="110">
                  <c:v>2.0350419999999998</c:v>
                </c:pt>
                <c:pt idx="111">
                  <c:v>2.0330250000000003</c:v>
                </c:pt>
                <c:pt idx="112">
                  <c:v>1.954118</c:v>
                </c:pt>
                <c:pt idx="113">
                  <c:v>1.91578</c:v>
                </c:pt>
                <c:pt idx="114">
                  <c:v>1.9019190000000001</c:v>
                </c:pt>
                <c:pt idx="115">
                  <c:v>1.6771489999999998</c:v>
                </c:pt>
                <c:pt idx="116">
                  <c:v>1.6459839999999999</c:v>
                </c:pt>
                <c:pt idx="117">
                  <c:v>1.608082</c:v>
                </c:pt>
                <c:pt idx="118">
                  <c:v>1.552772</c:v>
                </c:pt>
                <c:pt idx="119">
                  <c:v>1.5267090000000001</c:v>
                </c:pt>
                <c:pt idx="120">
                  <c:v>1.499819</c:v>
                </c:pt>
                <c:pt idx="121">
                  <c:v>1.4663820000000001</c:v>
                </c:pt>
                <c:pt idx="122">
                  <c:v>1.437603</c:v>
                </c:pt>
                <c:pt idx="123">
                  <c:v>1.3932819999999999</c:v>
                </c:pt>
                <c:pt idx="124">
                  <c:v>1.2630429999999999</c:v>
                </c:pt>
                <c:pt idx="125">
                  <c:v>1.065172</c:v>
                </c:pt>
                <c:pt idx="126">
                  <c:v>0.97234389999999993</c:v>
                </c:pt>
                <c:pt idx="127">
                  <c:v>0.94001999999999997</c:v>
                </c:pt>
                <c:pt idx="128">
                  <c:v>0.87335739999999995</c:v>
                </c:pt>
                <c:pt idx="129">
                  <c:v>0.54251260000000001</c:v>
                </c:pt>
                <c:pt idx="130">
                  <c:v>0.1996454</c:v>
                </c:pt>
                <c:pt idx="131">
                  <c:v>100</c:v>
                </c:pt>
                <c:pt idx="132">
                  <c:v>30</c:v>
                </c:pt>
                <c:pt idx="133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747-45B3-AEB6-6C7D371B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1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377209037593994"/>
          <c:h val="0.82884043927648576"/>
        </c:manualLayout>
      </c:layout>
      <c:scatterChart>
        <c:scatterStyle val="lineMarker"/>
        <c:varyColors val="0"/>
        <c:ser>
          <c:idx val="5"/>
          <c:order val="0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-4.3899999999999997</c:v>
                </c:pt>
                <c:pt idx="1">
                  <c:v>-3.8366666666666669</c:v>
                </c:pt>
                <c:pt idx="2">
                  <c:v>-3.39</c:v>
                </c:pt>
                <c:pt idx="3">
                  <c:v>-2.6949999999999998</c:v>
                </c:pt>
                <c:pt idx="4">
                  <c:v>-2.1800000000000002</c:v>
                </c:pt>
                <c:pt idx="5">
                  <c:v>-1.7333333333333336</c:v>
                </c:pt>
                <c:pt idx="6">
                  <c:v>0.48166666666666669</c:v>
                </c:pt>
                <c:pt idx="7">
                  <c:v>1.2383333333333333</c:v>
                </c:pt>
                <c:pt idx="8">
                  <c:v>3.56</c:v>
                </c:pt>
                <c:pt idx="9">
                  <c:v>4.3099999999999996</c:v>
                </c:pt>
                <c:pt idx="10">
                  <c:v>5.6666666666666661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ser>
          <c:idx val="6"/>
          <c:order val="1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170-489B-92AB-2DE92C67EEA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9170-489B-92AB-2DE92C67EEA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9170-489B-92AB-2DE92C67EEA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170-489B-92AB-2DE92C67EEA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170-489B-92AB-2DE92C67EEA2}"/>
              </c:ext>
            </c:extLst>
          </c:dPt>
          <c:xVal>
            <c:numRef>
              <c:f>Sheet1!$A$15:$A$24</c:f>
              <c:numCache>
                <c:formatCode>General</c:formatCode>
                <c:ptCount val="10"/>
                <c:pt idx="0">
                  <c:v>-0.3</c:v>
                </c:pt>
                <c:pt idx="1">
                  <c:v>10.199999999999999</c:v>
                </c:pt>
                <c:pt idx="2">
                  <c:v>-0.5</c:v>
                </c:pt>
                <c:pt idx="3">
                  <c:v>10.199999999999999</c:v>
                </c:pt>
                <c:pt idx="4">
                  <c:v>-0.5</c:v>
                </c:pt>
                <c:pt idx="5">
                  <c:v>10.199999999999999</c:v>
                </c:pt>
                <c:pt idx="6">
                  <c:v>-0.5</c:v>
                </c:pt>
                <c:pt idx="7">
                  <c:v>10.199999999999999</c:v>
                </c:pt>
                <c:pt idx="8">
                  <c:v>-0.5</c:v>
                </c:pt>
                <c:pt idx="9">
                  <c:v>10.199999999999999</c:v>
                </c:pt>
              </c:numCache>
            </c:numRef>
          </c:xVal>
          <c:yVal>
            <c:numRef>
              <c:f>Sheet1!$B$15:$B$24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70-489B-92AB-2DE92C67EEA2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38.744999999999997</c:v>
                </c:pt>
                <c:pt idx="1">
                  <c:v>35.86</c:v>
                </c:pt>
                <c:pt idx="2">
                  <c:v>33.585000000000001</c:v>
                </c:pt>
                <c:pt idx="3">
                  <c:v>30.233333333333334</c:v>
                </c:pt>
                <c:pt idx="4">
                  <c:v>28.434999999999999</c:v>
                </c:pt>
                <c:pt idx="5">
                  <c:v>27.456666666666663</c:v>
                </c:pt>
                <c:pt idx="6">
                  <c:v>26.011666666666667</c:v>
                </c:pt>
                <c:pt idx="7">
                  <c:v>24.56666666666667</c:v>
                </c:pt>
                <c:pt idx="8">
                  <c:v>22.656666666666666</c:v>
                </c:pt>
                <c:pt idx="9">
                  <c:v>21.744999999999997</c:v>
                </c:pt>
                <c:pt idx="10">
                  <c:v>21.676666666666666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21.023333333333337</c:v>
                </c:pt>
                <c:pt idx="1">
                  <c:v>20.720000000000002</c:v>
                </c:pt>
                <c:pt idx="2">
                  <c:v>19.608333333333334</c:v>
                </c:pt>
                <c:pt idx="3">
                  <c:v>18.130000000000003</c:v>
                </c:pt>
                <c:pt idx="4">
                  <c:v>16.358333333333334</c:v>
                </c:pt>
                <c:pt idx="5">
                  <c:v>15.510000000000002</c:v>
                </c:pt>
                <c:pt idx="6">
                  <c:v>14.596666666666669</c:v>
                </c:pt>
                <c:pt idx="7">
                  <c:v>13.393333333333334</c:v>
                </c:pt>
                <c:pt idx="8">
                  <c:v>13.303333333333335</c:v>
                </c:pt>
                <c:pt idx="9">
                  <c:v>13.311666666666666</c:v>
                </c:pt>
                <c:pt idx="10">
                  <c:v>13.773333333333335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13.22</c:v>
                </c:pt>
                <c:pt idx="1">
                  <c:v>13.143333333333333</c:v>
                </c:pt>
                <c:pt idx="2">
                  <c:v>12.889999999999999</c:v>
                </c:pt>
                <c:pt idx="3">
                  <c:v>12.190000000000001</c:v>
                </c:pt>
                <c:pt idx="4">
                  <c:v>11.653333333333334</c:v>
                </c:pt>
                <c:pt idx="5">
                  <c:v>11.373333333333331</c:v>
                </c:pt>
                <c:pt idx="6">
                  <c:v>11.34</c:v>
                </c:pt>
                <c:pt idx="7">
                  <c:v>11.256666666666666</c:v>
                </c:pt>
                <c:pt idx="8">
                  <c:v>10.986666666666666</c:v>
                </c:pt>
                <c:pt idx="9">
                  <c:v>10.433333333333334</c:v>
                </c:pt>
                <c:pt idx="10">
                  <c:v>9.8666666666666671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5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8.4266666666666659</c:v>
                </c:pt>
                <c:pt idx="1">
                  <c:v>8.3933333333333344</c:v>
                </c:pt>
                <c:pt idx="2">
                  <c:v>8.32</c:v>
                </c:pt>
                <c:pt idx="3">
                  <c:v>8.2733333333333334</c:v>
                </c:pt>
                <c:pt idx="4">
                  <c:v>8.2100000000000009</c:v>
                </c:pt>
                <c:pt idx="5">
                  <c:v>8.2683333333333326</c:v>
                </c:pt>
                <c:pt idx="6">
                  <c:v>8.2516666666666652</c:v>
                </c:pt>
                <c:pt idx="7">
                  <c:v>8.2533333333333339</c:v>
                </c:pt>
                <c:pt idx="8">
                  <c:v>8.1666666666666661</c:v>
                </c:pt>
                <c:pt idx="9">
                  <c:v>8.048333333333332</c:v>
                </c:pt>
                <c:pt idx="10">
                  <c:v>8.0400000000000009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6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5.333333333333333</c:v>
                </c:pt>
                <c:pt idx="1">
                  <c:v>5.4516666666666671</c:v>
                </c:pt>
                <c:pt idx="2">
                  <c:v>5.65</c:v>
                </c:pt>
                <c:pt idx="3">
                  <c:v>5.9950000000000001</c:v>
                </c:pt>
                <c:pt idx="4">
                  <c:v>6.29</c:v>
                </c:pt>
                <c:pt idx="5">
                  <c:v>6.4133333333333331</c:v>
                </c:pt>
                <c:pt idx="6">
                  <c:v>6.3833333333333337</c:v>
                </c:pt>
                <c:pt idx="7">
                  <c:v>6.083333333333333</c:v>
                </c:pt>
                <c:pt idx="8">
                  <c:v>6.083333333333333</c:v>
                </c:pt>
                <c:pt idx="9">
                  <c:v>5.9833333333333334</c:v>
                </c:pt>
                <c:pt idx="10">
                  <c:v>5.8566666666666674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7"/>
          <c:order val="7"/>
          <c:tx>
            <c:v>Tickmarks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6000000000000014"/>
          </c:errBars>
          <c:xVal>
            <c:numRef>
              <c:f>Sheet1!$D$15:$D$26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Sheet1!$E$15:$E$26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70-489B-92AB-2DE92C67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10.5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At val="-3.5"/>
        <c:crossBetween val="midCat"/>
        <c:majorUnit val="2"/>
        <c:minorUnit val="2"/>
      </c:valAx>
      <c:valAx>
        <c:axId val="250419840"/>
        <c:scaling>
          <c:orientation val="minMax"/>
          <c:max val="40.5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At val="-0.4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1.4370779672131149</c:v>
                </c:pt>
                <c:pt idx="1">
                  <c:v>1.7193435836065576</c:v>
                </c:pt>
                <c:pt idx="2">
                  <c:v>2.1131415081967213</c:v>
                </c:pt>
                <c:pt idx="3">
                  <c:v>2.7953324967213113</c:v>
                </c:pt>
                <c:pt idx="4">
                  <c:v>3.636581214754099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1.9306992767123285</c:v>
                </c:pt>
                <c:pt idx="1">
                  <c:v>2.0713507890410954</c:v>
                </c:pt>
                <c:pt idx="2">
                  <c:v>2.4453290657534241</c:v>
                </c:pt>
                <c:pt idx="3">
                  <c:v>3.3459244671232877</c:v>
                </c:pt>
                <c:pt idx="4">
                  <c:v>4.3934530319444427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       economies</c:v>
                </c:pt>
                <c:pt idx="2">
                  <c:v>Heavy        regulation</c:v>
                </c:pt>
                <c:pt idx="3">
                  <c:v>Low            barriers</c:v>
                </c:pt>
                <c:pt idx="4">
                  <c:v>Average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10.88252</c:v>
                </c:pt>
                <c:pt idx="1">
                  <c:v>3.171033</c:v>
                </c:pt>
                <c:pt idx="2">
                  <c:v>2.1712250000000002</c:v>
                </c:pt>
                <c:pt idx="3">
                  <c:v>1.578997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0.5</c:v>
                </c:pt>
                <c:pt idx="1">
                  <c:v>4.5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2.0168460000000001</c:v>
                </c:pt>
                <c:pt idx="1">
                  <c:v>2.0168460000000001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7.2501319999999998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3.862781</c:v>
                </c:pt>
                <c:pt idx="14">
                  <c:v>3.6181190000000001</c:v>
                </c:pt>
                <c:pt idx="15">
                  <c:v>3.587161</c:v>
                </c:pt>
                <c:pt idx="16">
                  <c:v>0</c:v>
                </c:pt>
                <c:pt idx="17">
                  <c:v>2.8936000000000002</c:v>
                </c:pt>
                <c:pt idx="18">
                  <c:v>0</c:v>
                </c:pt>
                <c:pt idx="19">
                  <c:v>1.748742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0.62103520000000001</c:v>
                </c:pt>
                <c:pt idx="24">
                  <c:v>0.2159452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6-49E1-B53A-B1F17AA4AC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20.019929999999999</c:v>
                </c:pt>
                <c:pt idx="2">
                  <c:v>19.51247</c:v>
                </c:pt>
                <c:pt idx="3">
                  <c:v>12.804729999999999</c:v>
                </c:pt>
                <c:pt idx="4">
                  <c:v>12.31024</c:v>
                </c:pt>
                <c:pt idx="5">
                  <c:v>0</c:v>
                </c:pt>
                <c:pt idx="6">
                  <c:v>7.6499300000000003</c:v>
                </c:pt>
                <c:pt idx="7">
                  <c:v>0</c:v>
                </c:pt>
                <c:pt idx="8">
                  <c:v>0</c:v>
                </c:pt>
                <c:pt idx="9">
                  <c:v>6.6522579999999998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1.8627739999999999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6-49E1-B53A-B1F17AA4AC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25.89405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9.2737750000000005</c:v>
                </c:pt>
                <c:pt idx="6">
                  <c:v>0</c:v>
                </c:pt>
                <c:pt idx="7">
                  <c:v>7.587091</c:v>
                </c:pt>
                <c:pt idx="8">
                  <c:v>0</c:v>
                </c:pt>
                <c:pt idx="9">
                  <c:v>0</c:v>
                </c:pt>
                <c:pt idx="10">
                  <c:v>5.7416600000000004</c:v>
                </c:pt>
                <c:pt idx="11">
                  <c:v>5.1946399999999997</c:v>
                </c:pt>
                <c:pt idx="12">
                  <c:v>3.9175930000000001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3.3812540000000002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1.4284570000000001</c:v>
                </c:pt>
                <c:pt idx="21">
                  <c:v>0.90252580000000004</c:v>
                </c:pt>
                <c:pt idx="22">
                  <c:v>0.87494139999999998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6-49E1-B53A-B1F17AA4A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lnSpc>
                <a:spcPct val="50000"/>
              </a:lnSpc>
              <a:spcBef>
                <a:spcPts val="500"/>
              </a:spcBef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6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797-4E4D-8227-C49F6BCE80F5}"/>
              </c:ext>
            </c:extLst>
          </c:dPt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           barriers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0.27859338</c:v>
                </c:pt>
                <c:pt idx="2">
                  <c:v>0.42528710999999997</c:v>
                </c:pt>
                <c:pt idx="3">
                  <c:v>0.56105881000000002</c:v>
                </c:pt>
                <c:pt idx="4">
                  <c:v>1.1652249299999999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           barriers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0.27859338</c:v>
                </c:pt>
                <c:pt idx="1">
                  <c:v>0.14669372999999999</c:v>
                </c:pt>
                <c:pt idx="2">
                  <c:v>0.13577170000000002</c:v>
                </c:pt>
                <c:pt idx="3">
                  <c:v>0.60416612000000003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Sheet1!$G$2:$G$5</c:f>
              <c:numCache>
                <c:formatCode>General</c:formatCode>
                <c:ptCount val="4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</c:numCache>
            </c:numRef>
          </c:xVal>
          <c:yVal>
            <c:numRef>
              <c:f>Sheet1!$B$3:$B$6</c:f>
              <c:numCache>
                <c:formatCode>General</c:formatCode>
                <c:ptCount val="4"/>
                <c:pt idx="0">
                  <c:v>0.27859338</c:v>
                </c:pt>
                <c:pt idx="1">
                  <c:v>0.42528710999999997</c:v>
                </c:pt>
                <c:pt idx="2">
                  <c:v>0.56105881000000002</c:v>
                </c:pt>
                <c:pt idx="3">
                  <c:v>1.1652249299999999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797-4E4D-8227-C49F6BCE8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0.64070638290000004</c:v>
                </c:pt>
                <c:pt idx="1">
                  <c:v>-0.31527830769999998</c:v>
                </c:pt>
                <c:pt idx="2">
                  <c:v>-0.6245181715</c:v>
                </c:pt>
                <c:pt idx="3">
                  <c:v>-2.038018879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0.41862517360000001</c:v>
                </c:pt>
                <c:pt idx="1">
                  <c:v>3.1195983900000002E-2</c:v>
                </c:pt>
                <c:pt idx="2">
                  <c:v>-0.31055088040000001</c:v>
                </c:pt>
                <c:pt idx="3">
                  <c:v>-3.011476278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0"/>
        <c:noMultiLvlLbl val="1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\ #0\ \ ;\−#,##0;#0\ \ 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 algn="just"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EF0DE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IGA</c:v>
                </c:pt>
                <c:pt idx="1">
                  <c:v>Coles</c:v>
                </c:pt>
                <c:pt idx="2">
                  <c:v>Woolworths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1.55</c:v>
                </c:pt>
                <c:pt idx="1">
                  <c:v>5.032</c:v>
                </c:pt>
                <c:pt idx="2">
                  <c:v>5.508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6-4053-9CC2-091E56A85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in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4E-2"/>
          <c:y val="3.56437714513895E-2"/>
          <c:w val="0.9298808528054529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20688.32</c:v>
                </c:pt>
                <c:pt idx="4">
                  <c:v>20688.32</c:v>
                </c:pt>
                <c:pt idx="5">
                  <c:v>20688.32</c:v>
                </c:pt>
                <c:pt idx="6">
                  <c:v>29924.758999999998</c:v>
                </c:pt>
                <c:pt idx="7">
                  <c:v>29924.758999999998</c:v>
                </c:pt>
                <c:pt idx="8">
                  <c:v>29924.758999999998</c:v>
                </c:pt>
                <c:pt idx="9">
                  <c:v>36875.483999999997</c:v>
                </c:pt>
                <c:pt idx="10">
                  <c:v>36875.483999999997</c:v>
                </c:pt>
                <c:pt idx="11">
                  <c:v>36875.483999999997</c:v>
                </c:pt>
                <c:pt idx="12">
                  <c:v>42621.310999999994</c:v>
                </c:pt>
                <c:pt idx="13">
                  <c:v>42621.310999999994</c:v>
                </c:pt>
                <c:pt idx="14">
                  <c:v>42621.310999999994</c:v>
                </c:pt>
                <c:pt idx="15">
                  <c:v>49769.690999999992</c:v>
                </c:pt>
                <c:pt idx="16">
                  <c:v>49769.690999999992</c:v>
                </c:pt>
                <c:pt idx="17">
                  <c:v>49769.690999999992</c:v>
                </c:pt>
                <c:pt idx="18">
                  <c:v>53091.374999999993</c:v>
                </c:pt>
                <c:pt idx="19">
                  <c:v>53091.374999999993</c:v>
                </c:pt>
                <c:pt idx="20">
                  <c:v>53091.374999999993</c:v>
                </c:pt>
                <c:pt idx="21">
                  <c:v>64383.554999999993</c:v>
                </c:pt>
                <c:pt idx="22">
                  <c:v>64383.554999999993</c:v>
                </c:pt>
                <c:pt idx="23">
                  <c:v>64383.554999999993</c:v>
                </c:pt>
                <c:pt idx="24">
                  <c:v>87336.244999999995</c:v>
                </c:pt>
                <c:pt idx="25">
                  <c:v>87336.244999999995</c:v>
                </c:pt>
                <c:pt idx="26">
                  <c:v>87336.244999999995</c:v>
                </c:pt>
                <c:pt idx="27">
                  <c:v>96100.78899999999</c:v>
                </c:pt>
                <c:pt idx="28">
                  <c:v>96100.78899999999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2.3318500000000002</c:v>
                </c:pt>
                <c:pt idx="3">
                  <c:v>2.3318500000000002</c:v>
                </c:pt>
                <c:pt idx="4">
                  <c:v>0</c:v>
                </c:pt>
                <c:pt idx="5">
                  <c:v>6.5312299999999999</c:v>
                </c:pt>
                <c:pt idx="6">
                  <c:v>6.5312299999999999</c:v>
                </c:pt>
                <c:pt idx="7">
                  <c:v>0</c:v>
                </c:pt>
                <c:pt idx="8">
                  <c:v>8.0199979999999993</c:v>
                </c:pt>
                <c:pt idx="9">
                  <c:v>8.0199979999999993</c:v>
                </c:pt>
                <c:pt idx="10">
                  <c:v>0</c:v>
                </c:pt>
                <c:pt idx="11">
                  <c:v>7.66</c:v>
                </c:pt>
                <c:pt idx="12">
                  <c:v>7.66</c:v>
                </c:pt>
                <c:pt idx="13">
                  <c:v>0</c:v>
                </c:pt>
                <c:pt idx="14">
                  <c:v>8.02</c:v>
                </c:pt>
                <c:pt idx="15">
                  <c:v>8.02</c:v>
                </c:pt>
                <c:pt idx="16">
                  <c:v>0</c:v>
                </c:pt>
                <c:pt idx="17">
                  <c:v>8.0199999999999978</c:v>
                </c:pt>
                <c:pt idx="18">
                  <c:v>8.0199999999999978</c:v>
                </c:pt>
                <c:pt idx="19">
                  <c:v>0</c:v>
                </c:pt>
                <c:pt idx="20">
                  <c:v>8.02</c:v>
                </c:pt>
                <c:pt idx="21">
                  <c:v>8.02</c:v>
                </c:pt>
                <c:pt idx="22">
                  <c:v>0</c:v>
                </c:pt>
                <c:pt idx="23">
                  <c:v>7.6599999999999984</c:v>
                </c:pt>
                <c:pt idx="24">
                  <c:v>7.6599999999999984</c:v>
                </c:pt>
                <c:pt idx="25">
                  <c:v>0</c:v>
                </c:pt>
                <c:pt idx="26">
                  <c:v>7.66</c:v>
                </c:pt>
                <c:pt idx="27">
                  <c:v>7.66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3-4782-9E29-F021C89ADA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20688.32</c:v>
                </c:pt>
                <c:pt idx="4">
                  <c:v>20688.32</c:v>
                </c:pt>
                <c:pt idx="5">
                  <c:v>20688.32</c:v>
                </c:pt>
                <c:pt idx="6">
                  <c:v>29924.758999999998</c:v>
                </c:pt>
                <c:pt idx="7">
                  <c:v>29924.758999999998</c:v>
                </c:pt>
                <c:pt idx="8">
                  <c:v>29924.758999999998</c:v>
                </c:pt>
                <c:pt idx="9">
                  <c:v>36875.483999999997</c:v>
                </c:pt>
                <c:pt idx="10">
                  <c:v>36875.483999999997</c:v>
                </c:pt>
                <c:pt idx="11">
                  <c:v>36875.483999999997</c:v>
                </c:pt>
                <c:pt idx="12">
                  <c:v>42621.310999999994</c:v>
                </c:pt>
                <c:pt idx="13">
                  <c:v>42621.310999999994</c:v>
                </c:pt>
                <c:pt idx="14">
                  <c:v>42621.310999999994</c:v>
                </c:pt>
                <c:pt idx="15">
                  <c:v>49769.690999999992</c:v>
                </c:pt>
                <c:pt idx="16">
                  <c:v>49769.690999999992</c:v>
                </c:pt>
                <c:pt idx="17">
                  <c:v>49769.690999999992</c:v>
                </c:pt>
                <c:pt idx="18">
                  <c:v>53091.374999999993</c:v>
                </c:pt>
                <c:pt idx="19">
                  <c:v>53091.374999999993</c:v>
                </c:pt>
                <c:pt idx="20">
                  <c:v>53091.374999999993</c:v>
                </c:pt>
                <c:pt idx="21">
                  <c:v>64383.554999999993</c:v>
                </c:pt>
                <c:pt idx="22">
                  <c:v>64383.554999999993</c:v>
                </c:pt>
                <c:pt idx="23">
                  <c:v>64383.554999999993</c:v>
                </c:pt>
                <c:pt idx="24">
                  <c:v>87336.244999999995</c:v>
                </c:pt>
                <c:pt idx="25">
                  <c:v>87336.244999999995</c:v>
                </c:pt>
                <c:pt idx="26">
                  <c:v>87336.244999999995</c:v>
                </c:pt>
                <c:pt idx="27">
                  <c:v>96100.78899999999</c:v>
                </c:pt>
                <c:pt idx="28">
                  <c:v>96100.78899999999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1.6173100000000016</c:v>
                </c:pt>
                <c:pt idx="9">
                  <c:v>1.6173100000000016</c:v>
                </c:pt>
                <c:pt idx="10">
                  <c:v>0</c:v>
                </c:pt>
                <c:pt idx="11">
                  <c:v>2.8234200000000005</c:v>
                </c:pt>
                <c:pt idx="12">
                  <c:v>2.8234200000000005</c:v>
                </c:pt>
                <c:pt idx="13">
                  <c:v>0</c:v>
                </c:pt>
                <c:pt idx="14">
                  <c:v>3.3347300000000004</c:v>
                </c:pt>
                <c:pt idx="15">
                  <c:v>3.3347300000000004</c:v>
                </c:pt>
                <c:pt idx="16">
                  <c:v>0</c:v>
                </c:pt>
                <c:pt idx="17">
                  <c:v>5.6545700000000014</c:v>
                </c:pt>
                <c:pt idx="18">
                  <c:v>5.6545700000000014</c:v>
                </c:pt>
                <c:pt idx="19">
                  <c:v>0</c:v>
                </c:pt>
                <c:pt idx="20">
                  <c:v>6.3764700000000012</c:v>
                </c:pt>
                <c:pt idx="21">
                  <c:v>6.3764700000000012</c:v>
                </c:pt>
                <c:pt idx="22">
                  <c:v>0</c:v>
                </c:pt>
                <c:pt idx="23">
                  <c:v>6.8881000000000014</c:v>
                </c:pt>
                <c:pt idx="24">
                  <c:v>6.8881000000000014</c:v>
                </c:pt>
                <c:pt idx="25">
                  <c:v>0</c:v>
                </c:pt>
                <c:pt idx="26">
                  <c:v>16.817440000000001</c:v>
                </c:pt>
                <c:pt idx="27">
                  <c:v>16.817440000000001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53-4782-9E29-F021C89ADA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20688.32</c:v>
                </c:pt>
                <c:pt idx="4">
                  <c:v>20688.32</c:v>
                </c:pt>
                <c:pt idx="5">
                  <c:v>20688.32</c:v>
                </c:pt>
                <c:pt idx="6">
                  <c:v>29924.758999999998</c:v>
                </c:pt>
                <c:pt idx="7">
                  <c:v>29924.758999999998</c:v>
                </c:pt>
                <c:pt idx="8">
                  <c:v>29924.758999999998</c:v>
                </c:pt>
                <c:pt idx="9">
                  <c:v>36875.483999999997</c:v>
                </c:pt>
                <c:pt idx="10">
                  <c:v>36875.483999999997</c:v>
                </c:pt>
                <c:pt idx="11">
                  <c:v>36875.483999999997</c:v>
                </c:pt>
                <c:pt idx="12">
                  <c:v>42621.310999999994</c:v>
                </c:pt>
                <c:pt idx="13">
                  <c:v>42621.310999999994</c:v>
                </c:pt>
                <c:pt idx="14">
                  <c:v>42621.310999999994</c:v>
                </c:pt>
                <c:pt idx="15">
                  <c:v>49769.690999999992</c:v>
                </c:pt>
                <c:pt idx="16">
                  <c:v>49769.690999999992</c:v>
                </c:pt>
                <c:pt idx="17">
                  <c:v>49769.690999999992</c:v>
                </c:pt>
                <c:pt idx="18">
                  <c:v>53091.374999999993</c:v>
                </c:pt>
                <c:pt idx="19">
                  <c:v>53091.374999999993</c:v>
                </c:pt>
                <c:pt idx="20">
                  <c:v>53091.374999999993</c:v>
                </c:pt>
                <c:pt idx="21">
                  <c:v>64383.554999999993</c:v>
                </c:pt>
                <c:pt idx="22">
                  <c:v>64383.554999999993</c:v>
                </c:pt>
                <c:pt idx="23">
                  <c:v>64383.554999999993</c:v>
                </c:pt>
                <c:pt idx="24">
                  <c:v>87336.244999999995</c:v>
                </c:pt>
                <c:pt idx="25">
                  <c:v>87336.244999999995</c:v>
                </c:pt>
                <c:pt idx="26">
                  <c:v>87336.244999999995</c:v>
                </c:pt>
                <c:pt idx="27">
                  <c:v>96100.78899999999</c:v>
                </c:pt>
                <c:pt idx="28">
                  <c:v>96100.78899999999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5.6881510000000004</c:v>
                </c:pt>
                <c:pt idx="3">
                  <c:v>5.6881510000000004</c:v>
                </c:pt>
                <c:pt idx="4">
                  <c:v>0</c:v>
                </c:pt>
                <c:pt idx="5">
                  <c:v>1.4887699999999997</c:v>
                </c:pt>
                <c:pt idx="6">
                  <c:v>1.4887699999999997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53-4782-9E29-F021C89ADA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20688.32</c:v>
                </c:pt>
                <c:pt idx="4">
                  <c:v>20688.32</c:v>
                </c:pt>
                <c:pt idx="5">
                  <c:v>20688.32</c:v>
                </c:pt>
                <c:pt idx="6">
                  <c:v>29924.758999999998</c:v>
                </c:pt>
                <c:pt idx="7">
                  <c:v>29924.758999999998</c:v>
                </c:pt>
                <c:pt idx="8">
                  <c:v>29924.758999999998</c:v>
                </c:pt>
                <c:pt idx="9">
                  <c:v>36875.483999999997</c:v>
                </c:pt>
                <c:pt idx="10">
                  <c:v>36875.483999999997</c:v>
                </c:pt>
                <c:pt idx="11">
                  <c:v>36875.483999999997</c:v>
                </c:pt>
                <c:pt idx="12">
                  <c:v>42621.310999999994</c:v>
                </c:pt>
                <c:pt idx="13">
                  <c:v>42621.310999999994</c:v>
                </c:pt>
                <c:pt idx="14">
                  <c:v>42621.310999999994</c:v>
                </c:pt>
                <c:pt idx="15">
                  <c:v>49769.690999999992</c:v>
                </c:pt>
                <c:pt idx="16">
                  <c:v>49769.690999999992</c:v>
                </c:pt>
                <c:pt idx="17">
                  <c:v>49769.690999999992</c:v>
                </c:pt>
                <c:pt idx="18">
                  <c:v>53091.374999999993</c:v>
                </c:pt>
                <c:pt idx="19">
                  <c:v>53091.374999999993</c:v>
                </c:pt>
                <c:pt idx="20">
                  <c:v>53091.374999999993</c:v>
                </c:pt>
                <c:pt idx="21">
                  <c:v>64383.554999999993</c:v>
                </c:pt>
                <c:pt idx="22">
                  <c:v>64383.554999999993</c:v>
                </c:pt>
                <c:pt idx="23">
                  <c:v>64383.554999999993</c:v>
                </c:pt>
                <c:pt idx="24">
                  <c:v>87336.244999999995</c:v>
                </c:pt>
                <c:pt idx="25">
                  <c:v>87336.244999999995</c:v>
                </c:pt>
                <c:pt idx="26">
                  <c:v>87336.244999999995</c:v>
                </c:pt>
                <c:pt idx="27">
                  <c:v>96100.78899999999</c:v>
                </c:pt>
                <c:pt idx="28">
                  <c:v>96100.78899999999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53-4782-9E29-F021C89ADA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20688.32</c:v>
                </c:pt>
                <c:pt idx="4">
                  <c:v>20688.32</c:v>
                </c:pt>
                <c:pt idx="5">
                  <c:v>20688.32</c:v>
                </c:pt>
                <c:pt idx="6">
                  <c:v>29924.758999999998</c:v>
                </c:pt>
                <c:pt idx="7">
                  <c:v>29924.758999999998</c:v>
                </c:pt>
                <c:pt idx="8">
                  <c:v>29924.758999999998</c:v>
                </c:pt>
                <c:pt idx="9">
                  <c:v>36875.483999999997</c:v>
                </c:pt>
                <c:pt idx="10">
                  <c:v>36875.483999999997</c:v>
                </c:pt>
                <c:pt idx="11">
                  <c:v>36875.483999999997</c:v>
                </c:pt>
                <c:pt idx="12">
                  <c:v>42621.310999999994</c:v>
                </c:pt>
                <c:pt idx="13">
                  <c:v>42621.310999999994</c:v>
                </c:pt>
                <c:pt idx="14">
                  <c:v>42621.310999999994</c:v>
                </c:pt>
                <c:pt idx="15">
                  <c:v>49769.690999999992</c:v>
                </c:pt>
                <c:pt idx="16">
                  <c:v>49769.690999999992</c:v>
                </c:pt>
                <c:pt idx="17">
                  <c:v>49769.690999999992</c:v>
                </c:pt>
                <c:pt idx="18">
                  <c:v>53091.374999999993</c:v>
                </c:pt>
                <c:pt idx="19">
                  <c:v>53091.374999999993</c:v>
                </c:pt>
                <c:pt idx="20">
                  <c:v>53091.374999999993</c:v>
                </c:pt>
                <c:pt idx="21">
                  <c:v>64383.554999999993</c:v>
                </c:pt>
                <c:pt idx="22">
                  <c:v>64383.554999999993</c:v>
                </c:pt>
                <c:pt idx="23">
                  <c:v>64383.554999999993</c:v>
                </c:pt>
                <c:pt idx="24">
                  <c:v>87336.244999999995</c:v>
                </c:pt>
                <c:pt idx="25">
                  <c:v>87336.244999999995</c:v>
                </c:pt>
                <c:pt idx="26">
                  <c:v>87336.244999999995</c:v>
                </c:pt>
                <c:pt idx="27">
                  <c:v>96100.78899999999</c:v>
                </c:pt>
                <c:pt idx="28">
                  <c:v>96100.78899999999</c:v>
                </c:pt>
              </c:numCache>
            </c:numRef>
          </c:cat>
          <c:val>
            <c:numRef>
              <c:f>Sheet1!$F$2:$F$30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53-4782-9E29-F021C89AD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0533072"/>
        <c:axId val="-689017616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8.3500042642453573E-2"/>
                  <c:y val="-1.0572758508643381E-2"/>
                </c:manualLayout>
              </c:layout>
              <c:tx>
                <c:rich>
                  <a:bodyPr/>
                  <a:lstStyle/>
                  <a:p>
                    <a:fld id="{6BC9A7EA-51F1-4787-9E94-43FBC4562D4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59299532456401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053-4782-9E29-F021C89ADAB0}"/>
                </c:ext>
              </c:extLst>
            </c:dLbl>
            <c:dLbl>
              <c:idx val="1"/>
              <c:layout>
                <c:manualLayout>
                  <c:x val="5.0547103303747502E-2"/>
                  <c:y val="6.0001905236660409E-3"/>
                </c:manualLayout>
              </c:layout>
              <c:tx>
                <c:rich>
                  <a:bodyPr/>
                  <a:lstStyle/>
                  <a:p>
                    <a:fld id="{C7514BCE-4B92-42AA-A6DD-E413C8C72C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6266757454094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053-4782-9E29-F021C89ADAB0}"/>
                </c:ext>
              </c:extLst>
            </c:dLbl>
            <c:dLbl>
              <c:idx val="2"/>
              <c:layout>
                <c:manualLayout>
                  <c:x val="-0.3043266419436168"/>
                  <c:y val="-0.10527532440755444"/>
                </c:manualLayout>
              </c:layout>
              <c:tx>
                <c:rich>
                  <a:bodyPr/>
                  <a:lstStyle/>
                  <a:p>
                    <a:fld id="{C31CCB40-91E8-4579-BF9D-CE3529CBE7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7308546933732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053-4782-9E29-F021C89ADAB0}"/>
                </c:ext>
              </c:extLst>
            </c:dLbl>
            <c:dLbl>
              <c:idx val="3"/>
              <c:layout>
                <c:manualLayout>
                  <c:x val="-0.32900707015626368"/>
                  <c:y val="-0.21181571104382921"/>
                </c:manualLayout>
              </c:layout>
              <c:tx>
                <c:rich>
                  <a:bodyPr/>
                  <a:lstStyle/>
                  <a:p>
                    <a:fld id="{8D6007AC-3D86-4B53-A9D2-099D2C6E7C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7185147290031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053-4782-9E29-F021C89ADAB0}"/>
                </c:ext>
              </c:extLst>
            </c:dLbl>
            <c:dLbl>
              <c:idx val="4"/>
              <c:layout>
                <c:manualLayout>
                  <c:x val="-0.26130458936441014"/>
                  <c:y val="-0.25206430155086634"/>
                </c:manualLayout>
              </c:layout>
              <c:tx>
                <c:rich>
                  <a:bodyPr/>
                  <a:lstStyle/>
                  <a:p>
                    <a:fld id="{7DBE3544-A5B9-4FEC-8C7C-A073FFF51E7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1819366816381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053-4782-9E29-F021C89ADAB0}"/>
                </c:ext>
              </c:extLst>
            </c:dLbl>
            <c:dLbl>
              <c:idx val="5"/>
              <c:layout>
                <c:manualLayout>
                  <c:x val="-0.36408164325410747"/>
                  <c:y val="-0.25916699399328469"/>
                </c:manualLayout>
              </c:layout>
              <c:tx>
                <c:rich>
                  <a:bodyPr/>
                  <a:lstStyle/>
                  <a:p>
                    <a:fld id="{DC57DFEF-8129-4324-A75C-CD01B24406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9793910208103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053-4782-9E29-F021C89ADAB0}"/>
                </c:ext>
              </c:extLst>
            </c:dLbl>
            <c:dLbl>
              <c:idx val="6"/>
              <c:layout>
                <c:manualLayout>
                  <c:x val="-0.26209325623644331"/>
                  <c:y val="-0.3041507127952674"/>
                </c:manualLayout>
              </c:layout>
              <c:tx>
                <c:rich>
                  <a:bodyPr/>
                  <a:lstStyle/>
                  <a:p>
                    <a:fld id="{6620CCE5-45FC-4889-9A96-AEC0C5DA28D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4954025441374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053-4782-9E29-F021C89ADAB0}"/>
                </c:ext>
              </c:extLst>
            </c:dLbl>
            <c:dLbl>
              <c:idx val="7"/>
              <c:layout>
                <c:manualLayout>
                  <c:x val="-0.30192817562347574"/>
                  <c:y val="-0.36333981648208674"/>
                </c:manualLayout>
              </c:layout>
              <c:tx>
                <c:rich>
                  <a:bodyPr/>
                  <a:lstStyle/>
                  <a:p>
                    <a:fld id="{ED1A80D7-382D-4991-A478-8DF682D78A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1055716017991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053-4782-9E29-F021C89ADAB0}"/>
                </c:ext>
              </c:extLst>
            </c:dLbl>
            <c:dLbl>
              <c:idx val="8"/>
              <c:layout>
                <c:manualLayout>
                  <c:x val="-0.17298239072699578"/>
                  <c:y val="-0.18814006956910145"/>
                </c:manualLayout>
              </c:layout>
              <c:tx>
                <c:rich>
                  <a:bodyPr/>
                  <a:lstStyle/>
                  <a:p>
                    <a:fld id="{FD556344-CAF9-41BC-A3F8-BB65216B1EE6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69809292708416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053-4782-9E29-F021C89ADAB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053-4782-9E29-F021C89ADAB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053-4782-9E29-F021C89ADAB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53-4782-9E29-F021C89ADAB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53-4782-9E29-F021C89ADAB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53-4782-9E29-F021C89ADAB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053-4782-9E29-F021C89ADAB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53-4782-9E29-F021C89ADAB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53-4782-9E29-F021C89ADAB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53-4782-9E29-F021C89ADAB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053-4782-9E29-F021C89ADAB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53-4782-9E29-F021C89ADAB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53-4782-9E29-F021C89ADAB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053-4782-9E29-F021C89ADAB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053-4782-9E29-F021C89ADAB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053-4782-9E29-F021C89ADAB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053-4782-9E29-F021C89ADAB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053-4782-9E29-F021C89ADAB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053-4782-9E29-F021C89ADAB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53-4782-9E29-F021C89ADAB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053-4782-9E29-F021C89ADAB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9053-4782-9E29-F021C89ADAB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053-4782-9E29-F021C89ADAB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053-4782-9E29-F021C89ADAB0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15344.16</c:v>
                </c:pt>
                <c:pt idx="1">
                  <c:v>25306.539499999999</c:v>
                </c:pt>
                <c:pt idx="2">
                  <c:v>33400.121500000001</c:v>
                </c:pt>
                <c:pt idx="3">
                  <c:v>39748.397499999999</c:v>
                </c:pt>
                <c:pt idx="4">
                  <c:v>46195.501000000004</c:v>
                </c:pt>
                <c:pt idx="5">
                  <c:v>51430.532999999996</c:v>
                </c:pt>
                <c:pt idx="6">
                  <c:v>58737.464999999997</c:v>
                </c:pt>
                <c:pt idx="7">
                  <c:v>75859.899999999994</c:v>
                </c:pt>
                <c:pt idx="8">
                  <c:v>91718.516999999993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1.8318500000000002</c:v>
                </c:pt>
                <c:pt idx="1">
                  <c:v>6.0312299999999999</c:v>
                </c:pt>
                <c:pt idx="2">
                  <c:v>9.1373080000000009</c:v>
                </c:pt>
                <c:pt idx="3">
                  <c:v>9.9834200000000006</c:v>
                </c:pt>
                <c:pt idx="4">
                  <c:v>10.85473</c:v>
                </c:pt>
                <c:pt idx="5">
                  <c:v>13.174569999999999</c:v>
                </c:pt>
                <c:pt idx="6">
                  <c:v>13.896470000000001</c:v>
                </c:pt>
                <c:pt idx="7">
                  <c:v>14.0481</c:v>
                </c:pt>
                <c:pt idx="8">
                  <c:v>23.977440000000001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Sheet1!$H$2:$H$10</c15:f>
                <c15:dlblRangeCache>
                  <c:ptCount val="9"/>
                  <c:pt idx="0">
                    <c:v>Toll Road Operators</c:v>
                  </c:pt>
                  <c:pt idx="1">
                    <c:v>Port Operators</c:v>
                  </c:pt>
                  <c:pt idx="2">
                    <c:v>Rail Freight Transport</c:v>
                  </c:pt>
                  <c:pt idx="3">
                    <c:v>Electricity Transmission</c:v>
                  </c:pt>
                  <c:pt idx="4">
                    <c:v>Pipeline Transport</c:v>
                  </c:pt>
                  <c:pt idx="5">
                    <c:v>Water Transport Terminals</c:v>
                  </c:pt>
                  <c:pt idx="6">
                    <c:v>Airport Operations</c:v>
                  </c:pt>
                  <c:pt idx="7">
                    <c:v>Electricity Distribution</c:v>
                  </c:pt>
                  <c:pt idx="8">
                    <c:v>Wired Telecom.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9053-4782-9E29-F021C89ADAB0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9053-4782-9E29-F021C89ADA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9053-4782-9E29-F021C89ADA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9053-4782-9E29-F021C89ADAB0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10000</c:v>
                </c:pt>
                <c:pt idx="1">
                  <c:v>10000</c:v>
                </c:pt>
                <c:pt idx="2">
                  <c:v>96100.78899999999</c:v>
                </c:pt>
                <c:pt idx="3">
                  <c:v>96100.78899999999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9053-4782-9E29-F021C89AD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0533072"/>
        <c:axId val="-689017616"/>
      </c:scatterChart>
      <c:dateAx>
        <c:axId val="-610533072"/>
        <c:scaling>
          <c:orientation val="minMax"/>
          <c:max val="109865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89017616"/>
        <c:crosses val="autoZero"/>
        <c:auto val="0"/>
        <c:lblOffset val="100"/>
        <c:baseTimeUnit val="days"/>
      </c:dateAx>
      <c:valAx>
        <c:axId val="-689017616"/>
        <c:scaling>
          <c:orientation val="minMax"/>
          <c:max val="3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0533072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4E-2"/>
          <c:y val="3.56437714513895E-2"/>
          <c:w val="0.9298808528054529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Sheet1!$A$2:$A$76</c:f>
              <c:numCache>
                <c:formatCode>General</c:formatCode>
                <c:ptCount val="75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14890.243999999999</c:v>
                </c:pt>
                <c:pt idx="4">
                  <c:v>14890.243999999999</c:v>
                </c:pt>
                <c:pt idx="5">
                  <c:v>14890.243999999999</c:v>
                </c:pt>
                <c:pt idx="6">
                  <c:v>23154.398000000001</c:v>
                </c:pt>
                <c:pt idx="7">
                  <c:v>23154.398000000001</c:v>
                </c:pt>
                <c:pt idx="8">
                  <c:v>23154.398000000001</c:v>
                </c:pt>
                <c:pt idx="9">
                  <c:v>25630.04</c:v>
                </c:pt>
                <c:pt idx="10">
                  <c:v>25630.04</c:v>
                </c:pt>
                <c:pt idx="11">
                  <c:v>25630.04</c:v>
                </c:pt>
                <c:pt idx="12">
                  <c:v>27781.682000000001</c:v>
                </c:pt>
                <c:pt idx="13">
                  <c:v>27781.682000000001</c:v>
                </c:pt>
                <c:pt idx="14">
                  <c:v>27781.682000000001</c:v>
                </c:pt>
                <c:pt idx="15">
                  <c:v>33850.383999999998</c:v>
                </c:pt>
                <c:pt idx="16">
                  <c:v>33850.383999999998</c:v>
                </c:pt>
                <c:pt idx="17">
                  <c:v>33850.383999999998</c:v>
                </c:pt>
                <c:pt idx="18">
                  <c:v>38007.017999999996</c:v>
                </c:pt>
                <c:pt idx="19">
                  <c:v>38007.017999999996</c:v>
                </c:pt>
                <c:pt idx="20">
                  <c:v>38007.017999999996</c:v>
                </c:pt>
                <c:pt idx="21">
                  <c:v>41456.600999999995</c:v>
                </c:pt>
                <c:pt idx="22">
                  <c:v>41456.600999999995</c:v>
                </c:pt>
                <c:pt idx="23">
                  <c:v>41456.600999999995</c:v>
                </c:pt>
                <c:pt idx="24">
                  <c:v>42428.944899999995</c:v>
                </c:pt>
                <c:pt idx="25">
                  <c:v>42428.944899999995</c:v>
                </c:pt>
                <c:pt idx="26">
                  <c:v>42428.944899999995</c:v>
                </c:pt>
                <c:pt idx="27">
                  <c:v>43981.716899999992</c:v>
                </c:pt>
                <c:pt idx="28">
                  <c:v>43981.716899999992</c:v>
                </c:pt>
                <c:pt idx="29">
                  <c:v>43981.716899999992</c:v>
                </c:pt>
                <c:pt idx="30">
                  <c:v>47768.883899999993</c:v>
                </c:pt>
                <c:pt idx="31">
                  <c:v>47768.883899999993</c:v>
                </c:pt>
                <c:pt idx="32">
                  <c:v>47768.883899999993</c:v>
                </c:pt>
                <c:pt idx="33">
                  <c:v>50411.68989999999</c:v>
                </c:pt>
                <c:pt idx="34">
                  <c:v>50411.68989999999</c:v>
                </c:pt>
                <c:pt idx="35">
                  <c:v>50411.68989999999</c:v>
                </c:pt>
                <c:pt idx="36">
                  <c:v>51804.97189999999</c:v>
                </c:pt>
                <c:pt idx="37">
                  <c:v>51804.97189999999</c:v>
                </c:pt>
                <c:pt idx="38">
                  <c:v>51804.97189999999</c:v>
                </c:pt>
                <c:pt idx="39">
                  <c:v>52678.32929999999</c:v>
                </c:pt>
                <c:pt idx="40">
                  <c:v>52678.32929999999</c:v>
                </c:pt>
                <c:pt idx="41">
                  <c:v>52678.32929999999</c:v>
                </c:pt>
                <c:pt idx="42">
                  <c:v>53618.349299999987</c:v>
                </c:pt>
                <c:pt idx="43">
                  <c:v>53618.349299999987</c:v>
                </c:pt>
                <c:pt idx="44">
                  <c:v>53618.349299999987</c:v>
                </c:pt>
                <c:pt idx="45">
                  <c:v>54683.521299999986</c:v>
                </c:pt>
                <c:pt idx="46">
                  <c:v>54683.521299999986</c:v>
                </c:pt>
                <c:pt idx="47">
                  <c:v>54683.521299999986</c:v>
                </c:pt>
                <c:pt idx="48">
                  <c:v>55226.033899999988</c:v>
                </c:pt>
                <c:pt idx="49">
                  <c:v>55226.033899999988</c:v>
                </c:pt>
                <c:pt idx="50">
                  <c:v>55226.033899999988</c:v>
                </c:pt>
                <c:pt idx="51">
                  <c:v>57141.813899999986</c:v>
                </c:pt>
                <c:pt idx="52">
                  <c:v>57141.813899999986</c:v>
                </c:pt>
                <c:pt idx="53">
                  <c:v>57141.813899999986</c:v>
                </c:pt>
                <c:pt idx="54">
                  <c:v>60971.99089999999</c:v>
                </c:pt>
                <c:pt idx="55">
                  <c:v>60971.99089999999</c:v>
                </c:pt>
                <c:pt idx="56">
                  <c:v>60971.99089999999</c:v>
                </c:pt>
                <c:pt idx="57">
                  <c:v>63287.92289999999</c:v>
                </c:pt>
                <c:pt idx="58">
                  <c:v>63287.92289999999</c:v>
                </c:pt>
                <c:pt idx="59">
                  <c:v>63287.92289999999</c:v>
                </c:pt>
                <c:pt idx="60">
                  <c:v>76481.622899999988</c:v>
                </c:pt>
                <c:pt idx="61">
                  <c:v>76481.622899999988</c:v>
                </c:pt>
                <c:pt idx="62">
                  <c:v>76481.622899999988</c:v>
                </c:pt>
                <c:pt idx="63">
                  <c:v>80938.063899999994</c:v>
                </c:pt>
                <c:pt idx="64">
                  <c:v>80938.063899999994</c:v>
                </c:pt>
                <c:pt idx="65">
                  <c:v>80938.063899999994</c:v>
                </c:pt>
                <c:pt idx="66">
                  <c:v>100857.81389999999</c:v>
                </c:pt>
                <c:pt idx="67">
                  <c:v>100857.81389999999</c:v>
                </c:pt>
                <c:pt idx="68">
                  <c:v>100857.81389999999</c:v>
                </c:pt>
                <c:pt idx="69">
                  <c:v>102906.73389999999</c:v>
                </c:pt>
                <c:pt idx="70">
                  <c:v>102906.73389999999</c:v>
                </c:pt>
                <c:pt idx="71">
                  <c:v>102906.73389999999</c:v>
                </c:pt>
                <c:pt idx="72">
                  <c:v>104514.81589999999</c:v>
                </c:pt>
                <c:pt idx="73">
                  <c:v>104514.81589999999</c:v>
                </c:pt>
                <c:pt idx="74">
                  <c:v>104514.81589999999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-5.2449050000000002</c:v>
                </c:pt>
                <c:pt idx="3">
                  <c:v>-5.2449050000000002</c:v>
                </c:pt>
                <c:pt idx="4">
                  <c:v>0</c:v>
                </c:pt>
                <c:pt idx="5">
                  <c:v>-4.5310589999999999</c:v>
                </c:pt>
                <c:pt idx="6">
                  <c:v>-4.5310589999999999</c:v>
                </c:pt>
                <c:pt idx="7">
                  <c:v>0</c:v>
                </c:pt>
                <c:pt idx="8">
                  <c:v>-3.4068309999999999</c:v>
                </c:pt>
                <c:pt idx="9">
                  <c:v>-3.4068309999999999</c:v>
                </c:pt>
                <c:pt idx="10">
                  <c:v>0</c:v>
                </c:pt>
                <c:pt idx="11">
                  <c:v>-2.2183890000000002</c:v>
                </c:pt>
                <c:pt idx="12">
                  <c:v>-2.2183890000000002</c:v>
                </c:pt>
                <c:pt idx="13">
                  <c:v>0</c:v>
                </c:pt>
                <c:pt idx="14">
                  <c:v>5.5042150000000003</c:v>
                </c:pt>
                <c:pt idx="15">
                  <c:v>5.5042150000000003</c:v>
                </c:pt>
                <c:pt idx="16">
                  <c:v>0</c:v>
                </c:pt>
                <c:pt idx="17">
                  <c:v>5.9479639999999998</c:v>
                </c:pt>
                <c:pt idx="18">
                  <c:v>5.9479639999999998</c:v>
                </c:pt>
                <c:pt idx="19">
                  <c:v>0</c:v>
                </c:pt>
                <c:pt idx="20">
                  <c:v>6.489115</c:v>
                </c:pt>
                <c:pt idx="21">
                  <c:v>6.489115</c:v>
                </c:pt>
                <c:pt idx="22">
                  <c:v>0</c:v>
                </c:pt>
                <c:pt idx="23">
                  <c:v>10.359997999999999</c:v>
                </c:pt>
                <c:pt idx="24">
                  <c:v>10.359997999999999</c:v>
                </c:pt>
                <c:pt idx="25">
                  <c:v>0</c:v>
                </c:pt>
                <c:pt idx="26">
                  <c:v>10.359999</c:v>
                </c:pt>
                <c:pt idx="27">
                  <c:v>10.359999</c:v>
                </c:pt>
                <c:pt idx="28">
                  <c:v>0</c:v>
                </c:pt>
                <c:pt idx="29">
                  <c:v>8.7399959999999997</c:v>
                </c:pt>
                <c:pt idx="30">
                  <c:v>8.7399959999999997</c:v>
                </c:pt>
                <c:pt idx="31">
                  <c:v>0</c:v>
                </c:pt>
                <c:pt idx="32">
                  <c:v>8.7400009999999995</c:v>
                </c:pt>
                <c:pt idx="33">
                  <c:v>8.7400009999999995</c:v>
                </c:pt>
                <c:pt idx="34">
                  <c:v>0</c:v>
                </c:pt>
                <c:pt idx="35">
                  <c:v>8.02</c:v>
                </c:pt>
                <c:pt idx="36">
                  <c:v>8.02</c:v>
                </c:pt>
                <c:pt idx="37">
                  <c:v>0</c:v>
                </c:pt>
                <c:pt idx="38">
                  <c:v>8.0199989999999985</c:v>
                </c:pt>
                <c:pt idx="39">
                  <c:v>8.0199989999999985</c:v>
                </c:pt>
                <c:pt idx="40">
                  <c:v>0</c:v>
                </c:pt>
                <c:pt idx="41">
                  <c:v>9.7140299999999993</c:v>
                </c:pt>
                <c:pt idx="42">
                  <c:v>9.7140299999999993</c:v>
                </c:pt>
                <c:pt idx="43">
                  <c:v>0</c:v>
                </c:pt>
                <c:pt idx="44">
                  <c:v>10.345969999999999</c:v>
                </c:pt>
                <c:pt idx="45">
                  <c:v>10.345969999999999</c:v>
                </c:pt>
                <c:pt idx="46">
                  <c:v>0</c:v>
                </c:pt>
                <c:pt idx="47">
                  <c:v>8.02</c:v>
                </c:pt>
                <c:pt idx="48">
                  <c:v>8.02</c:v>
                </c:pt>
                <c:pt idx="49">
                  <c:v>0</c:v>
                </c:pt>
                <c:pt idx="50">
                  <c:v>8.02</c:v>
                </c:pt>
                <c:pt idx="51">
                  <c:v>8.02</c:v>
                </c:pt>
                <c:pt idx="52">
                  <c:v>0</c:v>
                </c:pt>
                <c:pt idx="53">
                  <c:v>9.2799999999999994</c:v>
                </c:pt>
                <c:pt idx="54">
                  <c:v>9.2799999999999994</c:v>
                </c:pt>
                <c:pt idx="55">
                  <c:v>0</c:v>
                </c:pt>
                <c:pt idx="56">
                  <c:v>8.0200000000000014</c:v>
                </c:pt>
                <c:pt idx="57">
                  <c:v>8.0200000000000014</c:v>
                </c:pt>
                <c:pt idx="58">
                  <c:v>0</c:v>
                </c:pt>
                <c:pt idx="59">
                  <c:v>9.6999999999999993</c:v>
                </c:pt>
                <c:pt idx="60">
                  <c:v>9.6999999999999993</c:v>
                </c:pt>
                <c:pt idx="61">
                  <c:v>0</c:v>
                </c:pt>
                <c:pt idx="62">
                  <c:v>9.6999999999999993</c:v>
                </c:pt>
                <c:pt idx="63">
                  <c:v>9.6999999999999993</c:v>
                </c:pt>
                <c:pt idx="64">
                  <c:v>0</c:v>
                </c:pt>
                <c:pt idx="65">
                  <c:v>9.6999999999999993</c:v>
                </c:pt>
                <c:pt idx="66">
                  <c:v>9.6999999999999993</c:v>
                </c:pt>
                <c:pt idx="67">
                  <c:v>0</c:v>
                </c:pt>
                <c:pt idx="68">
                  <c:v>9.6999999999999993</c:v>
                </c:pt>
                <c:pt idx="69">
                  <c:v>9.6999999999999993</c:v>
                </c:pt>
                <c:pt idx="70">
                  <c:v>0</c:v>
                </c:pt>
                <c:pt idx="71">
                  <c:v>9.6999999999999993</c:v>
                </c:pt>
                <c:pt idx="72">
                  <c:v>9.6999999999999993</c:v>
                </c:pt>
                <c:pt idx="73">
                  <c:v>0</c:v>
                </c:pt>
                <c:pt idx="74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9-4E96-8E84-91724C4A7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Sheet1!$A$2:$A$76</c:f>
              <c:numCache>
                <c:formatCode>General</c:formatCode>
                <c:ptCount val="75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14890.243999999999</c:v>
                </c:pt>
                <c:pt idx="4">
                  <c:v>14890.243999999999</c:v>
                </c:pt>
                <c:pt idx="5">
                  <c:v>14890.243999999999</c:v>
                </c:pt>
                <c:pt idx="6">
                  <c:v>23154.398000000001</c:v>
                </c:pt>
                <c:pt idx="7">
                  <c:v>23154.398000000001</c:v>
                </c:pt>
                <c:pt idx="8">
                  <c:v>23154.398000000001</c:v>
                </c:pt>
                <c:pt idx="9">
                  <c:v>25630.04</c:v>
                </c:pt>
                <c:pt idx="10">
                  <c:v>25630.04</c:v>
                </c:pt>
                <c:pt idx="11">
                  <c:v>25630.04</c:v>
                </c:pt>
                <c:pt idx="12">
                  <c:v>27781.682000000001</c:v>
                </c:pt>
                <c:pt idx="13">
                  <c:v>27781.682000000001</c:v>
                </c:pt>
                <c:pt idx="14">
                  <c:v>27781.682000000001</c:v>
                </c:pt>
                <c:pt idx="15">
                  <c:v>33850.383999999998</c:v>
                </c:pt>
                <c:pt idx="16">
                  <c:v>33850.383999999998</c:v>
                </c:pt>
                <c:pt idx="17">
                  <c:v>33850.383999999998</c:v>
                </c:pt>
                <c:pt idx="18">
                  <c:v>38007.017999999996</c:v>
                </c:pt>
                <c:pt idx="19">
                  <c:v>38007.017999999996</c:v>
                </c:pt>
                <c:pt idx="20">
                  <c:v>38007.017999999996</c:v>
                </c:pt>
                <c:pt idx="21">
                  <c:v>41456.600999999995</c:v>
                </c:pt>
                <c:pt idx="22">
                  <c:v>41456.600999999995</c:v>
                </c:pt>
                <c:pt idx="23">
                  <c:v>41456.600999999995</c:v>
                </c:pt>
                <c:pt idx="24">
                  <c:v>42428.944899999995</c:v>
                </c:pt>
                <c:pt idx="25">
                  <c:v>42428.944899999995</c:v>
                </c:pt>
                <c:pt idx="26">
                  <c:v>42428.944899999995</c:v>
                </c:pt>
                <c:pt idx="27">
                  <c:v>43981.716899999992</c:v>
                </c:pt>
                <c:pt idx="28">
                  <c:v>43981.716899999992</c:v>
                </c:pt>
                <c:pt idx="29">
                  <c:v>43981.716899999992</c:v>
                </c:pt>
                <c:pt idx="30">
                  <c:v>47768.883899999993</c:v>
                </c:pt>
                <c:pt idx="31">
                  <c:v>47768.883899999993</c:v>
                </c:pt>
                <c:pt idx="32">
                  <c:v>47768.883899999993</c:v>
                </c:pt>
                <c:pt idx="33">
                  <c:v>50411.68989999999</c:v>
                </c:pt>
                <c:pt idx="34">
                  <c:v>50411.68989999999</c:v>
                </c:pt>
                <c:pt idx="35">
                  <c:v>50411.68989999999</c:v>
                </c:pt>
                <c:pt idx="36">
                  <c:v>51804.97189999999</c:v>
                </c:pt>
                <c:pt idx="37">
                  <c:v>51804.97189999999</c:v>
                </c:pt>
                <c:pt idx="38">
                  <c:v>51804.97189999999</c:v>
                </c:pt>
                <c:pt idx="39">
                  <c:v>52678.32929999999</c:v>
                </c:pt>
                <c:pt idx="40">
                  <c:v>52678.32929999999</c:v>
                </c:pt>
                <c:pt idx="41">
                  <c:v>52678.32929999999</c:v>
                </c:pt>
                <c:pt idx="42">
                  <c:v>53618.349299999987</c:v>
                </c:pt>
                <c:pt idx="43">
                  <c:v>53618.349299999987</c:v>
                </c:pt>
                <c:pt idx="44">
                  <c:v>53618.349299999987</c:v>
                </c:pt>
                <c:pt idx="45">
                  <c:v>54683.521299999986</c:v>
                </c:pt>
                <c:pt idx="46">
                  <c:v>54683.521299999986</c:v>
                </c:pt>
                <c:pt idx="47">
                  <c:v>54683.521299999986</c:v>
                </c:pt>
                <c:pt idx="48">
                  <c:v>55226.033899999988</c:v>
                </c:pt>
                <c:pt idx="49">
                  <c:v>55226.033899999988</c:v>
                </c:pt>
                <c:pt idx="50">
                  <c:v>55226.033899999988</c:v>
                </c:pt>
                <c:pt idx="51">
                  <c:v>57141.813899999986</c:v>
                </c:pt>
                <c:pt idx="52">
                  <c:v>57141.813899999986</c:v>
                </c:pt>
                <c:pt idx="53">
                  <c:v>57141.813899999986</c:v>
                </c:pt>
                <c:pt idx="54">
                  <c:v>60971.99089999999</c:v>
                </c:pt>
                <c:pt idx="55">
                  <c:v>60971.99089999999</c:v>
                </c:pt>
                <c:pt idx="56">
                  <c:v>60971.99089999999</c:v>
                </c:pt>
                <c:pt idx="57">
                  <c:v>63287.92289999999</c:v>
                </c:pt>
                <c:pt idx="58">
                  <c:v>63287.92289999999</c:v>
                </c:pt>
                <c:pt idx="59">
                  <c:v>63287.92289999999</c:v>
                </c:pt>
                <c:pt idx="60">
                  <c:v>76481.622899999988</c:v>
                </c:pt>
                <c:pt idx="61">
                  <c:v>76481.622899999988</c:v>
                </c:pt>
                <c:pt idx="62">
                  <c:v>76481.622899999988</c:v>
                </c:pt>
                <c:pt idx="63">
                  <c:v>80938.063899999994</c:v>
                </c:pt>
                <c:pt idx="64">
                  <c:v>80938.063899999994</c:v>
                </c:pt>
                <c:pt idx="65">
                  <c:v>80938.063899999994</c:v>
                </c:pt>
                <c:pt idx="66">
                  <c:v>100857.81389999999</c:v>
                </c:pt>
                <c:pt idx="67">
                  <c:v>100857.81389999999</c:v>
                </c:pt>
                <c:pt idx="68">
                  <c:v>100857.81389999999</c:v>
                </c:pt>
                <c:pt idx="69">
                  <c:v>102906.73389999999</c:v>
                </c:pt>
                <c:pt idx="70">
                  <c:v>102906.73389999999</c:v>
                </c:pt>
                <c:pt idx="71">
                  <c:v>102906.73389999999</c:v>
                </c:pt>
                <c:pt idx="72">
                  <c:v>104514.81589999999</c:v>
                </c:pt>
                <c:pt idx="73">
                  <c:v>104514.81589999999</c:v>
                </c:pt>
                <c:pt idx="74">
                  <c:v>104514.81589999999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0.14001200000000047</c:v>
                </c:pt>
                <c:pt idx="24">
                  <c:v>0.14001200000000047</c:v>
                </c:pt>
                <c:pt idx="25">
                  <c:v>0</c:v>
                </c:pt>
                <c:pt idx="26">
                  <c:v>0.28789100000000012</c:v>
                </c:pt>
                <c:pt idx="27">
                  <c:v>0.28789100000000012</c:v>
                </c:pt>
                <c:pt idx="28">
                  <c:v>0</c:v>
                </c:pt>
                <c:pt idx="29">
                  <c:v>0.83389999999999986</c:v>
                </c:pt>
                <c:pt idx="30">
                  <c:v>0.83389999999999986</c:v>
                </c:pt>
                <c:pt idx="31">
                  <c:v>0</c:v>
                </c:pt>
                <c:pt idx="32">
                  <c:v>0.88660000000000139</c:v>
                </c:pt>
                <c:pt idx="33">
                  <c:v>0.88660000000000139</c:v>
                </c:pt>
                <c:pt idx="34">
                  <c:v>0</c:v>
                </c:pt>
                <c:pt idx="35">
                  <c:v>0.93673000000000073</c:v>
                </c:pt>
                <c:pt idx="36">
                  <c:v>0.93673000000000073</c:v>
                </c:pt>
                <c:pt idx="37">
                  <c:v>0</c:v>
                </c:pt>
                <c:pt idx="38">
                  <c:v>1.5129100000000015</c:v>
                </c:pt>
                <c:pt idx="39">
                  <c:v>1.5129100000000015</c:v>
                </c:pt>
                <c:pt idx="40">
                  <c:v>0</c:v>
                </c:pt>
                <c:pt idx="41">
                  <c:v>2.8326900000000013</c:v>
                </c:pt>
                <c:pt idx="42">
                  <c:v>2.8326900000000013</c:v>
                </c:pt>
                <c:pt idx="43">
                  <c:v>0</c:v>
                </c:pt>
                <c:pt idx="44">
                  <c:v>2.8467200000000012</c:v>
                </c:pt>
                <c:pt idx="45">
                  <c:v>2.8467200000000012</c:v>
                </c:pt>
                <c:pt idx="46">
                  <c:v>0</c:v>
                </c:pt>
                <c:pt idx="47">
                  <c:v>4.40991</c:v>
                </c:pt>
                <c:pt idx="48">
                  <c:v>4.40991</c:v>
                </c:pt>
                <c:pt idx="49">
                  <c:v>0</c:v>
                </c:pt>
                <c:pt idx="50">
                  <c:v>5.3412000000000006</c:v>
                </c:pt>
                <c:pt idx="51">
                  <c:v>5.3412000000000006</c:v>
                </c:pt>
                <c:pt idx="52">
                  <c:v>0</c:v>
                </c:pt>
                <c:pt idx="53">
                  <c:v>5.5930400000000002</c:v>
                </c:pt>
                <c:pt idx="54">
                  <c:v>5.5930400000000002</c:v>
                </c:pt>
                <c:pt idx="55">
                  <c:v>0</c:v>
                </c:pt>
                <c:pt idx="56">
                  <c:v>6.9158499999999989</c:v>
                </c:pt>
                <c:pt idx="57">
                  <c:v>6.9158499999999989</c:v>
                </c:pt>
                <c:pt idx="58">
                  <c:v>0</c:v>
                </c:pt>
                <c:pt idx="59">
                  <c:v>7.7888599999999997</c:v>
                </c:pt>
                <c:pt idx="60">
                  <c:v>7.7888599999999997</c:v>
                </c:pt>
                <c:pt idx="61">
                  <c:v>0</c:v>
                </c:pt>
                <c:pt idx="62">
                  <c:v>9.6117699999999999</c:v>
                </c:pt>
                <c:pt idx="63">
                  <c:v>9.6117699999999999</c:v>
                </c:pt>
                <c:pt idx="64">
                  <c:v>0</c:v>
                </c:pt>
                <c:pt idx="65">
                  <c:v>12.510750000000002</c:v>
                </c:pt>
                <c:pt idx="66">
                  <c:v>12.510750000000002</c:v>
                </c:pt>
                <c:pt idx="67">
                  <c:v>0</c:v>
                </c:pt>
                <c:pt idx="68">
                  <c:v>15.60361</c:v>
                </c:pt>
                <c:pt idx="69">
                  <c:v>15.60361</c:v>
                </c:pt>
                <c:pt idx="70">
                  <c:v>0</c:v>
                </c:pt>
                <c:pt idx="71">
                  <c:v>21.641690000000001</c:v>
                </c:pt>
                <c:pt idx="72">
                  <c:v>21.641690000000001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9-4E96-8E84-91724C4A79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Sheet1!$A$2:$A$76</c:f>
              <c:numCache>
                <c:formatCode>General</c:formatCode>
                <c:ptCount val="75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14890.243999999999</c:v>
                </c:pt>
                <c:pt idx="4">
                  <c:v>14890.243999999999</c:v>
                </c:pt>
                <c:pt idx="5">
                  <c:v>14890.243999999999</c:v>
                </c:pt>
                <c:pt idx="6">
                  <c:v>23154.398000000001</c:v>
                </c:pt>
                <c:pt idx="7">
                  <c:v>23154.398000000001</c:v>
                </c:pt>
                <c:pt idx="8">
                  <c:v>23154.398000000001</c:v>
                </c:pt>
                <c:pt idx="9">
                  <c:v>25630.04</c:v>
                </c:pt>
                <c:pt idx="10">
                  <c:v>25630.04</c:v>
                </c:pt>
                <c:pt idx="11">
                  <c:v>25630.04</c:v>
                </c:pt>
                <c:pt idx="12">
                  <c:v>27781.682000000001</c:v>
                </c:pt>
                <c:pt idx="13">
                  <c:v>27781.682000000001</c:v>
                </c:pt>
                <c:pt idx="14">
                  <c:v>27781.682000000001</c:v>
                </c:pt>
                <c:pt idx="15">
                  <c:v>33850.383999999998</c:v>
                </c:pt>
                <c:pt idx="16">
                  <c:v>33850.383999999998</c:v>
                </c:pt>
                <c:pt idx="17">
                  <c:v>33850.383999999998</c:v>
                </c:pt>
                <c:pt idx="18">
                  <c:v>38007.017999999996</c:v>
                </c:pt>
                <c:pt idx="19">
                  <c:v>38007.017999999996</c:v>
                </c:pt>
                <c:pt idx="20">
                  <c:v>38007.017999999996</c:v>
                </c:pt>
                <c:pt idx="21">
                  <c:v>41456.600999999995</c:v>
                </c:pt>
                <c:pt idx="22">
                  <c:v>41456.600999999995</c:v>
                </c:pt>
                <c:pt idx="23">
                  <c:v>41456.600999999995</c:v>
                </c:pt>
                <c:pt idx="24">
                  <c:v>42428.944899999995</c:v>
                </c:pt>
                <c:pt idx="25">
                  <c:v>42428.944899999995</c:v>
                </c:pt>
                <c:pt idx="26">
                  <c:v>42428.944899999995</c:v>
                </c:pt>
                <c:pt idx="27">
                  <c:v>43981.716899999992</c:v>
                </c:pt>
                <c:pt idx="28">
                  <c:v>43981.716899999992</c:v>
                </c:pt>
                <c:pt idx="29">
                  <c:v>43981.716899999992</c:v>
                </c:pt>
                <c:pt idx="30">
                  <c:v>47768.883899999993</c:v>
                </c:pt>
                <c:pt idx="31">
                  <c:v>47768.883899999993</c:v>
                </c:pt>
                <c:pt idx="32">
                  <c:v>47768.883899999993</c:v>
                </c:pt>
                <c:pt idx="33">
                  <c:v>50411.68989999999</c:v>
                </c:pt>
                <c:pt idx="34">
                  <c:v>50411.68989999999</c:v>
                </c:pt>
                <c:pt idx="35">
                  <c:v>50411.68989999999</c:v>
                </c:pt>
                <c:pt idx="36">
                  <c:v>51804.97189999999</c:v>
                </c:pt>
                <c:pt idx="37">
                  <c:v>51804.97189999999</c:v>
                </c:pt>
                <c:pt idx="38">
                  <c:v>51804.97189999999</c:v>
                </c:pt>
                <c:pt idx="39">
                  <c:v>52678.32929999999</c:v>
                </c:pt>
                <c:pt idx="40">
                  <c:v>52678.32929999999</c:v>
                </c:pt>
                <c:pt idx="41">
                  <c:v>52678.32929999999</c:v>
                </c:pt>
                <c:pt idx="42">
                  <c:v>53618.349299999987</c:v>
                </c:pt>
                <c:pt idx="43">
                  <c:v>53618.349299999987</c:v>
                </c:pt>
                <c:pt idx="44">
                  <c:v>53618.349299999987</c:v>
                </c:pt>
                <c:pt idx="45">
                  <c:v>54683.521299999986</c:v>
                </c:pt>
                <c:pt idx="46">
                  <c:v>54683.521299999986</c:v>
                </c:pt>
                <c:pt idx="47">
                  <c:v>54683.521299999986</c:v>
                </c:pt>
                <c:pt idx="48">
                  <c:v>55226.033899999988</c:v>
                </c:pt>
                <c:pt idx="49">
                  <c:v>55226.033899999988</c:v>
                </c:pt>
                <c:pt idx="50">
                  <c:v>55226.033899999988</c:v>
                </c:pt>
                <c:pt idx="51">
                  <c:v>57141.813899999986</c:v>
                </c:pt>
                <c:pt idx="52">
                  <c:v>57141.813899999986</c:v>
                </c:pt>
                <c:pt idx="53">
                  <c:v>57141.813899999986</c:v>
                </c:pt>
                <c:pt idx="54">
                  <c:v>60971.99089999999</c:v>
                </c:pt>
                <c:pt idx="55">
                  <c:v>60971.99089999999</c:v>
                </c:pt>
                <c:pt idx="56">
                  <c:v>60971.99089999999</c:v>
                </c:pt>
                <c:pt idx="57">
                  <c:v>63287.92289999999</c:v>
                </c:pt>
                <c:pt idx="58">
                  <c:v>63287.92289999999</c:v>
                </c:pt>
                <c:pt idx="59">
                  <c:v>63287.92289999999</c:v>
                </c:pt>
                <c:pt idx="60">
                  <c:v>76481.622899999988</c:v>
                </c:pt>
                <c:pt idx="61">
                  <c:v>76481.622899999988</c:v>
                </c:pt>
                <c:pt idx="62">
                  <c:v>76481.622899999988</c:v>
                </c:pt>
                <c:pt idx="63">
                  <c:v>80938.063899999994</c:v>
                </c:pt>
                <c:pt idx="64">
                  <c:v>80938.063899999994</c:v>
                </c:pt>
                <c:pt idx="65">
                  <c:v>80938.063899999994</c:v>
                </c:pt>
                <c:pt idx="66">
                  <c:v>100857.81389999999</c:v>
                </c:pt>
                <c:pt idx="67">
                  <c:v>100857.81389999999</c:v>
                </c:pt>
                <c:pt idx="68">
                  <c:v>100857.81389999999</c:v>
                </c:pt>
                <c:pt idx="69">
                  <c:v>102906.73389999999</c:v>
                </c:pt>
                <c:pt idx="70">
                  <c:v>102906.73389999999</c:v>
                </c:pt>
                <c:pt idx="71">
                  <c:v>102906.73389999999</c:v>
                </c:pt>
                <c:pt idx="72">
                  <c:v>104514.81589999999</c:v>
                </c:pt>
                <c:pt idx="73">
                  <c:v>104514.81589999999</c:v>
                </c:pt>
                <c:pt idx="74">
                  <c:v>104514.81589999999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14.944904999999999</c:v>
                </c:pt>
                <c:pt idx="3">
                  <c:v>14.944904999999999</c:v>
                </c:pt>
                <c:pt idx="4">
                  <c:v>0</c:v>
                </c:pt>
                <c:pt idx="5">
                  <c:v>12.551058999999999</c:v>
                </c:pt>
                <c:pt idx="6">
                  <c:v>12.551058999999999</c:v>
                </c:pt>
                <c:pt idx="7">
                  <c:v>0</c:v>
                </c:pt>
                <c:pt idx="8">
                  <c:v>13.106831</c:v>
                </c:pt>
                <c:pt idx="9">
                  <c:v>13.106831</c:v>
                </c:pt>
                <c:pt idx="10">
                  <c:v>0</c:v>
                </c:pt>
                <c:pt idx="11">
                  <c:v>11.918388999999999</c:v>
                </c:pt>
                <c:pt idx="12">
                  <c:v>11.918388999999999</c:v>
                </c:pt>
                <c:pt idx="13">
                  <c:v>0</c:v>
                </c:pt>
                <c:pt idx="14">
                  <c:v>4.195784999999999</c:v>
                </c:pt>
                <c:pt idx="15">
                  <c:v>4.195784999999999</c:v>
                </c:pt>
                <c:pt idx="16">
                  <c:v>0</c:v>
                </c:pt>
                <c:pt idx="17">
                  <c:v>2.0720359999999998</c:v>
                </c:pt>
                <c:pt idx="18">
                  <c:v>2.0720359999999998</c:v>
                </c:pt>
                <c:pt idx="19">
                  <c:v>0</c:v>
                </c:pt>
                <c:pt idx="20">
                  <c:v>2.0708849999999988</c:v>
                </c:pt>
                <c:pt idx="21">
                  <c:v>2.0708849999999988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9.6999999999999993</c:v>
                </c:pt>
                <c:pt idx="62">
                  <c:v>0</c:v>
                </c:pt>
                <c:pt idx="63">
                  <c:v>0</c:v>
                </c:pt>
                <c:pt idx="64">
                  <c:v>9.6999999999999993</c:v>
                </c:pt>
                <c:pt idx="65">
                  <c:v>0</c:v>
                </c:pt>
                <c:pt idx="66">
                  <c:v>0</c:v>
                </c:pt>
                <c:pt idx="67">
                  <c:v>9.6999999999999993</c:v>
                </c:pt>
                <c:pt idx="68">
                  <c:v>0</c:v>
                </c:pt>
                <c:pt idx="69">
                  <c:v>0</c:v>
                </c:pt>
                <c:pt idx="70">
                  <c:v>9.6999999999999993</c:v>
                </c:pt>
                <c:pt idx="71">
                  <c:v>0</c:v>
                </c:pt>
                <c:pt idx="72">
                  <c:v>0</c:v>
                </c:pt>
                <c:pt idx="73">
                  <c:v>9.6999999999999993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9-4E96-8E84-91724C4A79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Sheet1!$A$2:$A$76</c:f>
              <c:numCache>
                <c:formatCode>General</c:formatCode>
                <c:ptCount val="75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14890.243999999999</c:v>
                </c:pt>
                <c:pt idx="4">
                  <c:v>14890.243999999999</c:v>
                </c:pt>
                <c:pt idx="5">
                  <c:v>14890.243999999999</c:v>
                </c:pt>
                <c:pt idx="6">
                  <c:v>23154.398000000001</c:v>
                </c:pt>
                <c:pt idx="7">
                  <c:v>23154.398000000001</c:v>
                </c:pt>
                <c:pt idx="8">
                  <c:v>23154.398000000001</c:v>
                </c:pt>
                <c:pt idx="9">
                  <c:v>25630.04</c:v>
                </c:pt>
                <c:pt idx="10">
                  <c:v>25630.04</c:v>
                </c:pt>
                <c:pt idx="11">
                  <c:v>25630.04</c:v>
                </c:pt>
                <c:pt idx="12">
                  <c:v>27781.682000000001</c:v>
                </c:pt>
                <c:pt idx="13">
                  <c:v>27781.682000000001</c:v>
                </c:pt>
                <c:pt idx="14">
                  <c:v>27781.682000000001</c:v>
                </c:pt>
                <c:pt idx="15">
                  <c:v>33850.383999999998</c:v>
                </c:pt>
                <c:pt idx="16">
                  <c:v>33850.383999999998</c:v>
                </c:pt>
                <c:pt idx="17">
                  <c:v>33850.383999999998</c:v>
                </c:pt>
                <c:pt idx="18">
                  <c:v>38007.017999999996</c:v>
                </c:pt>
                <c:pt idx="19">
                  <c:v>38007.017999999996</c:v>
                </c:pt>
                <c:pt idx="20">
                  <c:v>38007.017999999996</c:v>
                </c:pt>
                <c:pt idx="21">
                  <c:v>41456.600999999995</c:v>
                </c:pt>
                <c:pt idx="22">
                  <c:v>41456.600999999995</c:v>
                </c:pt>
                <c:pt idx="23">
                  <c:v>41456.600999999995</c:v>
                </c:pt>
                <c:pt idx="24">
                  <c:v>42428.944899999995</c:v>
                </c:pt>
                <c:pt idx="25">
                  <c:v>42428.944899999995</c:v>
                </c:pt>
                <c:pt idx="26">
                  <c:v>42428.944899999995</c:v>
                </c:pt>
                <c:pt idx="27">
                  <c:v>43981.716899999992</c:v>
                </c:pt>
                <c:pt idx="28">
                  <c:v>43981.716899999992</c:v>
                </c:pt>
                <c:pt idx="29">
                  <c:v>43981.716899999992</c:v>
                </c:pt>
                <c:pt idx="30">
                  <c:v>47768.883899999993</c:v>
                </c:pt>
                <c:pt idx="31">
                  <c:v>47768.883899999993</c:v>
                </c:pt>
                <c:pt idx="32">
                  <c:v>47768.883899999993</c:v>
                </c:pt>
                <c:pt idx="33">
                  <c:v>50411.68989999999</c:v>
                </c:pt>
                <c:pt idx="34">
                  <c:v>50411.68989999999</c:v>
                </c:pt>
                <c:pt idx="35">
                  <c:v>50411.68989999999</c:v>
                </c:pt>
                <c:pt idx="36">
                  <c:v>51804.97189999999</c:v>
                </c:pt>
                <c:pt idx="37">
                  <c:v>51804.97189999999</c:v>
                </c:pt>
                <c:pt idx="38">
                  <c:v>51804.97189999999</c:v>
                </c:pt>
                <c:pt idx="39">
                  <c:v>52678.32929999999</c:v>
                </c:pt>
                <c:pt idx="40">
                  <c:v>52678.32929999999</c:v>
                </c:pt>
                <c:pt idx="41">
                  <c:v>52678.32929999999</c:v>
                </c:pt>
                <c:pt idx="42">
                  <c:v>53618.349299999987</c:v>
                </c:pt>
                <c:pt idx="43">
                  <c:v>53618.349299999987</c:v>
                </c:pt>
                <c:pt idx="44">
                  <c:v>53618.349299999987</c:v>
                </c:pt>
                <c:pt idx="45">
                  <c:v>54683.521299999986</c:v>
                </c:pt>
                <c:pt idx="46">
                  <c:v>54683.521299999986</c:v>
                </c:pt>
                <c:pt idx="47">
                  <c:v>54683.521299999986</c:v>
                </c:pt>
                <c:pt idx="48">
                  <c:v>55226.033899999988</c:v>
                </c:pt>
                <c:pt idx="49">
                  <c:v>55226.033899999988</c:v>
                </c:pt>
                <c:pt idx="50">
                  <c:v>55226.033899999988</c:v>
                </c:pt>
                <c:pt idx="51">
                  <c:v>57141.813899999986</c:v>
                </c:pt>
                <c:pt idx="52">
                  <c:v>57141.813899999986</c:v>
                </c:pt>
                <c:pt idx="53">
                  <c:v>57141.813899999986</c:v>
                </c:pt>
                <c:pt idx="54">
                  <c:v>60971.99089999999</c:v>
                </c:pt>
                <c:pt idx="55">
                  <c:v>60971.99089999999</c:v>
                </c:pt>
                <c:pt idx="56">
                  <c:v>60971.99089999999</c:v>
                </c:pt>
                <c:pt idx="57">
                  <c:v>63287.92289999999</c:v>
                </c:pt>
                <c:pt idx="58">
                  <c:v>63287.92289999999</c:v>
                </c:pt>
                <c:pt idx="59">
                  <c:v>63287.92289999999</c:v>
                </c:pt>
                <c:pt idx="60">
                  <c:v>76481.622899999988</c:v>
                </c:pt>
                <c:pt idx="61">
                  <c:v>76481.622899999988</c:v>
                </c:pt>
                <c:pt idx="62">
                  <c:v>76481.622899999988</c:v>
                </c:pt>
                <c:pt idx="63">
                  <c:v>80938.063899999994</c:v>
                </c:pt>
                <c:pt idx="64">
                  <c:v>80938.063899999994</c:v>
                </c:pt>
                <c:pt idx="65">
                  <c:v>80938.063899999994</c:v>
                </c:pt>
                <c:pt idx="66">
                  <c:v>100857.81389999999</c:v>
                </c:pt>
                <c:pt idx="67">
                  <c:v>100857.81389999999</c:v>
                </c:pt>
                <c:pt idx="68">
                  <c:v>100857.81389999999</c:v>
                </c:pt>
                <c:pt idx="69">
                  <c:v>102906.73389999999</c:v>
                </c:pt>
                <c:pt idx="70">
                  <c:v>102906.73389999999</c:v>
                </c:pt>
                <c:pt idx="71">
                  <c:v>102906.73389999999</c:v>
                </c:pt>
                <c:pt idx="72">
                  <c:v>104514.81589999999</c:v>
                </c:pt>
                <c:pt idx="73">
                  <c:v>104514.81589999999</c:v>
                </c:pt>
                <c:pt idx="74">
                  <c:v>104514.81589999999</c:v>
                </c:pt>
              </c:numCache>
            </c:numRef>
          </c:cat>
          <c:val>
            <c:numRef>
              <c:f>Sheet1!$E$2:$E$76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-9.6999999999999993</c:v>
                </c:pt>
                <c:pt idx="3">
                  <c:v>-9.6999999999999993</c:v>
                </c:pt>
                <c:pt idx="4">
                  <c:v>0</c:v>
                </c:pt>
                <c:pt idx="5">
                  <c:v>-8.02</c:v>
                </c:pt>
                <c:pt idx="6">
                  <c:v>-8.02</c:v>
                </c:pt>
                <c:pt idx="7">
                  <c:v>0</c:v>
                </c:pt>
                <c:pt idx="8">
                  <c:v>-9.6999999999999993</c:v>
                </c:pt>
                <c:pt idx="9">
                  <c:v>-9.6999999999999993</c:v>
                </c:pt>
                <c:pt idx="10">
                  <c:v>0</c:v>
                </c:pt>
                <c:pt idx="11">
                  <c:v>-9.6999999999999993</c:v>
                </c:pt>
                <c:pt idx="12">
                  <c:v>-9.6999999999999993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9-4E96-8E84-91724C4A79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Sheet1!$A$2:$A$76</c:f>
              <c:numCache>
                <c:formatCode>General</c:formatCode>
                <c:ptCount val="75"/>
                <c:pt idx="0">
                  <c:v>0</c:v>
                </c:pt>
                <c:pt idx="1">
                  <c:v>10000</c:v>
                </c:pt>
                <c:pt idx="2">
                  <c:v>10000</c:v>
                </c:pt>
                <c:pt idx="3">
                  <c:v>14890.243999999999</c:v>
                </c:pt>
                <c:pt idx="4">
                  <c:v>14890.243999999999</c:v>
                </c:pt>
                <c:pt idx="5">
                  <c:v>14890.243999999999</c:v>
                </c:pt>
                <c:pt idx="6">
                  <c:v>23154.398000000001</c:v>
                </c:pt>
                <c:pt idx="7">
                  <c:v>23154.398000000001</c:v>
                </c:pt>
                <c:pt idx="8">
                  <c:v>23154.398000000001</c:v>
                </c:pt>
                <c:pt idx="9">
                  <c:v>25630.04</c:v>
                </c:pt>
                <c:pt idx="10">
                  <c:v>25630.04</c:v>
                </c:pt>
                <c:pt idx="11">
                  <c:v>25630.04</c:v>
                </c:pt>
                <c:pt idx="12">
                  <c:v>27781.682000000001</c:v>
                </c:pt>
                <c:pt idx="13">
                  <c:v>27781.682000000001</c:v>
                </c:pt>
                <c:pt idx="14">
                  <c:v>27781.682000000001</c:v>
                </c:pt>
                <c:pt idx="15">
                  <c:v>33850.383999999998</c:v>
                </c:pt>
                <c:pt idx="16">
                  <c:v>33850.383999999998</c:v>
                </c:pt>
                <c:pt idx="17">
                  <c:v>33850.383999999998</c:v>
                </c:pt>
                <c:pt idx="18">
                  <c:v>38007.017999999996</c:v>
                </c:pt>
                <c:pt idx="19">
                  <c:v>38007.017999999996</c:v>
                </c:pt>
                <c:pt idx="20">
                  <c:v>38007.017999999996</c:v>
                </c:pt>
                <c:pt idx="21">
                  <c:v>41456.600999999995</c:v>
                </c:pt>
                <c:pt idx="22">
                  <c:v>41456.600999999995</c:v>
                </c:pt>
                <c:pt idx="23">
                  <c:v>41456.600999999995</c:v>
                </c:pt>
                <c:pt idx="24">
                  <c:v>42428.944899999995</c:v>
                </c:pt>
                <c:pt idx="25">
                  <c:v>42428.944899999995</c:v>
                </c:pt>
                <c:pt idx="26">
                  <c:v>42428.944899999995</c:v>
                </c:pt>
                <c:pt idx="27">
                  <c:v>43981.716899999992</c:v>
                </c:pt>
                <c:pt idx="28">
                  <c:v>43981.716899999992</c:v>
                </c:pt>
                <c:pt idx="29">
                  <c:v>43981.716899999992</c:v>
                </c:pt>
                <c:pt idx="30">
                  <c:v>47768.883899999993</c:v>
                </c:pt>
                <c:pt idx="31">
                  <c:v>47768.883899999993</c:v>
                </c:pt>
                <c:pt idx="32">
                  <c:v>47768.883899999993</c:v>
                </c:pt>
                <c:pt idx="33">
                  <c:v>50411.68989999999</c:v>
                </c:pt>
                <c:pt idx="34">
                  <c:v>50411.68989999999</c:v>
                </c:pt>
                <c:pt idx="35">
                  <c:v>50411.68989999999</c:v>
                </c:pt>
                <c:pt idx="36">
                  <c:v>51804.97189999999</c:v>
                </c:pt>
                <c:pt idx="37">
                  <c:v>51804.97189999999</c:v>
                </c:pt>
                <c:pt idx="38">
                  <c:v>51804.97189999999</c:v>
                </c:pt>
                <c:pt idx="39">
                  <c:v>52678.32929999999</c:v>
                </c:pt>
                <c:pt idx="40">
                  <c:v>52678.32929999999</c:v>
                </c:pt>
                <c:pt idx="41">
                  <c:v>52678.32929999999</c:v>
                </c:pt>
                <c:pt idx="42">
                  <c:v>53618.349299999987</c:v>
                </c:pt>
                <c:pt idx="43">
                  <c:v>53618.349299999987</c:v>
                </c:pt>
                <c:pt idx="44">
                  <c:v>53618.349299999987</c:v>
                </c:pt>
                <c:pt idx="45">
                  <c:v>54683.521299999986</c:v>
                </c:pt>
                <c:pt idx="46">
                  <c:v>54683.521299999986</c:v>
                </c:pt>
                <c:pt idx="47">
                  <c:v>54683.521299999986</c:v>
                </c:pt>
                <c:pt idx="48">
                  <c:v>55226.033899999988</c:v>
                </c:pt>
                <c:pt idx="49">
                  <c:v>55226.033899999988</c:v>
                </c:pt>
                <c:pt idx="50">
                  <c:v>55226.033899999988</c:v>
                </c:pt>
                <c:pt idx="51">
                  <c:v>57141.813899999986</c:v>
                </c:pt>
                <c:pt idx="52">
                  <c:v>57141.813899999986</c:v>
                </c:pt>
                <c:pt idx="53">
                  <c:v>57141.813899999986</c:v>
                </c:pt>
                <c:pt idx="54">
                  <c:v>60971.99089999999</c:v>
                </c:pt>
                <c:pt idx="55">
                  <c:v>60971.99089999999</c:v>
                </c:pt>
                <c:pt idx="56">
                  <c:v>60971.99089999999</c:v>
                </c:pt>
                <c:pt idx="57">
                  <c:v>63287.92289999999</c:v>
                </c:pt>
                <c:pt idx="58">
                  <c:v>63287.92289999999</c:v>
                </c:pt>
                <c:pt idx="59">
                  <c:v>63287.92289999999</c:v>
                </c:pt>
                <c:pt idx="60">
                  <c:v>76481.622899999988</c:v>
                </c:pt>
                <c:pt idx="61">
                  <c:v>76481.622899999988</c:v>
                </c:pt>
                <c:pt idx="62">
                  <c:v>76481.622899999988</c:v>
                </c:pt>
                <c:pt idx="63">
                  <c:v>80938.063899999994</c:v>
                </c:pt>
                <c:pt idx="64">
                  <c:v>80938.063899999994</c:v>
                </c:pt>
                <c:pt idx="65">
                  <c:v>80938.063899999994</c:v>
                </c:pt>
                <c:pt idx="66">
                  <c:v>100857.81389999999</c:v>
                </c:pt>
                <c:pt idx="67">
                  <c:v>100857.81389999999</c:v>
                </c:pt>
                <c:pt idx="68">
                  <c:v>100857.81389999999</c:v>
                </c:pt>
                <c:pt idx="69">
                  <c:v>102906.73389999999</c:v>
                </c:pt>
                <c:pt idx="70">
                  <c:v>102906.73389999999</c:v>
                </c:pt>
                <c:pt idx="71">
                  <c:v>102906.73389999999</c:v>
                </c:pt>
                <c:pt idx="72">
                  <c:v>104514.81589999999</c:v>
                </c:pt>
                <c:pt idx="73">
                  <c:v>104514.81589999999</c:v>
                </c:pt>
                <c:pt idx="74">
                  <c:v>104514.81589999999</c:v>
                </c:pt>
              </c:numCache>
            </c:numRef>
          </c:cat>
          <c:val>
            <c:numRef>
              <c:f>Sheet1!$F$2:$F$76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-5.2449050000000002</c:v>
                </c:pt>
                <c:pt idx="3">
                  <c:v>-5.2449050000000002</c:v>
                </c:pt>
                <c:pt idx="4">
                  <c:v>0</c:v>
                </c:pt>
                <c:pt idx="5">
                  <c:v>-4.5310589999999999</c:v>
                </c:pt>
                <c:pt idx="6">
                  <c:v>-4.5310589999999999</c:v>
                </c:pt>
                <c:pt idx="7">
                  <c:v>0</c:v>
                </c:pt>
                <c:pt idx="8">
                  <c:v>-3.4068309999999999</c:v>
                </c:pt>
                <c:pt idx="9">
                  <c:v>-3.4068309999999999</c:v>
                </c:pt>
                <c:pt idx="10">
                  <c:v>0</c:v>
                </c:pt>
                <c:pt idx="11">
                  <c:v>-2.2183890000000002</c:v>
                </c:pt>
                <c:pt idx="12">
                  <c:v>-2.2183890000000002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9-4E96-8E84-91724C4A7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1499984"/>
        <c:axId val="-612061424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3.6367082722988504E-2"/>
                  <c:y val="0"/>
                </c:manualLayout>
              </c:layout>
              <c:tx>
                <c:rich>
                  <a:bodyPr/>
                  <a:lstStyle/>
                  <a:p>
                    <a:fld id="{BAB8ED4D-89CC-42B9-A478-3ECC51756668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4027625317305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B69-4E96-8E84-91724C4A790F}"/>
                </c:ext>
              </c:extLst>
            </c:dLbl>
            <c:dLbl>
              <c:idx val="1"/>
              <c:layout>
                <c:manualLayout>
                  <c:x val="-0.14466418037645482"/>
                  <c:y val="-0.14442141299583933"/>
                </c:manualLayout>
              </c:layout>
              <c:tx>
                <c:rich>
                  <a:bodyPr/>
                  <a:lstStyle/>
                  <a:p>
                    <a:fld id="{68880B28-E21A-4FF5-B40A-902B3A06EF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6528441018119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B69-4E96-8E84-91724C4A790F}"/>
                </c:ext>
              </c:extLst>
            </c:dLbl>
            <c:dLbl>
              <c:idx val="2"/>
              <c:layout>
                <c:manualLayout>
                  <c:x val="8.2578765856218636E-2"/>
                  <c:y val="-0.16099436202814857"/>
                </c:manualLayout>
              </c:layout>
              <c:tx>
                <c:rich>
                  <a:bodyPr/>
                  <a:lstStyle/>
                  <a:p>
                    <a:fld id="{940A09DB-2BE8-40CB-A39B-B11220DB1E3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652917649118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B69-4E96-8E84-91724C4A790F}"/>
                </c:ext>
              </c:extLst>
            </c:dLbl>
            <c:dLbl>
              <c:idx val="3"/>
              <c:layout>
                <c:manualLayout>
                  <c:x val="8.9057671702055738E-2"/>
                  <c:y val="-8.0497181014074326E-2"/>
                </c:manualLayout>
              </c:layout>
              <c:tx>
                <c:rich>
                  <a:bodyPr/>
                  <a:lstStyle/>
                  <a:p>
                    <a:fld id="{5BA78163-2B39-4CBB-9C59-DDC04C8C20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1579942238517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B69-4E96-8E84-91724C4A790F}"/>
                </c:ext>
              </c:extLst>
            </c:dLbl>
            <c:dLbl>
              <c:idx val="4"/>
              <c:layout>
                <c:manualLayout>
                  <c:x val="-0.22273620703928887"/>
                  <c:y val="-7.8129616866601553E-2"/>
                </c:manualLayout>
              </c:layout>
              <c:tx>
                <c:rich>
                  <a:bodyPr/>
                  <a:lstStyle/>
                  <a:p>
                    <a:fld id="{07F1BB51-5BF9-4E03-9023-BE3EFE7B3D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3262749562930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B69-4E96-8E84-91724C4A790F}"/>
                </c:ext>
              </c:extLst>
            </c:dLbl>
            <c:dLbl>
              <c:idx val="5"/>
              <c:layout>
                <c:manualLayout>
                  <c:x val="-0.24960844487904091"/>
                  <c:y val="-0.2296537223048592"/>
                </c:manualLayout>
              </c:layout>
              <c:tx>
                <c:rich>
                  <a:bodyPr/>
                  <a:lstStyle/>
                  <a:p>
                    <a:fld id="{ED3D3AFF-0949-4022-8783-B3443F9A92AD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9588956715849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B69-4E96-8E84-91724C4A79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06AA5AE-453C-4B58-8DAD-24E9B23C7D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B69-4E96-8E84-91724C4A790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69DFC9F-AB11-427F-90B3-B3104712CC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8B69-4E96-8E84-91724C4A79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6EEE20F-83DB-4056-9023-EA8695551A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B69-4E96-8E84-91724C4A790F}"/>
                </c:ext>
              </c:extLst>
            </c:dLbl>
            <c:dLbl>
              <c:idx val="9"/>
              <c:layout>
                <c:manualLayout>
                  <c:x val="-0.27961125066507869"/>
                  <c:y val="-0.20124295253518582"/>
                </c:manualLayout>
              </c:layout>
              <c:tx>
                <c:rich>
                  <a:bodyPr/>
                  <a:lstStyle/>
                  <a:p>
                    <a:fld id="{83042FB3-92F5-4099-8481-7B1CD23FA2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32996942854491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B69-4E96-8E84-91724C4A790F}"/>
                </c:ext>
              </c:extLst>
            </c:dLbl>
            <c:dLbl>
              <c:idx val="10"/>
              <c:layout>
                <c:manualLayout>
                  <c:x val="-0.34868291009085278"/>
                  <c:y val="-0.24385910718969575"/>
                </c:manualLayout>
              </c:layout>
              <c:tx>
                <c:rich>
                  <a:bodyPr/>
                  <a:lstStyle/>
                  <a:p>
                    <a:fld id="{DE0939D9-656C-405E-8E3F-324161F6DAD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786864775722546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B69-4E96-8E84-91724C4A790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4803579-E7DD-4DE6-9EBE-502950A952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B69-4E96-8E84-91724C4A790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67C8BFA-24B7-4D3F-B123-B93B6D4DCD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8B69-4E96-8E84-91724C4A790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4DAF536-9F95-473E-81A2-D985D0E4E8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8B69-4E96-8E84-91724C4A790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F16CB62-A21F-4FFB-AABD-CAABB22D80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B69-4E96-8E84-91724C4A790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A4868A4-EFFD-4DF4-83FB-6D18DFDBA0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8B69-4E96-8E84-91724C4A790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9031825-5E1D-4321-8498-083CD11D76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8B69-4E96-8E84-91724C4A790F}"/>
                </c:ext>
              </c:extLst>
            </c:dLbl>
            <c:dLbl>
              <c:idx val="17"/>
              <c:layout>
                <c:manualLayout>
                  <c:x val="-0.20630668777270411"/>
                  <c:y val="-0.16809705447056703"/>
                </c:manualLayout>
              </c:layout>
              <c:tx>
                <c:rich>
                  <a:bodyPr/>
                  <a:lstStyle/>
                  <a:p>
                    <a:fld id="{EB32EEC6-0137-4B76-A19C-89E208225980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8403079446949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B69-4E96-8E84-91724C4A790F}"/>
                </c:ext>
              </c:extLst>
            </c:dLbl>
            <c:dLbl>
              <c:idx val="18"/>
              <c:layout>
                <c:manualLayout>
                  <c:x val="-0.25329704833056982"/>
                  <c:y val="-0.21071320912507696"/>
                </c:manualLayout>
              </c:layout>
              <c:tx>
                <c:rich>
                  <a:bodyPr/>
                  <a:lstStyle/>
                  <a:p>
                    <a:fld id="{993523BF-C2CE-4D88-B790-3EC1E9AFCE43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22462858298065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B69-4E96-8E84-91724C4A790F}"/>
                </c:ext>
              </c:extLst>
            </c:dLbl>
            <c:dLbl>
              <c:idx val="19"/>
              <c:layout>
                <c:manualLayout>
                  <c:x val="-0.26498070600669216"/>
                  <c:y val="-0.1941402600927675"/>
                </c:manualLayout>
              </c:layout>
              <c:tx>
                <c:rich>
                  <a:bodyPr/>
                  <a:lstStyle/>
                  <a:p>
                    <a:fld id="{0A321003-1C2B-49AC-8AA8-444B237FFA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92700298721936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B69-4E96-8E84-91724C4A790F}"/>
                </c:ext>
              </c:extLst>
            </c:dLbl>
            <c:dLbl>
              <c:idx val="20"/>
              <c:layout>
                <c:manualLayout>
                  <c:x val="-0.23101908221702305"/>
                  <c:y val="-0.20597808083013142"/>
                </c:manualLayout>
              </c:layout>
              <c:tx>
                <c:rich>
                  <a:bodyPr/>
                  <a:lstStyle/>
                  <a:p>
                    <a:fld id="{13167F24-CD87-45DD-BFA5-C51E3C9E931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98919004436688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B69-4E96-8E84-91724C4A790F}"/>
                </c:ext>
              </c:extLst>
            </c:dLbl>
            <c:dLbl>
              <c:idx val="21"/>
              <c:layout>
                <c:manualLayout>
                  <c:x val="-0.20631005921120077"/>
                  <c:y val="-0.18467000350287641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31744691-AF44-49FC-815D-EB5066C1493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B69-4E96-8E84-91724C4A790F}"/>
                </c:ext>
              </c:extLst>
            </c:dLbl>
            <c:dLbl>
              <c:idx val="22"/>
              <c:layout>
                <c:manualLayout>
                  <c:x val="-8.8362031558911952E-2"/>
                  <c:y val="-0.11601064322616594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79CD0B-5B5E-4B7B-BC0A-9AD3292EBF64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B69-4E96-8E84-91724C4A790F}"/>
                </c:ext>
              </c:extLst>
            </c:dLbl>
            <c:dLbl>
              <c:idx val="23"/>
              <c:layout>
                <c:manualLayout>
                  <c:x val="-0.1473465967388701"/>
                  <c:y val="-1.1837820737363872E-2"/>
                </c:manualLayout>
              </c:layout>
              <c:tx>
                <c:rich>
                  <a:bodyPr/>
                  <a:lstStyle/>
                  <a:p>
                    <a:fld id="{ED86CE59-CADE-4535-B163-AA9598294E7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3475268812907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B69-4E96-8E84-91724C4A790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B69-4E96-8E84-91724C4A790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B69-4E96-8E84-91724C4A790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B69-4E96-8E84-91724C4A790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B69-4E96-8E84-91724C4A790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B69-4E96-8E84-91724C4A790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B69-4E96-8E84-91724C4A790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B69-4E96-8E84-91724C4A790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B69-4E96-8E84-91724C4A790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12445.121999999999</c:v>
                </c:pt>
                <c:pt idx="1">
                  <c:v>19022.321</c:v>
                </c:pt>
                <c:pt idx="2">
                  <c:v>24392.219000000001</c:v>
                </c:pt>
                <c:pt idx="3">
                  <c:v>26705.861000000001</c:v>
                </c:pt>
                <c:pt idx="4">
                  <c:v>30816.032999999999</c:v>
                </c:pt>
                <c:pt idx="5">
                  <c:v>35928.701000000008</c:v>
                </c:pt>
                <c:pt idx="6">
                  <c:v>39731.809500000003</c:v>
                </c:pt>
                <c:pt idx="7">
                  <c:v>41942.772950000006</c:v>
                </c:pt>
                <c:pt idx="8">
                  <c:v>43205.330900000001</c:v>
                </c:pt>
                <c:pt idx="9">
                  <c:v>45875.3004</c:v>
                </c:pt>
                <c:pt idx="10">
                  <c:v>49090.286899999999</c:v>
                </c:pt>
                <c:pt idx="11">
                  <c:v>51108.330900000001</c:v>
                </c:pt>
                <c:pt idx="12">
                  <c:v>52241.650599999994</c:v>
                </c:pt>
                <c:pt idx="13">
                  <c:v>53148.3393</c:v>
                </c:pt>
                <c:pt idx="14">
                  <c:v>54150.935299999997</c:v>
                </c:pt>
                <c:pt idx="15">
                  <c:v>54954.777599999994</c:v>
                </c:pt>
                <c:pt idx="16">
                  <c:v>56183.923899999994</c:v>
                </c:pt>
                <c:pt idx="17">
                  <c:v>59056.902399999992</c:v>
                </c:pt>
                <c:pt idx="18">
                  <c:v>62129.956899999997</c:v>
                </c:pt>
                <c:pt idx="19">
                  <c:v>69884.772899999996</c:v>
                </c:pt>
                <c:pt idx="20">
                  <c:v>78709.843399999998</c:v>
                </c:pt>
                <c:pt idx="21">
                  <c:v>90897.938900000008</c:v>
                </c:pt>
                <c:pt idx="22">
                  <c:v>101882.27390000001</c:v>
                </c:pt>
                <c:pt idx="23">
                  <c:v>103710.7749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-4.7449050000000002</c:v>
                </c:pt>
                <c:pt idx="1">
                  <c:v>-4.0310589999999999</c:v>
                </c:pt>
                <c:pt idx="2">
                  <c:v>-2.9068309999999999</c:v>
                </c:pt>
                <c:pt idx="3">
                  <c:v>-1.7183890000000002</c:v>
                </c:pt>
                <c:pt idx="4">
                  <c:v>5.0042150000000003</c:v>
                </c:pt>
                <c:pt idx="5">
                  <c:v>5.4479639999999998</c:v>
                </c:pt>
                <c:pt idx="6">
                  <c:v>5.989115</c:v>
                </c:pt>
                <c:pt idx="7">
                  <c:v>10.00001</c:v>
                </c:pt>
                <c:pt idx="8">
                  <c:v>10.14789</c:v>
                </c:pt>
                <c:pt idx="9">
                  <c:v>9.0738959999999995</c:v>
                </c:pt>
                <c:pt idx="10">
                  <c:v>9.1266010000000009</c:v>
                </c:pt>
                <c:pt idx="11">
                  <c:v>8.4567300000000003</c:v>
                </c:pt>
                <c:pt idx="12">
                  <c:v>9.0329090000000001</c:v>
                </c:pt>
                <c:pt idx="13">
                  <c:v>12.046720000000001</c:v>
                </c:pt>
                <c:pt idx="14">
                  <c:v>12.692690000000001</c:v>
                </c:pt>
                <c:pt idx="15">
                  <c:v>11.92991</c:v>
                </c:pt>
                <c:pt idx="16">
                  <c:v>12.8612</c:v>
                </c:pt>
                <c:pt idx="17">
                  <c:v>14.37304</c:v>
                </c:pt>
                <c:pt idx="18">
                  <c:v>14.43585</c:v>
                </c:pt>
                <c:pt idx="19">
                  <c:v>16.988859999999999</c:v>
                </c:pt>
                <c:pt idx="20">
                  <c:v>18.811769999999999</c:v>
                </c:pt>
                <c:pt idx="21">
                  <c:v>21.710750000000001</c:v>
                </c:pt>
                <c:pt idx="22">
                  <c:v>24.803609999999999</c:v>
                </c:pt>
                <c:pt idx="23">
                  <c:v>30.84169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Sheet1!$H$2:$H$25</c15:f>
                <c15:dlblRangeCache>
                  <c:ptCount val="24"/>
                  <c:pt idx="0">
                    <c:v>Newspaper Publishing</c:v>
                  </c:pt>
                  <c:pt idx="1">
                    <c:v>Domestic Airlines</c:v>
                  </c:pt>
                  <c:pt idx="2">
                    <c:v>Free-to-Air TV</c:v>
                  </c:pt>
                  <c:pt idx="3">
                    <c:v>Radio Broadcasting</c:v>
                  </c:pt>
                  <c:pt idx="4">
                    <c:v>Pay Television</c:v>
                  </c:pt>
                  <c:pt idx="5">
                    <c:v>Stevedoring Services</c:v>
                  </c:pt>
                  <c:pt idx="9">
                    <c:v>Pathology Services</c:v>
                  </c:pt>
                  <c:pt idx="10">
                    <c:v>Diagnostic Imaging Serv.</c:v>
                  </c:pt>
                  <c:pt idx="17">
                    <c:v>Fuel Retailing</c:v>
                  </c:pt>
                  <c:pt idx="18">
                    <c:v>Delivery Services</c:v>
                  </c:pt>
                  <c:pt idx="19">
                    <c:v>Wireless Telecom.</c:v>
                  </c:pt>
                  <c:pt idx="20">
                    <c:v>Liquor Retailing</c:v>
                  </c:pt>
                  <c:pt idx="21">
                    <c:v>Supermarkets</c:v>
                  </c:pt>
                  <c:pt idx="22">
                    <c:v>ISPs</c:v>
                  </c:pt>
                  <c:pt idx="23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8B69-4E96-8E84-91724C4A790F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8B69-4E96-8E84-91724C4A790F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8B69-4E96-8E84-91724C4A790F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8B69-4E96-8E84-91724C4A790F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10000</c:v>
                </c:pt>
                <c:pt idx="1">
                  <c:v>10000</c:v>
                </c:pt>
                <c:pt idx="2">
                  <c:v>104514.81589999999</c:v>
                </c:pt>
                <c:pt idx="3">
                  <c:v>104514.81589999999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8B69-4E96-8E84-91724C4A7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1499984"/>
        <c:axId val="-612061424"/>
      </c:scatterChart>
      <c:dateAx>
        <c:axId val="-611499984"/>
        <c:scaling>
          <c:orientation val="minMax"/>
          <c:max val="118758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061424"/>
        <c:crosses val="autoZero"/>
        <c:auto val="0"/>
        <c:lblOffset val="100"/>
        <c:baseTimeUnit val="days"/>
      </c:dateAx>
      <c:valAx>
        <c:axId val="-612061424"/>
        <c:scaling>
          <c:orientation val="minMax"/>
          <c:max val="3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4999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2EC-40D4-B365-9EF7E3921F1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2EC-40D4-B365-9EF7E3921F1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2EC-40D4-B365-9EF7E3921F1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2EC-40D4-B365-9EF7E3921F1C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22EC-40D4-B365-9EF7E3921F1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2EC-40D4-B365-9EF7E3921F1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2EC-40D4-B365-9EF7E3921F1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22EC-40D4-B365-9EF7E3921F1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22EC-40D4-B365-9EF7E3921F1C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10355.1</c:v>
                </c:pt>
                <c:pt idx="1">
                  <c:v>6345.4</c:v>
                </c:pt>
                <c:pt idx="2">
                  <c:v>3358.8</c:v>
                </c:pt>
                <c:pt idx="3">
                  <c:v>3094.5</c:v>
                </c:pt>
                <c:pt idx="4">
                  <c:v>2447</c:v>
                </c:pt>
                <c:pt idx="5">
                  <c:v>2085.6</c:v>
                </c:pt>
                <c:pt idx="6">
                  <c:v>2078</c:v>
                </c:pt>
                <c:pt idx="7">
                  <c:v>1738.6</c:v>
                </c:pt>
                <c:pt idx="8">
                  <c:v>1562.9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22EC-40D4-B365-9EF7E3921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4E-2"/>
          <c:y val="3.56437714513895E-2"/>
          <c:w val="0.9298808528054529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66378.179999999993</c:v>
                </c:pt>
                <c:pt idx="4">
                  <c:v>66378.179999999993</c:v>
                </c:pt>
                <c:pt idx="5">
                  <c:v>66378.179999999993</c:v>
                </c:pt>
                <c:pt idx="6">
                  <c:v>98038.68</c:v>
                </c:pt>
                <c:pt idx="7">
                  <c:v>98038.68</c:v>
                </c:pt>
                <c:pt idx="8">
                  <c:v>98038.68</c:v>
                </c:pt>
                <c:pt idx="9">
                  <c:v>108011.19399999999</c:v>
                </c:pt>
                <c:pt idx="10">
                  <c:v>108011.19399999999</c:v>
                </c:pt>
                <c:pt idx="11">
                  <c:v>108011.19399999999</c:v>
                </c:pt>
                <c:pt idx="12">
                  <c:v>119731.19399999999</c:v>
                </c:pt>
                <c:pt idx="13">
                  <c:v>119731.19399999999</c:v>
                </c:pt>
                <c:pt idx="14">
                  <c:v>119731.19399999999</c:v>
                </c:pt>
                <c:pt idx="15">
                  <c:v>126123.60499999998</c:v>
                </c:pt>
                <c:pt idx="16">
                  <c:v>126123.60499999998</c:v>
                </c:pt>
                <c:pt idx="17">
                  <c:v>126123.60499999998</c:v>
                </c:pt>
                <c:pt idx="18">
                  <c:v>339710.10499999998</c:v>
                </c:pt>
                <c:pt idx="19">
                  <c:v>339710.10499999998</c:v>
                </c:pt>
                <c:pt idx="20">
                  <c:v>339710.10499999998</c:v>
                </c:pt>
                <c:pt idx="21">
                  <c:v>345883.66899999999</c:v>
                </c:pt>
                <c:pt idx="22">
                  <c:v>345883.66899999999</c:v>
                </c:pt>
                <c:pt idx="23">
                  <c:v>345883.66899999999</c:v>
                </c:pt>
                <c:pt idx="24">
                  <c:v>348590.22499999998</c:v>
                </c:pt>
                <c:pt idx="25">
                  <c:v>348590.22499999998</c:v>
                </c:pt>
                <c:pt idx="26">
                  <c:v>348590.22499999998</c:v>
                </c:pt>
                <c:pt idx="27">
                  <c:v>356171.663</c:v>
                </c:pt>
                <c:pt idx="28">
                  <c:v>356171.663</c:v>
                </c:pt>
                <c:pt idx="29">
                  <c:v>356171.663</c:v>
                </c:pt>
                <c:pt idx="30">
                  <c:v>358073.58199999999</c:v>
                </c:pt>
                <c:pt idx="31">
                  <c:v>358073.58199999999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9.6836920000000006</c:v>
                </c:pt>
                <c:pt idx="3">
                  <c:v>9.6836920000000006</c:v>
                </c:pt>
                <c:pt idx="4">
                  <c:v>0</c:v>
                </c:pt>
                <c:pt idx="5">
                  <c:v>10.06908</c:v>
                </c:pt>
                <c:pt idx="6">
                  <c:v>10.06908</c:v>
                </c:pt>
                <c:pt idx="7">
                  <c:v>0</c:v>
                </c:pt>
                <c:pt idx="8">
                  <c:v>9.0399989999999999</c:v>
                </c:pt>
                <c:pt idx="9">
                  <c:v>9.0399989999999999</c:v>
                </c:pt>
                <c:pt idx="10">
                  <c:v>0</c:v>
                </c:pt>
                <c:pt idx="11">
                  <c:v>9.0400039999999997</c:v>
                </c:pt>
                <c:pt idx="12">
                  <c:v>9.0400039999999997</c:v>
                </c:pt>
                <c:pt idx="13">
                  <c:v>0</c:v>
                </c:pt>
                <c:pt idx="14">
                  <c:v>8.32</c:v>
                </c:pt>
                <c:pt idx="15">
                  <c:v>8.32</c:v>
                </c:pt>
                <c:pt idx="16">
                  <c:v>0</c:v>
                </c:pt>
                <c:pt idx="17">
                  <c:v>12.16</c:v>
                </c:pt>
                <c:pt idx="18">
                  <c:v>12.16</c:v>
                </c:pt>
                <c:pt idx="19">
                  <c:v>0</c:v>
                </c:pt>
                <c:pt idx="20">
                  <c:v>10.659999999999998</c:v>
                </c:pt>
                <c:pt idx="21">
                  <c:v>10.659999999999998</c:v>
                </c:pt>
                <c:pt idx="22">
                  <c:v>0</c:v>
                </c:pt>
                <c:pt idx="23">
                  <c:v>10.66</c:v>
                </c:pt>
                <c:pt idx="24">
                  <c:v>10.66</c:v>
                </c:pt>
                <c:pt idx="25">
                  <c:v>0</c:v>
                </c:pt>
                <c:pt idx="26">
                  <c:v>11.14</c:v>
                </c:pt>
                <c:pt idx="27">
                  <c:v>11.14</c:v>
                </c:pt>
                <c:pt idx="28">
                  <c:v>0</c:v>
                </c:pt>
                <c:pt idx="29">
                  <c:v>10.66</c:v>
                </c:pt>
                <c:pt idx="30">
                  <c:v>10.66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1-4F12-B99C-72FE460611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66378.179999999993</c:v>
                </c:pt>
                <c:pt idx="4">
                  <c:v>66378.179999999993</c:v>
                </c:pt>
                <c:pt idx="5">
                  <c:v>66378.179999999993</c:v>
                </c:pt>
                <c:pt idx="6">
                  <c:v>98038.68</c:v>
                </c:pt>
                <c:pt idx="7">
                  <c:v>98038.68</c:v>
                </c:pt>
                <c:pt idx="8">
                  <c:v>98038.68</c:v>
                </c:pt>
                <c:pt idx="9">
                  <c:v>108011.19399999999</c:v>
                </c:pt>
                <c:pt idx="10">
                  <c:v>108011.19399999999</c:v>
                </c:pt>
                <c:pt idx="11">
                  <c:v>108011.19399999999</c:v>
                </c:pt>
                <c:pt idx="12">
                  <c:v>119731.19399999999</c:v>
                </c:pt>
                <c:pt idx="13">
                  <c:v>119731.19399999999</c:v>
                </c:pt>
                <c:pt idx="14">
                  <c:v>119731.19399999999</c:v>
                </c:pt>
                <c:pt idx="15">
                  <c:v>126123.60499999998</c:v>
                </c:pt>
                <c:pt idx="16">
                  <c:v>126123.60499999998</c:v>
                </c:pt>
                <c:pt idx="17">
                  <c:v>126123.60499999998</c:v>
                </c:pt>
                <c:pt idx="18">
                  <c:v>339710.10499999998</c:v>
                </c:pt>
                <c:pt idx="19">
                  <c:v>339710.10499999998</c:v>
                </c:pt>
                <c:pt idx="20">
                  <c:v>339710.10499999998</c:v>
                </c:pt>
                <c:pt idx="21">
                  <c:v>345883.66899999999</c:v>
                </c:pt>
                <c:pt idx="22">
                  <c:v>345883.66899999999</c:v>
                </c:pt>
                <c:pt idx="23">
                  <c:v>345883.66899999999</c:v>
                </c:pt>
                <c:pt idx="24">
                  <c:v>348590.22499999998</c:v>
                </c:pt>
                <c:pt idx="25">
                  <c:v>348590.22499999998</c:v>
                </c:pt>
                <c:pt idx="26">
                  <c:v>348590.22499999998</c:v>
                </c:pt>
                <c:pt idx="27">
                  <c:v>356171.663</c:v>
                </c:pt>
                <c:pt idx="28">
                  <c:v>356171.663</c:v>
                </c:pt>
                <c:pt idx="29">
                  <c:v>356171.663</c:v>
                </c:pt>
                <c:pt idx="30">
                  <c:v>358073.58199999999</c:v>
                </c:pt>
                <c:pt idx="31">
                  <c:v>358073.58199999999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2.0759999999999224E-2</c:v>
                </c:pt>
                <c:pt idx="9">
                  <c:v>2.0759999999999224E-2</c:v>
                </c:pt>
                <c:pt idx="10">
                  <c:v>0</c:v>
                </c:pt>
                <c:pt idx="11">
                  <c:v>0.34778999999999982</c:v>
                </c:pt>
                <c:pt idx="12">
                  <c:v>0.34778999999999982</c:v>
                </c:pt>
                <c:pt idx="13">
                  <c:v>0</c:v>
                </c:pt>
                <c:pt idx="14">
                  <c:v>2.0820100000000004</c:v>
                </c:pt>
                <c:pt idx="15">
                  <c:v>2.0820100000000004</c:v>
                </c:pt>
                <c:pt idx="16">
                  <c:v>0</c:v>
                </c:pt>
                <c:pt idx="17">
                  <c:v>2.0953300000000006</c:v>
                </c:pt>
                <c:pt idx="18">
                  <c:v>2.0953300000000006</c:v>
                </c:pt>
                <c:pt idx="19">
                  <c:v>0</c:v>
                </c:pt>
                <c:pt idx="20">
                  <c:v>2.4707000000000008</c:v>
                </c:pt>
                <c:pt idx="21">
                  <c:v>2.4707000000000008</c:v>
                </c:pt>
                <c:pt idx="22">
                  <c:v>0</c:v>
                </c:pt>
                <c:pt idx="23">
                  <c:v>3.0855499999999996</c:v>
                </c:pt>
                <c:pt idx="24">
                  <c:v>3.0855499999999996</c:v>
                </c:pt>
                <c:pt idx="25">
                  <c:v>0</c:v>
                </c:pt>
                <c:pt idx="26">
                  <c:v>6.5093600000000009</c:v>
                </c:pt>
                <c:pt idx="27">
                  <c:v>6.5093600000000009</c:v>
                </c:pt>
                <c:pt idx="28">
                  <c:v>0</c:v>
                </c:pt>
                <c:pt idx="29">
                  <c:v>10.827829999999999</c:v>
                </c:pt>
                <c:pt idx="30">
                  <c:v>10.827829999999999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1-4F12-B99C-72FE460611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66378.179999999993</c:v>
                </c:pt>
                <c:pt idx="4">
                  <c:v>66378.179999999993</c:v>
                </c:pt>
                <c:pt idx="5">
                  <c:v>66378.179999999993</c:v>
                </c:pt>
                <c:pt idx="6">
                  <c:v>98038.68</c:v>
                </c:pt>
                <c:pt idx="7">
                  <c:v>98038.68</c:v>
                </c:pt>
                <c:pt idx="8">
                  <c:v>98038.68</c:v>
                </c:pt>
                <c:pt idx="9">
                  <c:v>108011.19399999999</c:v>
                </c:pt>
                <c:pt idx="10">
                  <c:v>108011.19399999999</c:v>
                </c:pt>
                <c:pt idx="11">
                  <c:v>108011.19399999999</c:v>
                </c:pt>
                <c:pt idx="12">
                  <c:v>119731.19399999999</c:v>
                </c:pt>
                <c:pt idx="13">
                  <c:v>119731.19399999999</c:v>
                </c:pt>
                <c:pt idx="14">
                  <c:v>119731.19399999999</c:v>
                </c:pt>
                <c:pt idx="15">
                  <c:v>126123.60499999998</c:v>
                </c:pt>
                <c:pt idx="16">
                  <c:v>126123.60499999998</c:v>
                </c:pt>
                <c:pt idx="17">
                  <c:v>126123.60499999998</c:v>
                </c:pt>
                <c:pt idx="18">
                  <c:v>339710.10499999998</c:v>
                </c:pt>
                <c:pt idx="19">
                  <c:v>339710.10499999998</c:v>
                </c:pt>
                <c:pt idx="20">
                  <c:v>339710.10499999998</c:v>
                </c:pt>
                <c:pt idx="21">
                  <c:v>345883.66899999999</c:v>
                </c:pt>
                <c:pt idx="22">
                  <c:v>345883.66899999999</c:v>
                </c:pt>
                <c:pt idx="23">
                  <c:v>345883.66899999999</c:v>
                </c:pt>
                <c:pt idx="24">
                  <c:v>348590.22499999998</c:v>
                </c:pt>
                <c:pt idx="25">
                  <c:v>348590.22499999998</c:v>
                </c:pt>
                <c:pt idx="26">
                  <c:v>348590.22499999998</c:v>
                </c:pt>
                <c:pt idx="27">
                  <c:v>356171.663</c:v>
                </c:pt>
                <c:pt idx="28">
                  <c:v>356171.663</c:v>
                </c:pt>
                <c:pt idx="29">
                  <c:v>356171.663</c:v>
                </c:pt>
                <c:pt idx="30">
                  <c:v>358073.58199999999</c:v>
                </c:pt>
                <c:pt idx="31">
                  <c:v>358073.58199999999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1.4563079999999999</c:v>
                </c:pt>
                <c:pt idx="3">
                  <c:v>1.4563079999999999</c:v>
                </c:pt>
                <c:pt idx="4">
                  <c:v>0</c:v>
                </c:pt>
                <c:pt idx="5">
                  <c:v>1.0709199999999992</c:v>
                </c:pt>
                <c:pt idx="6">
                  <c:v>1.0709199999999992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1-4F12-B99C-72FE460611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66378.179999999993</c:v>
                </c:pt>
                <c:pt idx="4">
                  <c:v>66378.179999999993</c:v>
                </c:pt>
                <c:pt idx="5">
                  <c:v>66378.179999999993</c:v>
                </c:pt>
                <c:pt idx="6">
                  <c:v>98038.68</c:v>
                </c:pt>
                <c:pt idx="7">
                  <c:v>98038.68</c:v>
                </c:pt>
                <c:pt idx="8">
                  <c:v>98038.68</c:v>
                </c:pt>
                <c:pt idx="9">
                  <c:v>108011.19399999999</c:v>
                </c:pt>
                <c:pt idx="10">
                  <c:v>108011.19399999999</c:v>
                </c:pt>
                <c:pt idx="11">
                  <c:v>108011.19399999999</c:v>
                </c:pt>
                <c:pt idx="12">
                  <c:v>119731.19399999999</c:v>
                </c:pt>
                <c:pt idx="13">
                  <c:v>119731.19399999999</c:v>
                </c:pt>
                <c:pt idx="14">
                  <c:v>119731.19399999999</c:v>
                </c:pt>
                <c:pt idx="15">
                  <c:v>126123.60499999998</c:v>
                </c:pt>
                <c:pt idx="16">
                  <c:v>126123.60499999998</c:v>
                </c:pt>
                <c:pt idx="17">
                  <c:v>126123.60499999998</c:v>
                </c:pt>
                <c:pt idx="18">
                  <c:v>339710.10499999998</c:v>
                </c:pt>
                <c:pt idx="19">
                  <c:v>339710.10499999998</c:v>
                </c:pt>
                <c:pt idx="20">
                  <c:v>339710.10499999998</c:v>
                </c:pt>
                <c:pt idx="21">
                  <c:v>345883.66899999999</c:v>
                </c:pt>
                <c:pt idx="22">
                  <c:v>345883.66899999999</c:v>
                </c:pt>
                <c:pt idx="23">
                  <c:v>345883.66899999999</c:v>
                </c:pt>
                <c:pt idx="24">
                  <c:v>348590.22499999998</c:v>
                </c:pt>
                <c:pt idx="25">
                  <c:v>348590.22499999998</c:v>
                </c:pt>
                <c:pt idx="26">
                  <c:v>348590.22499999998</c:v>
                </c:pt>
                <c:pt idx="27">
                  <c:v>356171.663</c:v>
                </c:pt>
                <c:pt idx="28">
                  <c:v>356171.663</c:v>
                </c:pt>
                <c:pt idx="29">
                  <c:v>356171.663</c:v>
                </c:pt>
                <c:pt idx="30">
                  <c:v>358073.58199999999</c:v>
                </c:pt>
                <c:pt idx="31">
                  <c:v>358073.58199999999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91-4F12-B99C-72FE460611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66378.179999999993</c:v>
                </c:pt>
                <c:pt idx="4">
                  <c:v>66378.179999999993</c:v>
                </c:pt>
                <c:pt idx="5">
                  <c:v>66378.179999999993</c:v>
                </c:pt>
                <c:pt idx="6">
                  <c:v>98038.68</c:v>
                </c:pt>
                <c:pt idx="7">
                  <c:v>98038.68</c:v>
                </c:pt>
                <c:pt idx="8">
                  <c:v>98038.68</c:v>
                </c:pt>
                <c:pt idx="9">
                  <c:v>108011.19399999999</c:v>
                </c:pt>
                <c:pt idx="10">
                  <c:v>108011.19399999999</c:v>
                </c:pt>
                <c:pt idx="11">
                  <c:v>108011.19399999999</c:v>
                </c:pt>
                <c:pt idx="12">
                  <c:v>119731.19399999999</c:v>
                </c:pt>
                <c:pt idx="13">
                  <c:v>119731.19399999999</c:v>
                </c:pt>
                <c:pt idx="14">
                  <c:v>119731.19399999999</c:v>
                </c:pt>
                <c:pt idx="15">
                  <c:v>126123.60499999998</c:v>
                </c:pt>
                <c:pt idx="16">
                  <c:v>126123.60499999998</c:v>
                </c:pt>
                <c:pt idx="17">
                  <c:v>126123.60499999998</c:v>
                </c:pt>
                <c:pt idx="18">
                  <c:v>339710.10499999998</c:v>
                </c:pt>
                <c:pt idx="19">
                  <c:v>339710.10499999998</c:v>
                </c:pt>
                <c:pt idx="20">
                  <c:v>339710.10499999998</c:v>
                </c:pt>
                <c:pt idx="21">
                  <c:v>345883.66899999999</c:v>
                </c:pt>
                <c:pt idx="22">
                  <c:v>345883.66899999999</c:v>
                </c:pt>
                <c:pt idx="23">
                  <c:v>345883.66899999999</c:v>
                </c:pt>
                <c:pt idx="24">
                  <c:v>348590.22499999998</c:v>
                </c:pt>
                <c:pt idx="25">
                  <c:v>348590.22499999998</c:v>
                </c:pt>
                <c:pt idx="26">
                  <c:v>348590.22499999998</c:v>
                </c:pt>
                <c:pt idx="27">
                  <c:v>356171.663</c:v>
                </c:pt>
                <c:pt idx="28">
                  <c:v>356171.663</c:v>
                </c:pt>
                <c:pt idx="29">
                  <c:v>356171.663</c:v>
                </c:pt>
                <c:pt idx="30">
                  <c:v>358073.58199999999</c:v>
                </c:pt>
                <c:pt idx="31">
                  <c:v>358073.58199999999</c:v>
                </c:pt>
              </c:numCache>
            </c:num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91-4F12-B99C-72FE46061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27105056"/>
        <c:axId val="-627102736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879663870079245E-3"/>
                  <c:y val="-0.50192359926422814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D2D21C78-E51D-4D0B-87DB-24F9EA8B21DB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4673011047954219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E91-4F12-B99C-72FE460611D4}"/>
                </c:ext>
              </c:extLst>
            </c:dLbl>
            <c:dLbl>
              <c:idx val="1"/>
              <c:layout>
                <c:manualLayout>
                  <c:x val="3.7840026741750685E-3"/>
                  <c:y val="-0.45457231631477268"/>
                </c:manualLayout>
              </c:layout>
              <c:tx>
                <c:rich>
                  <a:bodyPr/>
                  <a:lstStyle/>
                  <a:p>
                    <a:fld id="{24BC7ADC-568D-4E0F-BDB6-24ADC966491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E91-4F12-B99C-72FE460611D4}"/>
                </c:ext>
              </c:extLst>
            </c:dLbl>
            <c:dLbl>
              <c:idx val="2"/>
              <c:layout>
                <c:manualLayout>
                  <c:x val="-7.2748150672333515E-4"/>
                  <c:y val="-0.42852911069257216"/>
                </c:manualLayout>
              </c:layout>
              <c:tx>
                <c:rich>
                  <a:bodyPr/>
                  <a:lstStyle/>
                  <a:p>
                    <a:fld id="{4C9E780A-9712-4AEF-9019-21544F814C0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E91-4F12-B99C-72FE460611D4}"/>
                </c:ext>
              </c:extLst>
            </c:dLbl>
            <c:dLbl>
              <c:idx val="3"/>
              <c:layout>
                <c:manualLayout>
                  <c:x val="3.9473301391242822E-3"/>
                  <c:y val="-0.35750218626838892"/>
                </c:manualLayout>
              </c:layout>
              <c:tx>
                <c:rich>
                  <a:bodyPr/>
                  <a:lstStyle/>
                  <a:p>
                    <a:fld id="{BC6D8EFE-207E-4387-A4E4-B14C15C284B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E91-4F12-B99C-72FE460611D4}"/>
                </c:ext>
              </c:extLst>
            </c:dLbl>
            <c:dLbl>
              <c:idx val="4"/>
              <c:layout>
                <c:manualLayout>
                  <c:x val="1.0526380195115564E-4"/>
                  <c:y val="-0.24622667133716855"/>
                </c:manualLayout>
              </c:layout>
              <c:tx>
                <c:rich>
                  <a:bodyPr/>
                  <a:lstStyle/>
                  <a:p>
                    <a:fld id="{D181CFD2-BF66-4E7F-A6EF-FA5017102A9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E91-4F12-B99C-72FE460611D4}"/>
                </c:ext>
              </c:extLst>
            </c:dLbl>
            <c:dLbl>
              <c:idx val="5"/>
              <c:layout>
                <c:manualLayout>
                  <c:x val="3.3926660723777917E-4"/>
                  <c:y val="-9.707013004638379E-2"/>
                </c:manualLayout>
              </c:layout>
              <c:tx>
                <c:rich>
                  <a:bodyPr/>
                  <a:lstStyle/>
                  <a:p>
                    <a:fld id="{DFCC0D2B-A0AA-4473-BDBC-7D46A43726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E91-4F12-B99C-72FE460611D4}"/>
                </c:ext>
              </c:extLst>
            </c:dLbl>
            <c:dLbl>
              <c:idx val="6"/>
              <c:layout>
                <c:manualLayout>
                  <c:x val="-0.13378304993062964"/>
                  <c:y val="-0.21308077327254973"/>
                </c:manualLayout>
              </c:layout>
              <c:tx>
                <c:rich>
                  <a:bodyPr/>
                  <a:lstStyle/>
                  <a:p>
                    <a:fld id="{23ADDF20-BEB1-47C4-8FF6-59AD4EB470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E91-4F12-B99C-72FE460611D4}"/>
                </c:ext>
              </c:extLst>
            </c:dLbl>
            <c:dLbl>
              <c:idx val="7"/>
              <c:layout>
                <c:manualLayout>
                  <c:x val="-0.14016143696202923"/>
                  <c:y val="-0.24859423548464132"/>
                </c:manualLayout>
              </c:layout>
              <c:tx>
                <c:rich>
                  <a:bodyPr/>
                  <a:lstStyle/>
                  <a:p>
                    <a:fld id="{AD4AE540-CE06-47DF-997A-35C75DF452C3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E91-4F12-B99C-72FE460611D4}"/>
                </c:ext>
              </c:extLst>
            </c:dLbl>
            <c:dLbl>
              <c:idx val="8"/>
              <c:layout>
                <c:manualLayout>
                  <c:x val="-0.14485859999642878"/>
                  <c:y val="-0.20834564497760416"/>
                </c:manualLayout>
              </c:layout>
              <c:tx>
                <c:rich>
                  <a:bodyPr/>
                  <a:lstStyle/>
                  <a:p>
                    <a:fld id="{610C5F23-8CDA-4BB0-91EE-E89067DADAA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E91-4F12-B99C-72FE460611D4}"/>
                </c:ext>
              </c:extLst>
            </c:dLbl>
            <c:dLbl>
              <c:idx val="9"/>
              <c:layout>
                <c:manualLayout>
                  <c:x val="-0.13502598692306414"/>
                  <c:y val="-0.17993487520793089"/>
                </c:manualLayout>
              </c:layout>
              <c:tx>
                <c:rich>
                  <a:bodyPr/>
                  <a:lstStyle/>
                  <a:p>
                    <a:fld id="{7D3FA3BC-53F9-4BB2-9C2E-388CFF7733F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E91-4F12-B99C-72FE460611D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E91-4F12-B99C-72FE460611D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E91-4F12-B99C-72FE460611D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E91-4F12-B99C-72FE460611D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E91-4F12-B99C-72FE460611D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E91-4F12-B99C-72FE460611D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E91-4F12-B99C-72FE460611D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E91-4F12-B99C-72FE460611D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E91-4F12-B99C-72FE460611D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E91-4F12-B99C-72FE460611D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E91-4F12-B99C-72FE460611D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E91-4F12-B99C-72FE460611D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E91-4F12-B99C-72FE460611D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E91-4F12-B99C-72FE460611D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E91-4F12-B99C-72FE460611D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1E91-4F12-B99C-72FE460611D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E91-4F12-B99C-72FE460611D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E91-4F12-B99C-72FE460611D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E91-4F12-B99C-72FE460611D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E91-4F12-B99C-72FE460611D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1E91-4F12-B99C-72FE460611D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1E91-4F12-B99C-72FE460611D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1E91-4F12-B99C-72FE460611D4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40689.089999999997</c:v>
                </c:pt>
                <c:pt idx="1">
                  <c:v>82208.429999999993</c:v>
                </c:pt>
                <c:pt idx="2">
                  <c:v>103024.93699999999</c:v>
                </c:pt>
                <c:pt idx="3">
                  <c:v>113871.19399999999</c:v>
                </c:pt>
                <c:pt idx="4">
                  <c:v>122927.39949999998</c:v>
                </c:pt>
                <c:pt idx="5">
                  <c:v>232916.85499999998</c:v>
                </c:pt>
                <c:pt idx="6">
                  <c:v>342796.88699999999</c:v>
                </c:pt>
                <c:pt idx="7">
                  <c:v>347236.94699999999</c:v>
                </c:pt>
                <c:pt idx="8">
                  <c:v>352380.94399999996</c:v>
                </c:pt>
                <c:pt idx="9">
                  <c:v>357122.6225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9.1836920000000006</c:v>
                </c:pt>
                <c:pt idx="1">
                  <c:v>9.5690799999999996</c:v>
                </c:pt>
                <c:pt idx="2">
                  <c:v>8.5607589999999991</c:v>
                </c:pt>
                <c:pt idx="3">
                  <c:v>8.8877939999999995</c:v>
                </c:pt>
                <c:pt idx="4">
                  <c:v>9.9020100000000006</c:v>
                </c:pt>
                <c:pt idx="5">
                  <c:v>13.755330000000001</c:v>
                </c:pt>
                <c:pt idx="6">
                  <c:v>12.630699999999999</c:v>
                </c:pt>
                <c:pt idx="7">
                  <c:v>13.24555</c:v>
                </c:pt>
                <c:pt idx="8">
                  <c:v>17.149360000000001</c:v>
                </c:pt>
                <c:pt idx="9">
                  <c:v>20.987829999999999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Sheet1!$H$2:$H$11</c15:f>
                <c15:dlblRangeCache>
                  <c:ptCount val="10"/>
                  <c:pt idx="0">
                    <c:v>General Insurance</c:v>
                  </c:pt>
                  <c:pt idx="1">
                    <c:v>Life Insurance</c:v>
                  </c:pt>
                  <c:pt idx="2">
                    <c:v>Aged Care Residential</c:v>
                  </c:pt>
                  <c:pt idx="3">
                    <c:v>Pharmacies</c:v>
                  </c:pt>
                  <c:pt idx="4">
                    <c:v>Taxi &amp; Limo. Transport</c:v>
                  </c:pt>
                  <c:pt idx="5">
                    <c:v>Banks</c:v>
                  </c:pt>
                  <c:pt idx="6">
                    <c:v>Casinos</c:v>
                  </c:pt>
                  <c:pt idx="7">
                    <c:v>Lotteries</c:v>
                  </c:pt>
                  <c:pt idx="8">
                    <c:v>Health Insurance</c:v>
                  </c:pt>
                  <c:pt idx="9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1E91-4F12-B99C-72FE460611D4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1E91-4F12-B99C-72FE460611D4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1E91-4F12-B99C-72FE460611D4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1E91-4F12-B99C-72FE460611D4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358073.58199999999</c:v>
                </c:pt>
                <c:pt idx="3">
                  <c:v>358073.58199999999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1E91-4F12-B99C-72FE46061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27105056"/>
        <c:axId val="-627102736"/>
      </c:scatterChart>
      <c:dateAx>
        <c:axId val="-627105056"/>
        <c:scaling>
          <c:orientation val="minMax"/>
          <c:max val="407542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27102736"/>
        <c:crosses val="autoZero"/>
        <c:auto val="0"/>
        <c:lblOffset val="100"/>
        <c:baseTimeUnit val="days"/>
      </c:dateAx>
      <c:valAx>
        <c:axId val="-627102736"/>
        <c:scaling>
          <c:orientation val="minMax"/>
          <c:max val="3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27105056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9647"/>
              </a:solidFill>
              <a:ln w="9525">
                <a:solidFill>
                  <a:srgbClr val="D4582A"/>
                </a:solidFill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A02226"/>
                </a:solidFill>
                <a:ln w="9525">
                  <a:solidFill>
                    <a:srgbClr val="621214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A-3046-4E97-9D9E-4FB4ECF1DB66}"/>
              </c:ext>
            </c:extLst>
          </c:dPt>
          <c:dLbls>
            <c:dLbl>
              <c:idx val="0"/>
              <c:layout>
                <c:manualLayout>
                  <c:x val="-1.5240026212845086E-3"/>
                  <c:y val="-2.213715792037588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 smtClean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53260387607867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9943651503081701E-3"/>
                  <c:y val="-7.0603373911009085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16D8DF81-915D-4F07-ACCE-53A97074E61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7026766886039048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-1.3969862647395932E-17"/>
                  <c:y val="3.051111447676722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C87731F0-D0E5-4B30-8E0D-FB836C7F354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9316873625022636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4EC382D3-82FB-4149-87DA-8BAE04AE6CB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-0.17069897360223465"/>
                  <c:y val="6.7607524769589783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6C47328C-FB45-4C4D-AF28-84E6F9F9A4E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9356576893312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012244701060887"/>
                  <c:y val="4.1378572045916934E-3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23449C58-257C-427F-B7FB-4F7340075E8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320652071521563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7.3803726942410341E-3"/>
                  <c:y val="2.469386624667405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1FA02A03-7CFC-45EB-8DA1-AF01562EBBD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7085098986370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9E36D241-C28D-47AB-AC0A-58D00EE6447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93.154000000000011</c:v>
                </c:pt>
                <c:pt idx="1">
                  <c:v>79.487999999999985</c:v>
                </c:pt>
                <c:pt idx="2">
                  <c:v>91.078000000000003</c:v>
                </c:pt>
                <c:pt idx="3">
                  <c:v>82.36</c:v>
                </c:pt>
                <c:pt idx="4">
                  <c:v>76.953999999999994</c:v>
                </c:pt>
                <c:pt idx="5">
                  <c:v>92.164000000000001</c:v>
                </c:pt>
                <c:pt idx="6">
                  <c:v>97.77800000000002</c:v>
                </c:pt>
                <c:pt idx="7">
                  <c:v>96.845999999999989</c:v>
                </c:pt>
                <c:pt idx="8">
                  <c:v>75.024000000000001</c:v>
                </c:pt>
                <c:pt idx="9">
                  <c:v>84.786000000000001</c:v>
                </c:pt>
                <c:pt idx="10">
                  <c:v>97.268000000000001</c:v>
                </c:pt>
                <c:pt idx="11">
                  <c:v>71.705999999999989</c:v>
                </c:pt>
                <c:pt idx="12">
                  <c:v>100</c:v>
                </c:pt>
                <c:pt idx="13">
                  <c:v>88.25800000000001</c:v>
                </c:pt>
                <c:pt idx="14">
                  <c:v>92.431999999999988</c:v>
                </c:pt>
                <c:pt idx="15">
                  <c:v>73.378000000000014</c:v>
                </c:pt>
                <c:pt idx="16">
                  <c:v>59.160000000000004</c:v>
                </c:pt>
                <c:pt idx="17">
                  <c:v>47.893999999999991</c:v>
                </c:pt>
                <c:pt idx="18">
                  <c:v>92.012000000000015</c:v>
                </c:pt>
                <c:pt idx="19">
                  <c:v>91.698000000000008</c:v>
                </c:pt>
                <c:pt idx="20">
                  <c:v>96.77000000000001</c:v>
                </c:pt>
                <c:pt idx="21">
                  <c:v>51.820000000000007</c:v>
                </c:pt>
                <c:pt idx="22">
                  <c:v>93.286000000000001</c:v>
                </c:pt>
                <c:pt idx="23">
                  <c:v>87.342000000000013</c:v>
                </c:pt>
                <c:pt idx="24">
                  <c:v>70.623999999999995</c:v>
                </c:pt>
                <c:pt idx="25">
                  <c:v>80.888000000000005</c:v>
                </c:pt>
                <c:pt idx="26">
                  <c:v>96.439999999999984</c:v>
                </c:pt>
                <c:pt idx="27">
                  <c:v>91.114000000000004</c:v>
                </c:pt>
                <c:pt idx="28">
                  <c:v>73.582000000000008</c:v>
                </c:pt>
                <c:pt idx="29">
                  <c:v>47.11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A737B">
                <a:lumMod val="40000"/>
                <a:lumOff val="60000"/>
              </a:srgbClr>
            </a:solidFill>
            <a:ln w="9525" cap="sq">
              <a:solidFill>
                <a:srgbClr val="6A737B">
                  <a:lumMod val="75000"/>
                </a:srgbClr>
              </a:solidFill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168-49CE-9093-7B4303DC9F1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168-49CE-9093-7B4303DC9F1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168-49CE-9093-7B4303DC9F1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168-49CE-9093-7B4303DC9F1C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4168-49CE-9093-7B4303DC9F1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168-49CE-9093-7B4303DC9F1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168-49CE-9093-7B4303DC9F1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4168-49CE-9093-7B4303DC9F1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168-49CE-9093-7B4303DC9F1C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1">
                  <c:v>1.4</c:v>
                </c:pt>
                <c:pt idx="2">
                  <c:v>2.4</c:v>
                </c:pt>
                <c:pt idx="3">
                  <c:v>3.9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1">
                  <c:v>2000</c:v>
                </c:pt>
                <c:pt idx="2">
                  <c:v>10000</c:v>
                </c:pt>
                <c:pt idx="3">
                  <c:v>50000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4168-49CE-9093-7B4303DC9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C-4BD8-973D-1B9F85108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CC-4BD8-973D-1B9F851084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CC-4BD8-973D-1B9F851084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CC-4BD8-973D-1B9F851084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C-4BD8-973D-1B9F85108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E8CC-4BD8-973D-1B9F85108479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CC-4BD8-973D-1B9F85108479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8CC-4BD8-973D-1B9F8510847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8CC-4BD8-973D-1B9F8510847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E8CC-4BD8-973D-1B9F8510847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8CC-4BD8-973D-1B9F85108479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8CC-4BD8-973D-1B9F85108479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E8CC-4BD8-973D-1B9F85108479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E8CC-4BD8-973D-1B9F85108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E8CC-4BD8-973D-1B9F85108479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E8CC-4BD8-973D-1B9F85108479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E8CC-4BD8-973D-1B9F85108479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E8CC-4BD8-973D-1B9F85108479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E8CC-4BD8-973D-1B9F85108479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E8CC-4BD8-973D-1B9F85108479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E8CC-4BD8-973D-1B9F85108479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E8CC-4BD8-973D-1B9F85108479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E8CC-4BD8-973D-1B9F85108479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44.4</c:v>
                </c:pt>
                <c:pt idx="2">
                  <c:v>50.3</c:v>
                </c:pt>
                <c:pt idx="3">
                  <c:v>47</c:v>
                </c:pt>
                <c:pt idx="4">
                  <c:v>62.7</c:v>
                </c:pt>
                <c:pt idx="5">
                  <c:v>33.6</c:v>
                </c:pt>
                <c:pt idx="6">
                  <c:v>21</c:v>
                </c:pt>
                <c:pt idx="7">
                  <c:v>44.3</c:v>
                </c:pt>
                <c:pt idx="8">
                  <c:v>17.7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2-4B68-9198-343B49807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35.299999999999997</c:v>
                </c:pt>
                <c:pt idx="2">
                  <c:v>33.799999999999997</c:v>
                </c:pt>
                <c:pt idx="3">
                  <c:v>25.5</c:v>
                </c:pt>
                <c:pt idx="4">
                  <c:v>26.2</c:v>
                </c:pt>
                <c:pt idx="5">
                  <c:v>29.3</c:v>
                </c:pt>
                <c:pt idx="6">
                  <c:v>19.899999999999999</c:v>
                </c:pt>
                <c:pt idx="7">
                  <c:v>18.5</c:v>
                </c:pt>
                <c:pt idx="8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2-4B68-9198-343B49807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14</c:v>
                </c:pt>
                <c:pt idx="2">
                  <c:v>5.8</c:v>
                </c:pt>
                <c:pt idx="3">
                  <c:v>16.8</c:v>
                </c:pt>
                <c:pt idx="4">
                  <c:v>0</c:v>
                </c:pt>
                <c:pt idx="5">
                  <c:v>8.9</c:v>
                </c:pt>
                <c:pt idx="6">
                  <c:v>14.3</c:v>
                </c:pt>
                <c:pt idx="7">
                  <c:v>0</c:v>
                </c:pt>
                <c:pt idx="8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12-4B68-9198-343B49807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7.1</c:v>
                </c:pt>
                <c:pt idx="6">
                  <c:v>10.1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12-4B68-9198-343B498076C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6.3000000000000114</c:v>
                </c:pt>
                <c:pt idx="2">
                  <c:v>10.100000000000009</c:v>
                </c:pt>
                <c:pt idx="3">
                  <c:v>10.700000000000003</c:v>
                </c:pt>
                <c:pt idx="4">
                  <c:v>11.099999999999994</c:v>
                </c:pt>
                <c:pt idx="5">
                  <c:v>21.099999999999994</c:v>
                </c:pt>
                <c:pt idx="6">
                  <c:v>34.700000000000003</c:v>
                </c:pt>
                <c:pt idx="7">
                  <c:v>37.200000000000003</c:v>
                </c:pt>
                <c:pt idx="8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12-4B68-9198-343B4980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Pathology Services</c:v>
                      </c:pt>
                      <c:pt idx="2">
                        <c:v>Newspaper Publishing</c:v>
                      </c:pt>
                      <c:pt idx="3">
                        <c:v>Wireless Telecom.</c:v>
                      </c:pt>
                      <c:pt idx="4">
                        <c:v>Domestic Airlines</c:v>
                      </c:pt>
                      <c:pt idx="5">
                        <c:v>Supermarkets</c:v>
                      </c:pt>
                      <c:pt idx="6">
                        <c:v>Fuel Retailing</c:v>
                      </c:pt>
                      <c:pt idx="7">
                        <c:v>Liquor Retailing</c:v>
                      </c:pt>
                      <c:pt idx="8">
                        <c:v>Diagnostic Imaging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8512-4B68-9198-343B498076CE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512-4B68-9198-343B498076CE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139.02109999999999</c:v>
                </c:pt>
                <c:pt idx="4">
                  <c:v>140</c:v>
                </c:pt>
                <c:pt idx="5">
                  <c:v>138.94829999999999</c:v>
                </c:pt>
                <c:pt idx="6">
                  <c:v>140</c:v>
                </c:pt>
                <c:pt idx="7">
                  <c:v>135.4991</c:v>
                </c:pt>
                <c:pt idx="8">
                  <c:v>140</c:v>
                </c:pt>
                <c:pt idx="9">
                  <c:v>137.66825</c:v>
                </c:pt>
                <c:pt idx="10">
                  <c:v>140</c:v>
                </c:pt>
                <c:pt idx="11">
                  <c:v>131.04599999999999</c:v>
                </c:pt>
                <c:pt idx="12">
                  <c:v>140</c:v>
                </c:pt>
                <c:pt idx="13">
                  <c:v>138.86064999999999</c:v>
                </c:pt>
                <c:pt idx="14">
                  <c:v>140</c:v>
                </c:pt>
                <c:pt idx="15">
                  <c:v>138.86584999999999</c:v>
                </c:pt>
                <c:pt idx="16">
                  <c:v>140</c:v>
                </c:pt>
                <c:pt idx="17">
                  <c:v>138.89554999999999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512-4B68-9198-343B498076CE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512-4B68-9198-343B4980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C11-4E60-BD93-D03AABE5F578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C11-4E60-BD93-D03AABE5F57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C11-4E60-BD93-D03AABE5F578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C11-4E60-BD93-D03AABE5F578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5C11-4E60-BD93-D03AABE5F57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5C11-4E60-BD93-D03AABE5F57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5C11-4E60-BD93-D03AABE5F578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5C11-4E60-BD93-D03AABE5F578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C11-4E60-BD93-D03AABE5F578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2006.2</c:v>
                </c:pt>
                <c:pt idx="1">
                  <c:v>1957.8</c:v>
                </c:pt>
                <c:pt idx="2">
                  <c:v>2103.4</c:v>
                </c:pt>
                <c:pt idx="3">
                  <c:v>9001.7999999999993</c:v>
                </c:pt>
                <c:pt idx="4">
                  <c:v>4663.5</c:v>
                </c:pt>
                <c:pt idx="5">
                  <c:v>17908</c:v>
                </c:pt>
                <c:pt idx="6">
                  <c:v>2278.6999999999998</c:v>
                </c:pt>
                <c:pt idx="7">
                  <c:v>2268.3000000000002</c:v>
                </c:pt>
                <c:pt idx="8">
                  <c:v>2208.9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5C11-4E60-BD93-D03AABE5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E-4398-A87E-300AB79DD0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CE-4398-A87E-300AB79DD0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CE-4398-A87E-300AB79DD0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CE-4398-A87E-300AB79DD0F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CE-4398-A87E-300AB79D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7FCE-4398-A87E-300AB79DD0FE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CE-4398-A87E-300AB79DD0FE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FCE-4398-A87E-300AB79DD0FE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FCE-4398-A87E-300AB79DD0FE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7FCE-4398-A87E-300AB79DD0FE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7FCE-4398-A87E-300AB79DD0FE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7FCE-4398-A87E-300AB79DD0FE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FCE-4398-A87E-300AB79DD0FE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7FCE-4398-A87E-300AB79D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7FCE-4398-A87E-300AB79DD0FE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7FCE-4398-A87E-300AB79DD0FE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7FCE-4398-A87E-300AB79DD0FE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7FCE-4398-A87E-300AB79DD0FE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7FCE-4398-A87E-300AB79DD0FE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7FCE-4398-A87E-300AB79DD0FE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7FCE-4398-A87E-300AB79DD0FE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7FCE-4398-A87E-300AB79DD0FE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7FCE-4398-A87E-300AB79DD0FE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0.11278</cdr:x>
      <cdr:y>0.8167</cdr:y>
    </cdr:from>
    <cdr:to>
      <cdr:x>0.18137</cdr:x>
      <cdr:y>0.87484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641DB9A-58C0-40A6-BD48-024FDA3CD2B4}"/>
            </a:ext>
          </a:extLst>
        </cdr:cNvPr>
        <cdr:cNvSpPr/>
      </cdr:nvSpPr>
      <cdr:spPr bwMode="auto">
        <a:xfrm xmlns:a="http://schemas.openxmlformats.org/drawingml/2006/main">
          <a:off x="1065646" y="5056998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29954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Nov. 2013)</a:t>
            </a:r>
            <a:endParaRPr lang="en-AU" b="0" dirty="0"/>
          </a:p>
          <a:p>
            <a:r>
              <a:rPr lang="en-AU" b="0" dirty="0"/>
              <a:t>http://econ.worldban</a:t>
            </a:r>
            <a:r>
              <a:rPr lang="en-AU" dirty="0"/>
              <a:t>k.org/WBSITE/EXTERNAL/EXTDEC/EXTRESEARCH/0,,contentMDK:20696167~pagePK:64214825~piPK:64214943~theSitePK:469382,00.html</a:t>
            </a:r>
          </a:p>
          <a:p>
            <a:endParaRPr lang="en-AU" dirty="0"/>
          </a:p>
          <a:p>
            <a:r>
              <a:rPr lang="en-AU" dirty="0"/>
              <a:t>3 firm bank concentration (average 2007-2011)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after. ROE not adjusted for goodwill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00" dirty="0"/>
              <a:t>Tobin’s Q (with equity adjusted for goodwill) against ROE (risk-adjusted)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Profit margins, % of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29954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12 June 2017)</a:t>
            </a:r>
            <a:endParaRPr lang="en-AU" b="0" dirty="0"/>
          </a:p>
          <a:p>
            <a:r>
              <a:rPr lang="en-AU" dirty="0"/>
              <a:t>https://data.worldbank.org/data-catalog/global-financial-development </a:t>
            </a:r>
          </a:p>
          <a:p>
            <a:endParaRPr lang="en-AU" dirty="0"/>
          </a:p>
          <a:p>
            <a:r>
              <a:rPr lang="en-AU" dirty="0"/>
              <a:t>5 firm bank concentration (average 2011-2015)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Mobile operators – MNOs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10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mobile subscribers, 2001-2016</a:t>
            </a:r>
          </a:p>
          <a:p>
            <a:r>
              <a:rPr lang="en-AU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Market share by mobile subscribers, 2001-2016</a:t>
            </a:r>
          </a:p>
          <a:p>
            <a:r>
              <a:rPr lang="en-AU" sz="800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4”</a:t>
            </a:r>
          </a:p>
          <a:p>
            <a:r>
              <a:rPr lang="en-AU" dirty="0"/>
              <a:t>Revenue share by ROE Equity</a:t>
            </a:r>
            <a:r>
              <a:rPr lang="en-AU" baseline="0" dirty="0"/>
              <a:t> weighted</a:t>
            </a:r>
            <a:endParaRPr lang="en-AU" dirty="0"/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Profit margins, % of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530A139A-FE6A-4FF6-A847-778C200CA82E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59929201"/>
              </p:ext>
            </p:extLst>
          </p:nvPr>
        </p:nvGraphicFramePr>
        <p:xfrm>
          <a:off x="-97064" y="-29029"/>
          <a:ext cx="8172450" cy="538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BBCC0D-FDC5-4780-A224-95416B653991}"/>
              </a:ext>
            </a:extLst>
          </p:cNvPr>
          <p:cNvSpPr/>
          <p:nvPr/>
        </p:nvSpPr>
        <p:spPr bwMode="auto">
          <a:xfrm>
            <a:off x="7172812" y="-54446"/>
            <a:ext cx="487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552DC-0240-4E1F-8DF3-BCB387DDDE6D}"/>
              </a:ext>
            </a:extLst>
          </p:cNvPr>
          <p:cNvSpPr/>
          <p:nvPr/>
        </p:nvSpPr>
        <p:spPr bwMode="auto">
          <a:xfrm>
            <a:off x="7172812" y="-54446"/>
            <a:ext cx="487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Total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C64BEB-D2F9-4263-BF0F-590DE706C192}"/>
              </a:ext>
            </a:extLst>
          </p:cNvPr>
          <p:cNvCxnSpPr/>
          <p:nvPr/>
        </p:nvCxnSpPr>
        <p:spPr bwMode="auto">
          <a:xfrm>
            <a:off x="948671" y="1151035"/>
            <a:ext cx="361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167DF-F63A-49C6-9930-5B4FC5774B68}"/>
              </a:ext>
            </a:extLst>
          </p:cNvPr>
          <p:cNvCxnSpPr/>
          <p:nvPr/>
        </p:nvCxnSpPr>
        <p:spPr bwMode="auto">
          <a:xfrm>
            <a:off x="948671" y="1151035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AEACDF-778D-4E28-9317-878DD3B787E0}"/>
              </a:ext>
            </a:extLst>
          </p:cNvPr>
          <p:cNvCxnSpPr/>
          <p:nvPr/>
        </p:nvCxnSpPr>
        <p:spPr bwMode="auto">
          <a:xfrm>
            <a:off x="4566671" y="1151035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569E2-4C97-4071-875F-8DE6A74BB972}"/>
              </a:ext>
            </a:extLst>
          </p:cNvPr>
          <p:cNvSpPr/>
          <p:nvPr/>
        </p:nvSpPr>
        <p:spPr bwMode="auto">
          <a:xfrm>
            <a:off x="2770313" y="3875505"/>
            <a:ext cx="1013098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Heavy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regulation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FC2C0A-CEA1-4006-9DBA-0582D23481D4}"/>
              </a:ext>
            </a:extLst>
          </p:cNvPr>
          <p:cNvSpPr/>
          <p:nvPr/>
        </p:nvSpPr>
        <p:spPr bwMode="auto">
          <a:xfrm>
            <a:off x="1698176" y="4271492"/>
            <a:ext cx="111569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Scale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economies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377889-BDF1-48B8-83A1-B0970799277A}"/>
              </a:ext>
            </a:extLst>
          </p:cNvPr>
          <p:cNvSpPr/>
          <p:nvPr/>
        </p:nvSpPr>
        <p:spPr bwMode="auto">
          <a:xfrm>
            <a:off x="6062143" y="-54446"/>
            <a:ext cx="628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493E9-0E27-4FB8-9805-969D91C8ECBF}"/>
              </a:ext>
            </a:extLst>
          </p:cNvPr>
          <p:cNvSpPr/>
          <p:nvPr/>
        </p:nvSpPr>
        <p:spPr bwMode="auto">
          <a:xfrm>
            <a:off x="4814855" y="917381"/>
            <a:ext cx="103015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Tradeable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224C-7F46-4C53-A9FF-D40EB9E9E3D4}"/>
              </a:ext>
            </a:extLst>
          </p:cNvPr>
          <p:cNvSpPr/>
          <p:nvPr/>
        </p:nvSpPr>
        <p:spPr bwMode="auto">
          <a:xfrm>
            <a:off x="3923086" y="1407485"/>
            <a:ext cx="782265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Low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barriers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1E1BB-634F-429B-88EE-231F9CB1096C}"/>
              </a:ext>
            </a:extLst>
          </p:cNvPr>
          <p:cNvSpPr/>
          <p:nvPr/>
        </p:nvSpPr>
        <p:spPr bwMode="auto">
          <a:xfrm>
            <a:off x="1159204" y="1015443"/>
            <a:ext cx="320176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Non-traded private economy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1489D-3648-4643-9536-169680605C97}"/>
              </a:ext>
            </a:extLst>
          </p:cNvPr>
          <p:cNvSpPr/>
          <p:nvPr/>
        </p:nvSpPr>
        <p:spPr bwMode="auto">
          <a:xfrm>
            <a:off x="603880" y="4501692"/>
            <a:ext cx="117981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Natural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monopolies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5D8DA-5B85-4434-BC43-E3CF06411621}"/>
              </a:ext>
            </a:extLst>
          </p:cNvPr>
          <p:cNvSpPr/>
          <p:nvPr/>
        </p:nvSpPr>
        <p:spPr bwMode="auto">
          <a:xfrm>
            <a:off x="6062143" y="-54446"/>
            <a:ext cx="628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FE1E-5398-4E22-8AD6-568BF072EBCE}"/>
              </a:ext>
            </a:extLst>
          </p:cNvPr>
          <p:cNvSpPr/>
          <p:nvPr/>
        </p:nvSpPr>
        <p:spPr bwMode="auto">
          <a:xfrm>
            <a:off x="4814855" y="917381"/>
            <a:ext cx="103015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Tradeable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E0BB0-6924-4457-A4A3-36C76AB6541A}"/>
              </a:ext>
            </a:extLst>
          </p:cNvPr>
          <p:cNvSpPr/>
          <p:nvPr/>
        </p:nvSpPr>
        <p:spPr bwMode="auto">
          <a:xfrm>
            <a:off x="2770313" y="3875505"/>
            <a:ext cx="1013098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Heavy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regulation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14256-EC04-4907-9FCD-96C012C8529D}"/>
              </a:ext>
            </a:extLst>
          </p:cNvPr>
          <p:cNvSpPr/>
          <p:nvPr/>
        </p:nvSpPr>
        <p:spPr bwMode="auto">
          <a:xfrm>
            <a:off x="3923086" y="1407485"/>
            <a:ext cx="782265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Low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barriers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46EA2-CAF0-4E95-B6D7-A4696955C9C0}"/>
              </a:ext>
            </a:extLst>
          </p:cNvPr>
          <p:cNvSpPr/>
          <p:nvPr/>
        </p:nvSpPr>
        <p:spPr bwMode="auto">
          <a:xfrm>
            <a:off x="1698176" y="4271492"/>
            <a:ext cx="111569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Scale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economies</a:t>
            </a:r>
          </a:p>
        </p:txBody>
      </p:sp>
    </p:spTree>
    <p:extLst>
      <p:ext uri="{BB962C8B-B14F-4D97-AF65-F5344CB8AC3E}">
        <p14:creationId xmlns:p14="http://schemas.microsoft.com/office/powerpoint/2010/main" val="7353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1A4E54D-6E79-4E96-8D74-9B1498680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569188"/>
              </p:ext>
            </p:extLst>
          </p:nvPr>
        </p:nvGraphicFramePr>
        <p:xfrm>
          <a:off x="-155964" y="86447"/>
          <a:ext cx="8133152" cy="448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">
            <a:extLst>
              <a:ext uri="{FF2B5EF4-FFF2-40B4-BE49-F238E27FC236}">
                <a16:creationId xmlns:a16="http://schemas.microsoft.com/office/drawing/2014/main" id="{DAF2CE8E-DE07-476E-B0A6-3B497EE323AD}"/>
              </a:ext>
            </a:extLst>
          </p:cNvPr>
          <p:cNvSpPr txBox="1"/>
          <p:nvPr/>
        </p:nvSpPr>
        <p:spPr>
          <a:xfrm>
            <a:off x="463696" y="2791645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7A563-A73D-477E-9D5A-D8EF46CAB010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93FAB-9FC6-44BE-A92C-B3D7D0784E34}"/>
              </a:ext>
            </a:extLst>
          </p:cNvPr>
          <p:cNvSpPr txBox="1"/>
          <p:nvPr/>
        </p:nvSpPr>
        <p:spPr>
          <a:xfrm>
            <a:off x="2426369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6756C-CCE8-415F-93E5-54D49640C585}"/>
              </a:ext>
            </a:extLst>
          </p:cNvPr>
          <p:cNvSpPr txBox="1"/>
          <p:nvPr/>
        </p:nvSpPr>
        <p:spPr>
          <a:xfrm>
            <a:off x="4222256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D1A78-F0B6-4571-B1EC-5645E71A32B4}"/>
              </a:ext>
            </a:extLst>
          </p:cNvPr>
          <p:cNvSpPr txBox="1"/>
          <p:nvPr/>
        </p:nvSpPr>
        <p:spPr>
          <a:xfrm>
            <a:off x="5324678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8470" y="-15545"/>
            <a:ext cx="21416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Population (millions):</a:t>
            </a:r>
          </a:p>
        </p:txBody>
      </p: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0960857"/>
              </p:ext>
            </p:extLst>
          </p:nvPr>
        </p:nvGraphicFramePr>
        <p:xfrm>
          <a:off x="-34375" y="-68752"/>
          <a:ext cx="8037894" cy="5347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112105" y="2308968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12105" y="1349285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2105" y="675767"/>
            <a:ext cx="85491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17581" y="291844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17582" y="1095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8196205"/>
              </p:ext>
            </p:extLst>
          </p:nvPr>
        </p:nvGraphicFramePr>
        <p:xfrm>
          <a:off x="-19990" y="-15115"/>
          <a:ext cx="8021041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838738" y="881658"/>
            <a:ext cx="210737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All Australian firms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76716" y="2939402"/>
            <a:ext cx="2848755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Non-mining, excluding Woolworths, Telstra, AMP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30045" y="1706241"/>
            <a:ext cx="128240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Non-mining</a:t>
            </a:r>
          </a:p>
        </p:txBody>
      </p:sp>
    </p:spTree>
    <p:extLst>
      <p:ext uri="{BB962C8B-B14F-4D97-AF65-F5344CB8AC3E}">
        <p14:creationId xmlns:p14="http://schemas.microsoft.com/office/powerpoint/2010/main" val="186849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EEA712C-BBE8-4A6B-A23C-262A9737C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081129"/>
              </p:ext>
            </p:extLst>
          </p:nvPr>
        </p:nvGraphicFramePr>
        <p:xfrm>
          <a:off x="-37785" y="-83820"/>
          <a:ext cx="8162618" cy="49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1085" y="4705702"/>
            <a:ext cx="18210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Wireless telecom.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665" y="4705702"/>
            <a:ext cx="14362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6592" y="4705702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Banks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1714" y="3610342"/>
            <a:ext cx="67973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Telstra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5641" y="3610342"/>
            <a:ext cx="8566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spc="-90" dirty="0" err="1">
                <a:solidFill>
                  <a:schemeClr val="bg1"/>
                </a:solidFill>
              </a:rPr>
              <a:t>W’worths</a:t>
            </a:r>
            <a:endParaRPr lang="en-AU" sz="1800" spc="-9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5183" y="4171166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NAB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011" y="1977120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3807" y="1977119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Optus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4239" y="730207"/>
            <a:ext cx="9746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Vodafone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1595" y="3394318"/>
            <a:ext cx="46166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ANZ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5182" y="2522602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3123" y="1586498"/>
            <a:ext cx="53861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WBC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103" y="856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428" y="43500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2265" y="103329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2817" y="1412065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9918" y="141206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66550" y="935058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8288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41839458"/>
              </p:ext>
            </p:extLst>
          </p:nvPr>
        </p:nvGraphicFramePr>
        <p:xfrm>
          <a:off x="-80211" y="-86416"/>
          <a:ext cx="8205044" cy="521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820242" y="513013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1007" y="4704608"/>
            <a:ext cx="22313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Consolidated insurers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4871" y="4698329"/>
            <a:ext cx="11156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Reinsurers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3272" y="4694155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64348-A3A0-4D0C-B786-14D692CDED40}"/>
              </a:ext>
            </a:extLst>
          </p:cNvPr>
          <p:cNvSpPr txBox="1"/>
          <p:nvPr/>
        </p:nvSpPr>
        <p:spPr>
          <a:xfrm>
            <a:off x="6378950" y="4706103"/>
            <a:ext cx="10772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Wholesale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7743" y="5005480"/>
            <a:ext cx="197065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General Insurance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816962" y="5130130"/>
            <a:ext cx="248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65688" y="5005480"/>
            <a:ext cx="52154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7005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82024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8169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73009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61865" y="4256856"/>
            <a:ext cx="94897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 err="1">
                <a:solidFill>
                  <a:schemeClr val="bg1"/>
                </a:solidFill>
              </a:rPr>
              <a:t>W’worths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0992" y="3021136"/>
            <a:ext cx="58990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42056" y="2130667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6824" y="1333697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Caltex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6666" y="544371"/>
            <a:ext cx="61555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Shell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4898" y="3731991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Caltex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8801" y="2141202"/>
            <a:ext cx="5770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Shell/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Viva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2749" y="1221049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4314" y="544371"/>
            <a:ext cx="5514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772" y="57177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636" y="908436"/>
            <a:ext cx="6796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Allianz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9343" y="706461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9307" y="57288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3394" y="187338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1053" y="749714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2170" y="10636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64226" y="299767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8E664-5878-4560-A4DA-F4591406F6FD}"/>
              </a:ext>
            </a:extLst>
          </p:cNvPr>
          <p:cNvSpPr txBox="1"/>
          <p:nvPr/>
        </p:nvSpPr>
        <p:spPr>
          <a:xfrm>
            <a:off x="2694591" y="3567420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Munich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AFAF6-4718-495B-96EF-8A28D04DA81F}"/>
              </a:ext>
            </a:extLst>
          </p:cNvPr>
          <p:cNvSpPr txBox="1"/>
          <p:nvPr/>
        </p:nvSpPr>
        <p:spPr>
          <a:xfrm>
            <a:off x="1070768" y="3905994"/>
            <a:ext cx="39754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IAG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E7D085-BBF4-44D2-A8D0-CE7EF47A517D}"/>
              </a:ext>
            </a:extLst>
          </p:cNvPr>
          <p:cNvSpPr txBox="1"/>
          <p:nvPr/>
        </p:nvSpPr>
        <p:spPr>
          <a:xfrm>
            <a:off x="1063767" y="2524287"/>
            <a:ext cx="4103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B2DF74-85AC-4CE9-81FF-D492D57DA3FB}"/>
              </a:ext>
            </a:extLst>
          </p:cNvPr>
          <p:cNvSpPr txBox="1"/>
          <p:nvPr/>
        </p:nvSpPr>
        <p:spPr>
          <a:xfrm>
            <a:off x="2732730" y="1693112"/>
            <a:ext cx="60273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Swiss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3D3DA-2F0E-461B-B2E0-430ABDC7E43F}"/>
              </a:ext>
            </a:extLst>
          </p:cNvPr>
          <p:cNvSpPr txBox="1"/>
          <p:nvPr/>
        </p:nvSpPr>
        <p:spPr>
          <a:xfrm>
            <a:off x="1025295" y="1494579"/>
            <a:ext cx="4873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QBE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E4A3AE-E03B-446D-8D71-9CEBF11F1BF3}"/>
              </a:ext>
            </a:extLst>
          </p:cNvPr>
          <p:cNvSpPr txBox="1"/>
          <p:nvPr/>
        </p:nvSpPr>
        <p:spPr>
          <a:xfrm>
            <a:off x="1339398" y="484409"/>
            <a:ext cx="70331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4F2EC-450D-4180-84FB-3ADA694BC4E1}"/>
              </a:ext>
            </a:extLst>
          </p:cNvPr>
          <p:cNvSpPr txBox="1"/>
          <p:nvPr/>
        </p:nvSpPr>
        <p:spPr>
          <a:xfrm>
            <a:off x="2533958" y="874364"/>
            <a:ext cx="100027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Hannover</a:t>
            </a:r>
          </a:p>
        </p:txBody>
      </p:sp>
    </p:spTree>
    <p:extLst>
      <p:ext uri="{BB962C8B-B14F-4D97-AF65-F5344CB8AC3E}">
        <p14:creationId xmlns:p14="http://schemas.microsoft.com/office/powerpoint/2010/main" val="8582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29858141"/>
              </p:ext>
            </p:extLst>
          </p:nvPr>
        </p:nvGraphicFramePr>
        <p:xfrm>
          <a:off x="-89377" y="13856"/>
          <a:ext cx="7462347" cy="5306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196" y="442683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25–35%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196" y="651780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20–25%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196" y="1090755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15–20%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196" y="2112721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10–15%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196" y="3550146"/>
            <a:ext cx="7181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5–10%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196" y="4476491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196" y="233586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ysClr val="windowText" lastClr="000000"/>
                </a:solidFill>
              </a:rPr>
              <a:t>&gt;35%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A848D-2E12-4A29-A47A-89FA2D11EEF8}"/>
              </a:ext>
            </a:extLst>
          </p:cNvPr>
          <p:cNvSpPr txBox="1"/>
          <p:nvPr/>
        </p:nvSpPr>
        <p:spPr>
          <a:xfrm>
            <a:off x="6244359" y="-13855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Return on equity:</a:t>
            </a:r>
          </a:p>
        </p:txBody>
      </p:sp>
    </p:spTree>
    <p:extLst>
      <p:ext uri="{BB962C8B-B14F-4D97-AF65-F5344CB8AC3E}">
        <p14:creationId xmlns:p14="http://schemas.microsoft.com/office/powerpoint/2010/main" val="23627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815CD-2F3F-402F-9455-AA099950D44C}"/>
              </a:ext>
            </a:extLst>
          </p:cNvPr>
          <p:cNvSpPr txBox="1"/>
          <p:nvPr/>
        </p:nvSpPr>
        <p:spPr>
          <a:xfrm>
            <a:off x="6652890" y="863318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Entry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22B13-1B3A-44C2-8EC8-E7A8F83CF744}"/>
              </a:ext>
            </a:extLst>
          </p:cNvPr>
          <p:cNvSpPr txBox="1"/>
          <p:nvPr/>
        </p:nvSpPr>
        <p:spPr>
          <a:xfrm>
            <a:off x="6652890" y="1787493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738" b="1" dirty="0">
                <a:solidFill>
                  <a:schemeClr val="accent2"/>
                </a:solidFill>
              </a:rPr>
              <a:t>Exit 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8F848E-CF6D-451E-A1C8-8FE6B0204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723035"/>
              </p:ext>
            </p:extLst>
          </p:nvPr>
        </p:nvGraphicFramePr>
        <p:xfrm>
          <a:off x="-1920854" y="161850"/>
          <a:ext cx="9917252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D0C4AE6-B57E-40FF-B15F-43556BE8F52A}"/>
              </a:ext>
            </a:extLst>
          </p:cNvPr>
          <p:cNvSpPr/>
          <p:nvPr/>
        </p:nvSpPr>
        <p:spPr bwMode="auto">
          <a:xfrm>
            <a:off x="-115862" y="4338042"/>
            <a:ext cx="62545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67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231295-6932-4DE1-ABD3-83AFA88EB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891625"/>
              </p:ext>
            </p:extLst>
          </p:nvPr>
        </p:nvGraphicFramePr>
        <p:xfrm>
          <a:off x="-32169" y="201111"/>
          <a:ext cx="8028662" cy="4785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A8D142A-72E4-453B-AFB5-5C3477C2FBE4}"/>
              </a:ext>
            </a:extLst>
          </p:cNvPr>
          <p:cNvSpPr/>
          <p:nvPr/>
        </p:nvSpPr>
        <p:spPr bwMode="auto">
          <a:xfrm>
            <a:off x="-115862" y="4482058"/>
            <a:ext cx="91450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81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844091871"/>
              </p:ext>
            </p:extLst>
          </p:nvPr>
        </p:nvGraphicFramePr>
        <p:xfrm>
          <a:off x="-88232" y="-94343"/>
          <a:ext cx="8178132" cy="53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8423EF-E3E0-428F-A911-D90F73852E9F}"/>
              </a:ext>
            </a:extLst>
          </p:cNvPr>
          <p:cNvSpPr txBox="1"/>
          <p:nvPr/>
        </p:nvSpPr>
        <p:spPr>
          <a:xfrm>
            <a:off x="7035829" y="830858"/>
            <a:ext cx="9019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3840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8874335"/>
              </p:ext>
            </p:extLst>
          </p:nvPr>
        </p:nvGraphicFramePr>
        <p:xfrm>
          <a:off x="-99060" y="556260"/>
          <a:ext cx="7475220" cy="50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2874942" y="4969321"/>
            <a:ext cx="18210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Profit, percentage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3959566" y="-20538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157188" y="47806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239591" y="228761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890962" y="-20538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ED99C8-DC9C-4F16-A406-0013D6A0A4F4}"/>
              </a:ext>
            </a:extLst>
          </p:cNvPr>
          <p:cNvCxnSpPr/>
          <p:nvPr/>
        </p:nvCxnSpPr>
        <p:spPr bwMode="auto">
          <a:xfrm flipV="1">
            <a:off x="1129483" y="322930"/>
            <a:ext cx="0" cy="452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D0B50E-4320-4F4E-AFDB-9158CE7E3DF0}"/>
              </a:ext>
            </a:extLst>
          </p:cNvPr>
          <p:cNvCxnSpPr>
            <a:cxnSpLocks/>
          </p:cNvCxnSpPr>
          <p:nvPr/>
        </p:nvCxnSpPr>
        <p:spPr bwMode="auto">
          <a:xfrm flipV="1">
            <a:off x="777426" y="73631"/>
            <a:ext cx="0" cy="701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A3397-8BC9-4CEA-8633-8D8CA8452A23}"/>
              </a:ext>
            </a:extLst>
          </p:cNvPr>
          <p:cNvCxnSpPr/>
          <p:nvPr/>
        </p:nvCxnSpPr>
        <p:spPr bwMode="auto">
          <a:xfrm flipH="1">
            <a:off x="777426" y="73631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501B4-ED94-41EC-B008-87A02591A08E}"/>
              </a:ext>
            </a:extLst>
          </p:cNvPr>
          <p:cNvCxnSpPr/>
          <p:nvPr/>
        </p:nvCxnSpPr>
        <p:spPr bwMode="auto">
          <a:xfrm flipH="1">
            <a:off x="1129483" y="322930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id="{462FB177-76DC-4ACF-9ED7-5980DA562790}"/>
              </a:ext>
            </a:extLst>
          </p:cNvPr>
          <p:cNvSpPr txBox="1"/>
          <p:nvPr/>
        </p:nvSpPr>
        <p:spPr>
          <a:xfrm>
            <a:off x="7199665" y="681359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E035ECE-61A8-4DF2-97B8-9CEDE2F46018}"/>
              </a:ext>
            </a:extLst>
          </p:cNvPr>
          <p:cNvSpPr txBox="1"/>
          <p:nvPr/>
        </p:nvSpPr>
        <p:spPr>
          <a:xfrm>
            <a:off x="7199665" y="257937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9D9C7-B297-4AFB-9EF9-FBB5C77764BA}"/>
              </a:ext>
            </a:extLst>
          </p:cNvPr>
          <p:cNvCxnSpPr/>
          <p:nvPr/>
        </p:nvCxnSpPr>
        <p:spPr bwMode="auto">
          <a:xfrm flipV="1">
            <a:off x="2058892" y="584574"/>
            <a:ext cx="0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F8341-A704-45B0-8192-B31A59FF13D3}"/>
              </a:ext>
            </a:extLst>
          </p:cNvPr>
          <p:cNvCxnSpPr/>
          <p:nvPr/>
        </p:nvCxnSpPr>
        <p:spPr bwMode="auto">
          <a:xfrm flipH="1">
            <a:off x="2058892" y="584574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1136" y="25651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CE075-7B78-41A7-87AA-233EB04C8207}"/>
              </a:ext>
            </a:extLst>
          </p:cNvPr>
          <p:cNvSpPr txBox="1"/>
          <p:nvPr/>
        </p:nvSpPr>
        <p:spPr>
          <a:xfrm>
            <a:off x="536168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2C90B-0E70-4FEF-840F-2559DCC00923}"/>
              </a:ext>
            </a:extLst>
          </p:cNvPr>
          <p:cNvSpPr txBox="1"/>
          <p:nvPr/>
        </p:nvSpPr>
        <p:spPr>
          <a:xfrm>
            <a:off x="1772394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96516-B1F8-4777-AD69-D95686F1DF27}"/>
              </a:ext>
            </a:extLst>
          </p:cNvPr>
          <p:cNvSpPr txBox="1"/>
          <p:nvPr/>
        </p:nvSpPr>
        <p:spPr>
          <a:xfrm>
            <a:off x="307369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A3BF0-D402-4C55-815C-4005085A0BE1}"/>
              </a:ext>
            </a:extLst>
          </p:cNvPr>
          <p:cNvSpPr txBox="1"/>
          <p:nvPr/>
        </p:nvSpPr>
        <p:spPr>
          <a:xfrm>
            <a:off x="4375002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90668-FC36-4DB7-A945-590A79B2A715}"/>
              </a:ext>
            </a:extLst>
          </p:cNvPr>
          <p:cNvSpPr txBox="1"/>
          <p:nvPr/>
        </p:nvSpPr>
        <p:spPr>
          <a:xfrm>
            <a:off x="5676306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66C98-832F-4570-868C-C6C36CC9EFCB}"/>
              </a:ext>
            </a:extLst>
          </p:cNvPr>
          <p:cNvSpPr txBox="1"/>
          <p:nvPr/>
        </p:nvSpPr>
        <p:spPr>
          <a:xfrm>
            <a:off x="6916241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1915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5658240"/>
              </p:ext>
            </p:extLst>
          </p:nvPr>
        </p:nvGraphicFramePr>
        <p:xfrm>
          <a:off x="-99060" y="76200"/>
          <a:ext cx="818388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2918631" y="4969321"/>
            <a:ext cx="256050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Value added, percentage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3995782" y="3184462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037045" y="142180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259146" y="1131188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857941" y="8853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9C94EB-8AA7-47D1-8228-68F44E0C7395}"/>
              </a:ext>
            </a:extLst>
          </p:cNvPr>
          <p:cNvGrpSpPr/>
          <p:nvPr/>
        </p:nvGrpSpPr>
        <p:grpSpPr>
          <a:xfrm>
            <a:off x="744405" y="103022"/>
            <a:ext cx="72000" cy="216000"/>
            <a:chOff x="751662" y="104111"/>
            <a:chExt cx="72000" cy="216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D0B50E-4320-4F4E-AFDB-9158CE7E3D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662" y="104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EA3397-8BC9-4CEA-8633-8D8CA8452A23}"/>
                </a:ext>
              </a:extLst>
            </p:cNvPr>
            <p:cNvCxnSpPr/>
            <p:nvPr/>
          </p:nvCxnSpPr>
          <p:spPr bwMode="auto">
            <a:xfrm flipH="1">
              <a:off x="751662" y="104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47352" y="346151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FF754EF-32D8-495E-86E6-36E676D9A515}"/>
              </a:ext>
            </a:extLst>
          </p:cNvPr>
          <p:cNvGrpSpPr/>
          <p:nvPr/>
        </p:nvGrpSpPr>
        <p:grpSpPr>
          <a:xfrm>
            <a:off x="1155522" y="1242758"/>
            <a:ext cx="72000" cy="216000"/>
            <a:chOff x="1163142" y="1353791"/>
            <a:chExt cx="72000" cy="216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9F5465-02BC-42D8-A485-4CE26A8E86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63142" y="135379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23C5C6-B687-418F-A495-376E3D58164A}"/>
                </a:ext>
              </a:extLst>
            </p:cNvPr>
            <p:cNvCxnSpPr/>
            <p:nvPr/>
          </p:nvCxnSpPr>
          <p:spPr bwMode="auto">
            <a:xfrm flipH="1">
              <a:off x="1163142" y="135379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1FAFC-9EC7-4F09-8342-8F846BE90725}"/>
              </a:ext>
            </a:extLst>
          </p:cNvPr>
          <p:cNvGrpSpPr/>
          <p:nvPr/>
        </p:nvGrpSpPr>
        <p:grpSpPr>
          <a:xfrm>
            <a:off x="1919337" y="1535531"/>
            <a:ext cx="72000" cy="216000"/>
            <a:chOff x="1940382" y="1628111"/>
            <a:chExt cx="72000" cy="216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53F74B-FA94-42A6-8391-E074E20FFE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0382" y="1628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5BEE8-9D00-42E9-B9DB-A2625C27B78F}"/>
                </a:ext>
              </a:extLst>
            </p:cNvPr>
            <p:cNvCxnSpPr/>
            <p:nvPr/>
          </p:nvCxnSpPr>
          <p:spPr bwMode="auto">
            <a:xfrm flipH="1">
              <a:off x="1940382" y="1628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D51AB1-1955-4443-B371-CAC7F48D0223}"/>
              </a:ext>
            </a:extLst>
          </p:cNvPr>
          <p:cNvSpPr txBox="1"/>
          <p:nvPr/>
        </p:nvSpPr>
        <p:spPr>
          <a:xfrm>
            <a:off x="541290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E0D194-A1D6-412C-A498-0BD82CFDB4FE}"/>
              </a:ext>
            </a:extLst>
          </p:cNvPr>
          <p:cNvSpPr txBox="1"/>
          <p:nvPr/>
        </p:nvSpPr>
        <p:spPr>
          <a:xfrm>
            <a:off x="1917850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14F63-38EC-4B81-A0B5-0583C9941F46}"/>
              </a:ext>
            </a:extLst>
          </p:cNvPr>
          <p:cNvSpPr txBox="1"/>
          <p:nvPr/>
        </p:nvSpPr>
        <p:spPr>
          <a:xfrm>
            <a:off x="3356869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C3F369-1B5C-4BAF-836C-D80226C359C3}"/>
              </a:ext>
            </a:extLst>
          </p:cNvPr>
          <p:cNvSpPr txBox="1"/>
          <p:nvPr/>
        </p:nvSpPr>
        <p:spPr>
          <a:xfrm>
            <a:off x="479588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DC4C3-0234-4BF9-814C-8A0840208B54}"/>
              </a:ext>
            </a:extLst>
          </p:cNvPr>
          <p:cNvSpPr txBox="1"/>
          <p:nvPr/>
        </p:nvSpPr>
        <p:spPr>
          <a:xfrm>
            <a:off x="623490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7DAF2-BD73-4E68-8735-19B7DDB15A8A}"/>
              </a:ext>
            </a:extLst>
          </p:cNvPr>
          <p:cNvSpPr txBox="1"/>
          <p:nvPr/>
        </p:nvSpPr>
        <p:spPr>
          <a:xfrm>
            <a:off x="7602539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4278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Placeholder 4">
            <a:extLst>
              <a:ext uri="{FF2B5EF4-FFF2-40B4-BE49-F238E27FC236}">
                <a16:creationId xmlns:a16="http://schemas.microsoft.com/office/drawing/2014/main" id="{1FBD519B-3233-4244-AE61-B8072856E37F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3606" y="298337"/>
          <a:ext cx="8208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Placeholder 4">
            <a:extLst/>
          </p:cNvPr>
          <p:cNvGraphicFramePr>
            <a:graphicFrameLocks/>
          </p:cNvGraphicFramePr>
          <p:nvPr>
            <p:extLst/>
          </p:nvPr>
        </p:nvGraphicFramePr>
        <p:xfrm>
          <a:off x="-210909" y="114619"/>
          <a:ext cx="8328046" cy="587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 23">
            <a:extLst/>
          </p:cNvPr>
          <p:cNvSpPr/>
          <p:nvPr/>
        </p:nvSpPr>
        <p:spPr bwMode="auto">
          <a:xfrm>
            <a:off x="3541486" y="427839"/>
            <a:ext cx="1378858" cy="918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538122FE-436E-4E49-87E3-83768BBF5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786890"/>
              </p:ext>
            </p:extLst>
          </p:nvPr>
        </p:nvGraphicFramePr>
        <p:xfrm>
          <a:off x="-210909" y="114619"/>
          <a:ext cx="8328046" cy="587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0922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564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8206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1847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7411" y="4956704"/>
            <a:ext cx="339412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concentration ratio (%)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45451" y="6440"/>
            <a:ext cx="2190788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Low-barrier sectors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5532491" y="6440"/>
            <a:ext cx="2242084" cy="249299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High-barrier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800" y="538495"/>
            <a:ext cx="178041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591" y="4599673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091" y="4599673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9648" y="538495"/>
            <a:ext cx="2024076" cy="249299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845451" y="665999"/>
            <a:ext cx="0" cy="43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45451" y="665999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7575830" y="665999"/>
            <a:ext cx="0" cy="43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67830" y="665999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/>
          </p:cNvPr>
          <p:cNvSpPr txBox="1"/>
          <p:nvPr/>
        </p:nvSpPr>
        <p:spPr>
          <a:xfrm>
            <a:off x="3622215" y="470308"/>
            <a:ext cx="11798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($b):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4452738" y="103884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3724248" y="83929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4452738" y="70117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cxnSp>
        <p:nvCxnSpPr>
          <p:cNvPr id="29" name="Straight Connector 28">
            <a:extLst/>
          </p:cNvPr>
          <p:cNvCxnSpPr/>
          <p:nvPr/>
        </p:nvCxnSpPr>
        <p:spPr bwMode="auto">
          <a:xfrm>
            <a:off x="4316732" y="1163493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/>
          </p:cNvPr>
          <p:cNvCxnSpPr/>
          <p:nvPr/>
        </p:nvCxnSpPr>
        <p:spPr bwMode="auto">
          <a:xfrm>
            <a:off x="4246010" y="824098"/>
            <a:ext cx="1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/>
          </p:cNvPr>
          <p:cNvCxnSpPr/>
          <p:nvPr/>
        </p:nvCxnSpPr>
        <p:spPr bwMode="auto">
          <a:xfrm>
            <a:off x="4004988" y="96201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239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32724484"/>
              </p:ext>
            </p:extLst>
          </p:nvPr>
        </p:nvGraphicFramePr>
        <p:xfrm>
          <a:off x="-1296000" y="-72189"/>
          <a:ext cx="9432000" cy="611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620442" y="4946185"/>
            <a:ext cx="2787301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initial time period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AEA5-62B6-475D-BD68-17FF13E5F4F7}"/>
              </a:ext>
            </a:extLst>
          </p:cNvPr>
          <p:cNvSpPr/>
          <p:nvPr/>
        </p:nvSpPr>
        <p:spPr bwMode="auto">
          <a:xfrm>
            <a:off x="7313501" y="2553884"/>
            <a:ext cx="64761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75−90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0D576-C096-4E96-8408-BBAAF358E28C}"/>
              </a:ext>
            </a:extLst>
          </p:cNvPr>
          <p:cNvSpPr/>
          <p:nvPr/>
        </p:nvSpPr>
        <p:spPr bwMode="auto">
          <a:xfrm>
            <a:off x="7569982" y="1817762"/>
            <a:ext cx="39113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B2638-C52D-4BAF-BB7F-8E652EB44606}"/>
              </a:ext>
            </a:extLst>
          </p:cNvPr>
          <p:cNvSpPr/>
          <p:nvPr/>
        </p:nvSpPr>
        <p:spPr bwMode="auto">
          <a:xfrm>
            <a:off x="7313502" y="2815982"/>
            <a:ext cx="64761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50−75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DF9E01-80B7-4A53-B2B7-EDA7179686B5}"/>
              </a:ext>
            </a:extLst>
          </p:cNvPr>
          <p:cNvSpPr/>
          <p:nvPr/>
        </p:nvSpPr>
        <p:spPr bwMode="auto">
          <a:xfrm>
            <a:off x="7313501" y="3078080"/>
            <a:ext cx="64761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25−50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08515-EC64-4222-BECD-6ED017CA90AD}"/>
              </a:ext>
            </a:extLst>
          </p:cNvPr>
          <p:cNvSpPr/>
          <p:nvPr/>
        </p:nvSpPr>
        <p:spPr bwMode="auto">
          <a:xfrm>
            <a:off x="7313501" y="3340178"/>
            <a:ext cx="64761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10−25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BDAF9-D407-4680-827D-7E998052BDF6}"/>
              </a:ext>
            </a:extLst>
          </p:cNvPr>
          <p:cNvSpPr/>
          <p:nvPr/>
        </p:nvSpPr>
        <p:spPr bwMode="auto">
          <a:xfrm>
            <a:off x="7505862" y="3602275"/>
            <a:ext cx="45525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&lt;10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AE65A-098E-4DF7-BD72-8E47CF133A54}"/>
              </a:ext>
            </a:extLst>
          </p:cNvPr>
          <p:cNvSpPr/>
          <p:nvPr/>
        </p:nvSpPr>
        <p:spPr bwMode="auto">
          <a:xfrm>
            <a:off x="6293991" y="1385714"/>
            <a:ext cx="166712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Initial percentile: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6" y="-342479"/>
            <a:ext cx="6516574" cy="5688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305250"/>
            <a:ext cx="82024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Bottom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008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008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92800" y="89570"/>
            <a:ext cx="936104" cy="2736304"/>
            <a:chOff x="7516986" y="377602"/>
            <a:chExt cx="936104" cy="4425438"/>
          </a:xfrm>
        </p:grpSpPr>
        <p:sp>
          <p:nvSpPr>
            <p:cNvPr id="8" name="Rectangle 7"/>
            <p:cNvSpPr/>
            <p:nvPr/>
          </p:nvSpPr>
          <p:spPr bwMode="auto">
            <a:xfrm>
              <a:off x="7516986" y="4443000"/>
              <a:ext cx="9361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3"/>
                  </a:solidFill>
                </a:rPr>
                <a:t>Bottom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16986" y="338241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16986" y="241030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</a:rPr>
                <a:t>3rd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16986" y="134971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2"/>
                  </a:solidFill>
                </a:rPr>
                <a:t>4th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16986" y="377602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2"/>
                  </a:solidFill>
                </a:rPr>
                <a:t>Top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7255718" y="3978002"/>
            <a:ext cx="7251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</a:rPr>
              <a:t>No data*</a:t>
            </a:r>
          </a:p>
        </p:txBody>
      </p:sp>
    </p:spTree>
    <p:extLst>
      <p:ext uri="{BB962C8B-B14F-4D97-AF65-F5344CB8AC3E}">
        <p14:creationId xmlns:p14="http://schemas.microsoft.com/office/powerpoint/2010/main" val="85395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B9A28841-DFC9-4E1B-9A5E-FB4B44BA24E2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306530285"/>
              </p:ext>
            </p:extLst>
          </p:nvPr>
        </p:nvGraphicFramePr>
        <p:xfrm>
          <a:off x="-82550" y="-76199"/>
          <a:ext cx="8172450" cy="511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F43D1-D82E-4547-9F00-F16D8E5B1087}"/>
              </a:ext>
            </a:extLst>
          </p:cNvPr>
          <p:cNvSpPr txBox="1"/>
          <p:nvPr/>
        </p:nvSpPr>
        <p:spPr>
          <a:xfrm>
            <a:off x="1276266" y="1197134"/>
            <a:ext cx="303929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Firms in low-barrier sectors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5B1E-D61C-497F-A09D-3AC54A9DA376}"/>
              </a:ext>
            </a:extLst>
          </p:cNvPr>
          <p:cNvSpPr txBox="1"/>
          <p:nvPr/>
        </p:nvSpPr>
        <p:spPr>
          <a:xfrm>
            <a:off x="1276266" y="1473354"/>
            <a:ext cx="31418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Firms in high-barrier sectors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BD71-F7A1-4D18-8C02-2DC04BCAD492}"/>
              </a:ext>
            </a:extLst>
          </p:cNvPr>
          <p:cNvSpPr txBox="1"/>
          <p:nvPr/>
        </p:nvSpPr>
        <p:spPr>
          <a:xfrm>
            <a:off x="2703274" y="4970401"/>
            <a:ext cx="295805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Return on equity, percentage</a:t>
            </a:r>
          </a:p>
        </p:txBody>
      </p:sp>
    </p:spTree>
    <p:extLst>
      <p:ext uri="{BB962C8B-B14F-4D97-AF65-F5344CB8AC3E}">
        <p14:creationId xmlns:p14="http://schemas.microsoft.com/office/powerpoint/2010/main" val="234497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13420589"/>
              </p:ext>
            </p:extLst>
          </p:nvPr>
        </p:nvGraphicFramePr>
        <p:xfrm>
          <a:off x="-88232" y="-94343"/>
          <a:ext cx="8178132" cy="53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8423EF-E3E0-428F-A911-D90F73852E9F}"/>
              </a:ext>
            </a:extLst>
          </p:cNvPr>
          <p:cNvSpPr txBox="1"/>
          <p:nvPr/>
        </p:nvSpPr>
        <p:spPr>
          <a:xfrm>
            <a:off x="7035829" y="3524183"/>
            <a:ext cx="9019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770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534101-6A61-45FE-9EA4-978EA5D02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264061"/>
              </p:ext>
            </p:extLst>
          </p:nvPr>
        </p:nvGraphicFramePr>
        <p:xfrm>
          <a:off x="-76199" y="-219866"/>
          <a:ext cx="8193833" cy="55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3DCC20-6FFB-472C-A8DF-64643B8A6B90}"/>
              </a:ext>
            </a:extLst>
          </p:cNvPr>
          <p:cNvSpPr txBox="1"/>
          <p:nvPr/>
        </p:nvSpPr>
        <p:spPr>
          <a:xfrm>
            <a:off x="3764231" y="-47090"/>
            <a:ext cx="131769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659C-C823-4033-96D0-77DE453D55DB}"/>
              </a:ext>
            </a:extLst>
          </p:cNvPr>
          <p:cNvSpPr txBox="1"/>
          <p:nvPr/>
        </p:nvSpPr>
        <p:spPr>
          <a:xfrm>
            <a:off x="4655889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F497F-8047-4422-A0F9-8BC76C240601}"/>
              </a:ext>
            </a:extLst>
          </p:cNvPr>
          <p:cNvSpPr txBox="1"/>
          <p:nvPr/>
        </p:nvSpPr>
        <p:spPr>
          <a:xfrm>
            <a:off x="5612977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61809-387D-480B-8547-01D5424E798E}"/>
              </a:ext>
            </a:extLst>
          </p:cNvPr>
          <p:cNvSpPr txBox="1"/>
          <p:nvPr/>
        </p:nvSpPr>
        <p:spPr>
          <a:xfrm>
            <a:off x="6570065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A78C0-7E3C-4E02-91CF-C73B5F63EE0F}"/>
              </a:ext>
            </a:extLst>
          </p:cNvPr>
          <p:cNvSpPr txBox="1"/>
          <p:nvPr/>
        </p:nvSpPr>
        <p:spPr>
          <a:xfrm>
            <a:off x="7527152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0FA75-F92C-45E9-9CE7-52EDBF91CC65}"/>
              </a:ext>
            </a:extLst>
          </p:cNvPr>
          <p:cNvSpPr/>
          <p:nvPr/>
        </p:nvSpPr>
        <p:spPr bwMode="gray">
          <a:xfrm>
            <a:off x="5260769" y="2279266"/>
            <a:ext cx="2148760" cy="927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A8F3F-674E-4A0A-AE03-B5425AD4F202}"/>
              </a:ext>
            </a:extLst>
          </p:cNvPr>
          <p:cNvSpPr txBox="1"/>
          <p:nvPr/>
        </p:nvSpPr>
        <p:spPr>
          <a:xfrm>
            <a:off x="5377037" y="2876422"/>
            <a:ext cx="1926223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Heavy regulation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73A9D-A408-4C49-B7EF-99694DAAC9A3}"/>
              </a:ext>
            </a:extLst>
          </p:cNvPr>
          <p:cNvSpPr txBox="1"/>
          <p:nvPr/>
        </p:nvSpPr>
        <p:spPr>
          <a:xfrm>
            <a:off x="5377031" y="2589720"/>
            <a:ext cx="193950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Scale economies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CDB6F-AFB3-4855-8814-6079170B3D48}"/>
              </a:ext>
            </a:extLst>
          </p:cNvPr>
          <p:cNvSpPr txBox="1"/>
          <p:nvPr/>
        </p:nvSpPr>
        <p:spPr>
          <a:xfrm>
            <a:off x="5377032" y="2303016"/>
            <a:ext cx="203249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Natural monopoly</a:t>
            </a:r>
          </a:p>
        </p:txBody>
      </p:sp>
    </p:spTree>
    <p:extLst>
      <p:ext uri="{BB962C8B-B14F-4D97-AF65-F5344CB8AC3E}">
        <p14:creationId xmlns:p14="http://schemas.microsoft.com/office/powerpoint/2010/main" val="321828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52480293"/>
              </p:ext>
            </p:extLst>
          </p:nvPr>
        </p:nvGraphicFramePr>
        <p:xfrm>
          <a:off x="-90000" y="-82800"/>
          <a:ext cx="8172450" cy="538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40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37117976"/>
              </p:ext>
            </p:extLst>
          </p:nvPr>
        </p:nvGraphicFramePr>
        <p:xfrm>
          <a:off x="-136025" y="-76200"/>
          <a:ext cx="8225926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8394" y="2162688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8394" y="2413476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6042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55AC6AA5-968E-4D5F-A560-814AB0086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860264"/>
              </p:ext>
            </p:extLst>
          </p:nvPr>
        </p:nvGraphicFramePr>
        <p:xfrm>
          <a:off x="-76200" y="-79022"/>
          <a:ext cx="8097242" cy="540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22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329807"/>
              </p:ext>
            </p:extLst>
          </p:nvPr>
        </p:nvGraphicFramePr>
        <p:xfrm>
          <a:off x="-17555" y="-140131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/>
          </p:cNvPr>
          <p:cNvSpPr txBox="1"/>
          <p:nvPr/>
        </p:nvSpPr>
        <p:spPr>
          <a:xfrm>
            <a:off x="1070497" y="4520124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846217" y="452012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86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268968" y="4520124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7186283" y="153186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($4.5b)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7186283" y="3370591"/>
            <a:ext cx="820738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($6.0b)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-84916" y="4784886"/>
            <a:ext cx="8208912" cy="383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0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7EF08C-F927-4E52-90E5-38E42D4C9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974816"/>
              </p:ext>
            </p:extLst>
          </p:nvPr>
        </p:nvGraphicFramePr>
        <p:xfrm>
          <a:off x="-120979" y="718302"/>
          <a:ext cx="9366157" cy="31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87DD09-4F5C-4664-BB2D-D6EB73345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63659"/>
              </p:ext>
            </p:extLst>
          </p:nvPr>
        </p:nvGraphicFramePr>
        <p:xfrm>
          <a:off x="3052492" y="637422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1AD37A-F0DE-4242-B477-329D563E2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349868"/>
              </p:ext>
            </p:extLst>
          </p:nvPr>
        </p:nvGraphicFramePr>
        <p:xfrm>
          <a:off x="5158708" y="1265765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BAF93C-1688-42BC-A40E-DD0B6CC02E43}"/>
              </a:ext>
            </a:extLst>
          </p:cNvPr>
          <p:cNvSpPr/>
          <p:nvPr/>
        </p:nvSpPr>
        <p:spPr bwMode="auto">
          <a:xfrm>
            <a:off x="5531405" y="1529226"/>
            <a:ext cx="181671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 ($b):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06F63-7872-46F1-B699-C6C7D5770E62}"/>
              </a:ext>
            </a:extLst>
          </p:cNvPr>
          <p:cNvSpPr/>
          <p:nvPr/>
        </p:nvSpPr>
        <p:spPr bwMode="auto">
          <a:xfrm>
            <a:off x="5881508" y="2558888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A2618-06E0-42AE-A7EE-D6CA329CEF23}"/>
              </a:ext>
            </a:extLst>
          </p:cNvPr>
          <p:cNvSpPr/>
          <p:nvPr/>
        </p:nvSpPr>
        <p:spPr bwMode="auto">
          <a:xfrm>
            <a:off x="5881508" y="2103936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D71EB-A376-4134-BE91-DE4BAC0B580F}"/>
              </a:ext>
            </a:extLst>
          </p:cNvPr>
          <p:cNvSpPr/>
          <p:nvPr/>
        </p:nvSpPr>
        <p:spPr bwMode="auto">
          <a:xfrm>
            <a:off x="6009748" y="1812423"/>
            <a:ext cx="12824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37E49-A354-4EBF-9B49-53431E8B61CF}"/>
              </a:ext>
            </a:extLst>
          </p:cNvPr>
          <p:cNvCxnSpPr/>
          <p:nvPr/>
        </p:nvCxnSpPr>
        <p:spPr bwMode="auto">
          <a:xfrm>
            <a:off x="6166872" y="1950918"/>
            <a:ext cx="22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73E9B4-98BD-4FD3-8A6C-AA8223991F83}"/>
              </a:ext>
            </a:extLst>
          </p:cNvPr>
          <p:cNvCxnSpPr/>
          <p:nvPr/>
        </p:nvCxnSpPr>
        <p:spPr bwMode="auto">
          <a:xfrm>
            <a:off x="6166876" y="2246035"/>
            <a:ext cx="180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16BBE-73EC-4EFD-AE7C-7D831BBE9252}"/>
              </a:ext>
            </a:extLst>
          </p:cNvPr>
          <p:cNvCxnSpPr/>
          <p:nvPr/>
        </p:nvCxnSpPr>
        <p:spPr bwMode="auto">
          <a:xfrm>
            <a:off x="6166877" y="2700191"/>
            <a:ext cx="71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16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09484"/>
              </p:ext>
            </p:extLst>
          </p:nvPr>
        </p:nvGraphicFramePr>
        <p:xfrm>
          <a:off x="-24990" y="-164524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/>
          </p:cNvPr>
          <p:cNvSpPr txBox="1"/>
          <p:nvPr/>
        </p:nvSpPr>
        <p:spPr>
          <a:xfrm>
            <a:off x="887713" y="4495731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878345" y="4495731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95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261533" y="4495731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7178848" y="1507472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($5.8b)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7178848" y="3346198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($5.5b)</a:t>
            </a:r>
          </a:p>
        </p:txBody>
      </p:sp>
    </p:spTree>
    <p:extLst>
      <p:ext uri="{BB962C8B-B14F-4D97-AF65-F5344CB8AC3E}">
        <p14:creationId xmlns:p14="http://schemas.microsoft.com/office/powerpoint/2010/main" val="3372033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50738"/>
              </p:ext>
            </p:extLst>
          </p:nvPr>
        </p:nvGraphicFramePr>
        <p:xfrm>
          <a:off x="-22899" y="-149656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/>
          </p:cNvPr>
          <p:cNvSpPr txBox="1"/>
          <p:nvPr/>
        </p:nvSpPr>
        <p:spPr>
          <a:xfrm>
            <a:off x="660730" y="451059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804191" y="4510599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343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263624" y="4510599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7099165" y="1991882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($6.4b)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7099165" y="3361066"/>
            <a:ext cx="872034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($37.8b)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-99785" y="4784886"/>
            <a:ext cx="8208912" cy="383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693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4738164"/>
              </p:ext>
            </p:extLst>
          </p:nvPr>
        </p:nvGraphicFramePr>
        <p:xfrm>
          <a:off x="-96254" y="-82502"/>
          <a:ext cx="8333319" cy="50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305" y="4966693"/>
            <a:ext cx="367619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 (log scale)</a:t>
            </a:r>
          </a:p>
        </p:txBody>
      </p:sp>
    </p:spTree>
    <p:extLst>
      <p:ext uri="{BB962C8B-B14F-4D97-AF65-F5344CB8AC3E}">
        <p14:creationId xmlns:p14="http://schemas.microsoft.com/office/powerpoint/2010/main" val="282015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58BEE7-30AB-4006-B9CA-4AB1F075A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801628"/>
              </p:ext>
            </p:extLst>
          </p:nvPr>
        </p:nvGraphicFramePr>
        <p:xfrm>
          <a:off x="-1001545" y="104951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9E484E-467C-4624-AB58-336119F6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512762"/>
              </p:ext>
            </p:extLst>
          </p:nvPr>
        </p:nvGraphicFramePr>
        <p:xfrm>
          <a:off x="-1001545" y="104951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44C812-BC08-437E-9BEA-7633F23C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326944"/>
              </p:ext>
            </p:extLst>
          </p:nvPr>
        </p:nvGraphicFramePr>
        <p:xfrm>
          <a:off x="6004823" y="968634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AB3A9A-9B8B-49FE-A744-5F4D2FFDA65E}"/>
              </a:ext>
            </a:extLst>
          </p:cNvPr>
          <p:cNvSpPr/>
          <p:nvPr/>
        </p:nvSpPr>
        <p:spPr bwMode="auto">
          <a:xfrm>
            <a:off x="6598507" y="934553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A34E-6B6E-4619-82B4-33F5479E1E01}"/>
              </a:ext>
            </a:extLst>
          </p:cNvPr>
          <p:cNvSpPr txBox="1"/>
          <p:nvPr/>
        </p:nvSpPr>
        <p:spPr>
          <a:xfrm>
            <a:off x="1228764" y="955333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3166D-DC10-43E7-A9AA-372A2D0F00AC}"/>
              </a:ext>
            </a:extLst>
          </p:cNvPr>
          <p:cNvSpPr txBox="1"/>
          <p:nvPr/>
        </p:nvSpPr>
        <p:spPr>
          <a:xfrm>
            <a:off x="3554113" y="955333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12988-B7A4-4A65-AED5-3DD469CD7CA6}"/>
              </a:ext>
            </a:extLst>
          </p:cNvPr>
          <p:cNvSpPr txBox="1"/>
          <p:nvPr/>
        </p:nvSpPr>
        <p:spPr>
          <a:xfrm>
            <a:off x="4858831" y="955333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6EAB7-D330-4E66-9BAD-DB5F7F1EBBF6}"/>
              </a:ext>
            </a:extLst>
          </p:cNvPr>
          <p:cNvSpPr txBox="1"/>
          <p:nvPr/>
        </p:nvSpPr>
        <p:spPr>
          <a:xfrm>
            <a:off x="5548223" y="955333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C7ACE-B476-40E0-8C19-12AB5965534B}"/>
              </a:ext>
            </a:extLst>
          </p:cNvPr>
          <p:cNvSpPr txBox="1"/>
          <p:nvPr/>
        </p:nvSpPr>
        <p:spPr>
          <a:xfrm>
            <a:off x="6006336" y="955333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20173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E5EFCC-CA95-4499-A1FC-7A95D40C8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143249"/>
              </p:ext>
            </p:extLst>
          </p:nvPr>
        </p:nvGraphicFramePr>
        <p:xfrm>
          <a:off x="-1001545" y="1032476"/>
          <a:ext cx="9366157" cy="289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13D4C-5EB6-4CA3-808D-6384C1837905}"/>
              </a:ext>
            </a:extLst>
          </p:cNvPr>
          <p:cNvSpPr txBox="1"/>
          <p:nvPr/>
        </p:nvSpPr>
        <p:spPr>
          <a:xfrm>
            <a:off x="3239755" y="3886863"/>
            <a:ext cx="27571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04C559-8BF5-4B9A-995A-9ABEEF29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363733"/>
              </p:ext>
            </p:extLst>
          </p:nvPr>
        </p:nvGraphicFramePr>
        <p:xfrm>
          <a:off x="-1001545" y="1082787"/>
          <a:ext cx="9366157" cy="2852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8ED930-FFD6-488A-90C9-A712A3A3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69381"/>
              </p:ext>
            </p:extLst>
          </p:nvPr>
        </p:nvGraphicFramePr>
        <p:xfrm>
          <a:off x="6004831" y="951594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B0B421-9063-4C60-96E7-2210A9F760AB}"/>
              </a:ext>
            </a:extLst>
          </p:cNvPr>
          <p:cNvSpPr/>
          <p:nvPr/>
        </p:nvSpPr>
        <p:spPr bwMode="auto">
          <a:xfrm>
            <a:off x="7012931" y="3627857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8851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0FAB1-9D67-4DA2-93DB-CA15E30642CD}"/>
              </a:ext>
            </a:extLst>
          </p:cNvPr>
          <p:cNvSpPr txBox="1"/>
          <p:nvPr/>
        </p:nvSpPr>
        <p:spPr>
          <a:xfrm>
            <a:off x="3265159" y="4948260"/>
            <a:ext cx="2757165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397063-9882-4F8D-A6BF-99A4FF115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5898"/>
              </p:ext>
            </p:extLst>
          </p:nvPr>
        </p:nvGraphicFramePr>
        <p:xfrm>
          <a:off x="-976145" y="-40960"/>
          <a:ext cx="9366157" cy="50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5FCFA5-5A34-4ABE-8565-FDEC5862D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03870"/>
              </p:ext>
            </p:extLst>
          </p:nvPr>
        </p:nvGraphicFramePr>
        <p:xfrm>
          <a:off x="-976145" y="-13387"/>
          <a:ext cx="9366157" cy="504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7D8A57D-8D71-4FFF-8FA7-D1F186D9EF9A}"/>
              </a:ext>
            </a:extLst>
          </p:cNvPr>
          <p:cNvSpPr/>
          <p:nvPr/>
        </p:nvSpPr>
        <p:spPr bwMode="auto">
          <a:xfrm>
            <a:off x="6623907" y="-134474"/>
            <a:ext cx="1375506" cy="155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A22E1-8711-4DD1-8521-AC485E808A60}"/>
              </a:ext>
            </a:extLst>
          </p:cNvPr>
          <p:cNvSpPr txBox="1"/>
          <p:nvPr/>
        </p:nvSpPr>
        <p:spPr>
          <a:xfrm>
            <a:off x="1254168" y="-123086"/>
            <a:ext cx="1433085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698F6-923B-4D44-8844-E670CB1D192F}"/>
              </a:ext>
            </a:extLst>
          </p:cNvPr>
          <p:cNvSpPr txBox="1"/>
          <p:nvPr/>
        </p:nvSpPr>
        <p:spPr>
          <a:xfrm>
            <a:off x="3414936" y="-123086"/>
            <a:ext cx="341440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445B6-104F-4FD0-B684-2D545CD2998D}"/>
              </a:ext>
            </a:extLst>
          </p:cNvPr>
          <p:cNvSpPr txBox="1"/>
          <p:nvPr/>
        </p:nvSpPr>
        <p:spPr>
          <a:xfrm>
            <a:off x="4411176" y="-123086"/>
            <a:ext cx="419987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AD552-B76C-4F44-9E49-1B6E252D9742}"/>
              </a:ext>
            </a:extLst>
          </p:cNvPr>
          <p:cNvSpPr txBox="1"/>
          <p:nvPr/>
        </p:nvSpPr>
        <p:spPr>
          <a:xfrm>
            <a:off x="5143129" y="-123086"/>
            <a:ext cx="367088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C18E3-CB17-4DA0-91BB-08AFBCB9AAD8}"/>
              </a:ext>
            </a:extLst>
          </p:cNvPr>
          <p:cNvSpPr txBox="1"/>
          <p:nvPr/>
        </p:nvSpPr>
        <p:spPr>
          <a:xfrm>
            <a:off x="5601241" y="-123086"/>
            <a:ext cx="354264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CB23F-08AE-4634-8DF9-690978850183}"/>
              </a:ext>
            </a:extLst>
          </p:cNvPr>
          <p:cNvSpPr txBox="1"/>
          <p:nvPr/>
        </p:nvSpPr>
        <p:spPr>
          <a:xfrm>
            <a:off x="3386637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BB55C-9DFB-4978-A3F2-E9C9DEB9864F}"/>
              </a:ext>
            </a:extLst>
          </p:cNvPr>
          <p:cNvSpPr txBox="1"/>
          <p:nvPr/>
        </p:nvSpPr>
        <p:spPr>
          <a:xfrm>
            <a:off x="4128909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F3F57-6BFC-4261-916E-4458EB7BB5D9}"/>
              </a:ext>
            </a:extLst>
          </p:cNvPr>
          <p:cNvSpPr txBox="1"/>
          <p:nvPr/>
        </p:nvSpPr>
        <p:spPr>
          <a:xfrm>
            <a:off x="4871181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B55C5-B980-43B4-9E3B-E7A6CB64E74C}"/>
              </a:ext>
            </a:extLst>
          </p:cNvPr>
          <p:cNvSpPr txBox="1"/>
          <p:nvPr/>
        </p:nvSpPr>
        <p:spPr>
          <a:xfrm>
            <a:off x="5613452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B001F-4D11-4DAF-AFB8-F0511C7C5BC5}"/>
              </a:ext>
            </a:extLst>
          </p:cNvPr>
          <p:cNvSpPr txBox="1"/>
          <p:nvPr/>
        </p:nvSpPr>
        <p:spPr>
          <a:xfrm>
            <a:off x="6289638" y="4758454"/>
            <a:ext cx="384721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2BDB164-B39A-4838-910C-83D8A5B4A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160054"/>
              </p:ext>
            </p:extLst>
          </p:nvPr>
        </p:nvGraphicFramePr>
        <p:xfrm>
          <a:off x="6033804" y="-258752"/>
          <a:ext cx="2358277" cy="55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8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F484F-DDFC-4DFE-AC89-CBDEE2FDA89D}"/>
              </a:ext>
            </a:extLst>
          </p:cNvPr>
          <p:cNvSpPr/>
          <p:nvPr/>
        </p:nvSpPr>
        <p:spPr bwMode="auto">
          <a:xfrm>
            <a:off x="1945319" y="332314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EBBC62-FBC5-4FB7-B604-2F80457D7396}"/>
              </a:ext>
            </a:extLst>
          </p:cNvPr>
          <p:cNvSpPr/>
          <p:nvPr/>
        </p:nvSpPr>
        <p:spPr bwMode="auto">
          <a:xfrm>
            <a:off x="1945319" y="841088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F5AA5-84E1-41FE-BF75-E62E473B609A}"/>
              </a:ext>
            </a:extLst>
          </p:cNvPr>
          <p:cNvSpPr/>
          <p:nvPr/>
        </p:nvSpPr>
        <p:spPr bwMode="auto">
          <a:xfrm>
            <a:off x="1945319" y="1451792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DD612-B3BD-44C3-BDF2-A513666B8E6E}"/>
              </a:ext>
            </a:extLst>
          </p:cNvPr>
          <p:cNvSpPr/>
          <p:nvPr/>
        </p:nvSpPr>
        <p:spPr bwMode="auto">
          <a:xfrm>
            <a:off x="1945319" y="1865202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F0BD6-AA81-4180-89FB-0C1894859DBC}"/>
              </a:ext>
            </a:extLst>
          </p:cNvPr>
          <p:cNvSpPr/>
          <p:nvPr/>
        </p:nvSpPr>
        <p:spPr bwMode="auto">
          <a:xfrm>
            <a:off x="1945319" y="2479780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334A5-8F9C-40CE-8713-02530900D8E1}"/>
              </a:ext>
            </a:extLst>
          </p:cNvPr>
          <p:cNvSpPr/>
          <p:nvPr/>
        </p:nvSpPr>
        <p:spPr bwMode="auto">
          <a:xfrm>
            <a:off x="1945319" y="2888555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98A71-F385-4275-800C-9A6B4DD56E08}"/>
              </a:ext>
            </a:extLst>
          </p:cNvPr>
          <p:cNvSpPr/>
          <p:nvPr/>
        </p:nvSpPr>
        <p:spPr bwMode="auto">
          <a:xfrm>
            <a:off x="1945319" y="3504041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8BAD9-B254-4AA4-A305-61A8022F0DCF}"/>
              </a:ext>
            </a:extLst>
          </p:cNvPr>
          <p:cNvSpPr/>
          <p:nvPr/>
        </p:nvSpPr>
        <p:spPr bwMode="auto">
          <a:xfrm>
            <a:off x="1945319" y="3911159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8475F-A001-4DEC-AAEB-2741C897272D}"/>
              </a:ext>
            </a:extLst>
          </p:cNvPr>
          <p:cNvSpPr/>
          <p:nvPr/>
        </p:nvSpPr>
        <p:spPr bwMode="auto">
          <a:xfrm>
            <a:off x="1945319" y="4326318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5674F-21C4-4165-AD0C-21051B399F3B}"/>
              </a:ext>
            </a:extLst>
          </p:cNvPr>
          <p:cNvSpPr txBox="1"/>
          <p:nvPr/>
        </p:nvSpPr>
        <p:spPr>
          <a:xfrm>
            <a:off x="6066125" y="4946323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High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7AB17-2359-4E6B-ACD2-60A82A519B0A}"/>
              </a:ext>
            </a:extLst>
          </p:cNvPr>
          <p:cNvSpPr txBox="1"/>
          <p:nvPr/>
        </p:nvSpPr>
        <p:spPr>
          <a:xfrm>
            <a:off x="1757534" y="4946322"/>
            <a:ext cx="1872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Low concentration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CB7FA-D7C4-42C4-8241-E655B8F79F28}"/>
              </a:ext>
            </a:extLst>
          </p:cNvPr>
          <p:cNvCxnSpPr/>
          <p:nvPr/>
        </p:nvCxnSpPr>
        <p:spPr bwMode="auto">
          <a:xfrm>
            <a:off x="3828373" y="5092199"/>
            <a:ext cx="2025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14641C-4B7C-4788-A15E-C931405BE444}"/>
              </a:ext>
            </a:extLst>
          </p:cNvPr>
          <p:cNvSpPr txBox="1"/>
          <p:nvPr/>
        </p:nvSpPr>
        <p:spPr>
          <a:xfrm>
            <a:off x="1162940" y="332314"/>
            <a:ext cx="7261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Banks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9AFD2-AA8C-4C66-8112-A3BEE8F475EA}"/>
              </a:ext>
            </a:extLst>
          </p:cNvPr>
          <p:cNvSpPr txBox="1"/>
          <p:nvPr/>
        </p:nvSpPr>
        <p:spPr>
          <a:xfrm>
            <a:off x="367851" y="836750"/>
            <a:ext cx="152125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Supermarkets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B8542-FF8E-4829-BB85-70EAB5DE0FE3}"/>
              </a:ext>
            </a:extLst>
          </p:cNvPr>
          <p:cNvSpPr txBox="1"/>
          <p:nvPr/>
        </p:nvSpPr>
        <p:spPr>
          <a:xfrm>
            <a:off x="1316828" y="1860864"/>
            <a:ext cx="5722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ISPs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7CEC7-98BB-4E9B-9150-95A286378A0C}"/>
              </a:ext>
            </a:extLst>
          </p:cNvPr>
          <p:cNvSpPr txBox="1"/>
          <p:nvPr/>
        </p:nvSpPr>
        <p:spPr>
          <a:xfrm>
            <a:off x="1342476" y="2479780"/>
            <a:ext cx="5466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Whl.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F33A5-99B8-410A-AF46-C541060C34F9}"/>
              </a:ext>
            </a:extLst>
          </p:cNvPr>
          <p:cNvSpPr txBox="1"/>
          <p:nvPr/>
        </p:nvSpPr>
        <p:spPr>
          <a:xfrm>
            <a:off x="1465908" y="2884217"/>
            <a:ext cx="4231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Rtl.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7BAD8-67C7-4C49-B034-F2BE051512A9}"/>
              </a:ext>
            </a:extLst>
          </p:cNvPr>
          <p:cNvSpPr txBox="1"/>
          <p:nvPr/>
        </p:nvSpPr>
        <p:spPr>
          <a:xfrm>
            <a:off x="991419" y="3499703"/>
            <a:ext cx="8976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General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78230-2ADD-444D-83BB-8B3F1E081779}"/>
              </a:ext>
            </a:extLst>
          </p:cNvPr>
          <p:cNvSpPr txBox="1"/>
          <p:nvPr/>
        </p:nvSpPr>
        <p:spPr>
          <a:xfrm>
            <a:off x="1145308" y="4321980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Health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FA73B-AD0B-4279-AE7A-C97F50FA880F}"/>
              </a:ext>
            </a:extLst>
          </p:cNvPr>
          <p:cNvCxnSpPr/>
          <p:nvPr/>
        </p:nvCxnSpPr>
        <p:spPr bwMode="auto">
          <a:xfrm>
            <a:off x="374204" y="3565207"/>
            <a:ext cx="0" cy="94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1DA87-BA66-44D6-8259-4523882AC6E9}"/>
              </a:ext>
            </a:extLst>
          </p:cNvPr>
          <p:cNvSpPr txBox="1"/>
          <p:nvPr/>
        </p:nvSpPr>
        <p:spPr>
          <a:xfrm>
            <a:off x="10530" y="3906821"/>
            <a:ext cx="101309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5019E9-41EE-4297-8F2E-921743DFCD9C}"/>
              </a:ext>
            </a:extLst>
          </p:cNvPr>
          <p:cNvCxnSpPr/>
          <p:nvPr/>
        </p:nvCxnSpPr>
        <p:spPr bwMode="auto">
          <a:xfrm>
            <a:off x="374204" y="3565207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EB6D0-4544-4FE7-8917-77A7E5424BDA}"/>
              </a:ext>
            </a:extLst>
          </p:cNvPr>
          <p:cNvCxnSpPr/>
          <p:nvPr/>
        </p:nvCxnSpPr>
        <p:spPr bwMode="auto">
          <a:xfrm>
            <a:off x="374204" y="2493698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09988-D0B5-4F87-A37C-A10FEAB269AA}"/>
              </a:ext>
            </a:extLst>
          </p:cNvPr>
          <p:cNvCxnSpPr/>
          <p:nvPr/>
        </p:nvCxnSpPr>
        <p:spPr bwMode="auto">
          <a:xfrm>
            <a:off x="374204" y="2493698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191635-2071-4E42-BBDF-F5312ED1F8E0}"/>
              </a:ext>
            </a:extLst>
          </p:cNvPr>
          <p:cNvCxnSpPr/>
          <p:nvPr/>
        </p:nvCxnSpPr>
        <p:spPr bwMode="auto">
          <a:xfrm>
            <a:off x="374204" y="3105698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C3F937-6DC1-4337-AB99-559D1044DC06}"/>
              </a:ext>
            </a:extLst>
          </p:cNvPr>
          <p:cNvSpPr txBox="1"/>
          <p:nvPr/>
        </p:nvSpPr>
        <p:spPr>
          <a:xfrm>
            <a:off x="10530" y="2681999"/>
            <a:ext cx="44884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F9E97D-A081-4F8A-9EAB-651FAC3C7C26}"/>
              </a:ext>
            </a:extLst>
          </p:cNvPr>
          <p:cNvCxnSpPr/>
          <p:nvPr/>
        </p:nvCxnSpPr>
        <p:spPr bwMode="auto">
          <a:xfrm>
            <a:off x="374204" y="1464631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FABB37-57C0-45C0-80FB-EE935E4F07BA}"/>
              </a:ext>
            </a:extLst>
          </p:cNvPr>
          <p:cNvCxnSpPr/>
          <p:nvPr/>
        </p:nvCxnSpPr>
        <p:spPr bwMode="auto">
          <a:xfrm>
            <a:off x="374204" y="146463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6EFA14-863D-4C18-B310-824DDF1F954B}"/>
              </a:ext>
            </a:extLst>
          </p:cNvPr>
          <p:cNvCxnSpPr/>
          <p:nvPr/>
        </p:nvCxnSpPr>
        <p:spPr bwMode="auto">
          <a:xfrm>
            <a:off x="374204" y="207663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337036-9E8C-49ED-9C9A-9EE846935279}"/>
              </a:ext>
            </a:extLst>
          </p:cNvPr>
          <p:cNvSpPr txBox="1"/>
          <p:nvPr/>
        </p:nvSpPr>
        <p:spPr>
          <a:xfrm>
            <a:off x="10530" y="1656328"/>
            <a:ext cx="92339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E1CA82-1B0C-4883-B14D-90DC3B9D85AD}"/>
              </a:ext>
            </a:extLst>
          </p:cNvPr>
          <p:cNvSpPr txBox="1"/>
          <p:nvPr/>
        </p:nvSpPr>
        <p:spPr>
          <a:xfrm>
            <a:off x="2502644" y="-40186"/>
            <a:ext cx="376167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Other economies              </a:t>
            </a:r>
            <a:r>
              <a:rPr lang="en-AU" sz="1800" b="1" dirty="0">
                <a:solidFill>
                  <a:schemeClr val="tx2"/>
                </a:solidFill>
              </a:rPr>
              <a:t>Australia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9B4B6-F96A-4D73-88DB-F62025AAA231}"/>
              </a:ext>
            </a:extLst>
          </p:cNvPr>
          <p:cNvCxnSpPr/>
          <p:nvPr/>
        </p:nvCxnSpPr>
        <p:spPr bwMode="auto">
          <a:xfrm>
            <a:off x="374204" y="4509663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B54AFA7-1F8B-424B-B890-3760CBB1C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80652"/>
              </p:ext>
            </p:extLst>
          </p:nvPr>
        </p:nvGraphicFramePr>
        <p:xfrm>
          <a:off x="643512" y="218587"/>
          <a:ext cx="8406000" cy="4745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449C102-67A0-402D-AC63-429D5DE31675}"/>
              </a:ext>
            </a:extLst>
          </p:cNvPr>
          <p:cNvSpPr txBox="1"/>
          <p:nvPr/>
        </p:nvSpPr>
        <p:spPr>
          <a:xfrm>
            <a:off x="1124468" y="1451792"/>
            <a:ext cx="7646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Mobile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448FE2-D419-4C7B-934B-8B274E0CFEDF}"/>
              </a:ext>
            </a:extLst>
          </p:cNvPr>
          <p:cNvSpPr txBox="1"/>
          <p:nvPr/>
        </p:nvSpPr>
        <p:spPr>
          <a:xfrm>
            <a:off x="1432246" y="3906821"/>
            <a:ext cx="4568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Life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998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06889997"/>
              </p:ext>
            </p:extLst>
          </p:nvPr>
        </p:nvGraphicFramePr>
        <p:xfrm>
          <a:off x="-96254" y="-82502"/>
          <a:ext cx="8333319" cy="50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305" y="4966693"/>
            <a:ext cx="367619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 (log scale)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18ABC4-1FA0-449A-A0D1-874643C29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57899"/>
              </p:ext>
            </p:extLst>
          </p:nvPr>
        </p:nvGraphicFramePr>
        <p:xfrm>
          <a:off x="-95556" y="1"/>
          <a:ext cx="8094697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">
            <a:extLst>
              <a:ext uri="{FF2B5EF4-FFF2-40B4-BE49-F238E27FC236}">
                <a16:creationId xmlns:a16="http://schemas.microsoft.com/office/drawing/2014/main" id="{9430A013-0EED-4485-8F89-B4A45829F3D8}"/>
              </a:ext>
            </a:extLst>
          </p:cNvPr>
          <p:cNvSpPr txBox="1"/>
          <p:nvPr/>
        </p:nvSpPr>
        <p:spPr>
          <a:xfrm>
            <a:off x="449693" y="279552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E44C0-4933-4987-8721-3AFD838F48A6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BD492-A7F7-4B08-8A1F-C4FC1E8B8DE5}"/>
              </a:ext>
            </a:extLst>
          </p:cNvPr>
          <p:cNvSpPr txBox="1"/>
          <p:nvPr/>
        </p:nvSpPr>
        <p:spPr>
          <a:xfrm>
            <a:off x="2021669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60786-7EC5-4E38-B29C-14582984BECE}"/>
              </a:ext>
            </a:extLst>
          </p:cNvPr>
          <p:cNvSpPr txBox="1"/>
          <p:nvPr/>
        </p:nvSpPr>
        <p:spPr>
          <a:xfrm>
            <a:off x="2649555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7E8E4-8F43-4596-91AE-B754A87E9E00}"/>
              </a:ext>
            </a:extLst>
          </p:cNvPr>
          <p:cNvSpPr txBox="1"/>
          <p:nvPr/>
        </p:nvSpPr>
        <p:spPr>
          <a:xfrm>
            <a:off x="3174204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E4DAE-6E5D-4B8B-8203-1A312DD72D81}"/>
              </a:ext>
            </a:extLst>
          </p:cNvPr>
          <p:cNvSpPr txBox="1"/>
          <p:nvPr/>
        </p:nvSpPr>
        <p:spPr>
          <a:xfrm>
            <a:off x="3606252" y="-15545"/>
            <a:ext cx="34624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CE1CB-CF4F-42A7-A2B6-F7F12A9B50DD}"/>
              </a:ext>
            </a:extLst>
          </p:cNvPr>
          <p:cNvSpPr/>
          <p:nvPr/>
        </p:nvSpPr>
        <p:spPr bwMode="auto">
          <a:xfrm>
            <a:off x="6631820" y="2828211"/>
            <a:ext cx="5970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67652-19C5-4CEB-8576-03BFC8579CE9}"/>
              </a:ext>
            </a:extLst>
          </p:cNvPr>
          <p:cNvSpPr/>
          <p:nvPr/>
        </p:nvSpPr>
        <p:spPr bwMode="auto">
          <a:xfrm>
            <a:off x="6265089" y="2821887"/>
            <a:ext cx="420144" cy="19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8470" y="-15545"/>
            <a:ext cx="21416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Population (millions):</a:t>
            </a: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111300</TotalTime>
  <Words>835</Words>
  <Application>Microsoft Office PowerPoint</Application>
  <PresentationFormat>Custom</PresentationFormat>
  <Paragraphs>355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660</cp:revision>
  <cp:lastPrinted>2015-07-02T06:10:52Z</cp:lastPrinted>
  <dcterms:created xsi:type="dcterms:W3CDTF">2017-07-20T02:28:34Z</dcterms:created>
  <dcterms:modified xsi:type="dcterms:W3CDTF">2017-12-04T03:22:47Z</dcterms:modified>
</cp:coreProperties>
</file>