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2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  <p:sldMasterId id="2147483682" r:id="rId2"/>
  </p:sldMasterIdLst>
  <p:notesMasterIdLst>
    <p:notesMasterId r:id="rId8"/>
  </p:notesMasterIdLst>
  <p:sldIdLst>
    <p:sldId id="664" r:id="rId3"/>
    <p:sldId id="665" r:id="rId4"/>
    <p:sldId id="666" r:id="rId5"/>
    <p:sldId id="667" r:id="rId6"/>
    <p:sldId id="668" r:id="rId7"/>
  </p:sldIdLst>
  <p:sldSz cx="17543463" cy="918051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eaLnBrk="0" fontAlgn="base" hangingPunct="0">
      <a:spcBef>
        <a:spcPct val="0"/>
      </a:spcBef>
      <a:spcAft>
        <a:spcPct val="0"/>
      </a:spcAft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243663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617607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991551" algn="l" defTabSz="747888" rtl="0" eaLnBrk="1" latinLnBrk="0" hangingPunct="1">
      <a:defRPr sz="196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59" userDrawn="1">
          <p15:clr>
            <a:srgbClr val="A4A3A4"/>
          </p15:clr>
        </p15:guide>
        <p15:guide id="2" orient="horz" pos="109" userDrawn="1">
          <p15:clr>
            <a:srgbClr val="A4A3A4"/>
          </p15:clr>
        </p15:guide>
        <p15:guide id="3" pos="7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283"/>
    <a:srgbClr val="DE815F"/>
    <a:srgbClr val="B7595C"/>
    <a:srgbClr val="F8A866"/>
    <a:srgbClr val="894D4E"/>
    <a:srgbClr val="FFE79F"/>
    <a:srgbClr val="FFC35A"/>
    <a:srgbClr val="F68B33"/>
    <a:srgbClr val="D35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7002" autoAdjust="0"/>
  </p:normalViewPr>
  <p:slideViewPr>
    <p:cSldViewPr>
      <p:cViewPr varScale="1">
        <p:scale>
          <a:sx n="70" d="100"/>
          <a:sy n="70" d="100"/>
        </p:scale>
        <p:origin x="828" y="192"/>
      </p:cViewPr>
      <p:guideLst>
        <p:guide orient="horz" pos="5359"/>
        <p:guide orient="horz" pos="109"/>
        <p:guide pos="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138" d="100"/>
          <a:sy n="138" d="100"/>
        </p:scale>
        <p:origin x="102" y="78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05494559117748"/>
          <c:y val="3.5172737306843269E-2"/>
          <c:w val="0.87990264968525844"/>
          <c:h val="0.92896541574687275"/>
        </c:manualLayout>
      </c:layout>
      <c:areaChart>
        <c:grouping val="stacked"/>
        <c:varyColors val="0"/>
        <c:ser>
          <c:idx val="4"/>
          <c:order val="4"/>
          <c:tx>
            <c:v>Base</c:v>
          </c:tx>
          <c:spPr>
            <a:solidFill>
              <a:srgbClr val="FFFFFF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Sheet1!$V$2:$V$57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8.7269782292000002</c:v>
                </c:pt>
                <c:pt idx="3">
                  <c:v>8.7269782292000002</c:v>
                </c:pt>
                <c:pt idx="4">
                  <c:v>0</c:v>
                </c:pt>
                <c:pt idx="5">
                  <c:v>0</c:v>
                </c:pt>
                <c:pt idx="6">
                  <c:v>8.1234734468000003</c:v>
                </c:pt>
                <c:pt idx="7">
                  <c:v>8.1983472475999992</c:v>
                </c:pt>
                <c:pt idx="8">
                  <c:v>8.2578718852000002</c:v>
                </c:pt>
                <c:pt idx="9">
                  <c:v>8.3257425612000002</c:v>
                </c:pt>
                <c:pt idx="10">
                  <c:v>8.3869932483999996</c:v>
                </c:pt>
                <c:pt idx="11">
                  <c:v>8.4441074236000002</c:v>
                </c:pt>
                <c:pt idx="12">
                  <c:v>8.5079221752000009</c:v>
                </c:pt>
                <c:pt idx="13">
                  <c:v>8.5778928551999982</c:v>
                </c:pt>
                <c:pt idx="14">
                  <c:v>8.6628749116000012</c:v>
                </c:pt>
                <c:pt idx="15">
                  <c:v>8.7505247400000012</c:v>
                </c:pt>
                <c:pt idx="16">
                  <c:v>8.8438380819999995</c:v>
                </c:pt>
                <c:pt idx="17">
                  <c:v>8.8731020508</c:v>
                </c:pt>
                <c:pt idx="18">
                  <c:v>8.8782235543999999</c:v>
                </c:pt>
                <c:pt idx="19">
                  <c:v>8.8954040148000004</c:v>
                </c:pt>
                <c:pt idx="20">
                  <c:v>8.8750992812000007</c:v>
                </c:pt>
                <c:pt idx="21">
                  <c:v>8.8457728303999996</c:v>
                </c:pt>
                <c:pt idx="22">
                  <c:v>8.7588652792000001</c:v>
                </c:pt>
                <c:pt idx="23">
                  <c:v>8.613620988400001</c:v>
                </c:pt>
                <c:pt idx="24">
                  <c:v>8.4639756035999998</c:v>
                </c:pt>
                <c:pt idx="25">
                  <c:v>8.310248734</c:v>
                </c:pt>
                <c:pt idx="26">
                  <c:v>8.1911891287999996</c:v>
                </c:pt>
                <c:pt idx="27">
                  <c:v>8.040176744</c:v>
                </c:pt>
                <c:pt idx="28">
                  <c:v>7.8983727856000003</c:v>
                </c:pt>
                <c:pt idx="29">
                  <c:v>7.8560289652000002</c:v>
                </c:pt>
                <c:pt idx="30">
                  <c:v>7.8605182100000004</c:v>
                </c:pt>
                <c:pt idx="31">
                  <c:v>7.882230089200001</c:v>
                </c:pt>
                <c:pt idx="32">
                  <c:v>7.9745795580000003</c:v>
                </c:pt>
                <c:pt idx="33">
                  <c:v>8.0766991144000002</c:v>
                </c:pt>
                <c:pt idx="34">
                  <c:v>8.1787077216000004</c:v>
                </c:pt>
                <c:pt idx="35">
                  <c:v>8.3165708523999999</c:v>
                </c:pt>
                <c:pt idx="36">
                  <c:v>8.5657175272000003</c:v>
                </c:pt>
                <c:pt idx="37">
                  <c:v>8.7358607055999986</c:v>
                </c:pt>
                <c:pt idx="38">
                  <c:v>8.9755905703999996</c:v>
                </c:pt>
                <c:pt idx="39">
                  <c:v>9.3326348968000001</c:v>
                </c:pt>
                <c:pt idx="40">
                  <c:v>9.4083346112000008</c:v>
                </c:pt>
                <c:pt idx="41">
                  <c:v>9.3809632415999999</c:v>
                </c:pt>
                <c:pt idx="42">
                  <c:v>9.278580526399999</c:v>
                </c:pt>
                <c:pt idx="43">
                  <c:v>9.5005385772000004</c:v>
                </c:pt>
                <c:pt idx="44">
                  <c:v>9.7164962720000005</c:v>
                </c:pt>
                <c:pt idx="45">
                  <c:v>9.8455997320000002</c:v>
                </c:pt>
                <c:pt idx="46">
                  <c:v>9.9152299760000009</c:v>
                </c:pt>
                <c:pt idx="47">
                  <c:v>9.9245343840000011</c:v>
                </c:pt>
                <c:pt idx="48">
                  <c:v>9.8753106479999992</c:v>
                </c:pt>
                <c:pt idx="49">
                  <c:v>9.8105113639999999</c:v>
                </c:pt>
                <c:pt idx="50">
                  <c:v>9.7001985839999989</c:v>
                </c:pt>
                <c:pt idx="51">
                  <c:v>9.4433189320000004</c:v>
                </c:pt>
                <c:pt idx="52">
                  <c:v>9.2394891399999999</c:v>
                </c:pt>
                <c:pt idx="53">
                  <c:v>9.0363860040000006</c:v>
                </c:pt>
                <c:pt idx="54">
                  <c:v>9.085743828</c:v>
                </c:pt>
                <c:pt idx="55">
                  <c:v>8.9443660200000004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F-4028-97F7-75C93077539A}"/>
            </c:ext>
          </c:extLst>
        </c:ser>
        <c:ser>
          <c:idx val="5"/>
          <c:order val="5"/>
          <c:tx>
            <c:v>CI</c:v>
          </c:tx>
          <c:spPr>
            <a:solidFill>
              <a:srgbClr val="ECD2D3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Sheet1!$W$2:$W$57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1.5452335415999998</c:v>
                </c:pt>
                <c:pt idx="3">
                  <c:v>1.5452335415999998</c:v>
                </c:pt>
                <c:pt idx="4">
                  <c:v>0</c:v>
                </c:pt>
                <c:pt idx="5">
                  <c:v>0</c:v>
                </c:pt>
                <c:pt idx="6">
                  <c:v>1.1748717064</c:v>
                </c:pt>
                <c:pt idx="7">
                  <c:v>1.2033545047999998</c:v>
                </c:pt>
                <c:pt idx="8">
                  <c:v>1.2358628296</c:v>
                </c:pt>
                <c:pt idx="9">
                  <c:v>1.2571166776</c:v>
                </c:pt>
                <c:pt idx="10">
                  <c:v>1.2787107031999998</c:v>
                </c:pt>
                <c:pt idx="11">
                  <c:v>1.3031847528</c:v>
                </c:pt>
                <c:pt idx="12">
                  <c:v>1.3386050495999999</c:v>
                </c:pt>
                <c:pt idx="13">
                  <c:v>1.3780284896000001</c:v>
                </c:pt>
                <c:pt idx="14">
                  <c:v>1.4245761768</c:v>
                </c:pt>
                <c:pt idx="15">
                  <c:v>1.4859191199999999</c:v>
                </c:pt>
                <c:pt idx="16">
                  <c:v>1.578278436</c:v>
                </c:pt>
                <c:pt idx="17">
                  <c:v>1.6584922983999999</c:v>
                </c:pt>
                <c:pt idx="18">
                  <c:v>1.7644972912000001</c:v>
                </c:pt>
                <c:pt idx="19">
                  <c:v>1.8462175704000001</c:v>
                </c:pt>
                <c:pt idx="20">
                  <c:v>1.9655704376000001</c:v>
                </c:pt>
                <c:pt idx="21">
                  <c:v>2.1217343391999997</c:v>
                </c:pt>
                <c:pt idx="22">
                  <c:v>2.2239766415999997</c:v>
                </c:pt>
                <c:pt idx="23">
                  <c:v>2.2920346231999997</c:v>
                </c:pt>
                <c:pt idx="24">
                  <c:v>2.3554675928000002</c:v>
                </c:pt>
                <c:pt idx="25">
                  <c:v>2.3832163319999999</c:v>
                </c:pt>
                <c:pt idx="26">
                  <c:v>2.4032607424000001</c:v>
                </c:pt>
                <c:pt idx="27">
                  <c:v>2.4301103120000001</c:v>
                </c:pt>
                <c:pt idx="28">
                  <c:v>2.4453024288000003</c:v>
                </c:pt>
                <c:pt idx="29">
                  <c:v>2.4581952696</c:v>
                </c:pt>
                <c:pt idx="30">
                  <c:v>2.4749713799999999</c:v>
                </c:pt>
                <c:pt idx="31">
                  <c:v>2.4747694216</c:v>
                </c:pt>
                <c:pt idx="32">
                  <c:v>2.4396078839999999</c:v>
                </c:pt>
                <c:pt idx="33">
                  <c:v>2.3454275711999997</c:v>
                </c:pt>
                <c:pt idx="34">
                  <c:v>2.2387317567999996</c:v>
                </c:pt>
                <c:pt idx="35">
                  <c:v>2.2274686951999998</c:v>
                </c:pt>
                <c:pt idx="36">
                  <c:v>2.2511077455999997</c:v>
                </c:pt>
                <c:pt idx="37">
                  <c:v>2.5377085888000002</c:v>
                </c:pt>
                <c:pt idx="38">
                  <c:v>2.8132948592</c:v>
                </c:pt>
                <c:pt idx="39">
                  <c:v>3.0362102063999998</c:v>
                </c:pt>
                <c:pt idx="40">
                  <c:v>3.1752167776000002</c:v>
                </c:pt>
                <c:pt idx="41">
                  <c:v>3.2800915167999998</c:v>
                </c:pt>
                <c:pt idx="42">
                  <c:v>3.5616969471999997</c:v>
                </c:pt>
                <c:pt idx="43">
                  <c:v>3.8441908456</c:v>
                </c:pt>
                <c:pt idx="44">
                  <c:v>4.0911934560000001</c:v>
                </c:pt>
                <c:pt idx="45">
                  <c:v>4.3568185360000005</c:v>
                </c:pt>
                <c:pt idx="46">
                  <c:v>4.6645820479999998</c:v>
                </c:pt>
                <c:pt idx="47">
                  <c:v>5.0576412319999999</c:v>
                </c:pt>
                <c:pt idx="48">
                  <c:v>5.5458247040000002</c:v>
                </c:pt>
                <c:pt idx="49">
                  <c:v>6.1064352719999997</c:v>
                </c:pt>
                <c:pt idx="50">
                  <c:v>6.7364988320000005</c:v>
                </c:pt>
                <c:pt idx="51">
                  <c:v>7.6105361359999995</c:v>
                </c:pt>
                <c:pt idx="52">
                  <c:v>8.3579437199999997</c:v>
                </c:pt>
                <c:pt idx="53">
                  <c:v>9.0112179920000006</c:v>
                </c:pt>
                <c:pt idx="54">
                  <c:v>9.0216083440000006</c:v>
                </c:pt>
                <c:pt idx="55">
                  <c:v>9.3965359599999996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92F-4028-97F7-75C93077539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F92F-4028-97F7-75C93077539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92F-4028-97F7-75C93077539A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92F-4028-97F7-75C93077539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92F-4028-97F7-75C93077539A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92F-4028-97F7-75C93077539A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F92F-4028-97F7-75C93077539A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F92F-4028-97F7-75C93077539A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F92F-4028-97F7-75C93077539A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F92F-4028-97F7-75C93077539A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F92F-4028-97F7-75C93077539A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F92F-4028-97F7-75C93077539A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2">
                  <c:v>20001</c:v>
                </c:pt>
                <c:pt idx="3">
                  <c:v>120001</c:v>
                </c:pt>
                <c:pt idx="4">
                  <c:v>1</c:v>
                </c:pt>
                <c:pt idx="5">
                  <c:v>120001</c:v>
                </c:pt>
                <c:pt idx="6">
                  <c:v>3001</c:v>
                </c:pt>
                <c:pt idx="7">
                  <c:v>17001</c:v>
                </c:pt>
                <c:pt idx="8">
                  <c:v>20001</c:v>
                </c:pt>
                <c:pt idx="9">
                  <c:v>120001</c:v>
                </c:pt>
                <c:pt idx="10">
                  <c:v>1</c:v>
                </c:pt>
                <c:pt idx="11">
                  <c:v>120001</c:v>
                </c:pt>
                <c:pt idx="12">
                  <c:v>1</c:v>
                </c:pt>
                <c:pt idx="13">
                  <c:v>120001</c:v>
                </c:pt>
                <c:pt idx="14">
                  <c:v>1</c:v>
                </c:pt>
                <c:pt idx="15">
                  <c:v>120001</c:v>
                </c:pt>
                <c:pt idx="16">
                  <c:v>1</c:v>
                </c:pt>
                <c:pt idx="17">
                  <c:v>120001</c:v>
                </c:pt>
                <c:pt idx="18">
                  <c:v>1</c:v>
                </c:pt>
                <c:pt idx="19">
                  <c:v>120001</c:v>
                </c:pt>
                <c:pt idx="20">
                  <c:v>1</c:v>
                </c:pt>
                <c:pt idx="21">
                  <c:v>120001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F92F-4028-97F7-75C93077539A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Sheet1!$P$2:$P$7</c:f>
              <c:numCache>
                <c:formatCode>General</c:formatCode>
                <c:ptCount val="6"/>
                <c:pt idx="0">
                  <c:v>20001</c:v>
                </c:pt>
                <c:pt idx="1">
                  <c:v>40001</c:v>
                </c:pt>
                <c:pt idx="2">
                  <c:v>60001</c:v>
                </c:pt>
                <c:pt idx="3">
                  <c:v>80001</c:v>
                </c:pt>
                <c:pt idx="4">
                  <c:v>100001</c:v>
                </c:pt>
                <c:pt idx="5">
                  <c:v>120001</c:v>
                </c:pt>
              </c:numCache>
            </c:numRef>
          </c:xVal>
          <c:yVal>
            <c:numRef>
              <c:f>Sheet1!$Q$2:$Q$7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F92F-4028-97F7-75C93077539A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A-F92F-4028-97F7-75C93077539A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6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F92F-4028-97F7-75C93077539A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F92F-4028-97F7-75C93077539A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3059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300"/>
        <c:majorTimeUnit val="years"/>
      </c:date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areaChart>
        <c:grouping val="stacked"/>
        <c:varyColors val="0"/>
        <c:ser>
          <c:idx val="1"/>
          <c:order val="1"/>
          <c:tx>
            <c:v>Base</c:v>
          </c:tx>
          <c:spPr>
            <a:solidFill>
              <a:srgbClr val="FFFFFF"/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25468.158960000001</c:v>
                </c:pt>
                <c:pt idx="5">
                  <c:v>25468.158960000001</c:v>
                </c:pt>
                <c:pt idx="6">
                  <c:v>27321.870099999996</c:v>
                </c:pt>
                <c:pt idx="7">
                  <c:v>29175.581200000001</c:v>
                </c:pt>
                <c:pt idx="8">
                  <c:v>31029.292300000001</c:v>
                </c:pt>
                <c:pt idx="9">
                  <c:v>32883.003400000001</c:v>
                </c:pt>
                <c:pt idx="10">
                  <c:v>34736.714499999995</c:v>
                </c:pt>
                <c:pt idx="11">
                  <c:v>36590.425999999999</c:v>
                </c:pt>
                <c:pt idx="12">
                  <c:v>38444.136999999995</c:v>
                </c:pt>
                <c:pt idx="13">
                  <c:v>40297.848000000005</c:v>
                </c:pt>
                <c:pt idx="14">
                  <c:v>42151.559000000001</c:v>
                </c:pt>
                <c:pt idx="15">
                  <c:v>44005.27</c:v>
                </c:pt>
                <c:pt idx="16">
                  <c:v>45858.981</c:v>
                </c:pt>
                <c:pt idx="17">
                  <c:v>47712.692000000003</c:v>
                </c:pt>
                <c:pt idx="18">
                  <c:v>49566.402999999998</c:v>
                </c:pt>
                <c:pt idx="19">
                  <c:v>51420.114000000001</c:v>
                </c:pt>
                <c:pt idx="20">
                  <c:v>53273.826000000001</c:v>
                </c:pt>
                <c:pt idx="21">
                  <c:v>55127.537000000004</c:v>
                </c:pt>
                <c:pt idx="22">
                  <c:v>56981.248</c:v>
                </c:pt>
                <c:pt idx="23">
                  <c:v>58834.958999999995</c:v>
                </c:pt>
                <c:pt idx="24">
                  <c:v>60688.67</c:v>
                </c:pt>
                <c:pt idx="25">
                  <c:v>62542.381000000001</c:v>
                </c:pt>
                <c:pt idx="26">
                  <c:v>64396.092000000011</c:v>
                </c:pt>
                <c:pt idx="27">
                  <c:v>66249.803</c:v>
                </c:pt>
                <c:pt idx="28">
                  <c:v>68103.513999999996</c:v>
                </c:pt>
                <c:pt idx="29">
                  <c:v>69957.224999999991</c:v>
                </c:pt>
                <c:pt idx="30">
                  <c:v>71810.936999999991</c:v>
                </c:pt>
                <c:pt idx="31">
                  <c:v>73664.648000000001</c:v>
                </c:pt>
                <c:pt idx="32">
                  <c:v>75518.358999999997</c:v>
                </c:pt>
                <c:pt idx="33">
                  <c:v>77372.070000000007</c:v>
                </c:pt>
                <c:pt idx="34">
                  <c:v>79225.781000000003</c:v>
                </c:pt>
                <c:pt idx="35">
                  <c:v>81079.491999999998</c:v>
                </c:pt>
                <c:pt idx="36">
                  <c:v>82933.202999999994</c:v>
                </c:pt>
                <c:pt idx="37">
                  <c:v>84786.91399999999</c:v>
                </c:pt>
                <c:pt idx="38">
                  <c:v>86640.625</c:v>
                </c:pt>
                <c:pt idx="39">
                  <c:v>88494.33600000001</c:v>
                </c:pt>
                <c:pt idx="40">
                  <c:v>90348.04800000001</c:v>
                </c:pt>
                <c:pt idx="41">
                  <c:v>92201.758999999991</c:v>
                </c:pt>
                <c:pt idx="42">
                  <c:v>94055.47</c:v>
                </c:pt>
                <c:pt idx="43">
                  <c:v>95909.180999999997</c:v>
                </c:pt>
                <c:pt idx="44">
                  <c:v>97762.891999999993</c:v>
                </c:pt>
                <c:pt idx="45">
                  <c:v>99616.603000000003</c:v>
                </c:pt>
                <c:pt idx="46">
                  <c:v>101470.314</c:v>
                </c:pt>
                <c:pt idx="47">
                  <c:v>103324.02500000001</c:v>
                </c:pt>
              </c:numCache>
            </c:numRef>
          </c:cat>
          <c:val>
            <c:numRef>
              <c:f>Sheet1!$E$1:$E$48</c:f>
              <c:numCache>
                <c:formatCode>General</c:formatCode>
                <c:ptCount val="48"/>
                <c:pt idx="0">
                  <c:v>0</c:v>
                </c:pt>
                <c:pt idx="1">
                  <c:v>41.177145523599997</c:v>
                </c:pt>
                <c:pt idx="2">
                  <c:v>41.177145523599997</c:v>
                </c:pt>
                <c:pt idx="3">
                  <c:v>0</c:v>
                </c:pt>
                <c:pt idx="4">
                  <c:v>0</c:v>
                </c:pt>
                <c:pt idx="5">
                  <c:v>39.7570420176</c:v>
                </c:pt>
                <c:pt idx="6">
                  <c:v>39.8177422248</c:v>
                </c:pt>
                <c:pt idx="7">
                  <c:v>39.863332591199999</c:v>
                </c:pt>
                <c:pt idx="8">
                  <c:v>39.895703209600001</c:v>
                </c:pt>
                <c:pt idx="9">
                  <c:v>39.922113672800002</c:v>
                </c:pt>
                <c:pt idx="10">
                  <c:v>39.964205681199999</c:v>
                </c:pt>
                <c:pt idx="11">
                  <c:v>40.016152691200006</c:v>
                </c:pt>
                <c:pt idx="12">
                  <c:v>40.064418679599996</c:v>
                </c:pt>
                <c:pt idx="13">
                  <c:v>40.114082778800004</c:v>
                </c:pt>
                <c:pt idx="14">
                  <c:v>40.15988377</c:v>
                </c:pt>
                <c:pt idx="15">
                  <c:v>40.232713546799999</c:v>
                </c:pt>
                <c:pt idx="16">
                  <c:v>40.302321963200001</c:v>
                </c:pt>
                <c:pt idx="17">
                  <c:v>40.306761954400002</c:v>
                </c:pt>
                <c:pt idx="18">
                  <c:v>40.290212629599999</c:v>
                </c:pt>
                <c:pt idx="19">
                  <c:v>40.243665754400006</c:v>
                </c:pt>
                <c:pt idx="20">
                  <c:v>40.161647866800003</c:v>
                </c:pt>
                <c:pt idx="21">
                  <c:v>40.052895454000002</c:v>
                </c:pt>
                <c:pt idx="22">
                  <c:v>39.867387276400002</c:v>
                </c:pt>
                <c:pt idx="23">
                  <c:v>39.702257116000006</c:v>
                </c:pt>
                <c:pt idx="24">
                  <c:v>39.4106817312</c:v>
                </c:pt>
                <c:pt idx="25">
                  <c:v>39.114650951999998</c:v>
                </c:pt>
                <c:pt idx="26">
                  <c:v>38.933569091999999</c:v>
                </c:pt>
                <c:pt idx="27">
                  <c:v>38.727471651999998</c:v>
                </c:pt>
                <c:pt idx="28">
                  <c:v>38.574535728000001</c:v>
                </c:pt>
                <c:pt idx="29">
                  <c:v>38.459670019999997</c:v>
                </c:pt>
                <c:pt idx="30">
                  <c:v>38.44299788</c:v>
                </c:pt>
                <c:pt idx="31">
                  <c:v>38.467491712000005</c:v>
                </c:pt>
                <c:pt idx="32">
                  <c:v>38.466930912000002</c:v>
                </c:pt>
                <c:pt idx="33">
                  <c:v>38.375589744000003</c:v>
                </c:pt>
                <c:pt idx="34">
                  <c:v>38.290000339999999</c:v>
                </c:pt>
                <c:pt idx="35">
                  <c:v>38.298609292000002</c:v>
                </c:pt>
                <c:pt idx="36">
                  <c:v>38.303948336000005</c:v>
                </c:pt>
                <c:pt idx="37">
                  <c:v>38.271727955999999</c:v>
                </c:pt>
                <c:pt idx="38">
                  <c:v>38.168004379999999</c:v>
                </c:pt>
                <c:pt idx="39">
                  <c:v>38.461212347999997</c:v>
                </c:pt>
                <c:pt idx="40">
                  <c:v>39.075557044</c:v>
                </c:pt>
                <c:pt idx="41">
                  <c:v>38.917968864000002</c:v>
                </c:pt>
                <c:pt idx="42">
                  <c:v>38.338127267999994</c:v>
                </c:pt>
                <c:pt idx="43">
                  <c:v>38.123158079999996</c:v>
                </c:pt>
                <c:pt idx="44">
                  <c:v>37.863239543999995</c:v>
                </c:pt>
                <c:pt idx="45">
                  <c:v>37.580166212000002</c:v>
                </c:pt>
                <c:pt idx="46">
                  <c:v>37.090344524000002</c:v>
                </c:pt>
                <c:pt idx="47">
                  <c:v>34.968159147999998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7AA-4E9C-B1DD-7B4314BFD40F}"/>
            </c:ext>
          </c:extLst>
        </c:ser>
        <c:ser>
          <c:idx val="2"/>
          <c:order val="2"/>
          <c:tx>
            <c:v>CI</c:v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25468.158960000001</c:v>
                </c:pt>
                <c:pt idx="5">
                  <c:v>25468.158960000001</c:v>
                </c:pt>
                <c:pt idx="6">
                  <c:v>27321.870099999996</c:v>
                </c:pt>
                <c:pt idx="7">
                  <c:v>29175.581200000001</c:v>
                </c:pt>
                <c:pt idx="8">
                  <c:v>31029.292300000001</c:v>
                </c:pt>
                <c:pt idx="9">
                  <c:v>32883.003400000001</c:v>
                </c:pt>
                <c:pt idx="10">
                  <c:v>34736.714499999995</c:v>
                </c:pt>
                <c:pt idx="11">
                  <c:v>36590.425999999999</c:v>
                </c:pt>
                <c:pt idx="12">
                  <c:v>38444.136999999995</c:v>
                </c:pt>
                <c:pt idx="13">
                  <c:v>40297.848000000005</c:v>
                </c:pt>
                <c:pt idx="14">
                  <c:v>42151.559000000001</c:v>
                </c:pt>
                <c:pt idx="15">
                  <c:v>44005.27</c:v>
                </c:pt>
                <c:pt idx="16">
                  <c:v>45858.981</c:v>
                </c:pt>
                <c:pt idx="17">
                  <c:v>47712.692000000003</c:v>
                </c:pt>
                <c:pt idx="18">
                  <c:v>49566.402999999998</c:v>
                </c:pt>
                <c:pt idx="19">
                  <c:v>51420.114000000001</c:v>
                </c:pt>
                <c:pt idx="20">
                  <c:v>53273.826000000001</c:v>
                </c:pt>
                <c:pt idx="21">
                  <c:v>55127.537000000004</c:v>
                </c:pt>
                <c:pt idx="22">
                  <c:v>56981.248</c:v>
                </c:pt>
                <c:pt idx="23">
                  <c:v>58834.958999999995</c:v>
                </c:pt>
                <c:pt idx="24">
                  <c:v>60688.67</c:v>
                </c:pt>
                <c:pt idx="25">
                  <c:v>62542.381000000001</c:v>
                </c:pt>
                <c:pt idx="26">
                  <c:v>64396.092000000011</c:v>
                </c:pt>
                <c:pt idx="27">
                  <c:v>66249.803</c:v>
                </c:pt>
                <c:pt idx="28">
                  <c:v>68103.513999999996</c:v>
                </c:pt>
                <c:pt idx="29">
                  <c:v>69957.224999999991</c:v>
                </c:pt>
                <c:pt idx="30">
                  <c:v>71810.936999999991</c:v>
                </c:pt>
                <c:pt idx="31">
                  <c:v>73664.648000000001</c:v>
                </c:pt>
                <c:pt idx="32">
                  <c:v>75518.358999999997</c:v>
                </c:pt>
                <c:pt idx="33">
                  <c:v>77372.070000000007</c:v>
                </c:pt>
                <c:pt idx="34">
                  <c:v>79225.781000000003</c:v>
                </c:pt>
                <c:pt idx="35">
                  <c:v>81079.491999999998</c:v>
                </c:pt>
                <c:pt idx="36">
                  <c:v>82933.202999999994</c:v>
                </c:pt>
                <c:pt idx="37">
                  <c:v>84786.91399999999</c:v>
                </c:pt>
                <c:pt idx="38">
                  <c:v>86640.625</c:v>
                </c:pt>
                <c:pt idx="39">
                  <c:v>88494.33600000001</c:v>
                </c:pt>
                <c:pt idx="40">
                  <c:v>90348.04800000001</c:v>
                </c:pt>
                <c:pt idx="41">
                  <c:v>92201.758999999991</c:v>
                </c:pt>
                <c:pt idx="42">
                  <c:v>94055.47</c:v>
                </c:pt>
                <c:pt idx="43">
                  <c:v>95909.180999999997</c:v>
                </c:pt>
                <c:pt idx="44">
                  <c:v>97762.891999999993</c:v>
                </c:pt>
                <c:pt idx="45">
                  <c:v>99616.603000000003</c:v>
                </c:pt>
                <c:pt idx="46">
                  <c:v>101470.314</c:v>
                </c:pt>
                <c:pt idx="47">
                  <c:v>103324.02500000001</c:v>
                </c:pt>
              </c:numCache>
            </c:numRef>
          </c:cat>
          <c:val>
            <c:numRef>
              <c:f>Sheet1!$F$1:$F$48</c:f>
              <c:numCache>
                <c:formatCode>General</c:formatCode>
                <c:ptCount val="48"/>
                <c:pt idx="0">
                  <c:v>0</c:v>
                </c:pt>
                <c:pt idx="1">
                  <c:v>1.1936109528000001</c:v>
                </c:pt>
                <c:pt idx="2">
                  <c:v>1.1936109528000001</c:v>
                </c:pt>
                <c:pt idx="3">
                  <c:v>0</c:v>
                </c:pt>
                <c:pt idx="4">
                  <c:v>0</c:v>
                </c:pt>
                <c:pt idx="5">
                  <c:v>1.5950673648</c:v>
                </c:pt>
                <c:pt idx="6">
                  <c:v>1.6047269503999999</c:v>
                </c:pt>
                <c:pt idx="7">
                  <c:v>1.6122912175999999</c:v>
                </c:pt>
                <c:pt idx="8">
                  <c:v>1.6210071807999999</c:v>
                </c:pt>
                <c:pt idx="9">
                  <c:v>1.6346314544</c:v>
                </c:pt>
                <c:pt idx="10">
                  <c:v>1.6486972376</c:v>
                </c:pt>
                <c:pt idx="11">
                  <c:v>1.6662696175999998</c:v>
                </c:pt>
                <c:pt idx="12">
                  <c:v>1.6912310408</c:v>
                </c:pt>
                <c:pt idx="13">
                  <c:v>1.7172656423999999</c:v>
                </c:pt>
                <c:pt idx="14">
                  <c:v>1.76406566</c:v>
                </c:pt>
                <c:pt idx="15">
                  <c:v>1.8550407064000001</c:v>
                </c:pt>
                <c:pt idx="16">
                  <c:v>1.9599826735999999</c:v>
                </c:pt>
                <c:pt idx="17">
                  <c:v>2.0949728911999999</c:v>
                </c:pt>
                <c:pt idx="18">
                  <c:v>2.2430445407999997</c:v>
                </c:pt>
                <c:pt idx="19">
                  <c:v>2.4235276911999999</c:v>
                </c:pt>
                <c:pt idx="20">
                  <c:v>2.7050750664000001</c:v>
                </c:pt>
                <c:pt idx="21">
                  <c:v>2.9745600919999999</c:v>
                </c:pt>
                <c:pt idx="22">
                  <c:v>3.2466710472</c:v>
                </c:pt>
                <c:pt idx="23">
                  <c:v>3.406873568</c:v>
                </c:pt>
                <c:pt idx="24">
                  <c:v>3.8240277376000003</c:v>
                </c:pt>
                <c:pt idx="25">
                  <c:v>4.1651912960000006</c:v>
                </c:pt>
                <c:pt idx="26">
                  <c:v>4.3626946159999997</c:v>
                </c:pt>
                <c:pt idx="27">
                  <c:v>4.509484896</c:v>
                </c:pt>
                <c:pt idx="28">
                  <c:v>4.6437621440000001</c:v>
                </c:pt>
                <c:pt idx="29">
                  <c:v>4.8228465600000003</c:v>
                </c:pt>
                <c:pt idx="30">
                  <c:v>4.9271538399999999</c:v>
                </c:pt>
                <c:pt idx="31">
                  <c:v>4.9531759759999998</c:v>
                </c:pt>
                <c:pt idx="32">
                  <c:v>4.9477271759999999</c:v>
                </c:pt>
                <c:pt idx="33">
                  <c:v>5.101404112</c:v>
                </c:pt>
                <c:pt idx="34">
                  <c:v>5.3464037199999996</c:v>
                </c:pt>
                <c:pt idx="35">
                  <c:v>5.5866264160000005</c:v>
                </c:pt>
                <c:pt idx="36">
                  <c:v>5.8968791280000001</c:v>
                </c:pt>
                <c:pt idx="37">
                  <c:v>6.3794330879999999</c:v>
                </c:pt>
                <c:pt idx="38">
                  <c:v>7.1821142399999998</c:v>
                </c:pt>
                <c:pt idx="39">
                  <c:v>8.0386213040000012</c:v>
                </c:pt>
                <c:pt idx="40">
                  <c:v>9.1513619120000005</c:v>
                </c:pt>
                <c:pt idx="41">
                  <c:v>9.8530242720000007</c:v>
                </c:pt>
                <c:pt idx="42">
                  <c:v>11.329061464</c:v>
                </c:pt>
                <c:pt idx="43">
                  <c:v>12.185425840000001</c:v>
                </c:pt>
                <c:pt idx="44">
                  <c:v>13.143146911999999</c:v>
                </c:pt>
                <c:pt idx="45">
                  <c:v>13.820725576000001</c:v>
                </c:pt>
                <c:pt idx="46">
                  <c:v>14.504952951999998</c:v>
                </c:pt>
                <c:pt idx="47">
                  <c:v>18.325465704000003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47AA-4E9C-B1DD-7B4314BFD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:tx>
                <c:spPr>
                  <a:ln w="9525" cap="sq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47AA-4E9C-B1DD-7B4314BFD40F}"/>
                    </c:ext>
                  </c:extLst>
                </c:dPt>
                <c:dPt>
                  <c:idx val="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A-47AA-4E9C-B1DD-7B4314BFD40F}"/>
                    </c:ext>
                  </c:extLst>
                </c:dPt>
                <c:dPt>
                  <c:idx val="5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C-47AA-4E9C-B1DD-7B4314BFD40F}"/>
                    </c:ext>
                  </c:extLst>
                </c:dPt>
                <c:dPt>
                  <c:idx val="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9-47AA-4E9C-B1DD-7B4314BFD40F}"/>
                    </c:ext>
                  </c:extLst>
                </c:dPt>
                <c:dPt>
                  <c:idx val="7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47AA-4E9C-B1DD-7B4314BFD40F}"/>
                    </c:ext>
                  </c:extLst>
                </c:dPt>
                <c:dPt>
                  <c:idx val="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8-47AA-4E9C-B1DD-7B4314BFD40F}"/>
                    </c:ext>
                  </c:extLst>
                </c:dPt>
                <c:dPt>
                  <c:idx val="1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7-47AA-4E9C-B1DD-7B4314BFD40F}"/>
                    </c:ext>
                  </c:extLst>
                </c:dPt>
                <c:dPt>
                  <c:idx val="1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6-47AA-4E9C-B1DD-7B4314BFD40F}"/>
                    </c:ext>
                  </c:extLst>
                </c:dPt>
                <c:dPt>
                  <c:idx val="1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5-47AA-4E9C-B1DD-7B4314BFD40F}"/>
                    </c:ext>
                  </c:extLst>
                </c:dPt>
                <c:dPt>
                  <c:idx val="1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4-47AA-4E9C-B1DD-7B4314BFD40F}"/>
                    </c:ext>
                  </c:extLst>
                </c:dPt>
                <c:dPt>
                  <c:idx val="1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3-47AA-4E9C-B1DD-7B4314BFD40F}"/>
                    </c:ext>
                  </c:extLst>
                </c:dPt>
                <c:dPt>
                  <c:idx val="2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47AA-4E9C-B1DD-7B4314BFD40F}"/>
                    </c:ext>
                  </c:extLst>
                </c:dPt>
                <c:dPt>
                  <c:idx val="2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1-47AA-4E9C-B1DD-7B4314BFD40F}"/>
                    </c:ext>
                  </c:extLst>
                </c:dPt>
                <c:dPt>
                  <c:idx val="2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47AA-4E9C-B1DD-7B4314BFD40F}"/>
                    </c:ext>
                  </c:extLst>
                </c:dPt>
                <c:dPt>
                  <c:idx val="2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F-47AA-4E9C-B1DD-7B4314BFD40F}"/>
                    </c:ext>
                  </c:extLst>
                </c:dPt>
                <c:dPt>
                  <c:idx val="2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47AA-4E9C-B1DD-7B4314BFD40F}"/>
                    </c:ext>
                  </c:extLst>
                </c:dPt>
                <c:dPt>
                  <c:idx val="29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E-47AA-4E9C-B1DD-7B4314BFD40F}"/>
                    </c:ext>
                  </c:extLst>
                </c:dPt>
                <c:dPt>
                  <c:idx val="3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D-47AA-4E9C-B1DD-7B4314BFD40F}"/>
                    </c:ext>
                  </c:extLst>
                </c:dPt>
                <c:dPt>
                  <c:idx val="31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47AA-4E9C-B1DD-7B4314BFD40F}"/>
                    </c:ext>
                  </c:extLst>
                </c:dPt>
                <c:dPt>
                  <c:idx val="3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C-47AA-4E9C-B1DD-7B4314BFD40F}"/>
                    </c:ext>
                  </c:extLst>
                </c:dPt>
                <c:dPt>
                  <c:idx val="3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B-47AA-4E9C-B1DD-7B4314BFD40F}"/>
                    </c:ext>
                  </c:extLst>
                </c:dPt>
                <c:dPt>
                  <c:idx val="3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A-47AA-4E9C-B1DD-7B4314BFD40F}"/>
                    </c:ext>
                  </c:extLst>
                </c:dPt>
                <c:dPt>
                  <c:idx val="3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9-47AA-4E9C-B1DD-7B4314BFD40F}"/>
                    </c:ext>
                  </c:extLst>
                </c:dPt>
                <c:dPt>
                  <c:idx val="4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8-47AA-4E9C-B1DD-7B4314BFD40F}"/>
                    </c:ext>
                  </c:extLst>
                </c:dPt>
                <c:dPt>
                  <c:idx val="4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7-47AA-4E9C-B1DD-7B4314BFD40F}"/>
                    </c:ext>
                  </c:extLst>
                </c:dPt>
                <c:dPt>
                  <c:idx val="4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6-47AA-4E9C-B1DD-7B4314BFD40F}"/>
                    </c:ext>
                  </c:extLst>
                </c:dPt>
                <c:dPt>
                  <c:idx val="4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5-47AA-4E9C-B1DD-7B4314BFD40F}"/>
                    </c:ext>
                  </c:extLst>
                </c:dPt>
                <c:dLbls>
                  <c:delete val="1"/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</c:v>
                      </c:pt>
                      <c:pt idx="1">
                        <c:v>20000</c:v>
                      </c:pt>
                      <c:pt idx="2">
                        <c:v>25000</c:v>
                      </c:pt>
                      <c:pt idx="3">
                        <c:v>125000</c:v>
                      </c:pt>
                      <c:pt idx="4">
                        <c:v>0</c:v>
                      </c:pt>
                      <c:pt idx="5">
                        <c:v>20000</c:v>
                      </c:pt>
                      <c:pt idx="6">
                        <c:v>25000</c:v>
                      </c:pt>
                      <c:pt idx="7">
                        <c:v>125000</c:v>
                      </c:pt>
                      <c:pt idx="8">
                        <c:v>0</c:v>
                      </c:pt>
                      <c:pt idx="9">
                        <c:v>20000</c:v>
                      </c:pt>
                      <c:pt idx="10">
                        <c:v>25000</c:v>
                      </c:pt>
                      <c:pt idx="11">
                        <c:v>125000</c:v>
                      </c:pt>
                      <c:pt idx="12">
                        <c:v>0</c:v>
                      </c:pt>
                      <c:pt idx="13">
                        <c:v>20000</c:v>
                      </c:pt>
                      <c:pt idx="14">
                        <c:v>25000</c:v>
                      </c:pt>
                      <c:pt idx="15">
                        <c:v>125000</c:v>
                      </c:pt>
                      <c:pt idx="16">
                        <c:v>0</c:v>
                      </c:pt>
                      <c:pt idx="17">
                        <c:v>20000</c:v>
                      </c:pt>
                      <c:pt idx="18">
                        <c:v>25000</c:v>
                      </c:pt>
                      <c:pt idx="19">
                        <c:v>125000</c:v>
                      </c:pt>
                      <c:pt idx="20">
                        <c:v>0</c:v>
                      </c:pt>
                      <c:pt idx="21">
                        <c:v>20000</c:v>
                      </c:pt>
                      <c:pt idx="22">
                        <c:v>25000</c:v>
                      </c:pt>
                      <c:pt idx="23">
                        <c:v>125000</c:v>
                      </c:pt>
                      <c:pt idx="24">
                        <c:v>0</c:v>
                      </c:pt>
                      <c:pt idx="25">
                        <c:v>20000</c:v>
                      </c:pt>
                      <c:pt idx="26">
                        <c:v>25000</c:v>
                      </c:pt>
                      <c:pt idx="27">
                        <c:v>125000</c:v>
                      </c:pt>
                      <c:pt idx="28">
                        <c:v>0</c:v>
                      </c:pt>
                      <c:pt idx="29">
                        <c:v>20000</c:v>
                      </c:pt>
                      <c:pt idx="30">
                        <c:v>25000</c:v>
                      </c:pt>
                      <c:pt idx="31">
                        <c:v>125000</c:v>
                      </c:pt>
                      <c:pt idx="32">
                        <c:v>0</c:v>
                      </c:pt>
                      <c:pt idx="33">
                        <c:v>20000</c:v>
                      </c:pt>
                      <c:pt idx="34">
                        <c:v>25000</c:v>
                      </c:pt>
                      <c:pt idx="35">
                        <c:v>125000</c:v>
                      </c:pt>
                      <c:pt idx="36">
                        <c:v>0</c:v>
                      </c:pt>
                      <c:pt idx="37">
                        <c:v>20000</c:v>
                      </c:pt>
                      <c:pt idx="38">
                        <c:v>25000</c:v>
                      </c:pt>
                      <c:pt idx="39">
                        <c:v>125000</c:v>
                      </c:pt>
                      <c:pt idx="40">
                        <c:v>0</c:v>
                      </c:pt>
                      <c:pt idx="41">
                        <c:v>20000</c:v>
                      </c:pt>
                      <c:pt idx="42">
                        <c:v>25000</c:v>
                      </c:pt>
                      <c:pt idx="43">
                        <c:v>125000</c:v>
                      </c:pt>
                      <c:pt idx="44">
                        <c:v>0</c:v>
                      </c:pt>
                      <c:pt idx="45">
                        <c:v>20000</c:v>
                      </c:pt>
                      <c:pt idx="46">
                        <c:v>25000</c:v>
                      </c:pt>
                      <c:pt idx="47">
                        <c:v>125000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-5</c:v>
                      </c:pt>
                      <c:pt idx="1">
                        <c:v>-5</c:v>
                      </c:pt>
                      <c:pt idx="2">
                        <c:v>-5</c:v>
                      </c:pt>
                      <c:pt idx="3">
                        <c:v>-5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5</c:v>
                      </c:pt>
                      <c:pt idx="11">
                        <c:v>5</c:v>
                      </c:pt>
                      <c:pt idx="12">
                        <c:v>10</c:v>
                      </c:pt>
                      <c:pt idx="13">
                        <c:v>10</c:v>
                      </c:pt>
                      <c:pt idx="14">
                        <c:v>10</c:v>
                      </c:pt>
                      <c:pt idx="15">
                        <c:v>10</c:v>
                      </c:pt>
                      <c:pt idx="16">
                        <c:v>15</c:v>
                      </c:pt>
                      <c:pt idx="17">
                        <c:v>15</c:v>
                      </c:pt>
                      <c:pt idx="18">
                        <c:v>15</c:v>
                      </c:pt>
                      <c:pt idx="19">
                        <c:v>15</c:v>
                      </c:pt>
                      <c:pt idx="20">
                        <c:v>20</c:v>
                      </c:pt>
                      <c:pt idx="21">
                        <c:v>20</c:v>
                      </c:pt>
                      <c:pt idx="22">
                        <c:v>20</c:v>
                      </c:pt>
                      <c:pt idx="23">
                        <c:v>20</c:v>
                      </c:pt>
                      <c:pt idx="24">
                        <c:v>25</c:v>
                      </c:pt>
                      <c:pt idx="25">
                        <c:v>25</c:v>
                      </c:pt>
                      <c:pt idx="26">
                        <c:v>25</c:v>
                      </c:pt>
                      <c:pt idx="27">
                        <c:v>25</c:v>
                      </c:pt>
                      <c:pt idx="28">
                        <c:v>32</c:v>
                      </c:pt>
                      <c:pt idx="29">
                        <c:v>32</c:v>
                      </c:pt>
                      <c:pt idx="30">
                        <c:v>32</c:v>
                      </c:pt>
                      <c:pt idx="31">
                        <c:v>32</c:v>
                      </c:pt>
                      <c:pt idx="32">
                        <c:v>37</c:v>
                      </c:pt>
                      <c:pt idx="33">
                        <c:v>37</c:v>
                      </c:pt>
                      <c:pt idx="34">
                        <c:v>37</c:v>
                      </c:pt>
                      <c:pt idx="35">
                        <c:v>37</c:v>
                      </c:pt>
                      <c:pt idx="36">
                        <c:v>42</c:v>
                      </c:pt>
                      <c:pt idx="37">
                        <c:v>42</c:v>
                      </c:pt>
                      <c:pt idx="38">
                        <c:v>42</c:v>
                      </c:pt>
                      <c:pt idx="39">
                        <c:v>42</c:v>
                      </c:pt>
                      <c:pt idx="40">
                        <c:v>47</c:v>
                      </c:pt>
                      <c:pt idx="41">
                        <c:v>47</c:v>
                      </c:pt>
                      <c:pt idx="42">
                        <c:v>47</c:v>
                      </c:pt>
                      <c:pt idx="43">
                        <c:v>47</c:v>
                      </c:pt>
                      <c:pt idx="44">
                        <c:v>52</c:v>
                      </c:pt>
                      <c:pt idx="45">
                        <c:v>52</c:v>
                      </c:pt>
                      <c:pt idx="46">
                        <c:v>52</c:v>
                      </c:pt>
                      <c:pt idx="47">
                        <c:v>52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0-47AA-4E9C-B1DD-7B4314BFD40F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5000"/>
          <c:min val="1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1000"/>
        <c:majorTimeUnit val="years"/>
      </c:dateAx>
      <c:valAx>
        <c:axId val="324261376"/>
        <c:scaling>
          <c:orientation val="minMax"/>
          <c:max val="54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areaChart>
        <c:grouping val="stacked"/>
        <c:varyColors val="0"/>
        <c:ser>
          <c:idx val="1"/>
          <c:order val="1"/>
          <c:tx>
            <c:v>Base</c:v>
          </c:tx>
          <c:spPr>
            <a:solidFill>
              <a:srgbClr val="FFFFFF"/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48646.939000000006</c:v>
                </c:pt>
                <c:pt idx="7">
                  <c:v>48646.939000000006</c:v>
                </c:pt>
                <c:pt idx="8">
                  <c:v>50463.266000000003</c:v>
                </c:pt>
                <c:pt idx="9">
                  <c:v>52279.593000000001</c:v>
                </c:pt>
                <c:pt idx="10">
                  <c:v>54095.918999999994</c:v>
                </c:pt>
                <c:pt idx="11">
                  <c:v>55912.245999999999</c:v>
                </c:pt>
                <c:pt idx="12">
                  <c:v>57728.572</c:v>
                </c:pt>
                <c:pt idx="13">
                  <c:v>59544.898999999998</c:v>
                </c:pt>
                <c:pt idx="14">
                  <c:v>61361.226000000002</c:v>
                </c:pt>
                <c:pt idx="15">
                  <c:v>63177.551999999996</c:v>
                </c:pt>
                <c:pt idx="16">
                  <c:v>64993.878999999994</c:v>
                </c:pt>
                <c:pt idx="17">
                  <c:v>66810.205000000002</c:v>
                </c:pt>
                <c:pt idx="18">
                  <c:v>68626.531999999992</c:v>
                </c:pt>
                <c:pt idx="19">
                  <c:v>70442.858999999997</c:v>
                </c:pt>
                <c:pt idx="20">
                  <c:v>72259.184999999998</c:v>
                </c:pt>
                <c:pt idx="21">
                  <c:v>74075.512000000002</c:v>
                </c:pt>
                <c:pt idx="22">
                  <c:v>75891.838000000003</c:v>
                </c:pt>
                <c:pt idx="23">
                  <c:v>77708.165000000008</c:v>
                </c:pt>
                <c:pt idx="24">
                  <c:v>79524.492000000013</c:v>
                </c:pt>
                <c:pt idx="25">
                  <c:v>81340.817999999999</c:v>
                </c:pt>
                <c:pt idx="26">
                  <c:v>83157.145000000004</c:v>
                </c:pt>
                <c:pt idx="27">
                  <c:v>84973.471000000005</c:v>
                </c:pt>
                <c:pt idx="28">
                  <c:v>86789.797999999995</c:v>
                </c:pt>
                <c:pt idx="29">
                  <c:v>88606.123999999996</c:v>
                </c:pt>
                <c:pt idx="30">
                  <c:v>90422.451000000001</c:v>
                </c:pt>
                <c:pt idx="31">
                  <c:v>92238.777999999991</c:v>
                </c:pt>
                <c:pt idx="32">
                  <c:v>94055.104000000007</c:v>
                </c:pt>
                <c:pt idx="33">
                  <c:v>95871.430999999997</c:v>
                </c:pt>
                <c:pt idx="34">
                  <c:v>97687.756999999998</c:v>
                </c:pt>
                <c:pt idx="35">
                  <c:v>99504.084000000003</c:v>
                </c:pt>
                <c:pt idx="36">
                  <c:v>101320.41100000001</c:v>
                </c:pt>
                <c:pt idx="37">
                  <c:v>103136.73699999999</c:v>
                </c:pt>
                <c:pt idx="38">
                  <c:v>104953.064</c:v>
                </c:pt>
                <c:pt idx="39">
                  <c:v>106769.39</c:v>
                </c:pt>
                <c:pt idx="40">
                  <c:v>108585.717</c:v>
                </c:pt>
                <c:pt idx="41">
                  <c:v>110402.04400000001</c:v>
                </c:pt>
                <c:pt idx="42">
                  <c:v>112218.37</c:v>
                </c:pt>
                <c:pt idx="43">
                  <c:v>114034.697</c:v>
                </c:pt>
                <c:pt idx="44">
                  <c:v>115851.023</c:v>
                </c:pt>
                <c:pt idx="45">
                  <c:v>117667.35</c:v>
                </c:pt>
                <c:pt idx="46">
                  <c:v>119483.67600000001</c:v>
                </c:pt>
                <c:pt idx="47">
                  <c:v>121300.003</c:v>
                </c:pt>
              </c:numCache>
            </c:numRef>
          </c:cat>
          <c:val>
            <c:numRef>
              <c:f>Sheet1!$E$1:$E$48</c:f>
              <c:numCache>
                <c:formatCode>General</c:formatCode>
                <c:ptCount val="48"/>
                <c:pt idx="0">
                  <c:v>0</c:v>
                </c:pt>
                <c:pt idx="1">
                  <c:v>6.4467355800000004</c:v>
                </c:pt>
                <c:pt idx="2">
                  <c:v>6.4467355800000004</c:v>
                </c:pt>
                <c:pt idx="3">
                  <c:v>0</c:v>
                </c:pt>
                <c:pt idx="4">
                  <c:v>0</c:v>
                </c:pt>
                <c:pt idx="7">
                  <c:v>5.5135374279999994</c:v>
                </c:pt>
                <c:pt idx="8">
                  <c:v>7.4961364479999997</c:v>
                </c:pt>
                <c:pt idx="9">
                  <c:v>7.7304385519999999</c:v>
                </c:pt>
                <c:pt idx="10">
                  <c:v>7.8972358319999998</c:v>
                </c:pt>
                <c:pt idx="11">
                  <c:v>7.9562986840000001</c:v>
                </c:pt>
                <c:pt idx="12">
                  <c:v>7.9664856280000009</c:v>
                </c:pt>
                <c:pt idx="13">
                  <c:v>7.9612387799999986</c:v>
                </c:pt>
                <c:pt idx="14">
                  <c:v>7.9967436599999999</c:v>
                </c:pt>
                <c:pt idx="15">
                  <c:v>8.4909181520000008</c:v>
                </c:pt>
                <c:pt idx="16">
                  <c:v>9.180365772</c:v>
                </c:pt>
                <c:pt idx="17">
                  <c:v>8.537632047999999</c:v>
                </c:pt>
                <c:pt idx="18">
                  <c:v>8.1430695839999991</c:v>
                </c:pt>
                <c:pt idx="19">
                  <c:v>9.1460923427999994</c:v>
                </c:pt>
                <c:pt idx="20">
                  <c:v>9.3471869168000001</c:v>
                </c:pt>
                <c:pt idx="21">
                  <c:v>9.2167508036000001</c:v>
                </c:pt>
                <c:pt idx="22">
                  <c:v>8.9265979399999988</c:v>
                </c:pt>
                <c:pt idx="23">
                  <c:v>8.8716083668000003</c:v>
                </c:pt>
                <c:pt idx="24">
                  <c:v>8.4469402315999993</c:v>
                </c:pt>
                <c:pt idx="25">
                  <c:v>7.9020657216000005</c:v>
                </c:pt>
                <c:pt idx="26">
                  <c:v>7.7910115359999992</c:v>
                </c:pt>
                <c:pt idx="27">
                  <c:v>7.890230828</c:v>
                </c:pt>
                <c:pt idx="28">
                  <c:v>7.671977548000001</c:v>
                </c:pt>
                <c:pt idx="29">
                  <c:v>7.8930879360000006</c:v>
                </c:pt>
                <c:pt idx="30">
                  <c:v>7.9901097839999995</c:v>
                </c:pt>
                <c:pt idx="31">
                  <c:v>8.0021351319999994</c:v>
                </c:pt>
                <c:pt idx="32">
                  <c:v>8.0270792000000011</c:v>
                </c:pt>
                <c:pt idx="33">
                  <c:v>8.0396401960000006</c:v>
                </c:pt>
                <c:pt idx="34">
                  <c:v>8.476623236</c:v>
                </c:pt>
                <c:pt idx="35">
                  <c:v>9.1561399960000003</c:v>
                </c:pt>
                <c:pt idx="36">
                  <c:v>9.6415190640000006</c:v>
                </c:pt>
                <c:pt idx="37">
                  <c:v>10.175513604000001</c:v>
                </c:pt>
                <c:pt idx="38">
                  <c:v>10.513714836</c:v>
                </c:pt>
                <c:pt idx="39">
                  <c:v>10.747482548000001</c:v>
                </c:pt>
                <c:pt idx="40">
                  <c:v>10.924834516000001</c:v>
                </c:pt>
                <c:pt idx="41">
                  <c:v>11.087378295999999</c:v>
                </c:pt>
                <c:pt idx="42">
                  <c:v>11.275973455999999</c:v>
                </c:pt>
                <c:pt idx="43">
                  <c:v>11.542775435999999</c:v>
                </c:pt>
                <c:pt idx="44">
                  <c:v>11.851069384000001</c:v>
                </c:pt>
                <c:pt idx="45">
                  <c:v>12.025036276</c:v>
                </c:pt>
                <c:pt idx="46">
                  <c:v>12.0567985248</c:v>
                </c:pt>
                <c:pt idx="47">
                  <c:v>12.072876259999999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9-48F5-B0BA-7CB78C26104A}"/>
            </c:ext>
          </c:extLst>
        </c:ser>
        <c:ser>
          <c:idx val="2"/>
          <c:order val="2"/>
          <c:tx>
            <c:v>CI</c:v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48646.939000000006</c:v>
                </c:pt>
                <c:pt idx="7">
                  <c:v>48646.939000000006</c:v>
                </c:pt>
                <c:pt idx="8">
                  <c:v>50463.266000000003</c:v>
                </c:pt>
                <c:pt idx="9">
                  <c:v>52279.593000000001</c:v>
                </c:pt>
                <c:pt idx="10">
                  <c:v>54095.918999999994</c:v>
                </c:pt>
                <c:pt idx="11">
                  <c:v>55912.245999999999</c:v>
                </c:pt>
                <c:pt idx="12">
                  <c:v>57728.572</c:v>
                </c:pt>
                <c:pt idx="13">
                  <c:v>59544.898999999998</c:v>
                </c:pt>
                <c:pt idx="14">
                  <c:v>61361.226000000002</c:v>
                </c:pt>
                <c:pt idx="15">
                  <c:v>63177.551999999996</c:v>
                </c:pt>
                <c:pt idx="16">
                  <c:v>64993.878999999994</c:v>
                </c:pt>
                <c:pt idx="17">
                  <c:v>66810.205000000002</c:v>
                </c:pt>
                <c:pt idx="18">
                  <c:v>68626.531999999992</c:v>
                </c:pt>
                <c:pt idx="19">
                  <c:v>70442.858999999997</c:v>
                </c:pt>
                <c:pt idx="20">
                  <c:v>72259.184999999998</c:v>
                </c:pt>
                <c:pt idx="21">
                  <c:v>74075.512000000002</c:v>
                </c:pt>
                <c:pt idx="22">
                  <c:v>75891.838000000003</c:v>
                </c:pt>
                <c:pt idx="23">
                  <c:v>77708.165000000008</c:v>
                </c:pt>
                <c:pt idx="24">
                  <c:v>79524.492000000013</c:v>
                </c:pt>
                <c:pt idx="25">
                  <c:v>81340.817999999999</c:v>
                </c:pt>
                <c:pt idx="26">
                  <c:v>83157.145000000004</c:v>
                </c:pt>
                <c:pt idx="27">
                  <c:v>84973.471000000005</c:v>
                </c:pt>
                <c:pt idx="28">
                  <c:v>86789.797999999995</c:v>
                </c:pt>
                <c:pt idx="29">
                  <c:v>88606.123999999996</c:v>
                </c:pt>
                <c:pt idx="30">
                  <c:v>90422.451000000001</c:v>
                </c:pt>
                <c:pt idx="31">
                  <c:v>92238.777999999991</c:v>
                </c:pt>
                <c:pt idx="32">
                  <c:v>94055.104000000007</c:v>
                </c:pt>
                <c:pt idx="33">
                  <c:v>95871.430999999997</c:v>
                </c:pt>
                <c:pt idx="34">
                  <c:v>97687.756999999998</c:v>
                </c:pt>
                <c:pt idx="35">
                  <c:v>99504.084000000003</c:v>
                </c:pt>
                <c:pt idx="36">
                  <c:v>101320.41100000001</c:v>
                </c:pt>
                <c:pt idx="37">
                  <c:v>103136.73699999999</c:v>
                </c:pt>
                <c:pt idx="38">
                  <c:v>104953.064</c:v>
                </c:pt>
                <c:pt idx="39">
                  <c:v>106769.39</c:v>
                </c:pt>
                <c:pt idx="40">
                  <c:v>108585.717</c:v>
                </c:pt>
                <c:pt idx="41">
                  <c:v>110402.04400000001</c:v>
                </c:pt>
                <c:pt idx="42">
                  <c:v>112218.37</c:v>
                </c:pt>
                <c:pt idx="43">
                  <c:v>114034.697</c:v>
                </c:pt>
                <c:pt idx="44">
                  <c:v>115851.023</c:v>
                </c:pt>
                <c:pt idx="45">
                  <c:v>117667.35</c:v>
                </c:pt>
                <c:pt idx="46">
                  <c:v>119483.67600000001</c:v>
                </c:pt>
                <c:pt idx="47">
                  <c:v>121300.003</c:v>
                </c:pt>
              </c:numCache>
            </c:numRef>
          </c:cat>
          <c:val>
            <c:numRef>
              <c:f>Sheet1!$F$1:$F$48</c:f>
              <c:numCache>
                <c:formatCode>General</c:formatCode>
                <c:ptCount val="48"/>
                <c:pt idx="0">
                  <c:v>0</c:v>
                </c:pt>
                <c:pt idx="1">
                  <c:v>6.5099028399999996</c:v>
                </c:pt>
                <c:pt idx="2">
                  <c:v>6.5099028399999996</c:v>
                </c:pt>
                <c:pt idx="3">
                  <c:v>0</c:v>
                </c:pt>
                <c:pt idx="4">
                  <c:v>0</c:v>
                </c:pt>
                <c:pt idx="7">
                  <c:v>15.007899144</c:v>
                </c:pt>
                <c:pt idx="8">
                  <c:v>10.676007104</c:v>
                </c:pt>
                <c:pt idx="9">
                  <c:v>9.9221228959999994</c:v>
                </c:pt>
                <c:pt idx="10">
                  <c:v>9.356984336</c:v>
                </c:pt>
                <c:pt idx="11">
                  <c:v>8.8655586319999991</c:v>
                </c:pt>
                <c:pt idx="12">
                  <c:v>8.4155567439999999</c:v>
                </c:pt>
                <c:pt idx="13">
                  <c:v>7.9999144400000004</c:v>
                </c:pt>
                <c:pt idx="14">
                  <c:v>7.4721726799999999</c:v>
                </c:pt>
                <c:pt idx="15">
                  <c:v>5.9742516960000005</c:v>
                </c:pt>
                <c:pt idx="16">
                  <c:v>4.0212704559999999</c:v>
                </c:pt>
                <c:pt idx="17">
                  <c:v>4.6270159040000003</c:v>
                </c:pt>
                <c:pt idx="18">
                  <c:v>4.8657768319999999</c:v>
                </c:pt>
                <c:pt idx="19">
                  <c:v>2.8187233144000001</c:v>
                </c:pt>
                <c:pt idx="20">
                  <c:v>2.2508401664000002</c:v>
                </c:pt>
                <c:pt idx="21">
                  <c:v>2.1592323927999999</c:v>
                </c:pt>
                <c:pt idx="22">
                  <c:v>2.4401941199999997</c:v>
                </c:pt>
                <c:pt idx="23">
                  <c:v>2.2157218664</c:v>
                </c:pt>
                <c:pt idx="24">
                  <c:v>2.7495675367999999</c:v>
                </c:pt>
                <c:pt idx="25">
                  <c:v>3.5445229567999998</c:v>
                </c:pt>
                <c:pt idx="26">
                  <c:v>4.2422667279999997</c:v>
                </c:pt>
                <c:pt idx="27">
                  <c:v>4.6774643439999997</c:v>
                </c:pt>
                <c:pt idx="28">
                  <c:v>5.7440689039999997</c:v>
                </c:pt>
                <c:pt idx="29">
                  <c:v>5.9289741280000001</c:v>
                </c:pt>
                <c:pt idx="30">
                  <c:v>6.3124724319999999</c:v>
                </c:pt>
                <c:pt idx="31">
                  <c:v>6.6241857359999994</c:v>
                </c:pt>
                <c:pt idx="32">
                  <c:v>6.6176655999999996</c:v>
                </c:pt>
                <c:pt idx="33">
                  <c:v>6.624799608</c:v>
                </c:pt>
                <c:pt idx="34">
                  <c:v>6.7600435279999997</c:v>
                </c:pt>
                <c:pt idx="35">
                  <c:v>6.2869740079999996</c:v>
                </c:pt>
                <c:pt idx="36">
                  <c:v>5.943529872</c:v>
                </c:pt>
                <c:pt idx="37">
                  <c:v>5.3489187920000001</c:v>
                </c:pt>
                <c:pt idx="38">
                  <c:v>5.060978328</c:v>
                </c:pt>
                <c:pt idx="39">
                  <c:v>4.9258669040000003</c:v>
                </c:pt>
                <c:pt idx="40">
                  <c:v>4.8791569679999993</c:v>
                </c:pt>
                <c:pt idx="41">
                  <c:v>4.8574774080000003</c:v>
                </c:pt>
                <c:pt idx="42">
                  <c:v>4.7948710879999998</c:v>
                </c:pt>
                <c:pt idx="43">
                  <c:v>4.5287011279999998</c:v>
                </c:pt>
                <c:pt idx="44">
                  <c:v>4.1896552319999998</c:v>
                </c:pt>
                <c:pt idx="45">
                  <c:v>3.9556794480000002</c:v>
                </c:pt>
                <c:pt idx="46">
                  <c:v>3.8651949503999998</c:v>
                </c:pt>
                <c:pt idx="47">
                  <c:v>3.7864514800000002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9-48F5-B0BA-7CB78C261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9525" cap="sq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3-3A89-48F5-B0BA-7CB78C26104A}"/>
              </c:ext>
            </c:extLst>
          </c:dPt>
          <c:dPt>
            <c:idx val="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5-3A89-48F5-B0BA-7CB78C26104A}"/>
              </c:ext>
            </c:extLst>
          </c:dPt>
          <c:dPt>
            <c:idx val="5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3A89-48F5-B0BA-7CB78C26104A}"/>
              </c:ext>
            </c:extLst>
          </c:dPt>
          <c:dPt>
            <c:idx val="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9-3A89-48F5-B0BA-7CB78C26104A}"/>
              </c:ext>
            </c:extLst>
          </c:dPt>
          <c:dPt>
            <c:idx val="7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A89-48F5-B0BA-7CB78C26104A}"/>
              </c:ext>
            </c:extLst>
          </c:dPt>
          <c:dPt>
            <c:idx val="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D-3A89-48F5-B0BA-7CB78C26104A}"/>
              </c:ext>
            </c:extLst>
          </c:dPt>
          <c:dPt>
            <c:idx val="1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F-3A89-48F5-B0BA-7CB78C26104A}"/>
              </c:ext>
            </c:extLst>
          </c:dPt>
          <c:dPt>
            <c:idx val="1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1-3A89-48F5-B0BA-7CB78C26104A}"/>
              </c:ext>
            </c:extLst>
          </c:dPt>
          <c:dPt>
            <c:idx val="1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3-3A89-48F5-B0BA-7CB78C26104A}"/>
              </c:ext>
            </c:extLst>
          </c:dPt>
          <c:dPt>
            <c:idx val="1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5-3A89-48F5-B0BA-7CB78C26104A}"/>
              </c:ext>
            </c:extLst>
          </c:dPt>
          <c:dPt>
            <c:idx val="1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7-3A89-48F5-B0BA-7CB78C26104A}"/>
              </c:ext>
            </c:extLst>
          </c:dPt>
          <c:dPt>
            <c:idx val="2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9-3A89-48F5-B0BA-7CB78C26104A}"/>
              </c:ext>
            </c:extLst>
          </c:dPt>
          <c:dPt>
            <c:idx val="2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B-3A89-48F5-B0BA-7CB78C26104A}"/>
              </c:ext>
            </c:extLst>
          </c:dPt>
          <c:dPt>
            <c:idx val="2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D-3A89-48F5-B0BA-7CB78C26104A}"/>
              </c:ext>
            </c:extLst>
          </c:dPt>
          <c:dPt>
            <c:idx val="2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F-3A89-48F5-B0BA-7CB78C26104A}"/>
              </c:ext>
            </c:extLst>
          </c:dPt>
          <c:dPt>
            <c:idx val="2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1-3A89-48F5-B0BA-7CB78C26104A}"/>
              </c:ext>
            </c:extLst>
          </c:dPt>
          <c:dPt>
            <c:idx val="29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3-3A89-48F5-B0BA-7CB78C26104A}"/>
              </c:ext>
            </c:extLst>
          </c:dPt>
          <c:dPt>
            <c:idx val="3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5-3A89-48F5-B0BA-7CB78C26104A}"/>
              </c:ext>
            </c:extLst>
          </c:dPt>
          <c:dPt>
            <c:idx val="31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7-3A89-48F5-B0BA-7CB78C26104A}"/>
              </c:ext>
            </c:extLst>
          </c:dPt>
          <c:dPt>
            <c:idx val="3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9-3A89-48F5-B0BA-7CB78C26104A}"/>
              </c:ext>
            </c:extLst>
          </c:dPt>
          <c:dPt>
            <c:idx val="3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B-3A89-48F5-B0BA-7CB78C26104A}"/>
              </c:ext>
            </c:extLst>
          </c:dPt>
          <c:dPt>
            <c:idx val="3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D-3A89-48F5-B0BA-7CB78C26104A}"/>
              </c:ext>
            </c:extLst>
          </c:dPt>
          <c:dPt>
            <c:idx val="3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F-3A89-48F5-B0BA-7CB78C26104A}"/>
              </c:ext>
            </c:extLst>
          </c:dPt>
          <c:dPt>
            <c:idx val="4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1-3A89-48F5-B0BA-7CB78C26104A}"/>
              </c:ext>
            </c:extLst>
          </c:dPt>
          <c:dPt>
            <c:idx val="4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3-3A89-48F5-B0BA-7CB78C26104A}"/>
              </c:ext>
            </c:extLst>
          </c:dPt>
          <c:dPt>
            <c:idx val="4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5-3A89-48F5-B0BA-7CB78C26104A}"/>
              </c:ext>
            </c:extLst>
          </c:dPt>
          <c:dPt>
            <c:idx val="4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7-3A89-48F5-B0BA-7CB78C26104A}"/>
              </c:ext>
            </c:extLst>
          </c:dPt>
          <c:dLbls>
            <c:delete val="1"/>
          </c:dLbls>
          <c:xVal>
            <c:numRef>
              <c:f>Sheet1!$A$2:$A$49</c:f>
              <c:numCache>
                <c:formatCode>General</c:formatCode>
                <c:ptCount val="48"/>
                <c:pt idx="0">
                  <c:v>0</c:v>
                </c:pt>
                <c:pt idx="1">
                  <c:v>20000</c:v>
                </c:pt>
                <c:pt idx="2">
                  <c:v>25000</c:v>
                </c:pt>
                <c:pt idx="3">
                  <c:v>125000</c:v>
                </c:pt>
                <c:pt idx="4">
                  <c:v>0</c:v>
                </c:pt>
                <c:pt idx="5">
                  <c:v>20000</c:v>
                </c:pt>
                <c:pt idx="6">
                  <c:v>25000</c:v>
                </c:pt>
                <c:pt idx="7">
                  <c:v>125000</c:v>
                </c:pt>
                <c:pt idx="8">
                  <c:v>0</c:v>
                </c:pt>
                <c:pt idx="9">
                  <c:v>20000</c:v>
                </c:pt>
                <c:pt idx="10">
                  <c:v>25000</c:v>
                </c:pt>
                <c:pt idx="11">
                  <c:v>125000</c:v>
                </c:pt>
                <c:pt idx="12">
                  <c:v>0</c:v>
                </c:pt>
                <c:pt idx="13">
                  <c:v>20000</c:v>
                </c:pt>
                <c:pt idx="14">
                  <c:v>25000</c:v>
                </c:pt>
                <c:pt idx="15">
                  <c:v>125000</c:v>
                </c:pt>
                <c:pt idx="16">
                  <c:v>0</c:v>
                </c:pt>
                <c:pt idx="17">
                  <c:v>20000</c:v>
                </c:pt>
                <c:pt idx="18">
                  <c:v>25000</c:v>
                </c:pt>
                <c:pt idx="19">
                  <c:v>125000</c:v>
                </c:pt>
                <c:pt idx="20">
                  <c:v>0</c:v>
                </c:pt>
                <c:pt idx="21">
                  <c:v>20000</c:v>
                </c:pt>
                <c:pt idx="22">
                  <c:v>25000</c:v>
                </c:pt>
                <c:pt idx="23">
                  <c:v>125000</c:v>
                </c:pt>
                <c:pt idx="24">
                  <c:v>0</c:v>
                </c:pt>
                <c:pt idx="25">
                  <c:v>20000</c:v>
                </c:pt>
                <c:pt idx="26">
                  <c:v>25000</c:v>
                </c:pt>
                <c:pt idx="27">
                  <c:v>125000</c:v>
                </c:pt>
                <c:pt idx="28">
                  <c:v>0</c:v>
                </c:pt>
                <c:pt idx="29">
                  <c:v>20000</c:v>
                </c:pt>
                <c:pt idx="30">
                  <c:v>25000</c:v>
                </c:pt>
                <c:pt idx="31">
                  <c:v>125000</c:v>
                </c:pt>
                <c:pt idx="32">
                  <c:v>0</c:v>
                </c:pt>
                <c:pt idx="33">
                  <c:v>20000</c:v>
                </c:pt>
                <c:pt idx="34">
                  <c:v>25000</c:v>
                </c:pt>
                <c:pt idx="35">
                  <c:v>125000</c:v>
                </c:pt>
                <c:pt idx="36">
                  <c:v>0</c:v>
                </c:pt>
                <c:pt idx="37">
                  <c:v>20000</c:v>
                </c:pt>
                <c:pt idx="38">
                  <c:v>25000</c:v>
                </c:pt>
                <c:pt idx="39">
                  <c:v>125000</c:v>
                </c:pt>
                <c:pt idx="40">
                  <c:v>0</c:v>
                </c:pt>
                <c:pt idx="41">
                  <c:v>20000</c:v>
                </c:pt>
                <c:pt idx="42">
                  <c:v>25000</c:v>
                </c:pt>
                <c:pt idx="43">
                  <c:v>125000</c:v>
                </c:pt>
                <c:pt idx="44">
                  <c:v>0</c:v>
                </c:pt>
                <c:pt idx="45">
                  <c:v>20000</c:v>
                </c:pt>
                <c:pt idx="46">
                  <c:v>25000</c:v>
                </c:pt>
                <c:pt idx="47">
                  <c:v>125000</c:v>
                </c:pt>
              </c:numCache>
            </c:numRef>
          </c:xVal>
          <c:yVal>
            <c:numRef>
              <c:f>Sheet1!$B$2:$B$49</c:f>
              <c:numCache>
                <c:formatCode>General</c:formatCode>
                <c:ptCount val="48"/>
                <c:pt idx="0">
                  <c:v>-5</c:v>
                </c:pt>
                <c:pt idx="1">
                  <c:v>-5</c:v>
                </c:pt>
                <c:pt idx="2">
                  <c:v>-5</c:v>
                </c:pt>
                <c:pt idx="3">
                  <c:v>-5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32</c:v>
                </c:pt>
                <c:pt idx="29">
                  <c:v>32</c:v>
                </c:pt>
                <c:pt idx="30">
                  <c:v>32</c:v>
                </c:pt>
                <c:pt idx="31">
                  <c:v>32</c:v>
                </c:pt>
                <c:pt idx="32">
                  <c:v>37</c:v>
                </c:pt>
                <c:pt idx="33">
                  <c:v>37</c:v>
                </c:pt>
                <c:pt idx="34">
                  <c:v>37</c:v>
                </c:pt>
                <c:pt idx="35">
                  <c:v>37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47</c:v>
                </c:pt>
                <c:pt idx="41">
                  <c:v>47</c:v>
                </c:pt>
                <c:pt idx="42">
                  <c:v>47</c:v>
                </c:pt>
                <c:pt idx="43">
                  <c:v>47</c:v>
                </c:pt>
                <c:pt idx="44">
                  <c:v>52</c:v>
                </c:pt>
                <c:pt idx="45">
                  <c:v>52</c:v>
                </c:pt>
                <c:pt idx="46">
                  <c:v>52</c:v>
                </c:pt>
                <c:pt idx="47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8-3A89-48F5-B0BA-7CB78C2610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</c:scatterChart>
      <c:dateAx>
        <c:axId val="324224896"/>
        <c:scaling>
          <c:orientation val="minMax"/>
          <c:max val="125000"/>
          <c:min val="1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1000"/>
        <c:majorTimeUnit val="years"/>
      </c:dateAx>
      <c:valAx>
        <c:axId val="324261376"/>
        <c:scaling>
          <c:orientation val="minMax"/>
          <c:max val="54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68B33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-99</c:v>
                </c:pt>
                <c:pt idx="1">
                  <c:v>40.044426000000001</c:v>
                </c:pt>
                <c:pt idx="2">
                  <c:v>41.057859999999998</c:v>
                </c:pt>
                <c:pt idx="3">
                  <c:v>41.372417999999996</c:v>
                </c:pt>
                <c:pt idx="4">
                  <c:v>35.522942</c:v>
                </c:pt>
                <c:pt idx="5">
                  <c:v>42.240319999999997</c:v>
                </c:pt>
                <c:pt idx="6">
                  <c:v>-99</c:v>
                </c:pt>
                <c:pt idx="7">
                  <c:v>40.073041000000003</c:v>
                </c:pt>
                <c:pt idx="8">
                  <c:v>36.817446000000004</c:v>
                </c:pt>
                <c:pt idx="9">
                  <c:v>37.931369000000004</c:v>
                </c:pt>
                <c:pt idx="10">
                  <c:v>44.920529999999999</c:v>
                </c:pt>
                <c:pt idx="11">
                  <c:v>41.743115000000003</c:v>
                </c:pt>
                <c:pt idx="12">
                  <c:v>-99</c:v>
                </c:pt>
                <c:pt idx="13">
                  <c:v>45.723509999999997</c:v>
                </c:pt>
                <c:pt idx="14">
                  <c:v>42.172359999999998</c:v>
                </c:pt>
                <c:pt idx="15">
                  <c:v>38.024091999999996</c:v>
                </c:pt>
                <c:pt idx="16">
                  <c:v>37.926974999999999</c:v>
                </c:pt>
                <c:pt idx="17">
                  <c:v>-99</c:v>
                </c:pt>
                <c:pt idx="18">
                  <c:v>43.601039999999998</c:v>
                </c:pt>
                <c:pt idx="19">
                  <c:v>42.245109999999997</c:v>
                </c:pt>
                <c:pt idx="20">
                  <c:v>46.161290000000001</c:v>
                </c:pt>
                <c:pt idx="21">
                  <c:v>-99</c:v>
                </c:pt>
                <c:pt idx="22">
                  <c:v>42.31</c:v>
                </c:pt>
                <c:pt idx="23">
                  <c:v>44.694330000000001</c:v>
                </c:pt>
                <c:pt idx="24">
                  <c:v>-99</c:v>
                </c:pt>
                <c:pt idx="25">
                  <c:v>41.515055000000004</c:v>
                </c:pt>
                <c:pt idx="26">
                  <c:v>44.261989999999997</c:v>
                </c:pt>
                <c:pt idx="27">
                  <c:v>44.739750000000001</c:v>
                </c:pt>
                <c:pt idx="28">
                  <c:v>42.484719999999996</c:v>
                </c:pt>
                <c:pt idx="29">
                  <c:v>41.876626000000002</c:v>
                </c:pt>
                <c:pt idx="30">
                  <c:v>46.797939999999997</c:v>
                </c:pt>
                <c:pt idx="31">
                  <c:v>46.888059999999996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41.500809000000004</c:v>
                </c:pt>
                <c:pt idx="36">
                  <c:v>44.948250000000002</c:v>
                </c:pt>
                <c:pt idx="37">
                  <c:v>-99</c:v>
                </c:pt>
                <c:pt idx="38">
                  <c:v>43.949590000000001</c:v>
                </c:pt>
                <c:pt idx="39">
                  <c:v>-99</c:v>
                </c:pt>
                <c:pt idx="40">
                  <c:v>39.798225000000002</c:v>
                </c:pt>
                <c:pt idx="41">
                  <c:v>42.587949999999999</c:v>
                </c:pt>
                <c:pt idx="42">
                  <c:v>-99</c:v>
                </c:pt>
                <c:pt idx="43">
                  <c:v>39.413426000000001</c:v>
                </c:pt>
                <c:pt idx="44">
                  <c:v>35.509036999999999</c:v>
                </c:pt>
                <c:pt idx="45">
                  <c:v>41.749580000000002</c:v>
                </c:pt>
                <c:pt idx="46">
                  <c:v>39.182806999999997</c:v>
                </c:pt>
                <c:pt idx="47">
                  <c:v>-99</c:v>
                </c:pt>
                <c:pt idx="48">
                  <c:v>36.741525000000003</c:v>
                </c:pt>
                <c:pt idx="49">
                  <c:v>42.011600000000001</c:v>
                </c:pt>
                <c:pt idx="50">
                  <c:v>47.622920000000001</c:v>
                </c:pt>
                <c:pt idx="51">
                  <c:v>53.497</c:v>
                </c:pt>
                <c:pt idx="52">
                  <c:v>38.732039999999998</c:v>
                </c:pt>
                <c:pt idx="53">
                  <c:v>46.94117</c:v>
                </c:pt>
                <c:pt idx="54">
                  <c:v>40.581184999999998</c:v>
                </c:pt>
                <c:pt idx="55">
                  <c:v>39.541815</c:v>
                </c:pt>
                <c:pt idx="56">
                  <c:v>-99</c:v>
                </c:pt>
                <c:pt idx="57">
                  <c:v>-99</c:v>
                </c:pt>
                <c:pt idx="58">
                  <c:v>45.109459999999999</c:v>
                </c:pt>
                <c:pt idx="59">
                  <c:v>-99</c:v>
                </c:pt>
                <c:pt idx="60">
                  <c:v>-99</c:v>
                </c:pt>
                <c:pt idx="61">
                  <c:v>41.589447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34.929192</c:v>
                </c:pt>
                <c:pt idx="66">
                  <c:v>-99</c:v>
                </c:pt>
                <c:pt idx="67">
                  <c:v>33.943021999999999</c:v>
                </c:pt>
                <c:pt idx="68">
                  <c:v>41.745125999999999</c:v>
                </c:pt>
                <c:pt idx="69">
                  <c:v>42.184690000000003</c:v>
                </c:pt>
                <c:pt idx="70">
                  <c:v>-99</c:v>
                </c:pt>
                <c:pt idx="71">
                  <c:v>31.887984800000002</c:v>
                </c:pt>
                <c:pt idx="72">
                  <c:v>43.55068</c:v>
                </c:pt>
                <c:pt idx="73">
                  <c:v>-99</c:v>
                </c:pt>
                <c:pt idx="74">
                  <c:v>45.28463</c:v>
                </c:pt>
                <c:pt idx="75">
                  <c:v>-99</c:v>
                </c:pt>
                <c:pt idx="76">
                  <c:v>37.446671000000002</c:v>
                </c:pt>
                <c:pt idx="77">
                  <c:v>44.860169999999997</c:v>
                </c:pt>
                <c:pt idx="78">
                  <c:v>40.948867999999997</c:v>
                </c:pt>
                <c:pt idx="79">
                  <c:v>43.850390000000004</c:v>
                </c:pt>
                <c:pt idx="80">
                  <c:v>41.267147999999999</c:v>
                </c:pt>
                <c:pt idx="81">
                  <c:v>-99</c:v>
                </c:pt>
                <c:pt idx="82">
                  <c:v>39.605443000000001</c:v>
                </c:pt>
                <c:pt idx="83">
                  <c:v>46.691800000000001</c:v>
                </c:pt>
                <c:pt idx="84">
                  <c:v>45.829459999999997</c:v>
                </c:pt>
                <c:pt idx="85">
                  <c:v>41.599224</c:v>
                </c:pt>
                <c:pt idx="86">
                  <c:v>-99</c:v>
                </c:pt>
                <c:pt idx="87">
                  <c:v>41.16639</c:v>
                </c:pt>
                <c:pt idx="88">
                  <c:v>-99</c:v>
                </c:pt>
                <c:pt idx="89">
                  <c:v>43.90128</c:v>
                </c:pt>
                <c:pt idx="90">
                  <c:v>41.574393999999998</c:v>
                </c:pt>
                <c:pt idx="91">
                  <c:v>-99</c:v>
                </c:pt>
                <c:pt idx="92">
                  <c:v>-99</c:v>
                </c:pt>
                <c:pt idx="93">
                  <c:v>40.895004999999998</c:v>
                </c:pt>
                <c:pt idx="94">
                  <c:v>43.301810000000003</c:v>
                </c:pt>
                <c:pt idx="95">
                  <c:v>-99</c:v>
                </c:pt>
                <c:pt idx="96">
                  <c:v>-99</c:v>
                </c:pt>
                <c:pt idx="97">
                  <c:v>39.792890999999997</c:v>
                </c:pt>
                <c:pt idx="98">
                  <c:v>38.529133999999999</c:v>
                </c:pt>
                <c:pt idx="99">
                  <c:v>-99</c:v>
                </c:pt>
                <c:pt idx="100">
                  <c:v>39.491002999999999</c:v>
                </c:pt>
                <c:pt idx="101">
                  <c:v>-99</c:v>
                </c:pt>
                <c:pt idx="102">
                  <c:v>44.669330000000002</c:v>
                </c:pt>
                <c:pt idx="103">
                  <c:v>-99</c:v>
                </c:pt>
                <c:pt idx="104">
                  <c:v>40.609670000000001</c:v>
                </c:pt>
                <c:pt idx="105">
                  <c:v>36.541283</c:v>
                </c:pt>
                <c:pt idx="106">
                  <c:v>36.894019999999998</c:v>
                </c:pt>
                <c:pt idx="107">
                  <c:v>42.927199999999999</c:v>
                </c:pt>
                <c:pt idx="108">
                  <c:v>41.872810000000001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43.907029999999999</c:v>
                </c:pt>
                <c:pt idx="113">
                  <c:v>47.15401</c:v>
                </c:pt>
                <c:pt idx="114">
                  <c:v>-99</c:v>
                </c:pt>
                <c:pt idx="115">
                  <c:v>43.64893</c:v>
                </c:pt>
                <c:pt idx="116">
                  <c:v>48.336600000000004</c:v>
                </c:pt>
                <c:pt idx="117">
                  <c:v>-99</c:v>
                </c:pt>
                <c:pt idx="118">
                  <c:v>42.409419999999997</c:v>
                </c:pt>
                <c:pt idx="119">
                  <c:v>-99</c:v>
                </c:pt>
                <c:pt idx="120">
                  <c:v>-99</c:v>
                </c:pt>
                <c:pt idx="121">
                  <c:v>37.636831999999998</c:v>
                </c:pt>
                <c:pt idx="122">
                  <c:v>-99</c:v>
                </c:pt>
                <c:pt idx="123">
                  <c:v>44.17445</c:v>
                </c:pt>
                <c:pt idx="124">
                  <c:v>-99</c:v>
                </c:pt>
                <c:pt idx="125">
                  <c:v>49.012169999999998</c:v>
                </c:pt>
                <c:pt idx="126">
                  <c:v>42.931489999999997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Sheet1!$N$2:$N$131</c:f>
              <c:numCache>
                <c:formatCode>General</c:formatCode>
                <c:ptCount val="130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  <c:pt idx="127">
                  <c:v>10000</c:v>
                </c:pt>
                <c:pt idx="128">
                  <c:v>30000</c:v>
                </c:pt>
                <c:pt idx="129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82-E530-4681-BD6B-7ADD10608CC0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Regulatory barriers</c:v>
                </c:pt>
              </c:strCache>
              <c:extLst xmlns:c15="http://schemas.microsoft.com/office/drawing/2012/chart"/>
            </c:strRef>
          </c:tx>
          <c:spPr>
            <a:solidFill>
              <a:srgbClr val="B7595C"/>
            </a:solidFill>
            <a:ln w="9525">
              <a:solidFill>
                <a:srgbClr val="621214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Sheet1!$E$2:$E$131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9.5392259999999993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9.8903490000000005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8.9365319999999997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8.9583119999999994</c:v>
                </c:pt>
                <c:pt idx="40">
                  <c:v>-99</c:v>
                </c:pt>
                <c:pt idx="41">
                  <c:v>-99</c:v>
                </c:pt>
                <c:pt idx="42">
                  <c:v>7.8294689999999996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14.755409999999999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12.793480000000001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11.85726</c:v>
                </c:pt>
                <c:pt idx="97">
                  <c:v>-99</c:v>
                </c:pt>
                <c:pt idx="98">
                  <c:v>-99</c:v>
                </c:pt>
                <c:pt idx="99">
                  <c:v>14.589040000000001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-3.2639520000000002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-1.85355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3-E530-4681-BD6B-7ADD10608C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effects</c:v>
                </c:pt>
              </c:strCache>
              <c:extLst xmlns:c15="http://schemas.microsoft.com/office/drawing/2012/chart"/>
            </c:strRef>
          </c:tx>
          <c:spPr>
            <a:solidFill>
              <a:srgbClr val="F8A866"/>
            </a:solidFill>
            <a:ln w="9525">
              <a:solidFill>
                <a:srgbClr val="D4582A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Sheet1!$D$2:$D$131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21.932189999999999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16.38456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22.515560000000001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16.035969999999999</c:v>
                </c:pt>
                <c:pt idx="65">
                  <c:v>-99</c:v>
                </c:pt>
                <c:pt idx="66">
                  <c:v>-4.3240550000000004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4.9499149999999998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-3.7230370000000002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13.45767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6.2016080000000002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10.814030000000001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9.4496970000000005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-99</c:v>
                </c:pt>
                <c:pt idx="113">
                  <c:v>-99</c:v>
                </c:pt>
                <c:pt idx="114">
                  <c:v>28.18834</c:v>
                </c:pt>
                <c:pt idx="115">
                  <c:v>-99</c:v>
                </c:pt>
                <c:pt idx="116">
                  <c:v>-99</c:v>
                </c:pt>
                <c:pt idx="117">
                  <c:v>9.8942259999999997</c:v>
                </c:pt>
                <c:pt idx="118">
                  <c:v>-99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-99</c:v>
                </c:pt>
                <c:pt idx="122">
                  <c:v>8.1965839999999996</c:v>
                </c:pt>
                <c:pt idx="123">
                  <c:v>-99</c:v>
                </c:pt>
                <c:pt idx="124">
                  <c:v>11.34822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4-E530-4681-BD6B-7ADD10608CC0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Natural Monopoly</c:v>
                </c:pt>
              </c:strCache>
              <c:extLst xmlns:c15="http://schemas.microsoft.com/office/drawing/2012/chart"/>
            </c:strRef>
          </c:tx>
          <c:spPr>
            <a:solidFill>
              <a:srgbClr val="894D4E"/>
            </a:solidFill>
            <a:ln w="9525">
              <a:solidFill>
                <a:srgbClr val="000000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Sheet1!$C$2:$C$131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13.146369999999999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4.276675</c:v>
                </c:pt>
                <c:pt idx="33">
                  <c:v>-99</c:v>
                </c:pt>
                <c:pt idx="34">
                  <c:v>11.61027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2.2325490000000001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-99</c:v>
                </c:pt>
                <c:pt idx="59">
                  <c:v>8.5162849999999999</c:v>
                </c:pt>
                <c:pt idx="60">
                  <c:v>-99</c:v>
                </c:pt>
                <c:pt idx="61">
                  <c:v>-99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9.802721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4.9172380000000002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12.792899999999999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5-E530-4681-BD6B-7ADD10608CC0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9525">
              <a:solidFill>
                <a:srgbClr val="6A737B">
                  <a:lumMod val="75000"/>
                </a:srgbClr>
              </a:solidFill>
            </a:ln>
          </c:spPr>
          <c:invertIfNegative val="0"/>
          <c:dLbls>
            <c:delete val="1"/>
          </c:dLbls>
          <c:xVal>
            <c:numRef>
              <c:f>Sheet1!$A$129:$A$131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Sheet1!$F$129:$F$131</c:f>
              <c:numCache>
                <c:formatCode>General</c:formatCode>
                <c:ptCount val="3"/>
                <c:pt idx="0">
                  <c:v>-5</c:v>
                </c:pt>
                <c:pt idx="1">
                  <c:v>-3</c:v>
                </c:pt>
                <c:pt idx="2">
                  <c:v>0.5</c:v>
                </c:pt>
              </c:numCache>
            </c:numRef>
          </c:yVal>
          <c:bubbleSize>
            <c:numRef>
              <c:f>Sheet1!$N$129:$N$131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86-E530-4681-BD6B-7ADD10608C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30"/>
        <c:showNegBubbles val="0"/>
        <c:axId val="324224896"/>
        <c:axId val="324261376"/>
        <c:extLst/>
      </c:bubbleChart>
      <c:valAx>
        <c:axId val="324224896"/>
        <c:scaling>
          <c:orientation val="minMax"/>
          <c:max val="100"/>
          <c:min val="-4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6"/>
        <c:crossBetween val="midCat"/>
        <c:majorUnit val="20"/>
      </c:valAx>
      <c:valAx>
        <c:axId val="324261376"/>
        <c:scaling>
          <c:orientation val="minMax"/>
          <c:max val="54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Barriers</c:v>
          </c:tx>
          <c:spPr>
            <a:ln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748-4B72-874B-EAE3945D9D5B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748-4B72-874B-EAE3945D9D5B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748-4B72-874B-EAE3945D9D5B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8748-4B72-874B-EAE3945D9D5B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8748-4B72-874B-EAE3945D9D5B}"/>
              </c:ext>
            </c:extLst>
          </c:dPt>
          <c:dLbls>
            <c:delete val="1"/>
          </c:dLbls>
          <c:xVal>
            <c:numRef>
              <c:f>Sheet1!$A$2:$A$47</c:f>
              <c:numCache>
                <c:formatCode>General</c:formatCode>
                <c:ptCount val="46"/>
                <c:pt idx="0">
                  <c:v>-23.5</c:v>
                </c:pt>
                <c:pt idx="1">
                  <c:v>-6.5</c:v>
                </c:pt>
                <c:pt idx="5">
                  <c:v>23.646939</c:v>
                </c:pt>
                <c:pt idx="6">
                  <c:v>25.463266000000001</c:v>
                </c:pt>
                <c:pt idx="7">
                  <c:v>27.279592999999998</c:v>
                </c:pt>
                <c:pt idx="8">
                  <c:v>29.095918999999999</c:v>
                </c:pt>
                <c:pt idx="9">
                  <c:v>30.912246</c:v>
                </c:pt>
                <c:pt idx="10">
                  <c:v>32.728572</c:v>
                </c:pt>
                <c:pt idx="11">
                  <c:v>34.544899000000001</c:v>
                </c:pt>
                <c:pt idx="12">
                  <c:v>36.361226000000002</c:v>
                </c:pt>
                <c:pt idx="13">
                  <c:v>38.177551999999999</c:v>
                </c:pt>
                <c:pt idx="14">
                  <c:v>39.993879</c:v>
                </c:pt>
                <c:pt idx="15">
                  <c:v>41.810205000000003</c:v>
                </c:pt>
                <c:pt idx="16">
                  <c:v>43.626531999999997</c:v>
                </c:pt>
                <c:pt idx="17">
                  <c:v>45.442858999999999</c:v>
                </c:pt>
                <c:pt idx="18">
                  <c:v>47.259185000000002</c:v>
                </c:pt>
                <c:pt idx="19">
                  <c:v>49.075512000000003</c:v>
                </c:pt>
                <c:pt idx="20">
                  <c:v>50.891838</c:v>
                </c:pt>
                <c:pt idx="21">
                  <c:v>52.708165000000001</c:v>
                </c:pt>
                <c:pt idx="22">
                  <c:v>54.524492000000002</c:v>
                </c:pt>
                <c:pt idx="23">
                  <c:v>56.340817999999999</c:v>
                </c:pt>
                <c:pt idx="24">
                  <c:v>58.157145</c:v>
                </c:pt>
                <c:pt idx="25">
                  <c:v>59.973471000000004</c:v>
                </c:pt>
                <c:pt idx="26">
                  <c:v>61.789797999999998</c:v>
                </c:pt>
                <c:pt idx="27">
                  <c:v>63.606124000000001</c:v>
                </c:pt>
                <c:pt idx="28">
                  <c:v>65.422450999999995</c:v>
                </c:pt>
                <c:pt idx="29">
                  <c:v>67.238777999999996</c:v>
                </c:pt>
                <c:pt idx="30">
                  <c:v>69.055104</c:v>
                </c:pt>
                <c:pt idx="31">
                  <c:v>70.871431000000001</c:v>
                </c:pt>
                <c:pt idx="32">
                  <c:v>72.687757000000005</c:v>
                </c:pt>
                <c:pt idx="33">
                  <c:v>74.504084000000006</c:v>
                </c:pt>
                <c:pt idx="34">
                  <c:v>76.320411000000007</c:v>
                </c:pt>
                <c:pt idx="35">
                  <c:v>78.136736999999997</c:v>
                </c:pt>
                <c:pt idx="36">
                  <c:v>79.953063999999998</c:v>
                </c:pt>
                <c:pt idx="37">
                  <c:v>81.769390000000001</c:v>
                </c:pt>
                <c:pt idx="38">
                  <c:v>83.585717000000002</c:v>
                </c:pt>
                <c:pt idx="39">
                  <c:v>85.402044000000004</c:v>
                </c:pt>
                <c:pt idx="40">
                  <c:v>87.218369999999993</c:v>
                </c:pt>
                <c:pt idx="41">
                  <c:v>89.034696999999994</c:v>
                </c:pt>
                <c:pt idx="42">
                  <c:v>90.851022999999998</c:v>
                </c:pt>
                <c:pt idx="43">
                  <c:v>92.667349999999999</c:v>
                </c:pt>
                <c:pt idx="44">
                  <c:v>94.483676000000003</c:v>
                </c:pt>
                <c:pt idx="45">
                  <c:v>96.300003000000004</c:v>
                </c:pt>
              </c:numCache>
            </c:numRef>
          </c:xVal>
          <c:yVal>
            <c:numRef>
              <c:f>Sheet1!$B$2:$B$47</c:f>
              <c:numCache>
                <c:formatCode>General</c:formatCode>
                <c:ptCount val="46"/>
                <c:pt idx="0">
                  <c:v>9.7016869999999997</c:v>
                </c:pt>
                <c:pt idx="1">
                  <c:v>9.7016869999999997</c:v>
                </c:pt>
                <c:pt idx="5">
                  <c:v>13.017486999999999</c:v>
                </c:pt>
                <c:pt idx="6">
                  <c:v>12.83414</c:v>
                </c:pt>
                <c:pt idx="7">
                  <c:v>12.6915</c:v>
                </c:pt>
                <c:pt idx="8">
                  <c:v>12.575728</c:v>
                </c:pt>
                <c:pt idx="9">
                  <c:v>12.389078</c:v>
                </c:pt>
                <c:pt idx="10">
                  <c:v>12.174264000000001</c:v>
                </c:pt>
                <c:pt idx="11">
                  <c:v>11.961195999999999</c:v>
                </c:pt>
                <c:pt idx="12">
                  <c:v>11.73283</c:v>
                </c:pt>
                <c:pt idx="13">
                  <c:v>11.478044000000001</c:v>
                </c:pt>
                <c:pt idx="14">
                  <c:v>11.191001</c:v>
                </c:pt>
                <c:pt idx="15">
                  <c:v>10.851139999999999</c:v>
                </c:pt>
                <c:pt idx="16">
                  <c:v>10.575958</c:v>
                </c:pt>
                <c:pt idx="17">
                  <c:v>10.555453999999999</c:v>
                </c:pt>
                <c:pt idx="18">
                  <c:v>10.472607</c:v>
                </c:pt>
                <c:pt idx="19">
                  <c:v>10.296367</c:v>
                </c:pt>
                <c:pt idx="20">
                  <c:v>10.146694999999999</c:v>
                </c:pt>
                <c:pt idx="21">
                  <c:v>9.9794692999999999</c:v>
                </c:pt>
                <c:pt idx="22">
                  <c:v>9.8217239999999997</c:v>
                </c:pt>
                <c:pt idx="23">
                  <c:v>9.6743272000000005</c:v>
                </c:pt>
                <c:pt idx="24">
                  <c:v>9.9121448999999995</c:v>
                </c:pt>
                <c:pt idx="25">
                  <c:v>10.228963</c:v>
                </c:pt>
                <c:pt idx="26">
                  <c:v>10.544012</c:v>
                </c:pt>
                <c:pt idx="27">
                  <c:v>10.857575000000001</c:v>
                </c:pt>
                <c:pt idx="28">
                  <c:v>11.146345999999999</c:v>
                </c:pt>
                <c:pt idx="29">
                  <c:v>11.314228</c:v>
                </c:pt>
                <c:pt idx="30">
                  <c:v>11.335912</c:v>
                </c:pt>
                <c:pt idx="31">
                  <c:v>11.352040000000001</c:v>
                </c:pt>
                <c:pt idx="32">
                  <c:v>11.856645</c:v>
                </c:pt>
                <c:pt idx="33">
                  <c:v>12.299626999999999</c:v>
                </c:pt>
                <c:pt idx="34">
                  <c:v>12.613284</c:v>
                </c:pt>
                <c:pt idx="35">
                  <c:v>12.849973</c:v>
                </c:pt>
                <c:pt idx="36">
                  <c:v>13.044204000000001</c:v>
                </c:pt>
                <c:pt idx="37">
                  <c:v>13.210416</c:v>
                </c:pt>
                <c:pt idx="38">
                  <c:v>13.364413000000001</c:v>
                </c:pt>
                <c:pt idx="39">
                  <c:v>13.516116999999999</c:v>
                </c:pt>
                <c:pt idx="40">
                  <c:v>13.673408999999999</c:v>
                </c:pt>
                <c:pt idx="41">
                  <c:v>13.807126</c:v>
                </c:pt>
                <c:pt idx="42">
                  <c:v>13.945897</c:v>
                </c:pt>
                <c:pt idx="43">
                  <c:v>14.002876000000001</c:v>
                </c:pt>
                <c:pt idx="44">
                  <c:v>13.989395999999999</c:v>
                </c:pt>
                <c:pt idx="45">
                  <c:v>13.966101999999999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748-4B72-874B-EAE3945D9D5B}"/>
            </c:ext>
          </c:extLst>
        </c:ser>
        <c:ser>
          <c:idx val="1"/>
          <c:order val="1"/>
          <c:tx>
            <c:v>Low barriers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748-4B72-874B-EAE3945D9D5B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748-4B72-874B-EAE3945D9D5B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748-4B72-874B-EAE3945D9D5B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748-4B72-874B-EAE3945D9D5B}"/>
              </c:ext>
            </c:extLst>
          </c:dPt>
          <c:dLbls>
            <c:delete val="1"/>
          </c:dLbls>
          <c:xVal>
            <c:numRef>
              <c:f>Sheet1!$C$2:$C$47</c:f>
              <c:numCache>
                <c:formatCode>General</c:formatCode>
                <c:ptCount val="46"/>
                <c:pt idx="0">
                  <c:v>-23.5</c:v>
                </c:pt>
                <c:pt idx="1">
                  <c:v>-6.5</c:v>
                </c:pt>
                <c:pt idx="3">
                  <c:v>0.46815896000000001</c:v>
                </c:pt>
                <c:pt idx="4">
                  <c:v>2.3218700999999999</c:v>
                </c:pt>
                <c:pt idx="5">
                  <c:v>4.1755811999999999</c:v>
                </c:pt>
                <c:pt idx="6">
                  <c:v>6.0292922999999998</c:v>
                </c:pt>
                <c:pt idx="7">
                  <c:v>7.8830033999999998</c:v>
                </c:pt>
                <c:pt idx="8">
                  <c:v>9.7367144999999997</c:v>
                </c:pt>
                <c:pt idx="9">
                  <c:v>11.590426000000001</c:v>
                </c:pt>
                <c:pt idx="10">
                  <c:v>13.444137</c:v>
                </c:pt>
                <c:pt idx="11">
                  <c:v>15.297848</c:v>
                </c:pt>
                <c:pt idx="12">
                  <c:v>17.151558999999999</c:v>
                </c:pt>
                <c:pt idx="13">
                  <c:v>19.005269999999999</c:v>
                </c:pt>
                <c:pt idx="14">
                  <c:v>20.858981</c:v>
                </c:pt>
                <c:pt idx="15">
                  <c:v>22.712692000000001</c:v>
                </c:pt>
                <c:pt idx="16">
                  <c:v>24.566403000000001</c:v>
                </c:pt>
                <c:pt idx="17">
                  <c:v>26.420114000000002</c:v>
                </c:pt>
                <c:pt idx="18">
                  <c:v>28.273826</c:v>
                </c:pt>
                <c:pt idx="19">
                  <c:v>30.127537</c:v>
                </c:pt>
                <c:pt idx="20">
                  <c:v>31.981248000000001</c:v>
                </c:pt>
                <c:pt idx="21">
                  <c:v>33.834958999999998</c:v>
                </c:pt>
                <c:pt idx="22">
                  <c:v>35.688670000000002</c:v>
                </c:pt>
                <c:pt idx="23">
                  <c:v>37.542380999999999</c:v>
                </c:pt>
                <c:pt idx="24">
                  <c:v>39.396092000000003</c:v>
                </c:pt>
                <c:pt idx="25">
                  <c:v>41.249803</c:v>
                </c:pt>
                <c:pt idx="26">
                  <c:v>43.103513999999997</c:v>
                </c:pt>
                <c:pt idx="27">
                  <c:v>44.957225000000001</c:v>
                </c:pt>
                <c:pt idx="28">
                  <c:v>46.810937000000003</c:v>
                </c:pt>
                <c:pt idx="29">
                  <c:v>48.664648</c:v>
                </c:pt>
                <c:pt idx="30">
                  <c:v>50.518358999999997</c:v>
                </c:pt>
                <c:pt idx="31">
                  <c:v>52.372070000000001</c:v>
                </c:pt>
                <c:pt idx="32">
                  <c:v>54.225780999999998</c:v>
                </c:pt>
                <c:pt idx="33">
                  <c:v>56.079492000000002</c:v>
                </c:pt>
                <c:pt idx="34">
                  <c:v>57.933202999999999</c:v>
                </c:pt>
                <c:pt idx="35">
                  <c:v>59.786914000000003</c:v>
                </c:pt>
                <c:pt idx="36">
                  <c:v>61.640625</c:v>
                </c:pt>
                <c:pt idx="37">
                  <c:v>63.494335999999997</c:v>
                </c:pt>
                <c:pt idx="38">
                  <c:v>65.348048000000006</c:v>
                </c:pt>
                <c:pt idx="39">
                  <c:v>67.201758999999996</c:v>
                </c:pt>
                <c:pt idx="40">
                  <c:v>69.05547</c:v>
                </c:pt>
                <c:pt idx="41">
                  <c:v>70.909181000000004</c:v>
                </c:pt>
                <c:pt idx="42">
                  <c:v>72.762891999999994</c:v>
                </c:pt>
                <c:pt idx="43">
                  <c:v>74.616602999999998</c:v>
                </c:pt>
                <c:pt idx="44">
                  <c:v>76.470314000000002</c:v>
                </c:pt>
                <c:pt idx="45">
                  <c:v>78.324025000000006</c:v>
                </c:pt>
              </c:numCache>
            </c:numRef>
          </c:xVal>
          <c:yVal>
            <c:numRef>
              <c:f>Sheet1!$D$2:$D$47</c:f>
              <c:numCache>
                <c:formatCode>General</c:formatCode>
                <c:ptCount val="46"/>
                <c:pt idx="0">
                  <c:v>41.773950999999997</c:v>
                </c:pt>
                <c:pt idx="1">
                  <c:v>41.773950999999997</c:v>
                </c:pt>
                <c:pt idx="3">
                  <c:v>40.554575700000001</c:v>
                </c:pt>
                <c:pt idx="4">
                  <c:v>40.620105699999996</c:v>
                </c:pt>
                <c:pt idx="5">
                  <c:v>40.6694782</c:v>
                </c:pt>
                <c:pt idx="6">
                  <c:v>40.706206800000004</c:v>
                </c:pt>
                <c:pt idx="7">
                  <c:v>40.739429399999999</c:v>
                </c:pt>
                <c:pt idx="8">
                  <c:v>40.788554300000001</c:v>
                </c:pt>
                <c:pt idx="9">
                  <c:v>40.849287500000003</c:v>
                </c:pt>
                <c:pt idx="10">
                  <c:v>40.910034199999998</c:v>
                </c:pt>
                <c:pt idx="11">
                  <c:v>40.972715600000001</c:v>
                </c:pt>
                <c:pt idx="12">
                  <c:v>41.0419166</c:v>
                </c:pt>
                <c:pt idx="13">
                  <c:v>41.160233900000001</c:v>
                </c:pt>
                <c:pt idx="14">
                  <c:v>41.282313299999998</c:v>
                </c:pt>
                <c:pt idx="15">
                  <c:v>41.354248400000003</c:v>
                </c:pt>
                <c:pt idx="16">
                  <c:v>41.411734899999999</c:v>
                </c:pt>
                <c:pt idx="17">
                  <c:v>41.455429600000002</c:v>
                </c:pt>
                <c:pt idx="18">
                  <c:v>41.514185400000002</c:v>
                </c:pt>
                <c:pt idx="19">
                  <c:v>41.540175500000004</c:v>
                </c:pt>
                <c:pt idx="20">
                  <c:v>41.4907228</c:v>
                </c:pt>
                <c:pt idx="21">
                  <c:v>41.405693900000003</c:v>
                </c:pt>
                <c:pt idx="22">
                  <c:v>41.322695600000003</c:v>
                </c:pt>
                <c:pt idx="23">
                  <c:v>41.1972466</c:v>
                </c:pt>
                <c:pt idx="24">
                  <c:v>41.114916399999998</c:v>
                </c:pt>
                <c:pt idx="25">
                  <c:v>40.9822141</c:v>
                </c:pt>
                <c:pt idx="26">
                  <c:v>40.896416799999997</c:v>
                </c:pt>
                <c:pt idx="27">
                  <c:v>40.871093299999998</c:v>
                </c:pt>
                <c:pt idx="28">
                  <c:v>40.906574800000001</c:v>
                </c:pt>
                <c:pt idx="29">
                  <c:v>40.944079700000003</c:v>
                </c:pt>
                <c:pt idx="30">
                  <c:v>40.940794500000003</c:v>
                </c:pt>
                <c:pt idx="31">
                  <c:v>40.926291800000001</c:v>
                </c:pt>
                <c:pt idx="32">
                  <c:v>40.963202199999998</c:v>
                </c:pt>
                <c:pt idx="33">
                  <c:v>41.091922500000003</c:v>
                </c:pt>
                <c:pt idx="34">
                  <c:v>41.252387900000002</c:v>
                </c:pt>
                <c:pt idx="35">
                  <c:v>41.461444499999999</c:v>
                </c:pt>
                <c:pt idx="36">
                  <c:v>41.759061500000001</c:v>
                </c:pt>
                <c:pt idx="37">
                  <c:v>42.480522999999998</c:v>
                </c:pt>
                <c:pt idx="38">
                  <c:v>43.651237999999999</c:v>
                </c:pt>
                <c:pt idx="39">
                  <c:v>43.844481000000002</c:v>
                </c:pt>
                <c:pt idx="40">
                  <c:v>44.002657999999997</c:v>
                </c:pt>
                <c:pt idx="41">
                  <c:v>44.215871</c:v>
                </c:pt>
                <c:pt idx="42">
                  <c:v>44.434812999999998</c:v>
                </c:pt>
                <c:pt idx="43">
                  <c:v>44.490529000000002</c:v>
                </c:pt>
                <c:pt idx="44">
                  <c:v>44.342821000000001</c:v>
                </c:pt>
                <c:pt idx="45">
                  <c:v>44.130892000000003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748-4B72-874B-EAE3945D9D5B}"/>
            </c:ext>
          </c:extLst>
        </c:ser>
        <c:ser>
          <c:idx val="2"/>
          <c:order val="2"/>
          <c:tx>
            <c:v>Tick marks</c:v>
          </c:tx>
          <c:spPr>
            <a:ln>
              <a:noFill/>
            </a:ln>
          </c:spPr>
          <c:marker>
            <c:symbol val="none"/>
          </c:marker>
          <c:dLbls>
            <c:delete val="1"/>
          </c:dLbls>
          <c:errBars>
            <c:errDir val="y"/>
            <c:errBarType val="minus"/>
            <c:errValType val="fixedVal"/>
            <c:noEndCap val="1"/>
            <c:val val="0.8"/>
          </c:errBars>
          <c:xVal>
            <c:numRef>
              <c:f>Sheet1!$M$2:$M$14</c:f>
              <c:numCache>
                <c:formatCode>General</c:formatCode>
                <c:ptCount val="13"/>
                <c:pt idx="0">
                  <c:v>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0</c:v>
                </c:pt>
                <c:pt idx="6">
                  <c:v>20</c:v>
                </c:pt>
                <c:pt idx="7">
                  <c:v>40</c:v>
                </c:pt>
                <c:pt idx="8">
                  <c:v>60</c:v>
                </c:pt>
                <c:pt idx="9">
                  <c:v>80</c:v>
                </c:pt>
                <c:pt idx="10">
                  <c:v>100</c:v>
                </c:pt>
              </c:numCache>
            </c:numRef>
          </c:xVal>
          <c:yVal>
            <c:numRef>
              <c:f>Sheet1!$N$2:$N$14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8748-4B72-874B-EAE3945D9D5B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0B12950B-0C6B-4080-8D8C-573BE9EF9C4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17-416C-80F5-720C40A87CC8}"/>
                </c:ext>
              </c:extLst>
            </c:dLbl>
            <c:dLbl>
              <c:idx val="1"/>
              <c:tx>
                <c:rich>
                  <a:bodyPr vertOverflow="overflow" horzOverflow="overflow"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94E3693A-941C-49A1-9C5D-386D7E9D741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717-416C-80F5-720C40A87CC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C8CAA20-8EEA-44D7-ADB3-971DD0BC184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17-416C-80F5-720C40A87CC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F9A9135-BE90-4D14-9687-EE08B8F5AD2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717-416C-80F5-720C40A87CC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59F164-9681-437D-AF31-43FD31026C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17-416C-80F5-720C40A87CC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601BB90-A04E-45C1-8535-E0265ECFA6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717-416C-80F5-720C40A87CC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78578F1-A63B-442B-8776-306ADDC24F2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8717-416C-80F5-720C40A87CC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8F8B715-1282-4BA1-B378-8670767ADDF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17-416C-80F5-720C40A87CC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4A86FEC-D8C7-4789-A194-D82495A6312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17-416C-80F5-720C40A87CC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3356DB4-B4C4-41A7-BCB8-6EB6BD54063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717-416C-80F5-720C40A87CC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4D8CB9D-9A5A-4B20-A380-D7903CFF0B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17-416C-80F5-720C40A87CC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5B7E0DC-3A7A-4799-958A-29E31DBA03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17-416C-80F5-720C40A87CC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CA39016-7AF0-4D2D-930C-7E0F3E77D50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8717-416C-80F5-720C40A87CC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77936BE-1303-4268-A145-8A85FD28F10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17-416C-80F5-720C40A87CC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694BEEC-7896-4836-809C-5C00F860A38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717-416C-80F5-720C40A87CC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CFAF0FC-1084-4E54-85CF-E9E124FF4BF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717-416C-80F5-720C40A87CC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51DAF46-9E68-483B-8188-EA48886A3A4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717-416C-80F5-720C40A87CC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562FCE7E-DF6E-4CF3-8AB5-43E8D1F878F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17-416C-80F5-720C40A87CC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6B4FE64A-A101-4671-8924-6995EF14734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717-416C-80F5-720C40A87CC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2750572-36C3-4655-A147-2C0CFC4BB2C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8717-416C-80F5-720C40A87CC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C52C46D-A815-45AD-83CC-193E60ACD4C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17-416C-80F5-720C40A87CC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084FA68-2325-4A1B-AC2C-6EA2264D63A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17-416C-80F5-720C40A87CC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088A53D-6B65-42FC-80E7-DD040B9F4F6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717-416C-80F5-720C40A87CC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BDE4B19-6F99-45A4-AE4E-D2F5557C482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17-416C-80F5-720C40A87CC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47CF703-9B18-4712-9703-F302DFA1AFC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717-416C-80F5-720C40A87CC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7581B4D9-EB2B-4CF8-92D6-BB171373B1F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8717-416C-80F5-720C40A87CC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22D1EF7-5C0F-4208-BE41-78FC7B399B0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8717-416C-80F5-720C40A87CC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5C97A3C-F786-4703-BD6B-A52F6C84AA9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17-416C-80F5-720C40A87CC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B7915F6C-C24B-4F8C-96E3-A95738ED816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8717-416C-80F5-720C40A87CC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1DF4C0C-ABAA-440B-BF53-1341762D101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8717-416C-80F5-720C40A87CC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3E1FA611-C50D-44EF-9625-62D599210B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8717-416C-80F5-720C40A87CC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2447E00-2E22-4457-8934-4D6E5E7F409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8717-416C-80F5-720C40A87CC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AA84852-5778-4654-845F-DF7A9435A60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8717-416C-80F5-720C40A87CC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2E977155-19E1-4B92-8F75-5065D34B127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8717-416C-80F5-720C40A87CC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0D871B83-32D5-4238-80A6-3483C353FD1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8717-416C-80F5-720C40A87CC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28598DB-A84D-4C4B-A11B-9FF3766125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8717-416C-80F5-720C40A87CC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9B2A5A8-13D1-4CA4-B112-7DD75042779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8717-416C-80F5-720C40A87CC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18355DB9-915B-47AD-946D-8F6DA659FEB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8717-416C-80F5-720C40A87CC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4173DD2-FDFE-48BF-B281-CB06E2F614B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8717-416C-80F5-720C40A87CC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D37AA557-BB93-4DD3-8CD7-C9C6F85969E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8717-416C-80F5-720C40A87CC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BAB4484C-A93B-466E-9414-0F0957CB81C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17-416C-80F5-720C40A87CC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8717-416C-80F5-720C40A87CC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8717-416C-80F5-720C40A87CC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8717-416C-80F5-720C40A87CC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8717-416C-80F5-720C40A87CC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8717-416C-80F5-720C40A87CC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8717-416C-80F5-720C40A87CC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8717-416C-80F5-720C40A87CC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8717-416C-80F5-720C40A87CC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8717-416C-80F5-720C40A87CC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8717-416C-80F5-720C40A87CC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8717-416C-80F5-720C40A87CC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8717-416C-80F5-720C40A87CC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8717-416C-80F5-720C40A87CC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8717-416C-80F5-720C40A87CC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8717-416C-80F5-720C40A87CC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8717-416C-80F5-720C40A87CC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8717-416C-80F5-720C40A87CC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8717-416C-80F5-720C40A87CC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8717-416C-80F5-720C40A87CC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8717-416C-80F5-720C40A87CC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8717-416C-80F5-720C40A87CC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8717-416C-80F5-720C40A87CC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8717-416C-80F5-720C40A87CC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8717-416C-80F5-720C40A87CC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8717-416C-80F5-720C40A87CC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8717-416C-80F5-720C40A87CC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8717-416C-80F5-720C40A87CC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8717-416C-80F5-720C40A87CC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8717-416C-80F5-720C40A87CC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8717-416C-80F5-720C40A87CC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8717-416C-80F5-720C40A87CC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8717-416C-80F5-720C40A87CC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8717-416C-80F5-720C40A87CC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8717-416C-80F5-720C40A87CC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8717-416C-80F5-720C40A87CC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8717-416C-80F5-720C40A87CC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8717-416C-80F5-720C40A87CC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8717-416C-80F5-720C40A87CC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8717-416C-80F5-720C40A87CC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8717-416C-80F5-720C40A87CC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8717-416C-80F5-720C40A87CC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8717-416C-80F5-720C40A87CC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8717-416C-80F5-720C40A87CC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8717-416C-80F5-720C40A87CC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8717-416C-80F5-720C40A87CC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8717-416C-80F5-720C40A87CC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8717-416C-80F5-720C40A87CC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8717-416C-80F5-720C40A87CC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8717-416C-80F5-720C40A87CC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8717-416C-80F5-720C40A87CC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8717-416C-80F5-720C40A87CC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8717-416C-80F5-720C40A87CC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8717-416C-80F5-720C40A87CC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8717-416C-80F5-720C40A87CC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8717-416C-80F5-720C40A87CC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8717-416C-80F5-720C40A87CC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8717-416C-80F5-720C40A87CC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8717-416C-80F5-720C40A87CC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8717-416C-80F5-720C40A87CC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8717-416C-80F5-720C40A87CC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8717-416C-80F5-720C40A87CC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8717-416C-80F5-720C40A87CC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8717-416C-80F5-720C40A87CC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8717-416C-80F5-720C40A87CC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8717-416C-80F5-720C40A87CC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8717-416C-80F5-720C40A87CC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8717-416C-80F5-720C40A87CC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8717-416C-80F5-720C40A87CC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8717-416C-80F5-720C40A87CC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8717-416C-80F5-720C40A87CC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8717-416C-80F5-720C40A87CC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8717-416C-80F5-720C40A87CC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8717-416C-80F5-720C40A87CC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8717-416C-80F5-720C40A87CC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8717-416C-80F5-720C40A87CC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8717-416C-80F5-720C40A87CC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8717-416C-80F5-720C40A87CC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8717-416C-80F5-720C40A87CC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8717-416C-80F5-720C40A87C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8717-416C-80F5-720C40A87C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8717-416C-80F5-720C40A87CC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8717-416C-80F5-720C40A87CC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8717-416C-80F5-720C40A87CC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8717-416C-80F5-720C40A87CC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8717-416C-80F5-720C40A87CC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8717-416C-80F5-720C40A87CC8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Sheet1!$P$2:$P$42</c:f>
              <c:numCache>
                <c:formatCode>General</c:formatCode>
                <c:ptCount val="41"/>
                <c:pt idx="0">
                  <c:v>88.9</c:v>
                </c:pt>
                <c:pt idx="1">
                  <c:v>89.9</c:v>
                </c:pt>
                <c:pt idx="2">
                  <c:v>73.7</c:v>
                </c:pt>
                <c:pt idx="3">
                  <c:v>70.60372784892941</c:v>
                </c:pt>
                <c:pt idx="4">
                  <c:v>-7.1489284871046719</c:v>
                </c:pt>
                <c:pt idx="5">
                  <c:v>-14.01672525510452</c:v>
                </c:pt>
                <c:pt idx="6">
                  <c:v>7.97142659455446</c:v>
                </c:pt>
                <c:pt idx="7">
                  <c:v>28.16037441885786</c:v>
                </c:pt>
                <c:pt idx="8">
                  <c:v>64.900000000000006</c:v>
                </c:pt>
                <c:pt idx="9">
                  <c:v>70.627359340705766</c:v>
                </c:pt>
                <c:pt idx="10">
                  <c:v>43.6</c:v>
                </c:pt>
                <c:pt idx="11">
                  <c:v>-9.7841524310308685</c:v>
                </c:pt>
                <c:pt idx="12">
                  <c:v>90.8</c:v>
                </c:pt>
                <c:pt idx="13">
                  <c:v>-21.012870386324401</c:v>
                </c:pt>
                <c:pt idx="14">
                  <c:v>65.012465830834842</c:v>
                </c:pt>
                <c:pt idx="15">
                  <c:v>71.479147767544831</c:v>
                </c:pt>
                <c:pt idx="16">
                  <c:v>93.7</c:v>
                </c:pt>
                <c:pt idx="17">
                  <c:v>36.488581614411366</c:v>
                </c:pt>
                <c:pt idx="18">
                  <c:v>88.558302991023282</c:v>
                </c:pt>
                <c:pt idx="19">
                  <c:v>79.787682540734124</c:v>
                </c:pt>
                <c:pt idx="20">
                  <c:v>21.318902972851692</c:v>
                </c:pt>
                <c:pt idx="21">
                  <c:v>96.593402187704868</c:v>
                </c:pt>
                <c:pt idx="22">
                  <c:v>-14.892141465675248</c:v>
                </c:pt>
                <c:pt idx="23">
                  <c:v>83.864287759894765</c:v>
                </c:pt>
                <c:pt idx="24">
                  <c:v>8.2999989999999997</c:v>
                </c:pt>
                <c:pt idx="25">
                  <c:v>44.426314579561442</c:v>
                </c:pt>
                <c:pt idx="26">
                  <c:v>10.939423995837389</c:v>
                </c:pt>
                <c:pt idx="27">
                  <c:v>6.7</c:v>
                </c:pt>
                <c:pt idx="28">
                  <c:v>2.9799361618715459</c:v>
                </c:pt>
                <c:pt idx="29">
                  <c:v>-9.1069628105123321</c:v>
                </c:pt>
                <c:pt idx="30">
                  <c:v>-13.81409055159509</c:v>
                </c:pt>
                <c:pt idx="32">
                  <c:v>5.4585351087420602</c:v>
                </c:pt>
                <c:pt idx="33">
                  <c:v>-11.614897324776557</c:v>
                </c:pt>
                <c:pt idx="34">
                  <c:v>8.0594717506786591</c:v>
                </c:pt>
                <c:pt idx="35">
                  <c:v>40.573668642545258</c:v>
                </c:pt>
                <c:pt idx="36">
                  <c:v>22.064892510327976</c:v>
                </c:pt>
                <c:pt idx="37">
                  <c:v>59.6</c:v>
                </c:pt>
                <c:pt idx="38">
                  <c:v>61.046174095804723</c:v>
                </c:pt>
                <c:pt idx="39">
                  <c:v>32.035094112120397</c:v>
                </c:pt>
                <c:pt idx="40">
                  <c:v>20.330729377160129</c:v>
                </c:pt>
              </c:numCache>
            </c:numRef>
          </c:xVal>
          <c:yVal>
            <c:numRef>
              <c:f>Sheet1!$Q$2:$Q$42</c:f>
              <c:numCache>
                <c:formatCode>General</c:formatCode>
                <c:ptCount val="41"/>
                <c:pt idx="0">
                  <c:v>-4.8922262027417442</c:v>
                </c:pt>
                <c:pt idx="1">
                  <c:v>-3.2859727527204954</c:v>
                </c:pt>
                <c:pt idx="2">
                  <c:v>-3.5749258986233414</c:v>
                </c:pt>
                <c:pt idx="3">
                  <c:v>-1.85355</c:v>
                </c:pt>
                <c:pt idx="4">
                  <c:v>2.2325490000000001</c:v>
                </c:pt>
                <c:pt idx="5">
                  <c:v>4.276675</c:v>
                </c:pt>
                <c:pt idx="6">
                  <c:v>7.8294689999999996</c:v>
                </c:pt>
                <c:pt idx="7">
                  <c:v>8.9365319999999997</c:v>
                </c:pt>
                <c:pt idx="8">
                  <c:v>8.265663944978547</c:v>
                </c:pt>
                <c:pt idx="9">
                  <c:v>9.5392259999999993</c:v>
                </c:pt>
                <c:pt idx="10">
                  <c:v>11.012439856671152</c:v>
                </c:pt>
                <c:pt idx="11">
                  <c:v>11.61027</c:v>
                </c:pt>
                <c:pt idx="12">
                  <c:v>12.295974896382962</c:v>
                </c:pt>
                <c:pt idx="13">
                  <c:v>13.85070936799848</c:v>
                </c:pt>
                <c:pt idx="14">
                  <c:v>13.170135830834838</c:v>
                </c:pt>
                <c:pt idx="15">
                  <c:v>15.176262232455169</c:v>
                </c:pt>
                <c:pt idx="16">
                  <c:v>17.522289423990223</c:v>
                </c:pt>
                <c:pt idx="17">
                  <c:v>16.035969999999999</c:v>
                </c:pt>
                <c:pt idx="18">
                  <c:v>16.38456</c:v>
                </c:pt>
                <c:pt idx="19">
                  <c:v>21.932189999999999</c:v>
                </c:pt>
                <c:pt idx="20">
                  <c:v>22.515560000000001</c:v>
                </c:pt>
                <c:pt idx="21">
                  <c:v>23.525600000000001</c:v>
                </c:pt>
                <c:pt idx="22">
                  <c:v>23.74644</c:v>
                </c:pt>
                <c:pt idx="23">
                  <c:v>28.18834</c:v>
                </c:pt>
                <c:pt idx="24">
                  <c:v>31.381989184900423</c:v>
                </c:pt>
                <c:pt idx="25">
                  <c:v>35.522942</c:v>
                </c:pt>
                <c:pt idx="26">
                  <c:v>36.817446000000004</c:v>
                </c:pt>
                <c:pt idx="27">
                  <c:v>36.598423923065099</c:v>
                </c:pt>
                <c:pt idx="28">
                  <c:v>38.224204838128458</c:v>
                </c:pt>
                <c:pt idx="29">
                  <c:v>38.85044352366392</c:v>
                </c:pt>
                <c:pt idx="30">
                  <c:v>40.112802250678996</c:v>
                </c:pt>
                <c:pt idx="32">
                  <c:v>43.253439891257933</c:v>
                </c:pt>
                <c:pt idx="33">
                  <c:v>45.570270119956838</c:v>
                </c:pt>
                <c:pt idx="34">
                  <c:v>44.920529999999999</c:v>
                </c:pt>
                <c:pt idx="35">
                  <c:v>45.723509999999997</c:v>
                </c:pt>
                <c:pt idx="36">
                  <c:v>46.796397489672025</c:v>
                </c:pt>
                <c:pt idx="37">
                  <c:v>47.570067236114618</c:v>
                </c:pt>
                <c:pt idx="38">
                  <c:v>46.888059999999996</c:v>
                </c:pt>
                <c:pt idx="39">
                  <c:v>47.622920000000001</c:v>
                </c:pt>
                <c:pt idx="40">
                  <c:v>53.497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Sheet1!$R$2:$R$42</c15:f>
                <c15:dlblRangeCache>
                  <c:ptCount val="41"/>
                  <c:pt idx="0">
                    <c:v>Domestic Airlines</c:v>
                  </c:pt>
                  <c:pt idx="1">
                    <c:v>Newspaper Publishing</c:v>
                  </c:pt>
                  <c:pt idx="2">
                    <c:v>Free-to-Air TV</c:v>
                  </c:pt>
                  <c:pt idx="3">
                    <c:v>Radio Broadcasting</c:v>
                  </c:pt>
                  <c:pt idx="4">
                    <c:v>Toll Road Operators</c:v>
                  </c:pt>
                  <c:pt idx="5">
                    <c:v>Gas Supply</c:v>
                  </c:pt>
                  <c:pt idx="6">
                    <c:v>Aged Care Residential</c:v>
                  </c:pt>
                  <c:pt idx="7">
                    <c:v>Foreign Banks</c:v>
                  </c:pt>
                  <c:pt idx="8">
                    <c:v>Pharmacies</c:v>
                  </c:pt>
                  <c:pt idx="9">
                    <c:v>General Insurance</c:v>
                  </c:pt>
                  <c:pt idx="10">
                    <c:v>Life Insurance</c:v>
                  </c:pt>
                  <c:pt idx="11">
                    <c:v>Airport Operations</c:v>
                  </c:pt>
                  <c:pt idx="12">
                    <c:v>Casinos</c:v>
                  </c:pt>
                  <c:pt idx="13">
                    <c:v>Electricity Distribution</c:v>
                  </c:pt>
                  <c:pt idx="14">
                    <c:v>Fuel Retailing</c:v>
                  </c:pt>
                  <c:pt idx="15">
                    <c:v>Health Insurance</c:v>
                  </c:pt>
                  <c:pt idx="16">
                    <c:v>Domestic Banks</c:v>
                  </c:pt>
                  <c:pt idx="17">
                    <c:v>Liquor &amp; Other Food Rtl.</c:v>
                  </c:pt>
                  <c:pt idx="18">
                    <c:v>Wireless Telecom.</c:v>
                  </c:pt>
                  <c:pt idx="19">
                    <c:v>Supermarkets</c:v>
                  </c:pt>
                  <c:pt idx="20">
                    <c:v>Auxiliary Financial Serv.</c:v>
                  </c:pt>
                  <c:pt idx="21">
                    <c:v>ISPs</c:v>
                  </c:pt>
                  <c:pt idx="22">
                    <c:v>Wired Telecom.</c:v>
                  </c:pt>
                  <c:pt idx="23">
                    <c:v>Internet Publishing</c:v>
                  </c:pt>
                  <c:pt idx="24">
                    <c:v>Printing</c:v>
                  </c:pt>
                  <c:pt idx="25">
                    <c:v>Elect. Gen &amp; Rtl.</c:v>
                  </c:pt>
                  <c:pt idx="26">
                    <c:v>Road Freight Transport</c:v>
                  </c:pt>
                  <c:pt idx="27">
                    <c:v>Comp. System Design</c:v>
                  </c:pt>
                  <c:pt idx="28">
                    <c:v>Construction Serv.</c:v>
                  </c:pt>
                  <c:pt idx="29">
                    <c:v>Residential Prop. Opr.</c:v>
                  </c:pt>
                  <c:pt idx="30">
                    <c:v>Office Prop. Opr.</c:v>
                  </c:pt>
                  <c:pt idx="31">
                    <c:v>Financial Asset Inv.</c:v>
                  </c:pt>
                  <c:pt idx="32">
                    <c:v>Other Medical</c:v>
                  </c:pt>
                  <c:pt idx="33">
                    <c:v>Legal Services</c:v>
                  </c:pt>
                  <c:pt idx="34">
                    <c:v>Retail Prop. Opr.</c:v>
                  </c:pt>
                  <c:pt idx="35">
                    <c:v>Other Store-Based Rtl.</c:v>
                  </c:pt>
                  <c:pt idx="36">
                    <c:v>Accounting Services</c:v>
                  </c:pt>
                  <c:pt idx="37">
                    <c:v>Funds Mgt. Serv.</c:v>
                  </c:pt>
                  <c:pt idx="38">
                    <c:v>Insurance Brokerage</c:v>
                  </c:pt>
                  <c:pt idx="39">
                    <c:v>Hardware Rtl.</c:v>
                  </c:pt>
                  <c:pt idx="40">
                    <c:v>Grocery Whl.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8717-416C-80F5-720C40A87C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  <c:min val="-4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6"/>
        <c:crossBetween val="midCat"/>
        <c:majorUnit val="20"/>
      </c:valAx>
      <c:valAx>
        <c:axId val="324261376"/>
        <c:scaling>
          <c:orientation val="minMax"/>
          <c:max val="54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areaChart>
        <c:grouping val="stacked"/>
        <c:varyColors val="0"/>
        <c:ser>
          <c:idx val="1"/>
          <c:order val="1"/>
          <c:tx>
            <c:v>Base</c:v>
          </c:tx>
          <c:spPr>
            <a:solidFill>
              <a:srgbClr val="FFFFFF"/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25468.158960000001</c:v>
                </c:pt>
                <c:pt idx="5">
                  <c:v>25468.158960000001</c:v>
                </c:pt>
                <c:pt idx="6">
                  <c:v>27321.870099999996</c:v>
                </c:pt>
                <c:pt idx="7">
                  <c:v>29175.581200000001</c:v>
                </c:pt>
                <c:pt idx="8">
                  <c:v>31029.292300000001</c:v>
                </c:pt>
                <c:pt idx="9">
                  <c:v>32883.003400000001</c:v>
                </c:pt>
                <c:pt idx="10">
                  <c:v>34736.714499999995</c:v>
                </c:pt>
                <c:pt idx="11">
                  <c:v>36590.425999999999</c:v>
                </c:pt>
                <c:pt idx="12">
                  <c:v>38444.136999999995</c:v>
                </c:pt>
                <c:pt idx="13">
                  <c:v>40297.848000000005</c:v>
                </c:pt>
                <c:pt idx="14">
                  <c:v>42151.559000000001</c:v>
                </c:pt>
                <c:pt idx="15">
                  <c:v>44005.27</c:v>
                </c:pt>
                <c:pt idx="16">
                  <c:v>45858.981</c:v>
                </c:pt>
                <c:pt idx="17">
                  <c:v>47712.692000000003</c:v>
                </c:pt>
                <c:pt idx="18">
                  <c:v>49566.402999999998</c:v>
                </c:pt>
                <c:pt idx="19">
                  <c:v>51420.114000000001</c:v>
                </c:pt>
                <c:pt idx="20">
                  <c:v>53273.826000000001</c:v>
                </c:pt>
                <c:pt idx="21">
                  <c:v>55127.537000000004</c:v>
                </c:pt>
                <c:pt idx="22">
                  <c:v>56981.248</c:v>
                </c:pt>
                <c:pt idx="23">
                  <c:v>58834.958999999995</c:v>
                </c:pt>
                <c:pt idx="24">
                  <c:v>60688.67</c:v>
                </c:pt>
                <c:pt idx="25">
                  <c:v>62542.381000000001</c:v>
                </c:pt>
                <c:pt idx="26">
                  <c:v>64396.092000000011</c:v>
                </c:pt>
                <c:pt idx="27">
                  <c:v>66249.803</c:v>
                </c:pt>
                <c:pt idx="28">
                  <c:v>68103.513999999996</c:v>
                </c:pt>
                <c:pt idx="29">
                  <c:v>69957.224999999991</c:v>
                </c:pt>
                <c:pt idx="30">
                  <c:v>71810.936999999991</c:v>
                </c:pt>
                <c:pt idx="31">
                  <c:v>73664.648000000001</c:v>
                </c:pt>
                <c:pt idx="32">
                  <c:v>75518.358999999997</c:v>
                </c:pt>
                <c:pt idx="33">
                  <c:v>77372.070000000007</c:v>
                </c:pt>
                <c:pt idx="34">
                  <c:v>79225.781000000003</c:v>
                </c:pt>
                <c:pt idx="35">
                  <c:v>81079.491999999998</c:v>
                </c:pt>
                <c:pt idx="36">
                  <c:v>82933.202999999994</c:v>
                </c:pt>
                <c:pt idx="37">
                  <c:v>84786.91399999999</c:v>
                </c:pt>
                <c:pt idx="38">
                  <c:v>86640.625</c:v>
                </c:pt>
                <c:pt idx="39">
                  <c:v>88494.33600000001</c:v>
                </c:pt>
                <c:pt idx="40">
                  <c:v>90348.04800000001</c:v>
                </c:pt>
                <c:pt idx="41">
                  <c:v>92201.758999999991</c:v>
                </c:pt>
                <c:pt idx="42">
                  <c:v>94055.47</c:v>
                </c:pt>
                <c:pt idx="43">
                  <c:v>95909.180999999997</c:v>
                </c:pt>
                <c:pt idx="44">
                  <c:v>97762.891999999993</c:v>
                </c:pt>
                <c:pt idx="45">
                  <c:v>99616.603000000003</c:v>
                </c:pt>
                <c:pt idx="46">
                  <c:v>101470.314</c:v>
                </c:pt>
                <c:pt idx="47">
                  <c:v>103324.02500000001</c:v>
                </c:pt>
              </c:numCache>
            </c:numRef>
          </c:cat>
          <c:val>
            <c:numRef>
              <c:f>Sheet1!$E$1:$E$48</c:f>
              <c:numCache>
                <c:formatCode>General</c:formatCode>
                <c:ptCount val="48"/>
                <c:pt idx="0">
                  <c:v>0</c:v>
                </c:pt>
                <c:pt idx="1">
                  <c:v>45.177145523599997</c:v>
                </c:pt>
                <c:pt idx="2">
                  <c:v>45.177145523599997</c:v>
                </c:pt>
                <c:pt idx="3">
                  <c:v>0</c:v>
                </c:pt>
                <c:pt idx="4">
                  <c:v>0</c:v>
                </c:pt>
                <c:pt idx="5">
                  <c:v>43.7570420176</c:v>
                </c:pt>
                <c:pt idx="6">
                  <c:v>43.8177422248</c:v>
                </c:pt>
                <c:pt idx="7">
                  <c:v>43.863332591199999</c:v>
                </c:pt>
                <c:pt idx="8">
                  <c:v>43.895703209600001</c:v>
                </c:pt>
                <c:pt idx="9">
                  <c:v>43.922113672800002</c:v>
                </c:pt>
                <c:pt idx="10">
                  <c:v>43.964205681199999</c:v>
                </c:pt>
                <c:pt idx="11">
                  <c:v>44.016152691200006</c:v>
                </c:pt>
                <c:pt idx="12">
                  <c:v>44.064418679599996</c:v>
                </c:pt>
                <c:pt idx="13">
                  <c:v>44.114082778800004</c:v>
                </c:pt>
                <c:pt idx="14">
                  <c:v>44.15988377</c:v>
                </c:pt>
                <c:pt idx="15">
                  <c:v>44.232713546799999</c:v>
                </c:pt>
                <c:pt idx="16">
                  <c:v>44.302321963200001</c:v>
                </c:pt>
                <c:pt idx="17">
                  <c:v>44.306761954400002</c:v>
                </c:pt>
                <c:pt idx="18">
                  <c:v>44.290212629599999</c:v>
                </c:pt>
                <c:pt idx="19">
                  <c:v>44.243665754400006</c:v>
                </c:pt>
                <c:pt idx="20">
                  <c:v>44.161647866800003</c:v>
                </c:pt>
                <c:pt idx="21">
                  <c:v>44.052895454000002</c:v>
                </c:pt>
                <c:pt idx="22">
                  <c:v>43.867387276400002</c:v>
                </c:pt>
                <c:pt idx="23">
                  <c:v>43.702257116000006</c:v>
                </c:pt>
                <c:pt idx="24">
                  <c:v>43.4106817312</c:v>
                </c:pt>
                <c:pt idx="25">
                  <c:v>43.114650951999998</c:v>
                </c:pt>
                <c:pt idx="26">
                  <c:v>42.933569091999999</c:v>
                </c:pt>
                <c:pt idx="27">
                  <c:v>42.727471651999998</c:v>
                </c:pt>
                <c:pt idx="28">
                  <c:v>42.574535728000001</c:v>
                </c:pt>
                <c:pt idx="29">
                  <c:v>42.459670019999997</c:v>
                </c:pt>
                <c:pt idx="30">
                  <c:v>42.44299788</c:v>
                </c:pt>
                <c:pt idx="31">
                  <c:v>42.467491712000005</c:v>
                </c:pt>
                <c:pt idx="32">
                  <c:v>42.466930912000002</c:v>
                </c:pt>
                <c:pt idx="33">
                  <c:v>42.375589744000003</c:v>
                </c:pt>
                <c:pt idx="34">
                  <c:v>42.290000339999999</c:v>
                </c:pt>
                <c:pt idx="35">
                  <c:v>42.298609292000002</c:v>
                </c:pt>
                <c:pt idx="36">
                  <c:v>42.303948336000005</c:v>
                </c:pt>
                <c:pt idx="37">
                  <c:v>42.271727955999999</c:v>
                </c:pt>
                <c:pt idx="38">
                  <c:v>42.168004379999999</c:v>
                </c:pt>
                <c:pt idx="39">
                  <c:v>42.461212347999997</c:v>
                </c:pt>
                <c:pt idx="40">
                  <c:v>43.075557044</c:v>
                </c:pt>
                <c:pt idx="41">
                  <c:v>42.917968864000002</c:v>
                </c:pt>
                <c:pt idx="42">
                  <c:v>42.338127267999994</c:v>
                </c:pt>
                <c:pt idx="43">
                  <c:v>42.123158079999996</c:v>
                </c:pt>
                <c:pt idx="44">
                  <c:v>41.863239543999995</c:v>
                </c:pt>
                <c:pt idx="45">
                  <c:v>41.580166212000002</c:v>
                </c:pt>
                <c:pt idx="46">
                  <c:v>41.090344524000002</c:v>
                </c:pt>
                <c:pt idx="47">
                  <c:v>38.968159147999998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47AA-4E9C-B1DD-7B4314BFD40F}"/>
            </c:ext>
          </c:extLst>
        </c:ser>
        <c:ser>
          <c:idx val="2"/>
          <c:order val="2"/>
          <c:tx>
            <c:v>CI</c:v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25468.158960000001</c:v>
                </c:pt>
                <c:pt idx="5">
                  <c:v>25468.158960000001</c:v>
                </c:pt>
                <c:pt idx="6">
                  <c:v>27321.870099999996</c:v>
                </c:pt>
                <c:pt idx="7">
                  <c:v>29175.581200000001</c:v>
                </c:pt>
                <c:pt idx="8">
                  <c:v>31029.292300000001</c:v>
                </c:pt>
                <c:pt idx="9">
                  <c:v>32883.003400000001</c:v>
                </c:pt>
                <c:pt idx="10">
                  <c:v>34736.714499999995</c:v>
                </c:pt>
                <c:pt idx="11">
                  <c:v>36590.425999999999</c:v>
                </c:pt>
                <c:pt idx="12">
                  <c:v>38444.136999999995</c:v>
                </c:pt>
                <c:pt idx="13">
                  <c:v>40297.848000000005</c:v>
                </c:pt>
                <c:pt idx="14">
                  <c:v>42151.559000000001</c:v>
                </c:pt>
                <c:pt idx="15">
                  <c:v>44005.27</c:v>
                </c:pt>
                <c:pt idx="16">
                  <c:v>45858.981</c:v>
                </c:pt>
                <c:pt idx="17">
                  <c:v>47712.692000000003</c:v>
                </c:pt>
                <c:pt idx="18">
                  <c:v>49566.402999999998</c:v>
                </c:pt>
                <c:pt idx="19">
                  <c:v>51420.114000000001</c:v>
                </c:pt>
                <c:pt idx="20">
                  <c:v>53273.826000000001</c:v>
                </c:pt>
                <c:pt idx="21">
                  <c:v>55127.537000000004</c:v>
                </c:pt>
                <c:pt idx="22">
                  <c:v>56981.248</c:v>
                </c:pt>
                <c:pt idx="23">
                  <c:v>58834.958999999995</c:v>
                </c:pt>
                <c:pt idx="24">
                  <c:v>60688.67</c:v>
                </c:pt>
                <c:pt idx="25">
                  <c:v>62542.381000000001</c:v>
                </c:pt>
                <c:pt idx="26">
                  <c:v>64396.092000000011</c:v>
                </c:pt>
                <c:pt idx="27">
                  <c:v>66249.803</c:v>
                </c:pt>
                <c:pt idx="28">
                  <c:v>68103.513999999996</c:v>
                </c:pt>
                <c:pt idx="29">
                  <c:v>69957.224999999991</c:v>
                </c:pt>
                <c:pt idx="30">
                  <c:v>71810.936999999991</c:v>
                </c:pt>
                <c:pt idx="31">
                  <c:v>73664.648000000001</c:v>
                </c:pt>
                <c:pt idx="32">
                  <c:v>75518.358999999997</c:v>
                </c:pt>
                <c:pt idx="33">
                  <c:v>77372.070000000007</c:v>
                </c:pt>
                <c:pt idx="34">
                  <c:v>79225.781000000003</c:v>
                </c:pt>
                <c:pt idx="35">
                  <c:v>81079.491999999998</c:v>
                </c:pt>
                <c:pt idx="36">
                  <c:v>82933.202999999994</c:v>
                </c:pt>
                <c:pt idx="37">
                  <c:v>84786.91399999999</c:v>
                </c:pt>
                <c:pt idx="38">
                  <c:v>86640.625</c:v>
                </c:pt>
                <c:pt idx="39">
                  <c:v>88494.33600000001</c:v>
                </c:pt>
                <c:pt idx="40">
                  <c:v>90348.04800000001</c:v>
                </c:pt>
                <c:pt idx="41">
                  <c:v>92201.758999999991</c:v>
                </c:pt>
                <c:pt idx="42">
                  <c:v>94055.47</c:v>
                </c:pt>
                <c:pt idx="43">
                  <c:v>95909.180999999997</c:v>
                </c:pt>
                <c:pt idx="44">
                  <c:v>97762.891999999993</c:v>
                </c:pt>
                <c:pt idx="45">
                  <c:v>99616.603000000003</c:v>
                </c:pt>
                <c:pt idx="46">
                  <c:v>101470.314</c:v>
                </c:pt>
                <c:pt idx="47">
                  <c:v>103324.02500000001</c:v>
                </c:pt>
              </c:numCache>
            </c:numRef>
          </c:cat>
          <c:val>
            <c:numRef>
              <c:f>Sheet1!$F$1:$F$48</c:f>
              <c:numCache>
                <c:formatCode>General</c:formatCode>
                <c:ptCount val="48"/>
                <c:pt idx="0">
                  <c:v>0</c:v>
                </c:pt>
                <c:pt idx="1">
                  <c:v>1.1936109528000001</c:v>
                </c:pt>
                <c:pt idx="2">
                  <c:v>1.1936109528000001</c:v>
                </c:pt>
                <c:pt idx="3">
                  <c:v>0</c:v>
                </c:pt>
                <c:pt idx="4">
                  <c:v>0</c:v>
                </c:pt>
                <c:pt idx="5">
                  <c:v>1.5950673648</c:v>
                </c:pt>
                <c:pt idx="6">
                  <c:v>1.6047269503999999</c:v>
                </c:pt>
                <c:pt idx="7">
                  <c:v>1.6122912175999999</c:v>
                </c:pt>
                <c:pt idx="8">
                  <c:v>1.6210071807999999</c:v>
                </c:pt>
                <c:pt idx="9">
                  <c:v>1.6346314544</c:v>
                </c:pt>
                <c:pt idx="10">
                  <c:v>1.6486972376</c:v>
                </c:pt>
                <c:pt idx="11">
                  <c:v>1.6662696175999998</c:v>
                </c:pt>
                <c:pt idx="12">
                  <c:v>1.6912310408</c:v>
                </c:pt>
                <c:pt idx="13">
                  <c:v>1.7172656423999999</c:v>
                </c:pt>
                <c:pt idx="14">
                  <c:v>1.76406566</c:v>
                </c:pt>
                <c:pt idx="15">
                  <c:v>1.8550407064000001</c:v>
                </c:pt>
                <c:pt idx="16">
                  <c:v>1.9599826735999999</c:v>
                </c:pt>
                <c:pt idx="17">
                  <c:v>2.0949728911999999</c:v>
                </c:pt>
                <c:pt idx="18">
                  <c:v>2.2430445407999997</c:v>
                </c:pt>
                <c:pt idx="19">
                  <c:v>2.4235276911999999</c:v>
                </c:pt>
                <c:pt idx="20">
                  <c:v>2.7050750664000001</c:v>
                </c:pt>
                <c:pt idx="21">
                  <c:v>2.9745600919999999</c:v>
                </c:pt>
                <c:pt idx="22">
                  <c:v>3.2466710472</c:v>
                </c:pt>
                <c:pt idx="23">
                  <c:v>3.406873568</c:v>
                </c:pt>
                <c:pt idx="24">
                  <c:v>3.8240277376000003</c:v>
                </c:pt>
                <c:pt idx="25">
                  <c:v>4.1651912960000006</c:v>
                </c:pt>
                <c:pt idx="26">
                  <c:v>4.3626946159999997</c:v>
                </c:pt>
                <c:pt idx="27">
                  <c:v>4.509484896</c:v>
                </c:pt>
                <c:pt idx="28">
                  <c:v>4.6437621440000001</c:v>
                </c:pt>
                <c:pt idx="29">
                  <c:v>4.8228465600000003</c:v>
                </c:pt>
                <c:pt idx="30">
                  <c:v>4.9271538399999999</c:v>
                </c:pt>
                <c:pt idx="31">
                  <c:v>4.9531759759999998</c:v>
                </c:pt>
                <c:pt idx="32">
                  <c:v>4.9477271759999999</c:v>
                </c:pt>
                <c:pt idx="33">
                  <c:v>5.101404112</c:v>
                </c:pt>
                <c:pt idx="34">
                  <c:v>5.3464037199999996</c:v>
                </c:pt>
                <c:pt idx="35">
                  <c:v>5.5866264160000005</c:v>
                </c:pt>
                <c:pt idx="36">
                  <c:v>5.8968791280000001</c:v>
                </c:pt>
                <c:pt idx="37">
                  <c:v>6.3794330879999999</c:v>
                </c:pt>
                <c:pt idx="38">
                  <c:v>7.1821142399999998</c:v>
                </c:pt>
                <c:pt idx="39">
                  <c:v>8.0386213040000012</c:v>
                </c:pt>
                <c:pt idx="40">
                  <c:v>9.1513619120000005</c:v>
                </c:pt>
                <c:pt idx="41">
                  <c:v>9.8530242720000007</c:v>
                </c:pt>
                <c:pt idx="42">
                  <c:v>11.329061464</c:v>
                </c:pt>
                <c:pt idx="43">
                  <c:v>12.185425840000001</c:v>
                </c:pt>
                <c:pt idx="44">
                  <c:v>13.143146911999999</c:v>
                </c:pt>
                <c:pt idx="45">
                  <c:v>13.820725576000001</c:v>
                </c:pt>
                <c:pt idx="46">
                  <c:v>14.504952951999998</c:v>
                </c:pt>
                <c:pt idx="47">
                  <c:v>18.325465704000003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47AA-4E9C-B1DD-7B4314BFD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</c:v>
                      </c:pt>
                    </c:strCache>
                  </c:strRef>
                </c:tx>
                <c:spPr>
                  <a:ln w="9525" cap="sq">
                    <a:solidFill>
                      <a:srgbClr val="6A737B">
                        <a:lumMod val="40000"/>
                        <a:lumOff val="60000"/>
                      </a:srgbClr>
                    </a:solidFill>
                  </a:ln>
                </c:spPr>
                <c:marker>
                  <c:symbol val="none"/>
                </c:marker>
                <c:dPt>
                  <c:idx val="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B-47AA-4E9C-B1DD-7B4314BFD40F}"/>
                    </c:ext>
                  </c:extLst>
                </c:dPt>
                <c:dPt>
                  <c:idx val="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A-47AA-4E9C-B1DD-7B4314BFD40F}"/>
                    </c:ext>
                  </c:extLst>
                </c:dPt>
                <c:dPt>
                  <c:idx val="5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C-47AA-4E9C-B1DD-7B4314BFD40F}"/>
                    </c:ext>
                  </c:extLst>
                </c:dPt>
                <c:dPt>
                  <c:idx val="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9-47AA-4E9C-B1DD-7B4314BFD40F}"/>
                    </c:ext>
                  </c:extLst>
                </c:dPt>
                <c:dPt>
                  <c:idx val="7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47AA-4E9C-B1DD-7B4314BFD40F}"/>
                    </c:ext>
                  </c:extLst>
                </c:dPt>
                <c:dPt>
                  <c:idx val="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8-47AA-4E9C-B1DD-7B4314BFD40F}"/>
                    </c:ext>
                  </c:extLst>
                </c:dPt>
                <c:dPt>
                  <c:idx val="1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7-47AA-4E9C-B1DD-7B4314BFD40F}"/>
                    </c:ext>
                  </c:extLst>
                </c:dPt>
                <c:dPt>
                  <c:idx val="1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6-47AA-4E9C-B1DD-7B4314BFD40F}"/>
                    </c:ext>
                  </c:extLst>
                </c:dPt>
                <c:dPt>
                  <c:idx val="1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5-47AA-4E9C-B1DD-7B4314BFD40F}"/>
                    </c:ext>
                  </c:extLst>
                </c:dPt>
                <c:dPt>
                  <c:idx val="1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4-47AA-4E9C-B1DD-7B4314BFD40F}"/>
                    </c:ext>
                  </c:extLst>
                </c:dPt>
                <c:dPt>
                  <c:idx val="1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3-47AA-4E9C-B1DD-7B4314BFD40F}"/>
                    </c:ext>
                  </c:extLst>
                </c:dPt>
                <c:dPt>
                  <c:idx val="2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2-47AA-4E9C-B1DD-7B4314BFD40F}"/>
                    </c:ext>
                  </c:extLst>
                </c:dPt>
                <c:dPt>
                  <c:idx val="2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1-47AA-4E9C-B1DD-7B4314BFD40F}"/>
                    </c:ext>
                  </c:extLst>
                </c:dPt>
                <c:dPt>
                  <c:idx val="2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0-47AA-4E9C-B1DD-7B4314BFD40F}"/>
                    </c:ext>
                  </c:extLst>
                </c:dPt>
                <c:dPt>
                  <c:idx val="2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F-47AA-4E9C-B1DD-7B4314BFD40F}"/>
                    </c:ext>
                  </c:extLst>
                </c:dPt>
                <c:dPt>
                  <c:idx val="2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E-47AA-4E9C-B1DD-7B4314BFD40F}"/>
                    </c:ext>
                  </c:extLst>
                </c:dPt>
                <c:dPt>
                  <c:idx val="29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E-47AA-4E9C-B1DD-7B4314BFD40F}"/>
                    </c:ext>
                  </c:extLst>
                </c:dPt>
                <c:dPt>
                  <c:idx val="3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D-47AA-4E9C-B1DD-7B4314BFD40F}"/>
                    </c:ext>
                  </c:extLst>
                </c:dPt>
                <c:dPt>
                  <c:idx val="31"/>
                  <c:bubble3D val="0"/>
                  <c:spPr>
                    <a:ln w="19050" cap="sq">
                      <a:solidFill>
                        <a:srgbClr val="000000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F-47AA-4E9C-B1DD-7B4314BFD40F}"/>
                    </c:ext>
                  </c:extLst>
                </c:dPt>
                <c:dPt>
                  <c:idx val="3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C-47AA-4E9C-B1DD-7B4314BFD40F}"/>
                    </c:ext>
                  </c:extLst>
                </c:dPt>
                <c:dPt>
                  <c:idx val="3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B-47AA-4E9C-B1DD-7B4314BFD40F}"/>
                    </c:ext>
                  </c:extLst>
                </c:dPt>
                <c:dPt>
                  <c:idx val="3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A-47AA-4E9C-B1DD-7B4314BFD40F}"/>
                    </c:ext>
                  </c:extLst>
                </c:dPt>
                <c:dPt>
                  <c:idx val="38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9-47AA-4E9C-B1DD-7B4314BFD40F}"/>
                    </c:ext>
                  </c:extLst>
                </c:dPt>
                <c:dPt>
                  <c:idx val="40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8-47AA-4E9C-B1DD-7B4314BFD40F}"/>
                    </c:ext>
                  </c:extLst>
                </c:dPt>
                <c:dPt>
                  <c:idx val="42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7-47AA-4E9C-B1DD-7B4314BFD40F}"/>
                    </c:ext>
                  </c:extLst>
                </c:dPt>
                <c:dPt>
                  <c:idx val="44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6-47AA-4E9C-B1DD-7B4314BFD40F}"/>
                    </c:ext>
                  </c:extLst>
                </c:dPt>
                <c:dPt>
                  <c:idx val="46"/>
                  <c:bubble3D val="0"/>
                  <c:spPr>
                    <a:ln w="9525" cap="sq"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05-47AA-4E9C-B1DD-7B4314BFD40F}"/>
                    </c:ext>
                  </c:extLst>
                </c:dPt>
                <c:dLbls>
                  <c:delete val="1"/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0</c:v>
                      </c:pt>
                      <c:pt idx="1">
                        <c:v>20000</c:v>
                      </c:pt>
                      <c:pt idx="2">
                        <c:v>25000</c:v>
                      </c:pt>
                      <c:pt idx="3">
                        <c:v>125000</c:v>
                      </c:pt>
                      <c:pt idx="4">
                        <c:v>0</c:v>
                      </c:pt>
                      <c:pt idx="5">
                        <c:v>20000</c:v>
                      </c:pt>
                      <c:pt idx="6">
                        <c:v>25000</c:v>
                      </c:pt>
                      <c:pt idx="7">
                        <c:v>125000</c:v>
                      </c:pt>
                      <c:pt idx="8">
                        <c:v>0</c:v>
                      </c:pt>
                      <c:pt idx="9">
                        <c:v>20000</c:v>
                      </c:pt>
                      <c:pt idx="10">
                        <c:v>25000</c:v>
                      </c:pt>
                      <c:pt idx="11">
                        <c:v>125000</c:v>
                      </c:pt>
                      <c:pt idx="12">
                        <c:v>0</c:v>
                      </c:pt>
                      <c:pt idx="13">
                        <c:v>20000</c:v>
                      </c:pt>
                      <c:pt idx="14">
                        <c:v>25000</c:v>
                      </c:pt>
                      <c:pt idx="15">
                        <c:v>125000</c:v>
                      </c:pt>
                      <c:pt idx="16">
                        <c:v>0</c:v>
                      </c:pt>
                      <c:pt idx="17">
                        <c:v>20000</c:v>
                      </c:pt>
                      <c:pt idx="18">
                        <c:v>25000</c:v>
                      </c:pt>
                      <c:pt idx="19">
                        <c:v>125000</c:v>
                      </c:pt>
                      <c:pt idx="20">
                        <c:v>0</c:v>
                      </c:pt>
                      <c:pt idx="21">
                        <c:v>20000</c:v>
                      </c:pt>
                      <c:pt idx="22">
                        <c:v>25000</c:v>
                      </c:pt>
                      <c:pt idx="23">
                        <c:v>125000</c:v>
                      </c:pt>
                      <c:pt idx="24">
                        <c:v>0</c:v>
                      </c:pt>
                      <c:pt idx="25">
                        <c:v>20000</c:v>
                      </c:pt>
                      <c:pt idx="26">
                        <c:v>25000</c:v>
                      </c:pt>
                      <c:pt idx="27">
                        <c:v>125000</c:v>
                      </c:pt>
                      <c:pt idx="28">
                        <c:v>0</c:v>
                      </c:pt>
                      <c:pt idx="29">
                        <c:v>20000</c:v>
                      </c:pt>
                      <c:pt idx="30">
                        <c:v>25000</c:v>
                      </c:pt>
                      <c:pt idx="31">
                        <c:v>125000</c:v>
                      </c:pt>
                      <c:pt idx="32">
                        <c:v>0</c:v>
                      </c:pt>
                      <c:pt idx="33">
                        <c:v>20000</c:v>
                      </c:pt>
                      <c:pt idx="34">
                        <c:v>25000</c:v>
                      </c:pt>
                      <c:pt idx="35">
                        <c:v>125000</c:v>
                      </c:pt>
                      <c:pt idx="36">
                        <c:v>0</c:v>
                      </c:pt>
                      <c:pt idx="37">
                        <c:v>20000</c:v>
                      </c:pt>
                      <c:pt idx="38">
                        <c:v>25000</c:v>
                      </c:pt>
                      <c:pt idx="39">
                        <c:v>125000</c:v>
                      </c:pt>
                      <c:pt idx="40">
                        <c:v>0</c:v>
                      </c:pt>
                      <c:pt idx="41">
                        <c:v>20000</c:v>
                      </c:pt>
                      <c:pt idx="42">
                        <c:v>25000</c:v>
                      </c:pt>
                      <c:pt idx="43">
                        <c:v>125000</c:v>
                      </c:pt>
                      <c:pt idx="44">
                        <c:v>0</c:v>
                      </c:pt>
                      <c:pt idx="45">
                        <c:v>20000</c:v>
                      </c:pt>
                      <c:pt idx="46">
                        <c:v>25000</c:v>
                      </c:pt>
                      <c:pt idx="47">
                        <c:v>125000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Sheet1!$B$2:$B$49</c15:sqref>
                        </c15:formulaRef>
                      </c:ext>
                    </c:extLst>
                    <c:numCache>
                      <c:formatCode>General</c:formatCode>
                      <c:ptCount val="48"/>
                      <c:pt idx="0">
                        <c:v>-5</c:v>
                      </c:pt>
                      <c:pt idx="1">
                        <c:v>-5</c:v>
                      </c:pt>
                      <c:pt idx="2">
                        <c:v>-5</c:v>
                      </c:pt>
                      <c:pt idx="3">
                        <c:v>-5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5</c:v>
                      </c:pt>
                      <c:pt idx="11">
                        <c:v>5</c:v>
                      </c:pt>
                      <c:pt idx="12">
                        <c:v>10</c:v>
                      </c:pt>
                      <c:pt idx="13">
                        <c:v>10</c:v>
                      </c:pt>
                      <c:pt idx="14">
                        <c:v>10</c:v>
                      </c:pt>
                      <c:pt idx="15">
                        <c:v>10</c:v>
                      </c:pt>
                      <c:pt idx="16">
                        <c:v>15</c:v>
                      </c:pt>
                      <c:pt idx="17">
                        <c:v>15</c:v>
                      </c:pt>
                      <c:pt idx="18">
                        <c:v>15</c:v>
                      </c:pt>
                      <c:pt idx="19">
                        <c:v>15</c:v>
                      </c:pt>
                      <c:pt idx="20">
                        <c:v>20</c:v>
                      </c:pt>
                      <c:pt idx="21">
                        <c:v>20</c:v>
                      </c:pt>
                      <c:pt idx="22">
                        <c:v>20</c:v>
                      </c:pt>
                      <c:pt idx="23">
                        <c:v>20</c:v>
                      </c:pt>
                      <c:pt idx="24">
                        <c:v>25</c:v>
                      </c:pt>
                      <c:pt idx="25">
                        <c:v>25</c:v>
                      </c:pt>
                      <c:pt idx="26">
                        <c:v>25</c:v>
                      </c:pt>
                      <c:pt idx="27">
                        <c:v>25</c:v>
                      </c:pt>
                      <c:pt idx="28">
                        <c:v>36</c:v>
                      </c:pt>
                      <c:pt idx="29">
                        <c:v>36</c:v>
                      </c:pt>
                      <c:pt idx="30">
                        <c:v>36</c:v>
                      </c:pt>
                      <c:pt idx="31">
                        <c:v>36</c:v>
                      </c:pt>
                      <c:pt idx="32">
                        <c:v>41</c:v>
                      </c:pt>
                      <c:pt idx="33">
                        <c:v>41</c:v>
                      </c:pt>
                      <c:pt idx="34">
                        <c:v>41</c:v>
                      </c:pt>
                      <c:pt idx="35">
                        <c:v>41</c:v>
                      </c:pt>
                      <c:pt idx="36">
                        <c:v>46</c:v>
                      </c:pt>
                      <c:pt idx="37">
                        <c:v>46</c:v>
                      </c:pt>
                      <c:pt idx="38">
                        <c:v>46</c:v>
                      </c:pt>
                      <c:pt idx="39">
                        <c:v>46</c:v>
                      </c:pt>
                      <c:pt idx="40">
                        <c:v>51</c:v>
                      </c:pt>
                      <c:pt idx="41">
                        <c:v>51</c:v>
                      </c:pt>
                      <c:pt idx="42">
                        <c:v>51</c:v>
                      </c:pt>
                      <c:pt idx="43">
                        <c:v>51</c:v>
                      </c:pt>
                      <c:pt idx="44">
                        <c:v>56</c:v>
                      </c:pt>
                      <c:pt idx="45">
                        <c:v>56</c:v>
                      </c:pt>
                      <c:pt idx="46">
                        <c:v>56</c:v>
                      </c:pt>
                      <c:pt idx="47">
                        <c:v>56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0-47AA-4E9C-B1DD-7B4314BFD40F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5000"/>
          <c:min val="1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1000"/>
        <c:majorTimeUnit val="years"/>
      </c:dateAx>
      <c:valAx>
        <c:axId val="324261376"/>
        <c:scaling>
          <c:orientation val="minMax"/>
          <c:max val="58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areaChart>
        <c:grouping val="stacked"/>
        <c:varyColors val="0"/>
        <c:ser>
          <c:idx val="1"/>
          <c:order val="1"/>
          <c:tx>
            <c:v>Base</c:v>
          </c:tx>
          <c:spPr>
            <a:solidFill>
              <a:srgbClr val="FFFFFF"/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48646.939000000006</c:v>
                </c:pt>
                <c:pt idx="7">
                  <c:v>48646.939000000006</c:v>
                </c:pt>
                <c:pt idx="8">
                  <c:v>50463.266000000003</c:v>
                </c:pt>
                <c:pt idx="9">
                  <c:v>52279.593000000001</c:v>
                </c:pt>
                <c:pt idx="10">
                  <c:v>54095.918999999994</c:v>
                </c:pt>
                <c:pt idx="11">
                  <c:v>55912.245999999999</c:v>
                </c:pt>
                <c:pt idx="12">
                  <c:v>57728.572</c:v>
                </c:pt>
                <c:pt idx="13">
                  <c:v>59544.898999999998</c:v>
                </c:pt>
                <c:pt idx="14">
                  <c:v>61361.226000000002</c:v>
                </c:pt>
                <c:pt idx="15">
                  <c:v>63177.551999999996</c:v>
                </c:pt>
                <c:pt idx="16">
                  <c:v>64993.878999999994</c:v>
                </c:pt>
                <c:pt idx="17">
                  <c:v>66810.205000000002</c:v>
                </c:pt>
                <c:pt idx="18">
                  <c:v>68626.531999999992</c:v>
                </c:pt>
                <c:pt idx="19">
                  <c:v>70442.858999999997</c:v>
                </c:pt>
                <c:pt idx="20">
                  <c:v>72259.184999999998</c:v>
                </c:pt>
                <c:pt idx="21">
                  <c:v>74075.512000000002</c:v>
                </c:pt>
                <c:pt idx="22">
                  <c:v>75891.838000000003</c:v>
                </c:pt>
                <c:pt idx="23">
                  <c:v>77708.165000000008</c:v>
                </c:pt>
                <c:pt idx="24">
                  <c:v>79524.492000000013</c:v>
                </c:pt>
                <c:pt idx="25">
                  <c:v>81340.817999999999</c:v>
                </c:pt>
                <c:pt idx="26">
                  <c:v>83157.145000000004</c:v>
                </c:pt>
                <c:pt idx="27">
                  <c:v>84973.471000000005</c:v>
                </c:pt>
                <c:pt idx="28">
                  <c:v>86789.797999999995</c:v>
                </c:pt>
                <c:pt idx="29">
                  <c:v>88606.123999999996</c:v>
                </c:pt>
                <c:pt idx="30">
                  <c:v>90422.451000000001</c:v>
                </c:pt>
                <c:pt idx="31">
                  <c:v>92238.777999999991</c:v>
                </c:pt>
                <c:pt idx="32">
                  <c:v>94055.104000000007</c:v>
                </c:pt>
                <c:pt idx="33">
                  <c:v>95871.430999999997</c:v>
                </c:pt>
                <c:pt idx="34">
                  <c:v>97687.756999999998</c:v>
                </c:pt>
                <c:pt idx="35">
                  <c:v>99504.084000000003</c:v>
                </c:pt>
                <c:pt idx="36">
                  <c:v>101320.41100000001</c:v>
                </c:pt>
                <c:pt idx="37">
                  <c:v>103136.73699999999</c:v>
                </c:pt>
                <c:pt idx="38">
                  <c:v>104953.064</c:v>
                </c:pt>
                <c:pt idx="39">
                  <c:v>106769.39</c:v>
                </c:pt>
                <c:pt idx="40">
                  <c:v>108585.717</c:v>
                </c:pt>
                <c:pt idx="41">
                  <c:v>110402.04400000001</c:v>
                </c:pt>
                <c:pt idx="42">
                  <c:v>112218.37</c:v>
                </c:pt>
                <c:pt idx="43">
                  <c:v>114034.697</c:v>
                </c:pt>
                <c:pt idx="44">
                  <c:v>115851.023</c:v>
                </c:pt>
                <c:pt idx="45">
                  <c:v>117667.35</c:v>
                </c:pt>
                <c:pt idx="46">
                  <c:v>119483.67600000001</c:v>
                </c:pt>
                <c:pt idx="47">
                  <c:v>121300.003</c:v>
                </c:pt>
              </c:numCache>
            </c:numRef>
          </c:cat>
          <c:val>
            <c:numRef>
              <c:f>Sheet1!$E$1:$E$48</c:f>
              <c:numCache>
                <c:formatCode>General</c:formatCode>
                <c:ptCount val="48"/>
                <c:pt idx="0">
                  <c:v>0</c:v>
                </c:pt>
                <c:pt idx="1">
                  <c:v>6.4467355800000004</c:v>
                </c:pt>
                <c:pt idx="2">
                  <c:v>6.4467355800000004</c:v>
                </c:pt>
                <c:pt idx="3">
                  <c:v>0</c:v>
                </c:pt>
                <c:pt idx="4">
                  <c:v>0</c:v>
                </c:pt>
                <c:pt idx="7">
                  <c:v>5.5135374279999994</c:v>
                </c:pt>
                <c:pt idx="8">
                  <c:v>7.4961364479999997</c:v>
                </c:pt>
                <c:pt idx="9">
                  <c:v>7.7304385519999999</c:v>
                </c:pt>
                <c:pt idx="10">
                  <c:v>7.8972358319999998</c:v>
                </c:pt>
                <c:pt idx="11">
                  <c:v>7.9562986840000001</c:v>
                </c:pt>
                <c:pt idx="12">
                  <c:v>7.9664856280000009</c:v>
                </c:pt>
                <c:pt idx="13">
                  <c:v>7.9612387799999986</c:v>
                </c:pt>
                <c:pt idx="14">
                  <c:v>7.9967436599999999</c:v>
                </c:pt>
                <c:pt idx="15">
                  <c:v>8.4909181520000008</c:v>
                </c:pt>
                <c:pt idx="16">
                  <c:v>9.180365772</c:v>
                </c:pt>
                <c:pt idx="17">
                  <c:v>8.537632047999999</c:v>
                </c:pt>
                <c:pt idx="18">
                  <c:v>8.1430695839999991</c:v>
                </c:pt>
                <c:pt idx="19">
                  <c:v>9.1460923427999994</c:v>
                </c:pt>
                <c:pt idx="20">
                  <c:v>9.3471869168000001</c:v>
                </c:pt>
                <c:pt idx="21">
                  <c:v>9.2167508036000001</c:v>
                </c:pt>
                <c:pt idx="22">
                  <c:v>8.9265979399999988</c:v>
                </c:pt>
                <c:pt idx="23">
                  <c:v>8.8716083668000003</c:v>
                </c:pt>
                <c:pt idx="24">
                  <c:v>8.4469402315999993</c:v>
                </c:pt>
                <c:pt idx="25">
                  <c:v>7.9020657216000005</c:v>
                </c:pt>
                <c:pt idx="26">
                  <c:v>7.7910115359999992</c:v>
                </c:pt>
                <c:pt idx="27">
                  <c:v>7.890230828</c:v>
                </c:pt>
                <c:pt idx="28">
                  <c:v>7.671977548000001</c:v>
                </c:pt>
                <c:pt idx="29">
                  <c:v>7.8930879360000006</c:v>
                </c:pt>
                <c:pt idx="30">
                  <c:v>7.9901097839999995</c:v>
                </c:pt>
                <c:pt idx="31">
                  <c:v>8.0021351319999994</c:v>
                </c:pt>
                <c:pt idx="32">
                  <c:v>8.0270792000000011</c:v>
                </c:pt>
                <c:pt idx="33">
                  <c:v>8.0396401960000006</c:v>
                </c:pt>
                <c:pt idx="34">
                  <c:v>8.476623236</c:v>
                </c:pt>
                <c:pt idx="35">
                  <c:v>9.1561399960000003</c:v>
                </c:pt>
                <c:pt idx="36">
                  <c:v>9.6415190640000006</c:v>
                </c:pt>
                <c:pt idx="37">
                  <c:v>10.175513604000001</c:v>
                </c:pt>
                <c:pt idx="38">
                  <c:v>10.513714836</c:v>
                </c:pt>
                <c:pt idx="39">
                  <c:v>10.747482548000001</c:v>
                </c:pt>
                <c:pt idx="40">
                  <c:v>10.924834516000001</c:v>
                </c:pt>
                <c:pt idx="41">
                  <c:v>11.087378295999999</c:v>
                </c:pt>
                <c:pt idx="42">
                  <c:v>11.275973455999999</c:v>
                </c:pt>
                <c:pt idx="43">
                  <c:v>11.542775435999999</c:v>
                </c:pt>
                <c:pt idx="44">
                  <c:v>11.851069384000001</c:v>
                </c:pt>
                <c:pt idx="45">
                  <c:v>12.025036276</c:v>
                </c:pt>
                <c:pt idx="46">
                  <c:v>12.0567985248</c:v>
                </c:pt>
                <c:pt idx="47">
                  <c:v>12.072876259999999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9-48F5-B0BA-7CB78C26104A}"/>
            </c:ext>
          </c:extLst>
        </c:ser>
        <c:ser>
          <c:idx val="2"/>
          <c:order val="2"/>
          <c:tx>
            <c:v>CI</c:v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Sheet1!$D$1:$D$48</c:f>
              <c:numCache>
                <c:formatCode>General</c:formatCode>
                <c:ptCount val="48"/>
                <c:pt idx="0">
                  <c:v>1500</c:v>
                </c:pt>
                <c:pt idx="1">
                  <c:v>1500</c:v>
                </c:pt>
                <c:pt idx="2">
                  <c:v>18500</c:v>
                </c:pt>
                <c:pt idx="3">
                  <c:v>18500</c:v>
                </c:pt>
                <c:pt idx="4">
                  <c:v>48646.939000000006</c:v>
                </c:pt>
                <c:pt idx="7">
                  <c:v>48646.939000000006</c:v>
                </c:pt>
                <c:pt idx="8">
                  <c:v>50463.266000000003</c:v>
                </c:pt>
                <c:pt idx="9">
                  <c:v>52279.593000000001</c:v>
                </c:pt>
                <c:pt idx="10">
                  <c:v>54095.918999999994</c:v>
                </c:pt>
                <c:pt idx="11">
                  <c:v>55912.245999999999</c:v>
                </c:pt>
                <c:pt idx="12">
                  <c:v>57728.572</c:v>
                </c:pt>
                <c:pt idx="13">
                  <c:v>59544.898999999998</c:v>
                </c:pt>
                <c:pt idx="14">
                  <c:v>61361.226000000002</c:v>
                </c:pt>
                <c:pt idx="15">
                  <c:v>63177.551999999996</c:v>
                </c:pt>
                <c:pt idx="16">
                  <c:v>64993.878999999994</c:v>
                </c:pt>
                <c:pt idx="17">
                  <c:v>66810.205000000002</c:v>
                </c:pt>
                <c:pt idx="18">
                  <c:v>68626.531999999992</c:v>
                </c:pt>
                <c:pt idx="19">
                  <c:v>70442.858999999997</c:v>
                </c:pt>
                <c:pt idx="20">
                  <c:v>72259.184999999998</c:v>
                </c:pt>
                <c:pt idx="21">
                  <c:v>74075.512000000002</c:v>
                </c:pt>
                <c:pt idx="22">
                  <c:v>75891.838000000003</c:v>
                </c:pt>
                <c:pt idx="23">
                  <c:v>77708.165000000008</c:v>
                </c:pt>
                <c:pt idx="24">
                  <c:v>79524.492000000013</c:v>
                </c:pt>
                <c:pt idx="25">
                  <c:v>81340.817999999999</c:v>
                </c:pt>
                <c:pt idx="26">
                  <c:v>83157.145000000004</c:v>
                </c:pt>
                <c:pt idx="27">
                  <c:v>84973.471000000005</c:v>
                </c:pt>
                <c:pt idx="28">
                  <c:v>86789.797999999995</c:v>
                </c:pt>
                <c:pt idx="29">
                  <c:v>88606.123999999996</c:v>
                </c:pt>
                <c:pt idx="30">
                  <c:v>90422.451000000001</c:v>
                </c:pt>
                <c:pt idx="31">
                  <c:v>92238.777999999991</c:v>
                </c:pt>
                <c:pt idx="32">
                  <c:v>94055.104000000007</c:v>
                </c:pt>
                <c:pt idx="33">
                  <c:v>95871.430999999997</c:v>
                </c:pt>
                <c:pt idx="34">
                  <c:v>97687.756999999998</c:v>
                </c:pt>
                <c:pt idx="35">
                  <c:v>99504.084000000003</c:v>
                </c:pt>
                <c:pt idx="36">
                  <c:v>101320.41100000001</c:v>
                </c:pt>
                <c:pt idx="37">
                  <c:v>103136.73699999999</c:v>
                </c:pt>
                <c:pt idx="38">
                  <c:v>104953.064</c:v>
                </c:pt>
                <c:pt idx="39">
                  <c:v>106769.39</c:v>
                </c:pt>
                <c:pt idx="40">
                  <c:v>108585.717</c:v>
                </c:pt>
                <c:pt idx="41">
                  <c:v>110402.04400000001</c:v>
                </c:pt>
                <c:pt idx="42">
                  <c:v>112218.37</c:v>
                </c:pt>
                <c:pt idx="43">
                  <c:v>114034.697</c:v>
                </c:pt>
                <c:pt idx="44">
                  <c:v>115851.023</c:v>
                </c:pt>
                <c:pt idx="45">
                  <c:v>117667.35</c:v>
                </c:pt>
                <c:pt idx="46">
                  <c:v>119483.67600000001</c:v>
                </c:pt>
                <c:pt idx="47">
                  <c:v>121300.003</c:v>
                </c:pt>
              </c:numCache>
            </c:numRef>
          </c:cat>
          <c:val>
            <c:numRef>
              <c:f>Sheet1!$F$1:$F$48</c:f>
              <c:numCache>
                <c:formatCode>General</c:formatCode>
                <c:ptCount val="48"/>
                <c:pt idx="0">
                  <c:v>0</c:v>
                </c:pt>
                <c:pt idx="1">
                  <c:v>6.5099028399999996</c:v>
                </c:pt>
                <c:pt idx="2">
                  <c:v>6.5099028399999996</c:v>
                </c:pt>
                <c:pt idx="3">
                  <c:v>0</c:v>
                </c:pt>
                <c:pt idx="4">
                  <c:v>0</c:v>
                </c:pt>
                <c:pt idx="7">
                  <c:v>15.007899144</c:v>
                </c:pt>
                <c:pt idx="8">
                  <c:v>10.676007104</c:v>
                </c:pt>
                <c:pt idx="9">
                  <c:v>9.9221228959999994</c:v>
                </c:pt>
                <c:pt idx="10">
                  <c:v>9.356984336</c:v>
                </c:pt>
                <c:pt idx="11">
                  <c:v>8.8655586319999991</c:v>
                </c:pt>
                <c:pt idx="12">
                  <c:v>8.4155567439999999</c:v>
                </c:pt>
                <c:pt idx="13">
                  <c:v>7.9999144400000004</c:v>
                </c:pt>
                <c:pt idx="14">
                  <c:v>7.4721726799999999</c:v>
                </c:pt>
                <c:pt idx="15">
                  <c:v>5.9742516960000005</c:v>
                </c:pt>
                <c:pt idx="16">
                  <c:v>4.0212704559999999</c:v>
                </c:pt>
                <c:pt idx="17">
                  <c:v>4.6270159040000003</c:v>
                </c:pt>
                <c:pt idx="18">
                  <c:v>4.8657768319999999</c:v>
                </c:pt>
                <c:pt idx="19">
                  <c:v>2.8187233144000001</c:v>
                </c:pt>
                <c:pt idx="20">
                  <c:v>2.2508401664000002</c:v>
                </c:pt>
                <c:pt idx="21">
                  <c:v>2.1592323927999999</c:v>
                </c:pt>
                <c:pt idx="22">
                  <c:v>2.4401941199999997</c:v>
                </c:pt>
                <c:pt idx="23">
                  <c:v>2.2157218664</c:v>
                </c:pt>
                <c:pt idx="24">
                  <c:v>2.7495675367999999</c:v>
                </c:pt>
                <c:pt idx="25">
                  <c:v>3.5445229567999998</c:v>
                </c:pt>
                <c:pt idx="26">
                  <c:v>4.2422667279999997</c:v>
                </c:pt>
                <c:pt idx="27">
                  <c:v>4.6774643439999997</c:v>
                </c:pt>
                <c:pt idx="28">
                  <c:v>5.7440689039999997</c:v>
                </c:pt>
                <c:pt idx="29">
                  <c:v>5.9289741280000001</c:v>
                </c:pt>
                <c:pt idx="30">
                  <c:v>6.3124724319999999</c:v>
                </c:pt>
                <c:pt idx="31">
                  <c:v>6.6241857359999994</c:v>
                </c:pt>
                <c:pt idx="32">
                  <c:v>6.6176655999999996</c:v>
                </c:pt>
                <c:pt idx="33">
                  <c:v>6.624799608</c:v>
                </c:pt>
                <c:pt idx="34">
                  <c:v>6.7600435279999997</c:v>
                </c:pt>
                <c:pt idx="35">
                  <c:v>6.2869740079999996</c:v>
                </c:pt>
                <c:pt idx="36">
                  <c:v>5.943529872</c:v>
                </c:pt>
                <c:pt idx="37">
                  <c:v>5.3489187920000001</c:v>
                </c:pt>
                <c:pt idx="38">
                  <c:v>5.060978328</c:v>
                </c:pt>
                <c:pt idx="39">
                  <c:v>4.9258669040000003</c:v>
                </c:pt>
                <c:pt idx="40">
                  <c:v>4.8791569679999993</c:v>
                </c:pt>
                <c:pt idx="41">
                  <c:v>4.8574774080000003</c:v>
                </c:pt>
                <c:pt idx="42">
                  <c:v>4.7948710879999998</c:v>
                </c:pt>
                <c:pt idx="43">
                  <c:v>4.5287011279999998</c:v>
                </c:pt>
                <c:pt idx="44">
                  <c:v>4.1896552319999998</c:v>
                </c:pt>
                <c:pt idx="45">
                  <c:v>3.9556794480000002</c:v>
                </c:pt>
                <c:pt idx="46">
                  <c:v>3.8651949503999998</c:v>
                </c:pt>
                <c:pt idx="47">
                  <c:v>3.7864514800000002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9-48F5-B0BA-7CB78C261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9525" cap="sq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3-3A89-48F5-B0BA-7CB78C26104A}"/>
              </c:ext>
            </c:extLst>
          </c:dPt>
          <c:dPt>
            <c:idx val="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5-3A89-48F5-B0BA-7CB78C26104A}"/>
              </c:ext>
            </c:extLst>
          </c:dPt>
          <c:dPt>
            <c:idx val="5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3A89-48F5-B0BA-7CB78C26104A}"/>
              </c:ext>
            </c:extLst>
          </c:dPt>
          <c:dPt>
            <c:idx val="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9-3A89-48F5-B0BA-7CB78C26104A}"/>
              </c:ext>
            </c:extLst>
          </c:dPt>
          <c:dPt>
            <c:idx val="7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3A89-48F5-B0BA-7CB78C26104A}"/>
              </c:ext>
            </c:extLst>
          </c:dPt>
          <c:dPt>
            <c:idx val="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D-3A89-48F5-B0BA-7CB78C26104A}"/>
              </c:ext>
            </c:extLst>
          </c:dPt>
          <c:dPt>
            <c:idx val="1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F-3A89-48F5-B0BA-7CB78C26104A}"/>
              </c:ext>
            </c:extLst>
          </c:dPt>
          <c:dPt>
            <c:idx val="1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1-3A89-48F5-B0BA-7CB78C26104A}"/>
              </c:ext>
            </c:extLst>
          </c:dPt>
          <c:dPt>
            <c:idx val="1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3-3A89-48F5-B0BA-7CB78C26104A}"/>
              </c:ext>
            </c:extLst>
          </c:dPt>
          <c:dPt>
            <c:idx val="1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5-3A89-48F5-B0BA-7CB78C26104A}"/>
              </c:ext>
            </c:extLst>
          </c:dPt>
          <c:dPt>
            <c:idx val="1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7-3A89-48F5-B0BA-7CB78C26104A}"/>
              </c:ext>
            </c:extLst>
          </c:dPt>
          <c:dPt>
            <c:idx val="2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9-3A89-48F5-B0BA-7CB78C26104A}"/>
              </c:ext>
            </c:extLst>
          </c:dPt>
          <c:dPt>
            <c:idx val="2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B-3A89-48F5-B0BA-7CB78C26104A}"/>
              </c:ext>
            </c:extLst>
          </c:dPt>
          <c:dPt>
            <c:idx val="2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D-3A89-48F5-B0BA-7CB78C26104A}"/>
              </c:ext>
            </c:extLst>
          </c:dPt>
          <c:dPt>
            <c:idx val="2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F-3A89-48F5-B0BA-7CB78C26104A}"/>
              </c:ext>
            </c:extLst>
          </c:dPt>
          <c:dPt>
            <c:idx val="2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1-3A89-48F5-B0BA-7CB78C26104A}"/>
              </c:ext>
            </c:extLst>
          </c:dPt>
          <c:dPt>
            <c:idx val="29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3-3A89-48F5-B0BA-7CB78C26104A}"/>
              </c:ext>
            </c:extLst>
          </c:dPt>
          <c:dPt>
            <c:idx val="3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5-3A89-48F5-B0BA-7CB78C26104A}"/>
              </c:ext>
            </c:extLst>
          </c:dPt>
          <c:dPt>
            <c:idx val="31"/>
            <c:bubble3D val="0"/>
            <c:spPr>
              <a:ln w="19050" cap="sq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27-3A89-48F5-B0BA-7CB78C26104A}"/>
              </c:ext>
            </c:extLst>
          </c:dPt>
          <c:dPt>
            <c:idx val="3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9-3A89-48F5-B0BA-7CB78C26104A}"/>
              </c:ext>
            </c:extLst>
          </c:dPt>
          <c:dPt>
            <c:idx val="3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B-3A89-48F5-B0BA-7CB78C26104A}"/>
              </c:ext>
            </c:extLst>
          </c:dPt>
          <c:dPt>
            <c:idx val="3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D-3A89-48F5-B0BA-7CB78C26104A}"/>
              </c:ext>
            </c:extLst>
          </c:dPt>
          <c:dPt>
            <c:idx val="38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2F-3A89-48F5-B0BA-7CB78C26104A}"/>
              </c:ext>
            </c:extLst>
          </c:dPt>
          <c:dPt>
            <c:idx val="40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1-3A89-48F5-B0BA-7CB78C26104A}"/>
              </c:ext>
            </c:extLst>
          </c:dPt>
          <c:dPt>
            <c:idx val="42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3-3A89-48F5-B0BA-7CB78C26104A}"/>
              </c:ext>
            </c:extLst>
          </c:dPt>
          <c:dPt>
            <c:idx val="44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5-3A89-48F5-B0BA-7CB78C26104A}"/>
              </c:ext>
            </c:extLst>
          </c:dPt>
          <c:dPt>
            <c:idx val="46"/>
            <c:bubble3D val="0"/>
            <c:spPr>
              <a:ln w="9525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37-3A89-48F5-B0BA-7CB78C26104A}"/>
              </c:ext>
            </c:extLst>
          </c:dPt>
          <c:dLbls>
            <c:delete val="1"/>
          </c:dLbls>
          <c:xVal>
            <c:numRef>
              <c:f>Sheet1!$A$2:$A$49</c:f>
              <c:numCache>
                <c:formatCode>General</c:formatCode>
                <c:ptCount val="48"/>
                <c:pt idx="0">
                  <c:v>0</c:v>
                </c:pt>
                <c:pt idx="1">
                  <c:v>20000</c:v>
                </c:pt>
                <c:pt idx="2">
                  <c:v>25000</c:v>
                </c:pt>
                <c:pt idx="3">
                  <c:v>125000</c:v>
                </c:pt>
                <c:pt idx="4">
                  <c:v>0</c:v>
                </c:pt>
                <c:pt idx="5">
                  <c:v>20000</c:v>
                </c:pt>
                <c:pt idx="6">
                  <c:v>25000</c:v>
                </c:pt>
                <c:pt idx="7">
                  <c:v>125000</c:v>
                </c:pt>
                <c:pt idx="8">
                  <c:v>0</c:v>
                </c:pt>
                <c:pt idx="9">
                  <c:v>20000</c:v>
                </c:pt>
                <c:pt idx="10">
                  <c:v>25000</c:v>
                </c:pt>
                <c:pt idx="11">
                  <c:v>125000</c:v>
                </c:pt>
                <c:pt idx="12">
                  <c:v>0</c:v>
                </c:pt>
                <c:pt idx="13">
                  <c:v>20000</c:v>
                </c:pt>
                <c:pt idx="14">
                  <c:v>25000</c:v>
                </c:pt>
                <c:pt idx="15">
                  <c:v>125000</c:v>
                </c:pt>
                <c:pt idx="16">
                  <c:v>0</c:v>
                </c:pt>
                <c:pt idx="17">
                  <c:v>20000</c:v>
                </c:pt>
                <c:pt idx="18">
                  <c:v>25000</c:v>
                </c:pt>
                <c:pt idx="19">
                  <c:v>125000</c:v>
                </c:pt>
                <c:pt idx="20">
                  <c:v>0</c:v>
                </c:pt>
                <c:pt idx="21">
                  <c:v>20000</c:v>
                </c:pt>
                <c:pt idx="22">
                  <c:v>25000</c:v>
                </c:pt>
                <c:pt idx="23">
                  <c:v>125000</c:v>
                </c:pt>
                <c:pt idx="24">
                  <c:v>0</c:v>
                </c:pt>
                <c:pt idx="25">
                  <c:v>20000</c:v>
                </c:pt>
                <c:pt idx="26">
                  <c:v>25000</c:v>
                </c:pt>
                <c:pt idx="27">
                  <c:v>125000</c:v>
                </c:pt>
                <c:pt idx="28">
                  <c:v>0</c:v>
                </c:pt>
                <c:pt idx="29">
                  <c:v>20000</c:v>
                </c:pt>
                <c:pt idx="30">
                  <c:v>25000</c:v>
                </c:pt>
                <c:pt idx="31">
                  <c:v>125000</c:v>
                </c:pt>
                <c:pt idx="32">
                  <c:v>0</c:v>
                </c:pt>
                <c:pt idx="33">
                  <c:v>20000</c:v>
                </c:pt>
                <c:pt idx="34">
                  <c:v>25000</c:v>
                </c:pt>
                <c:pt idx="35">
                  <c:v>125000</c:v>
                </c:pt>
                <c:pt idx="36">
                  <c:v>0</c:v>
                </c:pt>
                <c:pt idx="37">
                  <c:v>20000</c:v>
                </c:pt>
                <c:pt idx="38">
                  <c:v>25000</c:v>
                </c:pt>
                <c:pt idx="39">
                  <c:v>125000</c:v>
                </c:pt>
                <c:pt idx="40">
                  <c:v>0</c:v>
                </c:pt>
                <c:pt idx="41">
                  <c:v>20000</c:v>
                </c:pt>
                <c:pt idx="42">
                  <c:v>25000</c:v>
                </c:pt>
                <c:pt idx="43">
                  <c:v>125000</c:v>
                </c:pt>
                <c:pt idx="44">
                  <c:v>0</c:v>
                </c:pt>
                <c:pt idx="45">
                  <c:v>20000</c:v>
                </c:pt>
                <c:pt idx="46">
                  <c:v>25000</c:v>
                </c:pt>
                <c:pt idx="47">
                  <c:v>125000</c:v>
                </c:pt>
              </c:numCache>
            </c:numRef>
          </c:xVal>
          <c:yVal>
            <c:numRef>
              <c:f>Sheet1!$B$2:$B$49</c:f>
              <c:numCache>
                <c:formatCode>General</c:formatCode>
                <c:ptCount val="48"/>
                <c:pt idx="0">
                  <c:v>-5</c:v>
                </c:pt>
                <c:pt idx="1">
                  <c:v>-5</c:v>
                </c:pt>
                <c:pt idx="2">
                  <c:v>-5</c:v>
                </c:pt>
                <c:pt idx="3">
                  <c:v>-5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25</c:v>
                </c:pt>
                <c:pt idx="25">
                  <c:v>25</c:v>
                </c:pt>
                <c:pt idx="26">
                  <c:v>25</c:v>
                </c:pt>
                <c:pt idx="27">
                  <c:v>25</c:v>
                </c:pt>
                <c:pt idx="28">
                  <c:v>36</c:v>
                </c:pt>
                <c:pt idx="29">
                  <c:v>36</c:v>
                </c:pt>
                <c:pt idx="30">
                  <c:v>36</c:v>
                </c:pt>
                <c:pt idx="31">
                  <c:v>36</c:v>
                </c:pt>
                <c:pt idx="32">
                  <c:v>41</c:v>
                </c:pt>
                <c:pt idx="33">
                  <c:v>41</c:v>
                </c:pt>
                <c:pt idx="34">
                  <c:v>41</c:v>
                </c:pt>
                <c:pt idx="35">
                  <c:v>41</c:v>
                </c:pt>
                <c:pt idx="36">
                  <c:v>46</c:v>
                </c:pt>
                <c:pt idx="37">
                  <c:v>46</c:v>
                </c:pt>
                <c:pt idx="38">
                  <c:v>46</c:v>
                </c:pt>
                <c:pt idx="39">
                  <c:v>46</c:v>
                </c:pt>
                <c:pt idx="40">
                  <c:v>51</c:v>
                </c:pt>
                <c:pt idx="41">
                  <c:v>51</c:v>
                </c:pt>
                <c:pt idx="42">
                  <c:v>51</c:v>
                </c:pt>
                <c:pt idx="43">
                  <c:v>51</c:v>
                </c:pt>
                <c:pt idx="44">
                  <c:v>56</c:v>
                </c:pt>
                <c:pt idx="45">
                  <c:v>56</c:v>
                </c:pt>
                <c:pt idx="46">
                  <c:v>56</c:v>
                </c:pt>
                <c:pt idx="47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8-3A89-48F5-B0BA-7CB78C2610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</c:scatterChart>
      <c:dateAx>
        <c:axId val="324224896"/>
        <c:scaling>
          <c:orientation val="minMax"/>
          <c:max val="125000"/>
          <c:min val="1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1000"/>
        <c:majorTimeUnit val="years"/>
      </c:dateAx>
      <c:valAx>
        <c:axId val="324261376"/>
        <c:scaling>
          <c:orientation val="minMax"/>
          <c:max val="58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FD283"/>
            </a:solidFill>
            <a:ln w="9525">
              <a:solidFill>
                <a:srgbClr val="F68B33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-99</c:v>
                </c:pt>
                <c:pt idx="1">
                  <c:v>44.044426000000001</c:v>
                </c:pt>
                <c:pt idx="2">
                  <c:v>45.057859999999998</c:v>
                </c:pt>
                <c:pt idx="3">
                  <c:v>45.372417999999996</c:v>
                </c:pt>
                <c:pt idx="4">
                  <c:v>39.522942</c:v>
                </c:pt>
                <c:pt idx="5">
                  <c:v>46.240319999999997</c:v>
                </c:pt>
                <c:pt idx="6">
                  <c:v>-99</c:v>
                </c:pt>
                <c:pt idx="7">
                  <c:v>44.073041000000003</c:v>
                </c:pt>
                <c:pt idx="8">
                  <c:v>40.817446000000004</c:v>
                </c:pt>
                <c:pt idx="9">
                  <c:v>41.931369000000004</c:v>
                </c:pt>
                <c:pt idx="10">
                  <c:v>48.920529999999999</c:v>
                </c:pt>
                <c:pt idx="11">
                  <c:v>45.743115000000003</c:v>
                </c:pt>
                <c:pt idx="12">
                  <c:v>-99</c:v>
                </c:pt>
                <c:pt idx="13">
                  <c:v>49.723509999999997</c:v>
                </c:pt>
                <c:pt idx="14">
                  <c:v>46.172359999999998</c:v>
                </c:pt>
                <c:pt idx="15">
                  <c:v>42.024091999999996</c:v>
                </c:pt>
                <c:pt idx="16">
                  <c:v>41.926974999999999</c:v>
                </c:pt>
                <c:pt idx="17">
                  <c:v>-99</c:v>
                </c:pt>
                <c:pt idx="18">
                  <c:v>47.601039999999998</c:v>
                </c:pt>
                <c:pt idx="19">
                  <c:v>46.245109999999997</c:v>
                </c:pt>
                <c:pt idx="20">
                  <c:v>50.161290000000001</c:v>
                </c:pt>
                <c:pt idx="21">
                  <c:v>-99</c:v>
                </c:pt>
                <c:pt idx="22">
                  <c:v>46.31</c:v>
                </c:pt>
                <c:pt idx="23">
                  <c:v>48.694330000000001</c:v>
                </c:pt>
                <c:pt idx="24">
                  <c:v>-99</c:v>
                </c:pt>
                <c:pt idx="25">
                  <c:v>45.515055000000004</c:v>
                </c:pt>
                <c:pt idx="26">
                  <c:v>48.261989999999997</c:v>
                </c:pt>
                <c:pt idx="27">
                  <c:v>48.739750000000001</c:v>
                </c:pt>
                <c:pt idx="28">
                  <c:v>46.484719999999996</c:v>
                </c:pt>
                <c:pt idx="29">
                  <c:v>45.876626000000002</c:v>
                </c:pt>
                <c:pt idx="30">
                  <c:v>50.797939999999997</c:v>
                </c:pt>
                <c:pt idx="31">
                  <c:v>50.888059999999996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45.500809000000004</c:v>
                </c:pt>
                <c:pt idx="36">
                  <c:v>48.948250000000002</c:v>
                </c:pt>
                <c:pt idx="37">
                  <c:v>-99</c:v>
                </c:pt>
                <c:pt idx="38">
                  <c:v>47.949590000000001</c:v>
                </c:pt>
                <c:pt idx="39">
                  <c:v>-99</c:v>
                </c:pt>
                <c:pt idx="40">
                  <c:v>43.798225000000002</c:v>
                </c:pt>
                <c:pt idx="41">
                  <c:v>46.587949999999999</c:v>
                </c:pt>
                <c:pt idx="42">
                  <c:v>-99</c:v>
                </c:pt>
                <c:pt idx="43">
                  <c:v>43.413426000000001</c:v>
                </c:pt>
                <c:pt idx="44">
                  <c:v>39.509036999999999</c:v>
                </c:pt>
                <c:pt idx="45">
                  <c:v>45.749580000000002</c:v>
                </c:pt>
                <c:pt idx="46">
                  <c:v>43.182806999999997</c:v>
                </c:pt>
                <c:pt idx="47">
                  <c:v>-99</c:v>
                </c:pt>
                <c:pt idx="48">
                  <c:v>40.741525000000003</c:v>
                </c:pt>
                <c:pt idx="49">
                  <c:v>46.011600000000001</c:v>
                </c:pt>
                <c:pt idx="50">
                  <c:v>51.622920000000001</c:v>
                </c:pt>
                <c:pt idx="51">
                  <c:v>57.497</c:v>
                </c:pt>
                <c:pt idx="52">
                  <c:v>42.732039999999998</c:v>
                </c:pt>
                <c:pt idx="53">
                  <c:v>50.94117</c:v>
                </c:pt>
                <c:pt idx="54">
                  <c:v>44.581184999999998</c:v>
                </c:pt>
                <c:pt idx="55">
                  <c:v>43.541815</c:v>
                </c:pt>
                <c:pt idx="56">
                  <c:v>-99</c:v>
                </c:pt>
                <c:pt idx="57">
                  <c:v>-99</c:v>
                </c:pt>
                <c:pt idx="58">
                  <c:v>49.109459999999999</c:v>
                </c:pt>
                <c:pt idx="59">
                  <c:v>-99</c:v>
                </c:pt>
                <c:pt idx="60">
                  <c:v>-99</c:v>
                </c:pt>
                <c:pt idx="61">
                  <c:v>45.589447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38.929192</c:v>
                </c:pt>
                <c:pt idx="66">
                  <c:v>-99</c:v>
                </c:pt>
                <c:pt idx="67">
                  <c:v>37.943021999999999</c:v>
                </c:pt>
                <c:pt idx="68">
                  <c:v>45.745125999999999</c:v>
                </c:pt>
                <c:pt idx="69">
                  <c:v>46.184690000000003</c:v>
                </c:pt>
                <c:pt idx="70">
                  <c:v>-99</c:v>
                </c:pt>
                <c:pt idx="71">
                  <c:v>35.887984799999998</c:v>
                </c:pt>
                <c:pt idx="72">
                  <c:v>47.55068</c:v>
                </c:pt>
                <c:pt idx="73">
                  <c:v>-99</c:v>
                </c:pt>
                <c:pt idx="74">
                  <c:v>49.28463</c:v>
                </c:pt>
                <c:pt idx="75">
                  <c:v>-99</c:v>
                </c:pt>
                <c:pt idx="76">
                  <c:v>41.446671000000002</c:v>
                </c:pt>
                <c:pt idx="77">
                  <c:v>48.860169999999997</c:v>
                </c:pt>
                <c:pt idx="78">
                  <c:v>44.948867999999997</c:v>
                </c:pt>
                <c:pt idx="79">
                  <c:v>47.850390000000004</c:v>
                </c:pt>
                <c:pt idx="80">
                  <c:v>45.267147999999999</c:v>
                </c:pt>
                <c:pt idx="81">
                  <c:v>-99</c:v>
                </c:pt>
                <c:pt idx="82">
                  <c:v>43.605443000000001</c:v>
                </c:pt>
                <c:pt idx="83">
                  <c:v>50.691800000000001</c:v>
                </c:pt>
                <c:pt idx="84">
                  <c:v>49.829459999999997</c:v>
                </c:pt>
                <c:pt idx="85">
                  <c:v>45.599224</c:v>
                </c:pt>
                <c:pt idx="86">
                  <c:v>-99</c:v>
                </c:pt>
                <c:pt idx="87">
                  <c:v>45.16639</c:v>
                </c:pt>
                <c:pt idx="88">
                  <c:v>-99</c:v>
                </c:pt>
                <c:pt idx="89">
                  <c:v>47.90128</c:v>
                </c:pt>
                <c:pt idx="90">
                  <c:v>45.574393999999998</c:v>
                </c:pt>
                <c:pt idx="91">
                  <c:v>-99</c:v>
                </c:pt>
                <c:pt idx="92">
                  <c:v>-99</c:v>
                </c:pt>
                <c:pt idx="93">
                  <c:v>44.895004999999998</c:v>
                </c:pt>
                <c:pt idx="94">
                  <c:v>47.301810000000003</c:v>
                </c:pt>
                <c:pt idx="95">
                  <c:v>-99</c:v>
                </c:pt>
                <c:pt idx="96">
                  <c:v>-99</c:v>
                </c:pt>
                <c:pt idx="97">
                  <c:v>43.792890999999997</c:v>
                </c:pt>
                <c:pt idx="98">
                  <c:v>42.529133999999999</c:v>
                </c:pt>
                <c:pt idx="99">
                  <c:v>-99</c:v>
                </c:pt>
                <c:pt idx="100">
                  <c:v>43.491002999999999</c:v>
                </c:pt>
                <c:pt idx="101">
                  <c:v>-99</c:v>
                </c:pt>
                <c:pt idx="102">
                  <c:v>48.669330000000002</c:v>
                </c:pt>
                <c:pt idx="103">
                  <c:v>-99</c:v>
                </c:pt>
                <c:pt idx="104">
                  <c:v>44.609670000000001</c:v>
                </c:pt>
                <c:pt idx="105">
                  <c:v>40.541283</c:v>
                </c:pt>
                <c:pt idx="106">
                  <c:v>40.894019999999998</c:v>
                </c:pt>
                <c:pt idx="107">
                  <c:v>46.927199999999999</c:v>
                </c:pt>
                <c:pt idx="108">
                  <c:v>45.872810000000001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47.907029999999999</c:v>
                </c:pt>
                <c:pt idx="113">
                  <c:v>51.15401</c:v>
                </c:pt>
                <c:pt idx="114">
                  <c:v>-99</c:v>
                </c:pt>
                <c:pt idx="115">
                  <c:v>47.64893</c:v>
                </c:pt>
                <c:pt idx="116">
                  <c:v>52.336600000000004</c:v>
                </c:pt>
                <c:pt idx="117">
                  <c:v>-99</c:v>
                </c:pt>
                <c:pt idx="118">
                  <c:v>46.409419999999997</c:v>
                </c:pt>
                <c:pt idx="119">
                  <c:v>-99</c:v>
                </c:pt>
                <c:pt idx="120">
                  <c:v>-99</c:v>
                </c:pt>
                <c:pt idx="121">
                  <c:v>41.636831999999998</c:v>
                </c:pt>
                <c:pt idx="122">
                  <c:v>-99</c:v>
                </c:pt>
                <c:pt idx="123">
                  <c:v>48.17445</c:v>
                </c:pt>
                <c:pt idx="124">
                  <c:v>-99</c:v>
                </c:pt>
                <c:pt idx="125">
                  <c:v>53.012169999999998</c:v>
                </c:pt>
                <c:pt idx="126">
                  <c:v>46.931489999999997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Sheet1!$N$2:$N$131</c:f>
              <c:numCache>
                <c:formatCode>General</c:formatCode>
                <c:ptCount val="130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  <c:pt idx="127">
                  <c:v>10000</c:v>
                </c:pt>
                <c:pt idx="128">
                  <c:v>30000</c:v>
                </c:pt>
                <c:pt idx="129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82-E530-4681-BD6B-7ADD10608CC0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Regulatory barriers</c:v>
                </c:pt>
              </c:strCache>
              <c:extLst xmlns:c15="http://schemas.microsoft.com/office/drawing/2012/chart"/>
            </c:strRef>
          </c:tx>
          <c:spPr>
            <a:solidFill>
              <a:srgbClr val="B7595C"/>
            </a:solidFill>
            <a:ln w="9525">
              <a:solidFill>
                <a:srgbClr val="621214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Sheet1!$E$2:$E$131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9.5392259999999993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9.8903490000000005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8.9365319999999997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8.9583119999999994</c:v>
                </c:pt>
                <c:pt idx="40">
                  <c:v>-99</c:v>
                </c:pt>
                <c:pt idx="41">
                  <c:v>-99</c:v>
                </c:pt>
                <c:pt idx="42">
                  <c:v>7.8294689999999996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14.755409999999999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12.793480000000001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11.85726</c:v>
                </c:pt>
                <c:pt idx="97">
                  <c:v>-99</c:v>
                </c:pt>
                <c:pt idx="98">
                  <c:v>-99</c:v>
                </c:pt>
                <c:pt idx="99">
                  <c:v>14.589040000000001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-3.2639520000000002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-1.85355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3-E530-4681-BD6B-7ADD10608C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effects</c:v>
                </c:pt>
              </c:strCache>
              <c:extLst xmlns:c15="http://schemas.microsoft.com/office/drawing/2012/chart"/>
            </c:strRef>
          </c:tx>
          <c:spPr>
            <a:solidFill>
              <a:srgbClr val="F8A866"/>
            </a:solidFill>
            <a:ln w="9525">
              <a:solidFill>
                <a:srgbClr val="D4582A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Sheet1!$D$2:$D$131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21.932189999999999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16.38456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22.515560000000001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16.035969999999999</c:v>
                </c:pt>
                <c:pt idx="65">
                  <c:v>-99</c:v>
                </c:pt>
                <c:pt idx="66">
                  <c:v>-4.3240550000000004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4.9499149999999998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-3.7230370000000002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13.45767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6.2016080000000002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10.814030000000001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9.4496970000000005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-99</c:v>
                </c:pt>
                <c:pt idx="113">
                  <c:v>-99</c:v>
                </c:pt>
                <c:pt idx="114">
                  <c:v>28.18834</c:v>
                </c:pt>
                <c:pt idx="115">
                  <c:v>-99</c:v>
                </c:pt>
                <c:pt idx="116">
                  <c:v>-99</c:v>
                </c:pt>
                <c:pt idx="117">
                  <c:v>9.8942259999999997</c:v>
                </c:pt>
                <c:pt idx="118">
                  <c:v>-99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-99</c:v>
                </c:pt>
                <c:pt idx="122">
                  <c:v>8.1965839999999996</c:v>
                </c:pt>
                <c:pt idx="123">
                  <c:v>-99</c:v>
                </c:pt>
                <c:pt idx="124">
                  <c:v>11.34822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4-E530-4681-BD6B-7ADD10608CC0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Natural Monopoly</c:v>
                </c:pt>
              </c:strCache>
              <c:extLst xmlns:c15="http://schemas.microsoft.com/office/drawing/2012/chart"/>
            </c:strRef>
          </c:tx>
          <c:spPr>
            <a:solidFill>
              <a:srgbClr val="894D4E"/>
            </a:solidFill>
            <a:ln w="9525">
              <a:solidFill>
                <a:srgbClr val="000000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-9.1069628105123321</c:v>
                </c:pt>
                <c:pt idx="3">
                  <c:v>-12.554474802274092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-21.793867492151737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-11.990054373424318</c:v>
                </c:pt>
                <c:pt idx="15">
                  <c:v>7.7</c:v>
                </c:pt>
                <c:pt idx="16">
                  <c:v>16.08615</c:v>
                </c:pt>
                <c:pt idx="17">
                  <c:v>-21.717209754322884</c:v>
                </c:pt>
                <c:pt idx="18">
                  <c:v>-15.913416504486044</c:v>
                </c:pt>
                <c:pt idx="19">
                  <c:v>-13.915701270909167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-11.614897324776557</c:v>
                </c:pt>
                <c:pt idx="24">
                  <c:v>27.3</c:v>
                </c:pt>
                <c:pt idx="25">
                  <c:v>-16.562190585971678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-14.758757673112655</c:v>
                </c:pt>
                <c:pt idx="33">
                  <c:v>89.3</c:v>
                </c:pt>
                <c:pt idx="34">
                  <c:v>-10.523716280539483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-9.1429015441701793</c:v>
                </c:pt>
                <c:pt idx="46">
                  <c:v>13.9</c:v>
                </c:pt>
                <c:pt idx="47">
                  <c:v>-7.7950805589886825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-10.254744662009209</c:v>
                </c:pt>
                <c:pt idx="57">
                  <c:v>-13.39222885196201</c:v>
                </c:pt>
                <c:pt idx="58">
                  <c:v>43.5</c:v>
                </c:pt>
                <c:pt idx="59">
                  <c:v>-19.297265217181476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-15.486198853212429</c:v>
                </c:pt>
                <c:pt idx="63">
                  <c:v>-18.148657267600644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-17.890566203308232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-22.370796397294651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-18.918662171515507</c:v>
                </c:pt>
                <c:pt idx="89">
                  <c:v>21.5</c:v>
                </c:pt>
                <c:pt idx="90">
                  <c:v>-18.61562941708112</c:v>
                </c:pt>
                <c:pt idx="91">
                  <c:v>67.599999999999994</c:v>
                </c:pt>
                <c:pt idx="92">
                  <c:v>-17.283746052941552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-19.738514124942554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Sheet1!$C$2:$C$131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13.146369999999999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4.276675</c:v>
                </c:pt>
                <c:pt idx="33">
                  <c:v>-99</c:v>
                </c:pt>
                <c:pt idx="34">
                  <c:v>11.61027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2.2325490000000001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-99</c:v>
                </c:pt>
                <c:pt idx="59">
                  <c:v>8.5162849999999999</c:v>
                </c:pt>
                <c:pt idx="60">
                  <c:v>-99</c:v>
                </c:pt>
                <c:pt idx="61">
                  <c:v>-99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9.802721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4.9172380000000002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12.792899999999999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085-E530-4681-BD6B-7ADD10608CC0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9525">
              <a:solidFill>
                <a:srgbClr val="6A737B">
                  <a:lumMod val="75000"/>
                </a:srgbClr>
              </a:solidFill>
            </a:ln>
          </c:spPr>
          <c:invertIfNegative val="0"/>
          <c:dLbls>
            <c:delete val="1"/>
          </c:dLbls>
          <c:xVal>
            <c:numRef>
              <c:f>Sheet1!$A$129:$A$131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Sheet1!$F$129:$F$131</c:f>
              <c:numCache>
                <c:formatCode>General</c:formatCode>
                <c:ptCount val="3"/>
                <c:pt idx="0">
                  <c:v>-5</c:v>
                </c:pt>
                <c:pt idx="1">
                  <c:v>-3</c:v>
                </c:pt>
                <c:pt idx="2">
                  <c:v>0.5</c:v>
                </c:pt>
              </c:numCache>
            </c:numRef>
          </c:yVal>
          <c:bubbleSize>
            <c:numRef>
              <c:f>Sheet1!$N$129:$N$131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86-E530-4681-BD6B-7ADD10608C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7"/>
        <c:showNegBubbles val="0"/>
        <c:axId val="324224896"/>
        <c:axId val="324261376"/>
        <c:extLst/>
      </c:bubbleChart>
      <c:valAx>
        <c:axId val="324224896"/>
        <c:scaling>
          <c:orientation val="minMax"/>
          <c:max val="100"/>
          <c:min val="-4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6"/>
        <c:crossBetween val="midCat"/>
        <c:majorUnit val="20"/>
      </c:valAx>
      <c:valAx>
        <c:axId val="324261376"/>
        <c:scaling>
          <c:orientation val="minMax"/>
          <c:max val="58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Barriers</c:v>
          </c:tx>
          <c:spPr>
            <a:ln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748-4B72-874B-EAE3945D9D5B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748-4B72-874B-EAE3945D9D5B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748-4B72-874B-EAE3945D9D5B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8748-4B72-874B-EAE3945D9D5B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8748-4B72-874B-EAE3945D9D5B}"/>
              </c:ext>
            </c:extLst>
          </c:dPt>
          <c:dLbls>
            <c:delete val="1"/>
          </c:dLbls>
          <c:xVal>
            <c:numRef>
              <c:f>Sheet1!$A$2:$A$47</c:f>
              <c:numCache>
                <c:formatCode>General</c:formatCode>
                <c:ptCount val="46"/>
                <c:pt idx="0">
                  <c:v>-23.5</c:v>
                </c:pt>
                <c:pt idx="1">
                  <c:v>-6.5</c:v>
                </c:pt>
                <c:pt idx="5">
                  <c:v>23.646939</c:v>
                </c:pt>
                <c:pt idx="6">
                  <c:v>25.463266000000001</c:v>
                </c:pt>
                <c:pt idx="7">
                  <c:v>27.279592999999998</c:v>
                </c:pt>
                <c:pt idx="8">
                  <c:v>29.095918999999999</c:v>
                </c:pt>
                <c:pt idx="9">
                  <c:v>30.912246</c:v>
                </c:pt>
                <c:pt idx="10">
                  <c:v>32.728572</c:v>
                </c:pt>
                <c:pt idx="11">
                  <c:v>34.544899000000001</c:v>
                </c:pt>
                <c:pt idx="12">
                  <c:v>36.361226000000002</c:v>
                </c:pt>
                <c:pt idx="13">
                  <c:v>38.177551999999999</c:v>
                </c:pt>
                <c:pt idx="14">
                  <c:v>39.993879</c:v>
                </c:pt>
                <c:pt idx="15">
                  <c:v>41.810205000000003</c:v>
                </c:pt>
                <c:pt idx="16">
                  <c:v>43.626531999999997</c:v>
                </c:pt>
                <c:pt idx="17">
                  <c:v>45.442858999999999</c:v>
                </c:pt>
                <c:pt idx="18">
                  <c:v>47.259185000000002</c:v>
                </c:pt>
                <c:pt idx="19">
                  <c:v>49.075512000000003</c:v>
                </c:pt>
                <c:pt idx="20">
                  <c:v>50.891838</c:v>
                </c:pt>
                <c:pt idx="21">
                  <c:v>52.708165000000001</c:v>
                </c:pt>
                <c:pt idx="22">
                  <c:v>54.524492000000002</c:v>
                </c:pt>
                <c:pt idx="23">
                  <c:v>56.340817999999999</c:v>
                </c:pt>
                <c:pt idx="24">
                  <c:v>58.157145</c:v>
                </c:pt>
                <c:pt idx="25">
                  <c:v>59.973471000000004</c:v>
                </c:pt>
                <c:pt idx="26">
                  <c:v>61.789797999999998</c:v>
                </c:pt>
                <c:pt idx="27">
                  <c:v>63.606124000000001</c:v>
                </c:pt>
                <c:pt idx="28">
                  <c:v>65.422450999999995</c:v>
                </c:pt>
                <c:pt idx="29">
                  <c:v>67.238777999999996</c:v>
                </c:pt>
                <c:pt idx="30">
                  <c:v>69.055104</c:v>
                </c:pt>
                <c:pt idx="31">
                  <c:v>70.871431000000001</c:v>
                </c:pt>
                <c:pt idx="32">
                  <c:v>72.687757000000005</c:v>
                </c:pt>
                <c:pt idx="33">
                  <c:v>74.504084000000006</c:v>
                </c:pt>
                <c:pt idx="34">
                  <c:v>76.320411000000007</c:v>
                </c:pt>
                <c:pt idx="35">
                  <c:v>78.136736999999997</c:v>
                </c:pt>
                <c:pt idx="36">
                  <c:v>79.953063999999998</c:v>
                </c:pt>
                <c:pt idx="37">
                  <c:v>81.769390000000001</c:v>
                </c:pt>
                <c:pt idx="38">
                  <c:v>83.585717000000002</c:v>
                </c:pt>
                <c:pt idx="39">
                  <c:v>85.402044000000004</c:v>
                </c:pt>
                <c:pt idx="40">
                  <c:v>87.218369999999993</c:v>
                </c:pt>
                <c:pt idx="41">
                  <c:v>89.034696999999994</c:v>
                </c:pt>
                <c:pt idx="42">
                  <c:v>90.851022999999998</c:v>
                </c:pt>
                <c:pt idx="43">
                  <c:v>92.667349999999999</c:v>
                </c:pt>
                <c:pt idx="44">
                  <c:v>94.483676000000003</c:v>
                </c:pt>
                <c:pt idx="45">
                  <c:v>96.300003000000004</c:v>
                </c:pt>
              </c:numCache>
            </c:numRef>
          </c:xVal>
          <c:yVal>
            <c:numRef>
              <c:f>Sheet1!$B$2:$B$47</c:f>
              <c:numCache>
                <c:formatCode>General</c:formatCode>
                <c:ptCount val="46"/>
                <c:pt idx="0">
                  <c:v>9.7016869999999997</c:v>
                </c:pt>
                <c:pt idx="1">
                  <c:v>9.7016869999999997</c:v>
                </c:pt>
                <c:pt idx="5">
                  <c:v>13.017486999999999</c:v>
                </c:pt>
                <c:pt idx="6">
                  <c:v>12.83414</c:v>
                </c:pt>
                <c:pt idx="7">
                  <c:v>12.6915</c:v>
                </c:pt>
                <c:pt idx="8">
                  <c:v>12.575728</c:v>
                </c:pt>
                <c:pt idx="9">
                  <c:v>12.389078</c:v>
                </c:pt>
                <c:pt idx="10">
                  <c:v>12.174264000000001</c:v>
                </c:pt>
                <c:pt idx="11">
                  <c:v>11.961195999999999</c:v>
                </c:pt>
                <c:pt idx="12">
                  <c:v>11.73283</c:v>
                </c:pt>
                <c:pt idx="13">
                  <c:v>11.478044000000001</c:v>
                </c:pt>
                <c:pt idx="14">
                  <c:v>11.191001</c:v>
                </c:pt>
                <c:pt idx="15">
                  <c:v>10.851139999999999</c:v>
                </c:pt>
                <c:pt idx="16">
                  <c:v>10.575958</c:v>
                </c:pt>
                <c:pt idx="17">
                  <c:v>10.555453999999999</c:v>
                </c:pt>
                <c:pt idx="18">
                  <c:v>10.472607</c:v>
                </c:pt>
                <c:pt idx="19">
                  <c:v>10.296367</c:v>
                </c:pt>
                <c:pt idx="20">
                  <c:v>10.146694999999999</c:v>
                </c:pt>
                <c:pt idx="21">
                  <c:v>9.9794692999999999</c:v>
                </c:pt>
                <c:pt idx="22">
                  <c:v>9.8217239999999997</c:v>
                </c:pt>
                <c:pt idx="23">
                  <c:v>9.6743272000000005</c:v>
                </c:pt>
                <c:pt idx="24">
                  <c:v>9.9121448999999995</c:v>
                </c:pt>
                <c:pt idx="25">
                  <c:v>10.228963</c:v>
                </c:pt>
                <c:pt idx="26">
                  <c:v>10.544012</c:v>
                </c:pt>
                <c:pt idx="27">
                  <c:v>10.857575000000001</c:v>
                </c:pt>
                <c:pt idx="28">
                  <c:v>11.146345999999999</c:v>
                </c:pt>
                <c:pt idx="29">
                  <c:v>11.314228</c:v>
                </c:pt>
                <c:pt idx="30">
                  <c:v>11.335912</c:v>
                </c:pt>
                <c:pt idx="31">
                  <c:v>11.352040000000001</c:v>
                </c:pt>
                <c:pt idx="32">
                  <c:v>11.856645</c:v>
                </c:pt>
                <c:pt idx="33">
                  <c:v>12.299626999999999</c:v>
                </c:pt>
                <c:pt idx="34">
                  <c:v>12.613284</c:v>
                </c:pt>
                <c:pt idx="35">
                  <c:v>12.849973</c:v>
                </c:pt>
                <c:pt idx="36">
                  <c:v>13.044204000000001</c:v>
                </c:pt>
                <c:pt idx="37">
                  <c:v>13.210416</c:v>
                </c:pt>
                <c:pt idx="38">
                  <c:v>13.364413000000001</c:v>
                </c:pt>
                <c:pt idx="39">
                  <c:v>13.516116999999999</c:v>
                </c:pt>
                <c:pt idx="40">
                  <c:v>13.673408999999999</c:v>
                </c:pt>
                <c:pt idx="41">
                  <c:v>13.807126</c:v>
                </c:pt>
                <c:pt idx="42">
                  <c:v>13.945897</c:v>
                </c:pt>
                <c:pt idx="43">
                  <c:v>14.002876000000001</c:v>
                </c:pt>
                <c:pt idx="44">
                  <c:v>13.989395999999999</c:v>
                </c:pt>
                <c:pt idx="45">
                  <c:v>13.966101999999999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748-4B72-874B-EAE3945D9D5B}"/>
            </c:ext>
          </c:extLst>
        </c:ser>
        <c:ser>
          <c:idx val="1"/>
          <c:order val="1"/>
          <c:tx>
            <c:v>Low barriers</c:v>
          </c:tx>
          <c:spPr>
            <a:ln w="3175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748-4B72-874B-EAE3945D9D5B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748-4B72-874B-EAE3945D9D5B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748-4B72-874B-EAE3945D9D5B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748-4B72-874B-EAE3945D9D5B}"/>
              </c:ext>
            </c:extLst>
          </c:dPt>
          <c:dLbls>
            <c:delete val="1"/>
          </c:dLbls>
          <c:xVal>
            <c:numRef>
              <c:f>Sheet1!$C$2:$C$47</c:f>
              <c:numCache>
                <c:formatCode>General</c:formatCode>
                <c:ptCount val="46"/>
                <c:pt idx="0">
                  <c:v>-23.5</c:v>
                </c:pt>
                <c:pt idx="1">
                  <c:v>-6.5</c:v>
                </c:pt>
                <c:pt idx="3">
                  <c:v>0.46815896000000001</c:v>
                </c:pt>
                <c:pt idx="4">
                  <c:v>2.3218700999999999</c:v>
                </c:pt>
                <c:pt idx="5">
                  <c:v>4.1755811999999999</c:v>
                </c:pt>
                <c:pt idx="6">
                  <c:v>6.0292922999999998</c:v>
                </c:pt>
                <c:pt idx="7">
                  <c:v>7.8830033999999998</c:v>
                </c:pt>
                <c:pt idx="8">
                  <c:v>9.7367144999999997</c:v>
                </c:pt>
                <c:pt idx="9">
                  <c:v>11.590426000000001</c:v>
                </c:pt>
                <c:pt idx="10">
                  <c:v>13.444137</c:v>
                </c:pt>
                <c:pt idx="11">
                  <c:v>15.297848</c:v>
                </c:pt>
                <c:pt idx="12">
                  <c:v>17.151558999999999</c:v>
                </c:pt>
                <c:pt idx="13">
                  <c:v>19.005269999999999</c:v>
                </c:pt>
                <c:pt idx="14">
                  <c:v>20.858981</c:v>
                </c:pt>
                <c:pt idx="15">
                  <c:v>22.712692000000001</c:v>
                </c:pt>
                <c:pt idx="16">
                  <c:v>24.566403000000001</c:v>
                </c:pt>
                <c:pt idx="17">
                  <c:v>26.420114000000002</c:v>
                </c:pt>
                <c:pt idx="18">
                  <c:v>28.273826</c:v>
                </c:pt>
                <c:pt idx="19">
                  <c:v>30.127537</c:v>
                </c:pt>
                <c:pt idx="20">
                  <c:v>31.981248000000001</c:v>
                </c:pt>
                <c:pt idx="21">
                  <c:v>33.834958999999998</c:v>
                </c:pt>
                <c:pt idx="22">
                  <c:v>35.688670000000002</c:v>
                </c:pt>
                <c:pt idx="23">
                  <c:v>37.542380999999999</c:v>
                </c:pt>
                <c:pt idx="24">
                  <c:v>39.396092000000003</c:v>
                </c:pt>
                <c:pt idx="25">
                  <c:v>41.249803</c:v>
                </c:pt>
                <c:pt idx="26">
                  <c:v>43.103513999999997</c:v>
                </c:pt>
                <c:pt idx="27">
                  <c:v>44.957225000000001</c:v>
                </c:pt>
                <c:pt idx="28">
                  <c:v>46.810937000000003</c:v>
                </c:pt>
                <c:pt idx="29">
                  <c:v>48.664648</c:v>
                </c:pt>
                <c:pt idx="30">
                  <c:v>50.518358999999997</c:v>
                </c:pt>
                <c:pt idx="31">
                  <c:v>52.372070000000001</c:v>
                </c:pt>
                <c:pt idx="32">
                  <c:v>54.225780999999998</c:v>
                </c:pt>
                <c:pt idx="33">
                  <c:v>56.079492000000002</c:v>
                </c:pt>
                <c:pt idx="34">
                  <c:v>57.933202999999999</c:v>
                </c:pt>
                <c:pt idx="35">
                  <c:v>59.786914000000003</c:v>
                </c:pt>
                <c:pt idx="36">
                  <c:v>61.640625</c:v>
                </c:pt>
                <c:pt idx="37">
                  <c:v>63.494335999999997</c:v>
                </c:pt>
                <c:pt idx="38">
                  <c:v>65.348048000000006</c:v>
                </c:pt>
                <c:pt idx="39">
                  <c:v>67.201758999999996</c:v>
                </c:pt>
                <c:pt idx="40">
                  <c:v>69.05547</c:v>
                </c:pt>
                <c:pt idx="41">
                  <c:v>70.909181000000004</c:v>
                </c:pt>
                <c:pt idx="42">
                  <c:v>72.762891999999994</c:v>
                </c:pt>
                <c:pt idx="43">
                  <c:v>74.616602999999998</c:v>
                </c:pt>
                <c:pt idx="44">
                  <c:v>76.470314000000002</c:v>
                </c:pt>
                <c:pt idx="45">
                  <c:v>78.324025000000006</c:v>
                </c:pt>
              </c:numCache>
            </c:numRef>
          </c:xVal>
          <c:yVal>
            <c:numRef>
              <c:f>Sheet1!$D$2:$D$47</c:f>
              <c:numCache>
                <c:formatCode>General</c:formatCode>
                <c:ptCount val="46"/>
                <c:pt idx="0">
                  <c:v>45.773950999999997</c:v>
                </c:pt>
                <c:pt idx="1">
                  <c:v>45.773950999999997</c:v>
                </c:pt>
                <c:pt idx="3">
                  <c:v>44.554575700000001</c:v>
                </c:pt>
                <c:pt idx="4">
                  <c:v>44.620105699999996</c:v>
                </c:pt>
                <c:pt idx="5">
                  <c:v>44.6694782</c:v>
                </c:pt>
                <c:pt idx="6">
                  <c:v>44.706206800000004</c:v>
                </c:pt>
                <c:pt idx="7">
                  <c:v>44.739429399999999</c:v>
                </c:pt>
                <c:pt idx="8">
                  <c:v>44.788554300000001</c:v>
                </c:pt>
                <c:pt idx="9">
                  <c:v>44.849287500000003</c:v>
                </c:pt>
                <c:pt idx="10">
                  <c:v>44.910034199999998</c:v>
                </c:pt>
                <c:pt idx="11">
                  <c:v>44.972715600000001</c:v>
                </c:pt>
                <c:pt idx="12">
                  <c:v>45.0419166</c:v>
                </c:pt>
                <c:pt idx="13">
                  <c:v>45.160233900000001</c:v>
                </c:pt>
                <c:pt idx="14">
                  <c:v>45.282313299999998</c:v>
                </c:pt>
                <c:pt idx="15">
                  <c:v>45.354248400000003</c:v>
                </c:pt>
                <c:pt idx="16">
                  <c:v>45.411734899999999</c:v>
                </c:pt>
                <c:pt idx="17">
                  <c:v>45.455429600000002</c:v>
                </c:pt>
                <c:pt idx="18">
                  <c:v>45.514185400000002</c:v>
                </c:pt>
                <c:pt idx="19">
                  <c:v>45.540175500000004</c:v>
                </c:pt>
                <c:pt idx="20">
                  <c:v>45.4907228</c:v>
                </c:pt>
                <c:pt idx="21">
                  <c:v>45.405693900000003</c:v>
                </c:pt>
                <c:pt idx="22">
                  <c:v>45.322695600000003</c:v>
                </c:pt>
                <c:pt idx="23">
                  <c:v>45.1972466</c:v>
                </c:pt>
                <c:pt idx="24">
                  <c:v>45.114916399999998</c:v>
                </c:pt>
                <c:pt idx="25">
                  <c:v>44.9822141</c:v>
                </c:pt>
                <c:pt idx="26">
                  <c:v>44.896416799999997</c:v>
                </c:pt>
                <c:pt idx="27">
                  <c:v>44.871093299999998</c:v>
                </c:pt>
                <c:pt idx="28">
                  <c:v>44.906574800000001</c:v>
                </c:pt>
                <c:pt idx="29">
                  <c:v>44.944079700000003</c:v>
                </c:pt>
                <c:pt idx="30">
                  <c:v>44.940794500000003</c:v>
                </c:pt>
                <c:pt idx="31">
                  <c:v>44.926291800000001</c:v>
                </c:pt>
                <c:pt idx="32">
                  <c:v>44.963202199999998</c:v>
                </c:pt>
                <c:pt idx="33">
                  <c:v>45.091922500000003</c:v>
                </c:pt>
                <c:pt idx="34">
                  <c:v>45.252387900000002</c:v>
                </c:pt>
                <c:pt idx="35">
                  <c:v>45.461444499999999</c:v>
                </c:pt>
                <c:pt idx="36">
                  <c:v>45.759061500000001</c:v>
                </c:pt>
                <c:pt idx="37">
                  <c:v>46.480522999999998</c:v>
                </c:pt>
                <c:pt idx="38">
                  <c:v>47.651237999999999</c:v>
                </c:pt>
                <c:pt idx="39">
                  <c:v>47.844481000000002</c:v>
                </c:pt>
                <c:pt idx="40">
                  <c:v>48.002657999999997</c:v>
                </c:pt>
                <c:pt idx="41">
                  <c:v>48.215871</c:v>
                </c:pt>
                <c:pt idx="42">
                  <c:v>48.434812999999998</c:v>
                </c:pt>
                <c:pt idx="43">
                  <c:v>48.490529000000002</c:v>
                </c:pt>
                <c:pt idx="44">
                  <c:v>48.342821000000001</c:v>
                </c:pt>
                <c:pt idx="45">
                  <c:v>48.130892000000003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748-4B72-874B-EAE3945D9D5B}"/>
            </c:ext>
          </c:extLst>
        </c:ser>
        <c:ser>
          <c:idx val="2"/>
          <c:order val="2"/>
          <c:tx>
            <c:v>Tick marks</c:v>
          </c:tx>
          <c:spPr>
            <a:ln>
              <a:noFill/>
            </a:ln>
          </c:spPr>
          <c:marker>
            <c:symbol val="none"/>
          </c:marker>
          <c:dLbls>
            <c:delete val="1"/>
          </c:dLbls>
          <c:errBars>
            <c:errDir val="y"/>
            <c:errBarType val="minus"/>
            <c:errValType val="fixedVal"/>
            <c:noEndCap val="1"/>
            <c:val val="0.8"/>
          </c:errBars>
          <c:xVal>
            <c:numRef>
              <c:f>Sheet1!$M$2:$M$14</c:f>
              <c:numCache>
                <c:formatCode>General</c:formatCode>
                <c:ptCount val="13"/>
                <c:pt idx="0">
                  <c:v>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0</c:v>
                </c:pt>
                <c:pt idx="6">
                  <c:v>20</c:v>
                </c:pt>
                <c:pt idx="7">
                  <c:v>40</c:v>
                </c:pt>
                <c:pt idx="8">
                  <c:v>60</c:v>
                </c:pt>
                <c:pt idx="9">
                  <c:v>80</c:v>
                </c:pt>
                <c:pt idx="10">
                  <c:v>100</c:v>
                </c:pt>
              </c:numCache>
            </c:numRef>
          </c:xVal>
          <c:yVal>
            <c:numRef>
              <c:f>Sheet1!$N$2:$N$14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36</c:v>
                </c:pt>
                <c:pt idx="10">
                  <c:v>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8748-4B72-874B-EAE3945D9D5B}"/>
            </c:ext>
          </c:extLst>
        </c:ser>
        <c:ser>
          <c:idx val="3"/>
          <c:order val="3"/>
          <c:tx>
            <c:v>Label points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90371F3-F9EB-4509-BCD0-14A1D42D63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356744102287049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17-416C-80F5-720C40A87CC8}"/>
                </c:ext>
              </c:extLst>
            </c:dLbl>
            <c:dLbl>
              <c:idx val="1"/>
              <c:tx>
                <c:rich>
                  <a:bodyPr vertOverflow="overflow" horzOverflow="overflow" wrap="square" lIns="38100" tIns="19050" rIns="38100" bIns="19050" anchor="ctr">
                    <a:noAutofit/>
                  </a:bodyPr>
                  <a:lstStyle/>
                  <a:p>
                    <a:pPr>
                      <a:defRPr/>
                    </a:pPr>
                    <a:fld id="{1944268D-BCFB-4F33-94BB-60F7F42DA4F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583333333333333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717-416C-80F5-720C40A87CC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C6DDB8B-47F7-4BC1-AE83-6663B721662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431433459391316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17-416C-80F5-720C40A87CC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454EAB9-BF8F-4AC9-8635-27BF646960F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3248829461552316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717-416C-80F5-720C40A87CC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BBDB4D6-7EE7-4DAC-96FF-87183B71429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952683234287766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17-416C-80F5-720C40A87CC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5EFEC49-0450-4497-B6C7-29E36F5A36B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630244912659826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717-416C-80F5-720C40A87CC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F6BBCD5-9451-4F24-AE30-FB1B0A3738F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40509634431838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8717-416C-80F5-720C40A87CC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D94FD63-A923-4A84-B68A-854B9EB84E7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786556816135423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17-416C-80F5-720C40A87CC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D655206-A157-4A76-9060-30AE50EDDB6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768098325229604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17-416C-80F5-720C40A87CC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2F04840-4331-4A25-B8D0-02FE4C29AE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09724473257699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717-416C-80F5-720C40A87CC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D24DD97-B25E-4E5F-9B39-4ED3AB84B4C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076940392580582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17-416C-80F5-720C40A87CC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4962CEB-C9EB-4B63-989F-127A604ED61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6942283450387181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17-416C-80F5-720C40A87CC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6ABC95C-1F5C-484B-9617-A4335327ABF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612326670268324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8717-416C-80F5-720C40A87CC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59A7CD5-EF20-4F3A-8EEC-F01CD56EECE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17995227804790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17-416C-80F5-720C40A87CC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9B39726-D851-4F26-AA1D-616575F33FE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3559787502251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717-416C-80F5-720C40A87CC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2A384F7-359C-4E42-B3E6-AFB804C36AC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233252296056185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717-416C-80F5-720C40A87CC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6CD916B-B421-4E36-8B47-BF446C1CBF3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782640014406629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717-416C-80F5-720C40A87CC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6F2DF38-0CAD-453F-AB19-F03787A93F6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97010624887448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17-416C-80F5-720C40A87CC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9D2B8F69-A3CE-4A3C-8DB5-58045FDF086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6739285071132724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717-416C-80F5-720C40A87CC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150D3D6-53EA-4501-8684-93C75AE8D03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490905816675675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8717-416C-80F5-720C40A87CC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F4BE7FB-C442-4A81-A571-096FB7C269D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248293715108951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17-416C-80F5-720C40A87CC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B505C9F-30DA-424D-92BE-7583F27E620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5163290113452186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17-416C-80F5-720C40A87CC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76680ED7-1D42-4D2F-8893-6D69D138FAC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160498829461546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717-416C-80F5-720C40A87CC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7407AD36-0478-46F8-84F9-5466CF2ADF9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674725373671895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17-416C-80F5-720C40A87CC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23645DA0-C882-40D0-8D5E-89488D97152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8325274626328114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717-416C-80F5-720C40A87CC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19C62C5-1378-4D3F-A7A5-CC414F2A1EF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49792904736179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8717-416C-80F5-720C40A87CC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C4743AA-70BE-4B39-9352-66798F5CC0C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925247613902395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8717-416C-80F5-720C40A87CC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95531663-9497-4B45-A8BE-ACF9E85A1D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580762650819377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17-416C-80F5-720C40A87CC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FDAA84D1-3A77-43B8-B53A-F514A6BC3A3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31964703763731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8717-416C-80F5-720C40A87CC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74F4CD3-356C-4692-8C7A-22AB7E9725D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10660904015848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8717-416C-80F5-720C40A87CC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08E12598-96DE-4E8F-9A05-B05E1CA46A9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883891590131456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8717-416C-80F5-720C40A87CC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2447E00-2E22-4457-8934-4D6E5E7F409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8717-416C-80F5-720C40A87CC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A57AFA9-C8AE-4788-A9E8-C318E54E94D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490905816675675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8717-416C-80F5-720C40A87CC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8774635F-FFD6-437F-A6B2-DEBBD90B83C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932919142805695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8717-416C-80F5-720C40A87CC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85BF340-BE14-47E4-86C8-43D79C048F3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503646677471632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8717-416C-80F5-720C40A87CC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5522239-85AA-4175-B0EA-01EEE9FC8E6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52858815054925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8717-416C-80F5-720C40A87CC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AE0C699-6DBE-47AD-ACBD-7517CAC809B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6670853592652622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8717-416C-80F5-720C40A87CC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D3BE53F-3BC0-4306-914D-E40880A1298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021654961282191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8717-416C-80F5-720C40A87CC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D735529-676E-44C5-90E3-6186FC22F1C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8966459571402848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8717-416C-80F5-720C40A87CC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EA679CB-B47C-4D27-8C76-AAEB5E124D9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341662164595708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8717-416C-80F5-720C40A87CC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723272F1-4846-44FB-A4BB-1486B6B359C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471411849450751E-2"/>
                      <c:h val="3.08676033227361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17-416C-80F5-720C40A87CC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8717-416C-80F5-720C40A87CC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8717-416C-80F5-720C40A87CC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8717-416C-80F5-720C40A87CC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8717-416C-80F5-720C40A87CC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8717-416C-80F5-720C40A87CC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8717-416C-80F5-720C40A87CC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8717-416C-80F5-720C40A87CC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8717-416C-80F5-720C40A87CC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8717-416C-80F5-720C40A87CC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8717-416C-80F5-720C40A87CC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8717-416C-80F5-720C40A87CC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8717-416C-80F5-720C40A87CC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8717-416C-80F5-720C40A87CC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8717-416C-80F5-720C40A87CC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8717-416C-80F5-720C40A87CC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8717-416C-80F5-720C40A87CC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8717-416C-80F5-720C40A87CC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8717-416C-80F5-720C40A87CC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8717-416C-80F5-720C40A87CC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8717-416C-80F5-720C40A87CC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8717-416C-80F5-720C40A87CC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8717-416C-80F5-720C40A87CC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8717-416C-80F5-720C40A87CC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8717-416C-80F5-720C40A87CC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8717-416C-80F5-720C40A87CC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C-8717-416C-80F5-720C40A87CC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8717-416C-80F5-720C40A87CC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E-8717-416C-80F5-720C40A87CC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8717-416C-80F5-720C40A87CC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8717-416C-80F5-720C40A87CC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1-8717-416C-80F5-720C40A87CC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8717-416C-80F5-720C40A87CC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8717-416C-80F5-720C40A87CC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8717-416C-80F5-720C40A87CC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8717-416C-80F5-720C40A87CC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8717-416C-80F5-720C40A87CC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8717-416C-80F5-720C40A87CC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8717-416C-80F5-720C40A87CC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8717-416C-80F5-720C40A87CC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8717-416C-80F5-720C40A87CC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8717-416C-80F5-720C40A87CC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C-8717-416C-80F5-720C40A87CC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D-8717-416C-80F5-720C40A87CC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8717-416C-80F5-720C40A87CC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8717-416C-80F5-720C40A87CC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0-8717-416C-80F5-720C40A87CC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1-8717-416C-80F5-720C40A87CC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2-8717-416C-80F5-720C40A87CC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3-8717-416C-80F5-720C40A87CC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4-8717-416C-80F5-720C40A87CC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5-8717-416C-80F5-720C40A87CC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6-8717-416C-80F5-720C40A87CC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7-8717-416C-80F5-720C40A87CC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8-8717-416C-80F5-720C40A87CC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9-8717-416C-80F5-720C40A87CC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A-8717-416C-80F5-720C40A87CC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B-8717-416C-80F5-720C40A87CC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C-8717-416C-80F5-720C40A87CC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D-8717-416C-80F5-720C40A87CC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E-8717-416C-80F5-720C40A87CC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6F-8717-416C-80F5-720C40A87CC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0-8717-416C-80F5-720C40A87CC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1-8717-416C-80F5-720C40A87CC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2-8717-416C-80F5-720C40A87CC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3-8717-416C-80F5-720C40A87CC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4-8717-416C-80F5-720C40A87CC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5-8717-416C-80F5-720C40A87CC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6-8717-416C-80F5-720C40A87CC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7-8717-416C-80F5-720C40A87CC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8-8717-416C-80F5-720C40A87CC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9-8717-416C-80F5-720C40A87CC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A-8717-416C-80F5-720C40A87CC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B-8717-416C-80F5-720C40A87CC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C-8717-416C-80F5-720C40A87CC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D-8717-416C-80F5-720C40A87CC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E-8717-416C-80F5-720C40A87CC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8717-416C-80F5-720C40A87CC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8717-416C-80F5-720C40A87CC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8717-416C-80F5-720C40A87C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2-8717-416C-80F5-720C40A87C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3-8717-416C-80F5-720C40A87CC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4-8717-416C-80F5-720C40A87CC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5-8717-416C-80F5-720C40A87CC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6-8717-416C-80F5-720C40A87CC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7-8717-416C-80F5-720C40A87CC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8-8717-416C-80F5-720C40A87CC8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Sheet1!$P$2:$P$42</c:f>
              <c:numCache>
                <c:formatCode>General</c:formatCode>
                <c:ptCount val="41"/>
                <c:pt idx="0">
                  <c:v>88.9</c:v>
                </c:pt>
                <c:pt idx="1">
                  <c:v>89.9</c:v>
                </c:pt>
                <c:pt idx="2">
                  <c:v>73.7</c:v>
                </c:pt>
                <c:pt idx="3">
                  <c:v>70.60372784892941</c:v>
                </c:pt>
                <c:pt idx="4">
                  <c:v>-7.1489284871046719</c:v>
                </c:pt>
                <c:pt idx="5">
                  <c:v>-14.01672525510452</c:v>
                </c:pt>
                <c:pt idx="6">
                  <c:v>7.97142659455446</c:v>
                </c:pt>
                <c:pt idx="7">
                  <c:v>28.16037441885786</c:v>
                </c:pt>
                <c:pt idx="8">
                  <c:v>64.900000000000006</c:v>
                </c:pt>
                <c:pt idx="9">
                  <c:v>70.627359340705766</c:v>
                </c:pt>
                <c:pt idx="10">
                  <c:v>43.6</c:v>
                </c:pt>
                <c:pt idx="11">
                  <c:v>-9.7841524310308685</c:v>
                </c:pt>
                <c:pt idx="12">
                  <c:v>90.8</c:v>
                </c:pt>
                <c:pt idx="13">
                  <c:v>-21.012870386324401</c:v>
                </c:pt>
                <c:pt idx="14">
                  <c:v>65.012465830834842</c:v>
                </c:pt>
                <c:pt idx="15">
                  <c:v>71.479147767544831</c:v>
                </c:pt>
                <c:pt idx="16">
                  <c:v>93.7</c:v>
                </c:pt>
                <c:pt idx="17">
                  <c:v>36.488581614411366</c:v>
                </c:pt>
                <c:pt idx="18">
                  <c:v>88.558302991023282</c:v>
                </c:pt>
                <c:pt idx="19">
                  <c:v>79.787682540734124</c:v>
                </c:pt>
                <c:pt idx="20">
                  <c:v>21.318902972851692</c:v>
                </c:pt>
                <c:pt idx="21">
                  <c:v>96.593402187704868</c:v>
                </c:pt>
                <c:pt idx="22">
                  <c:v>-14.892141465675248</c:v>
                </c:pt>
                <c:pt idx="23">
                  <c:v>83.864287759894765</c:v>
                </c:pt>
                <c:pt idx="24">
                  <c:v>8.2999989999999997</c:v>
                </c:pt>
                <c:pt idx="25">
                  <c:v>44.426314579561442</c:v>
                </c:pt>
                <c:pt idx="26">
                  <c:v>10.939423995837389</c:v>
                </c:pt>
                <c:pt idx="27">
                  <c:v>6.7</c:v>
                </c:pt>
                <c:pt idx="28">
                  <c:v>2.9799361618715459</c:v>
                </c:pt>
                <c:pt idx="29">
                  <c:v>-9.1069628105123321</c:v>
                </c:pt>
                <c:pt idx="30">
                  <c:v>-13.81409055159509</c:v>
                </c:pt>
                <c:pt idx="32">
                  <c:v>5.4585351087420602</c:v>
                </c:pt>
                <c:pt idx="33">
                  <c:v>-11.614897324776557</c:v>
                </c:pt>
                <c:pt idx="34">
                  <c:v>8.0594717506786591</c:v>
                </c:pt>
                <c:pt idx="35">
                  <c:v>40.573668642545258</c:v>
                </c:pt>
                <c:pt idx="36">
                  <c:v>22.064892510327976</c:v>
                </c:pt>
                <c:pt idx="37">
                  <c:v>59.6</c:v>
                </c:pt>
                <c:pt idx="38">
                  <c:v>61.046174095804723</c:v>
                </c:pt>
                <c:pt idx="39">
                  <c:v>32.035094112120397</c:v>
                </c:pt>
                <c:pt idx="40">
                  <c:v>20.330729377160129</c:v>
                </c:pt>
              </c:numCache>
            </c:numRef>
          </c:xVal>
          <c:yVal>
            <c:numRef>
              <c:f>Sheet1!$Q$2:$Q$42</c:f>
              <c:numCache>
                <c:formatCode>General</c:formatCode>
                <c:ptCount val="41"/>
                <c:pt idx="0">
                  <c:v>-4.8922262027417442</c:v>
                </c:pt>
                <c:pt idx="1">
                  <c:v>-3.2859727527204954</c:v>
                </c:pt>
                <c:pt idx="2">
                  <c:v>-3.5749258986233414</c:v>
                </c:pt>
                <c:pt idx="3">
                  <c:v>-1.85355</c:v>
                </c:pt>
                <c:pt idx="4">
                  <c:v>2.2325490000000001</c:v>
                </c:pt>
                <c:pt idx="5">
                  <c:v>4.276675</c:v>
                </c:pt>
                <c:pt idx="6">
                  <c:v>7.8294689999999996</c:v>
                </c:pt>
                <c:pt idx="7">
                  <c:v>8.9365319999999997</c:v>
                </c:pt>
                <c:pt idx="8">
                  <c:v>8.265663944978547</c:v>
                </c:pt>
                <c:pt idx="9">
                  <c:v>9.5392259999999993</c:v>
                </c:pt>
                <c:pt idx="10">
                  <c:v>11.012439856671152</c:v>
                </c:pt>
                <c:pt idx="11">
                  <c:v>11.61027</c:v>
                </c:pt>
                <c:pt idx="12">
                  <c:v>12.295974896382962</c:v>
                </c:pt>
                <c:pt idx="13">
                  <c:v>13.85070936799848</c:v>
                </c:pt>
                <c:pt idx="14">
                  <c:v>13.170135830834838</c:v>
                </c:pt>
                <c:pt idx="15">
                  <c:v>15.176262232455169</c:v>
                </c:pt>
                <c:pt idx="16">
                  <c:v>17.522289423990223</c:v>
                </c:pt>
                <c:pt idx="17">
                  <c:v>16.035969999999999</c:v>
                </c:pt>
                <c:pt idx="18">
                  <c:v>16.38456</c:v>
                </c:pt>
                <c:pt idx="19">
                  <c:v>21.932189999999999</c:v>
                </c:pt>
                <c:pt idx="20">
                  <c:v>22.515560000000001</c:v>
                </c:pt>
                <c:pt idx="21">
                  <c:v>23.525600000000001</c:v>
                </c:pt>
                <c:pt idx="22">
                  <c:v>23.74644</c:v>
                </c:pt>
                <c:pt idx="23">
                  <c:v>28.18834</c:v>
                </c:pt>
                <c:pt idx="24">
                  <c:v>35.381989184900419</c:v>
                </c:pt>
                <c:pt idx="25">
                  <c:v>39.522942</c:v>
                </c:pt>
                <c:pt idx="26">
                  <c:v>40.817446000000004</c:v>
                </c:pt>
                <c:pt idx="27">
                  <c:v>40.598423923065099</c:v>
                </c:pt>
                <c:pt idx="28">
                  <c:v>42.224204838128458</c:v>
                </c:pt>
                <c:pt idx="29">
                  <c:v>42.85044352366392</c:v>
                </c:pt>
                <c:pt idx="30">
                  <c:v>44.112802250678996</c:v>
                </c:pt>
                <c:pt idx="32">
                  <c:v>47.253439891257933</c:v>
                </c:pt>
                <c:pt idx="33">
                  <c:v>49.570270119956838</c:v>
                </c:pt>
                <c:pt idx="34">
                  <c:v>48.920529999999999</c:v>
                </c:pt>
                <c:pt idx="35">
                  <c:v>49.723509999999997</c:v>
                </c:pt>
                <c:pt idx="36">
                  <c:v>50.796397489672025</c:v>
                </c:pt>
                <c:pt idx="37">
                  <c:v>51.570067236114618</c:v>
                </c:pt>
                <c:pt idx="38">
                  <c:v>50.888059999999996</c:v>
                </c:pt>
                <c:pt idx="39">
                  <c:v>51.622920000000001</c:v>
                </c:pt>
                <c:pt idx="40">
                  <c:v>57.497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Sheet1!$R$2:$R$42</c15:f>
                <c15:dlblRangeCache>
                  <c:ptCount val="41"/>
                  <c:pt idx="0">
                    <c:v>Domestic Airlines</c:v>
                  </c:pt>
                  <c:pt idx="1">
                    <c:v>Newspaper Publishing</c:v>
                  </c:pt>
                  <c:pt idx="2">
                    <c:v>Free-to-Air TV</c:v>
                  </c:pt>
                  <c:pt idx="3">
                    <c:v>Radio Broadcasting</c:v>
                  </c:pt>
                  <c:pt idx="4">
                    <c:v>Toll Road Operators</c:v>
                  </c:pt>
                  <c:pt idx="5">
                    <c:v>Gas Supply</c:v>
                  </c:pt>
                  <c:pt idx="6">
                    <c:v>Aged Care Residential</c:v>
                  </c:pt>
                  <c:pt idx="7">
                    <c:v>Foreign Banks</c:v>
                  </c:pt>
                  <c:pt idx="8">
                    <c:v>Pharmacies</c:v>
                  </c:pt>
                  <c:pt idx="9">
                    <c:v>General Insurance</c:v>
                  </c:pt>
                  <c:pt idx="10">
                    <c:v>Life Insurance</c:v>
                  </c:pt>
                  <c:pt idx="11">
                    <c:v>Airport Operations</c:v>
                  </c:pt>
                  <c:pt idx="12">
                    <c:v>Casinos</c:v>
                  </c:pt>
                  <c:pt idx="13">
                    <c:v>Electricity Distribution</c:v>
                  </c:pt>
                  <c:pt idx="14">
                    <c:v>Fuel Retailing</c:v>
                  </c:pt>
                  <c:pt idx="15">
                    <c:v>Health Insurance</c:v>
                  </c:pt>
                  <c:pt idx="16">
                    <c:v>Domestic Banks</c:v>
                  </c:pt>
                  <c:pt idx="17">
                    <c:v>Liquor &amp; Other Food Rtl.</c:v>
                  </c:pt>
                  <c:pt idx="18">
                    <c:v>Wireless Telecom.</c:v>
                  </c:pt>
                  <c:pt idx="19">
                    <c:v>Supermarkets</c:v>
                  </c:pt>
                  <c:pt idx="20">
                    <c:v>Auxiliary Financial Serv.</c:v>
                  </c:pt>
                  <c:pt idx="21">
                    <c:v>ISPs</c:v>
                  </c:pt>
                  <c:pt idx="22">
                    <c:v>Wired Telecom.</c:v>
                  </c:pt>
                  <c:pt idx="23">
                    <c:v>Internet Publishing</c:v>
                  </c:pt>
                  <c:pt idx="24">
                    <c:v>Printing</c:v>
                  </c:pt>
                  <c:pt idx="25">
                    <c:v>Elect. Gen &amp; Rtl.</c:v>
                  </c:pt>
                  <c:pt idx="26">
                    <c:v>Road Freight Transport</c:v>
                  </c:pt>
                  <c:pt idx="27">
                    <c:v>Comp. System Design</c:v>
                  </c:pt>
                  <c:pt idx="28">
                    <c:v>Construction Serv.</c:v>
                  </c:pt>
                  <c:pt idx="29">
                    <c:v>Residential Prop. Opr.</c:v>
                  </c:pt>
                  <c:pt idx="30">
                    <c:v>Office Prop. Opr.</c:v>
                  </c:pt>
                  <c:pt idx="31">
                    <c:v>Financial Asset Inv.</c:v>
                  </c:pt>
                  <c:pt idx="32">
                    <c:v>Other Medical</c:v>
                  </c:pt>
                  <c:pt idx="33">
                    <c:v>Legal Services</c:v>
                  </c:pt>
                  <c:pt idx="34">
                    <c:v>Retail Prop. Opr.</c:v>
                  </c:pt>
                  <c:pt idx="35">
                    <c:v>Other Store-Based Rtl.</c:v>
                  </c:pt>
                  <c:pt idx="36">
                    <c:v>Accounting Services</c:v>
                  </c:pt>
                  <c:pt idx="37">
                    <c:v>Funds Mgt. Serv.</c:v>
                  </c:pt>
                  <c:pt idx="38">
                    <c:v>Insurance Brokerage</c:v>
                  </c:pt>
                  <c:pt idx="39">
                    <c:v>Hardware Rtl.</c:v>
                  </c:pt>
                  <c:pt idx="40">
                    <c:v>Grocery Whl.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8717-416C-80F5-720C40A87C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324224896"/>
        <c:axId val="324261376"/>
      </c:scatterChart>
      <c:valAx>
        <c:axId val="324224896"/>
        <c:scaling>
          <c:orientation val="minMax"/>
          <c:max val="100"/>
          <c:min val="-4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6"/>
        <c:crossBetween val="midCat"/>
        <c:majorUnit val="20"/>
      </c:valAx>
      <c:valAx>
        <c:axId val="324261376"/>
        <c:scaling>
          <c:orientation val="minMax"/>
          <c:max val="58.5"/>
          <c:min val="-10"/>
        </c:scaling>
        <c:delete val="0"/>
        <c:axPos val="l"/>
        <c:numFmt formatCode="#,##0;\−#,##0;0;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5"/>
        <c:crossBetween val="midCat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1884991733624"/>
          <c:y val="3.5172737306843269E-2"/>
          <c:w val="0.85710976905979008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Smooth poly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0D-4134-852D-7874B3CCC8A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30D-4134-852D-7874B3CCC8A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30D-4134-852D-7874B3CCC8A2}"/>
              </c:ext>
            </c:extLst>
          </c:dPt>
          <c:dPt>
            <c:idx val="52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30D-4134-852D-7874B3CCC8A2}"/>
              </c:ext>
            </c:extLst>
          </c:dPt>
          <c:xVal>
            <c:numRef>
              <c:f>Sheet1!$B$2:$B$54</c:f>
              <c:numCache>
                <c:formatCode>General</c:formatCode>
                <c:ptCount val="53"/>
                <c:pt idx="0">
                  <c:v>-17</c:v>
                </c:pt>
                <c:pt idx="1">
                  <c:v>-3</c:v>
                </c:pt>
                <c:pt idx="3">
                  <c:v>0.46815896000000001</c:v>
                </c:pt>
                <c:pt idx="4">
                  <c:v>2.4239109000000001</c:v>
                </c:pt>
                <c:pt idx="5">
                  <c:v>4.3796628000000002</c:v>
                </c:pt>
                <c:pt idx="6">
                  <c:v>6.3354147000000003</c:v>
                </c:pt>
                <c:pt idx="7">
                  <c:v>8.2911666000000004</c:v>
                </c:pt>
                <c:pt idx="8">
                  <c:v>10.246919</c:v>
                </c:pt>
                <c:pt idx="9">
                  <c:v>12.202669999999999</c:v>
                </c:pt>
                <c:pt idx="10">
                  <c:v>14.158422</c:v>
                </c:pt>
                <c:pt idx="11">
                  <c:v>16.114173999999998</c:v>
                </c:pt>
                <c:pt idx="12">
                  <c:v>18.069925999999999</c:v>
                </c:pt>
                <c:pt idx="13">
                  <c:v>20.025677999999999</c:v>
                </c:pt>
                <c:pt idx="14">
                  <c:v>21.98143</c:v>
                </c:pt>
                <c:pt idx="15">
                  <c:v>23.937182</c:v>
                </c:pt>
                <c:pt idx="16">
                  <c:v>25.892934</c:v>
                </c:pt>
                <c:pt idx="17">
                  <c:v>27.848686000000001</c:v>
                </c:pt>
                <c:pt idx="18">
                  <c:v>29.804438000000001</c:v>
                </c:pt>
                <c:pt idx="19">
                  <c:v>31.760190000000001</c:v>
                </c:pt>
                <c:pt idx="20">
                  <c:v>33.715941999999998</c:v>
                </c:pt>
                <c:pt idx="21">
                  <c:v>35.671694000000002</c:v>
                </c:pt>
                <c:pt idx="22">
                  <c:v>37.627445000000002</c:v>
                </c:pt>
                <c:pt idx="23">
                  <c:v>39.583196999999998</c:v>
                </c:pt>
                <c:pt idx="24">
                  <c:v>41.538949000000002</c:v>
                </c:pt>
                <c:pt idx="25">
                  <c:v>43.494700999999999</c:v>
                </c:pt>
                <c:pt idx="26">
                  <c:v>45.450453000000003</c:v>
                </c:pt>
                <c:pt idx="27">
                  <c:v>47.406205</c:v>
                </c:pt>
                <c:pt idx="28">
                  <c:v>49.361956999999997</c:v>
                </c:pt>
                <c:pt idx="29">
                  <c:v>51.317709000000001</c:v>
                </c:pt>
                <c:pt idx="30">
                  <c:v>53.273460999999998</c:v>
                </c:pt>
                <c:pt idx="31">
                  <c:v>55.229213000000001</c:v>
                </c:pt>
                <c:pt idx="32">
                  <c:v>57.184964999999998</c:v>
                </c:pt>
                <c:pt idx="33">
                  <c:v>59.140717000000002</c:v>
                </c:pt>
                <c:pt idx="34">
                  <c:v>61.096468000000002</c:v>
                </c:pt>
                <c:pt idx="35">
                  <c:v>63.052219999999998</c:v>
                </c:pt>
                <c:pt idx="36">
                  <c:v>65.007971999999995</c:v>
                </c:pt>
                <c:pt idx="37">
                  <c:v>66.963723999999999</c:v>
                </c:pt>
                <c:pt idx="38">
                  <c:v>68.919476000000003</c:v>
                </c:pt>
                <c:pt idx="39">
                  <c:v>70.875228000000007</c:v>
                </c:pt>
                <c:pt idx="40">
                  <c:v>72.830979999999997</c:v>
                </c:pt>
                <c:pt idx="41">
                  <c:v>74.786732000000001</c:v>
                </c:pt>
                <c:pt idx="42">
                  <c:v>76.742484000000005</c:v>
                </c:pt>
                <c:pt idx="43">
                  <c:v>78.698235999999994</c:v>
                </c:pt>
                <c:pt idx="44">
                  <c:v>80.653987999999998</c:v>
                </c:pt>
                <c:pt idx="45">
                  <c:v>82.609740000000002</c:v>
                </c:pt>
                <c:pt idx="46">
                  <c:v>84.565492000000006</c:v>
                </c:pt>
                <c:pt idx="47">
                  <c:v>86.521242999999998</c:v>
                </c:pt>
                <c:pt idx="48">
                  <c:v>88.476995000000002</c:v>
                </c:pt>
                <c:pt idx="49">
                  <c:v>90.432747000000006</c:v>
                </c:pt>
                <c:pt idx="50">
                  <c:v>92.388498999999996</c:v>
                </c:pt>
                <c:pt idx="51">
                  <c:v>94.344251</c:v>
                </c:pt>
                <c:pt idx="52">
                  <c:v>96.300003000000004</c:v>
                </c:pt>
              </c:numCache>
            </c:numRef>
          </c:xVal>
          <c:yVal>
            <c:numRef>
              <c:f>Sheet1!$C$2:$C$54</c:f>
              <c:numCache>
                <c:formatCode>General</c:formatCode>
                <c:ptCount val="53"/>
                <c:pt idx="0">
                  <c:v>9.4995949999999993</c:v>
                </c:pt>
                <c:pt idx="1">
                  <c:v>9.4995949999999993</c:v>
                </c:pt>
                <c:pt idx="3">
                  <c:v>8.7109093000000009</c:v>
                </c:pt>
                <c:pt idx="4">
                  <c:v>8.8000244999999993</c:v>
                </c:pt>
                <c:pt idx="5">
                  <c:v>8.8758032999999994</c:v>
                </c:pt>
                <c:pt idx="6">
                  <c:v>8.9543008999999998</c:v>
                </c:pt>
                <c:pt idx="7">
                  <c:v>9.0263486000000004</c:v>
                </c:pt>
                <c:pt idx="8">
                  <c:v>9.0956998000000002</c:v>
                </c:pt>
                <c:pt idx="9">
                  <c:v>9.1772247</c:v>
                </c:pt>
                <c:pt idx="10">
                  <c:v>9.2669070999999992</c:v>
                </c:pt>
                <c:pt idx="11">
                  <c:v>9.3751630000000006</c:v>
                </c:pt>
                <c:pt idx="12">
                  <c:v>9.4934843000000004</c:v>
                </c:pt>
                <c:pt idx="13">
                  <c:v>9.6329773000000003</c:v>
                </c:pt>
                <c:pt idx="14">
                  <c:v>9.7023481999999994</c:v>
                </c:pt>
                <c:pt idx="15">
                  <c:v>9.7604722000000006</c:v>
                </c:pt>
                <c:pt idx="16">
                  <c:v>9.8185128000000006</c:v>
                </c:pt>
                <c:pt idx="17">
                  <c:v>9.8578845000000008</c:v>
                </c:pt>
                <c:pt idx="18">
                  <c:v>9.9066399999999994</c:v>
                </c:pt>
                <c:pt idx="19">
                  <c:v>9.8708536000000002</c:v>
                </c:pt>
                <c:pt idx="20">
                  <c:v>9.7596383000000007</c:v>
                </c:pt>
                <c:pt idx="21">
                  <c:v>9.6417093999999999</c:v>
                </c:pt>
                <c:pt idx="22">
                  <c:v>9.5018568999999999</c:v>
                </c:pt>
                <c:pt idx="23">
                  <c:v>9.3928194999999999</c:v>
                </c:pt>
                <c:pt idx="24">
                  <c:v>9.2552319000000001</c:v>
                </c:pt>
                <c:pt idx="25">
                  <c:v>9.1210240000000002</c:v>
                </c:pt>
                <c:pt idx="26">
                  <c:v>9.0851266000000006</c:v>
                </c:pt>
                <c:pt idx="27">
                  <c:v>9.0980039000000001</c:v>
                </c:pt>
                <c:pt idx="28">
                  <c:v>9.1196148000000008</c:v>
                </c:pt>
                <c:pt idx="29">
                  <c:v>9.1943835000000007</c:v>
                </c:pt>
                <c:pt idx="30">
                  <c:v>9.2494128999999994</c:v>
                </c:pt>
                <c:pt idx="31">
                  <c:v>9.2980736000000004</c:v>
                </c:pt>
                <c:pt idx="32">
                  <c:v>9.4303051999999994</c:v>
                </c:pt>
                <c:pt idx="33">
                  <c:v>9.6912713999999998</c:v>
                </c:pt>
                <c:pt idx="34">
                  <c:v>10.004714999999999</c:v>
                </c:pt>
                <c:pt idx="35">
                  <c:v>10.382237999999999</c:v>
                </c:pt>
                <c:pt idx="36">
                  <c:v>10.85074</c:v>
                </c:pt>
                <c:pt idx="37">
                  <c:v>10.995943</c:v>
                </c:pt>
                <c:pt idx="38">
                  <c:v>11.021008999999999</c:v>
                </c:pt>
                <c:pt idx="39">
                  <c:v>11.059429</c:v>
                </c:pt>
                <c:pt idx="40">
                  <c:v>11.422634</c:v>
                </c:pt>
                <c:pt idx="41">
                  <c:v>11.762093</c:v>
                </c:pt>
                <c:pt idx="42">
                  <c:v>12.024009</c:v>
                </c:pt>
                <c:pt idx="43">
                  <c:v>12.247521000000001</c:v>
                </c:pt>
                <c:pt idx="44">
                  <c:v>12.453355</c:v>
                </c:pt>
                <c:pt idx="45">
                  <c:v>12.648223</c:v>
                </c:pt>
                <c:pt idx="46">
                  <c:v>12.863728999999999</c:v>
                </c:pt>
                <c:pt idx="47">
                  <c:v>13.068448</c:v>
                </c:pt>
                <c:pt idx="48">
                  <c:v>13.248587000000001</c:v>
                </c:pt>
                <c:pt idx="49">
                  <c:v>13.418461000000001</c:v>
                </c:pt>
                <c:pt idx="50">
                  <c:v>13.541995</c:v>
                </c:pt>
                <c:pt idx="51">
                  <c:v>13.596548</c:v>
                </c:pt>
                <c:pt idx="52">
                  <c:v>13.642633999999999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30D-4134-852D-7874B3CC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/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9B984"/>
            </a:solidFill>
            <a:ln w="9525">
              <a:solidFill>
                <a:srgbClr val="D4582A"/>
              </a:solidFill>
            </a:ln>
          </c:spPr>
          <c:invertIfNegative val="0"/>
          <c:dLbls>
            <c:dLbl>
              <c:idx val="0"/>
              <c:layout>
                <c:manualLayout>
                  <c:x val="-8.7583149914404496E-2"/>
                  <c:y val="-0.13791906542057994"/>
                </c:manualLayout>
              </c:layout>
              <c:tx>
                <c:rich>
                  <a:bodyPr/>
                  <a:lstStyle/>
                  <a:p>
                    <a:fld id="{979B6555-649C-45C4-A351-7A9EFE857DF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7C5-4FB8-891A-49BCB1DF21E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C5-4FB8-891A-49BCB1DF21E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ED1BA0A-EEC2-4E72-899E-1AF1F3A6CFE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87C5-4FB8-891A-49BCB1DF21E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C5-4FB8-891A-49BCB1DF21E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9C7B4D8-5252-4992-B8BB-F0AD9EFD191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7C5-4FB8-891A-49BCB1DF21E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C5-4FB8-891A-49BCB1DF21EA}"/>
                </c:ext>
              </c:extLst>
            </c:dLbl>
            <c:dLbl>
              <c:idx val="6"/>
              <c:layout>
                <c:manualLayout>
                  <c:x val="-5.8184560202168417E-3"/>
                  <c:y val="2.9925834949748469E-2"/>
                </c:manualLayout>
              </c:layout>
              <c:tx>
                <c:rich>
                  <a:bodyPr/>
                  <a:lstStyle/>
                  <a:p>
                    <a:fld id="{086B7A71-AF9D-4D50-9B73-539C5A2CF13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7C5-4FB8-891A-49BCB1DF21EA}"/>
                </c:ext>
              </c:extLst>
            </c:dLbl>
            <c:dLbl>
              <c:idx val="7"/>
              <c:layout>
                <c:manualLayout>
                  <c:x val="-5.1579950273090407E-3"/>
                  <c:y val="4.1635944277910911E-2"/>
                </c:manualLayout>
              </c:layout>
              <c:tx>
                <c:rich>
                  <a:bodyPr/>
                  <a:lstStyle/>
                  <a:p>
                    <a:fld id="{9839CA11-9A0B-4BB6-B284-C64FD0DAD98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7C5-4FB8-891A-49BCB1DF21E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7C5-4FB8-891A-49BCB1DF21E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02B6938-53F3-4671-A653-0A44B94F226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7C5-4FB8-891A-49BCB1DF21EA}"/>
                </c:ext>
              </c:extLst>
            </c:dLbl>
            <c:dLbl>
              <c:idx val="10"/>
              <c:layout>
                <c:manualLayout>
                  <c:x val="-9.8541666666666666E-2"/>
                  <c:y val="-0.12490783283373273"/>
                </c:manualLayout>
              </c:layout>
              <c:tx>
                <c:rich>
                  <a:bodyPr/>
                  <a:lstStyle/>
                  <a:p>
                    <a:fld id="{29023587-12AE-4868-A7E6-84F47BAD0EE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C5-4FB8-891A-49BCB1DF21E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7C5-4FB8-891A-49BCB1DF21EA}"/>
                </c:ext>
              </c:extLst>
            </c:dLbl>
            <c:dLbl>
              <c:idx val="12"/>
              <c:layout>
                <c:manualLayout>
                  <c:x val="-4.3204328686721419E-3"/>
                  <c:y val="-5.4647176864758118E-2"/>
                </c:manualLayout>
              </c:layout>
              <c:tx>
                <c:rich>
                  <a:bodyPr/>
                  <a:lstStyle/>
                  <a:p>
                    <a:fld id="{CB3C1401-0DCB-487B-B757-83FAF76F20F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C5-4FB8-891A-49BCB1DF21E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7C5-4FB8-891A-49BCB1DF21EA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1F43500-0846-4778-94BE-FDBF0BE8E0C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C5-4FB8-891A-49BCB1DF21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AD5DDFA-0A29-47DA-A2E6-D5313D2AA7D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7C5-4FB8-891A-49BCB1DF21EA}"/>
                </c:ext>
              </c:extLst>
            </c:dLbl>
            <c:dLbl>
              <c:idx val="16"/>
              <c:layout>
                <c:manualLayout>
                  <c:x val="-0.1258022030651342"/>
                  <c:y val="-8.1970765297137108E-2"/>
                </c:manualLayout>
              </c:layout>
              <c:tx>
                <c:rich>
                  <a:bodyPr/>
                  <a:lstStyle/>
                  <a:p>
                    <a:fld id="{416CF146-8A4B-495F-AC86-B58C17A2352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87C5-4FB8-891A-49BCB1DF21EA}"/>
                </c:ext>
              </c:extLst>
            </c:dLbl>
            <c:dLbl>
              <c:idx val="17"/>
              <c:layout>
                <c:manualLayout>
                  <c:x val="-6.9486834596885955E-2"/>
                  <c:y val="-0.10929435372951614"/>
                </c:manualLayout>
              </c:layout>
              <c:tx>
                <c:rich>
                  <a:bodyPr/>
                  <a:lstStyle/>
                  <a:p>
                    <a:fld id="{EAC7C033-9FB4-4D5E-B457-F67EEB71621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C5-4FB8-891A-49BCB1DF21EA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65F0058-802B-49DA-BB47-0DAD223E654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C5-4FB8-891A-49BCB1DF21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F7E6C98-755C-486B-BCBB-87E012C4F12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7C5-4FB8-891A-49BCB1DF21EA}"/>
                </c:ext>
              </c:extLst>
            </c:dLbl>
            <c:dLbl>
              <c:idx val="20"/>
              <c:layout>
                <c:manualLayout>
                  <c:x val="-0.10235448764979213"/>
                  <c:y val="-0.14182243519663407"/>
                </c:manualLayout>
              </c:layout>
              <c:tx>
                <c:rich>
                  <a:bodyPr/>
                  <a:lstStyle/>
                  <a:p>
                    <a:fld id="{B9EB8C81-50DA-4C9F-AACE-895D0A41A67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C5-4FB8-891A-49BCB1DF21EA}"/>
                </c:ext>
              </c:extLst>
            </c:dLbl>
            <c:dLbl>
              <c:idx val="21"/>
              <c:layout>
                <c:manualLayout>
                  <c:x val="-8.6561557430504699E-2"/>
                  <c:y val="-2.6022465173694321E-2"/>
                </c:manualLayout>
              </c:layout>
              <c:tx>
                <c:rich>
                  <a:bodyPr/>
                  <a:lstStyle/>
                  <a:p>
                    <a:fld id="{DDA6DE6F-B449-492F-8BFA-DD8D0B58990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C5-4FB8-891A-49BCB1DF21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6F29600-5DA3-4AA8-8F70-CC13119A991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87C5-4FB8-891A-49BCB1DF21EA}"/>
                </c:ext>
              </c:extLst>
            </c:dLbl>
            <c:dLbl>
              <c:idx val="23"/>
              <c:layout>
                <c:manualLayout>
                  <c:x val="-3.6991521969511696E-3"/>
                  <c:y val="-4.423819079528034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2255681-24B2-425C-BFEE-9E91CA3E7E15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C5-4FB8-891A-49BCB1DF21EA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E38BCC7-B7A9-4FA5-A018-1C793554143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7C5-4FB8-891A-49BCB1DF21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835993B-8A59-4B67-ACD8-A1DA4C13B0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7C5-4FB8-891A-49BCB1DF21EA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7C5-4FB8-891A-49BCB1DF21E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D1B76CF-7381-42C0-B514-9B3BE4988BB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C5-4FB8-891A-49BCB1DF21EA}"/>
                </c:ext>
              </c:extLst>
            </c:dLbl>
            <c:dLbl>
              <c:idx val="28"/>
              <c:layout>
                <c:manualLayout>
                  <c:x val="-0.10153985285725932"/>
                  <c:y val="-8.7175258331875977E-2"/>
                </c:manualLayout>
              </c:layout>
              <c:tx>
                <c:rich>
                  <a:bodyPr/>
                  <a:lstStyle/>
                  <a:p>
                    <a:fld id="{6D7A779E-3566-44C2-B89E-547EC547496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87C5-4FB8-891A-49BCB1DF21EA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87C5-4FB8-891A-49BCB1DF21EA}"/>
                </c:ext>
              </c:extLst>
            </c:dLbl>
            <c:dLbl>
              <c:idx val="30"/>
              <c:layout>
                <c:manualLayout>
                  <c:x val="-2.8881348332925735E-3"/>
                  <c:y val="-2.8624711691063752E-2"/>
                </c:manualLayout>
              </c:layout>
              <c:tx>
                <c:rich>
                  <a:bodyPr/>
                  <a:lstStyle/>
                  <a:p>
                    <a:fld id="{2E915E0D-1FCE-4965-B090-BE4EBD1B586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C5-4FB8-891A-49BCB1DF21EA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100EF3F-E333-4C81-8D92-5DD294B0EE1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C5-4FB8-891A-49BCB1DF21EA}"/>
                </c:ext>
              </c:extLst>
            </c:dLbl>
            <c:dLbl>
              <c:idx val="32"/>
              <c:layout>
                <c:manualLayout>
                  <c:x val="-0.10789389214966985"/>
                  <c:y val="-4.5539314053965059E-2"/>
                </c:manualLayout>
              </c:layout>
              <c:tx>
                <c:rich>
                  <a:bodyPr/>
                  <a:lstStyle/>
                  <a:p>
                    <a:fld id="{4B8741C8-3735-4EC7-87D7-B2178A29AAE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7C5-4FB8-891A-49BCB1DF21EA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884B54A-ECDC-44F4-AAA9-54BDA6032FA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C5-4FB8-891A-49BCB1DF21EA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510C6B0-FCE3-4641-82E7-08AF3FABC45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7C5-4FB8-891A-49BCB1DF21EA}"/>
                </c:ext>
              </c:extLst>
            </c:dLbl>
            <c:dLbl>
              <c:idx val="35"/>
              <c:layout>
                <c:manualLayout>
                  <c:x val="-0.1353115064808022"/>
                  <c:y val="-3.25280814671179E-2"/>
                </c:manualLayout>
              </c:layout>
              <c:tx>
                <c:rich>
                  <a:bodyPr/>
                  <a:lstStyle/>
                  <a:p>
                    <a:fld id="{94B00F6C-5096-447A-834E-6612D113436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87C5-4FB8-891A-49BCB1DF21E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2121F9E-F71B-4B69-BA0A-420AD2C67E9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87C5-4FB8-891A-49BCB1DF21EA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C5ACBDEF-C3E8-4D82-BACA-B857176F5D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C5-4FB8-891A-49BCB1DF21E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C4AF9B6-D407-4BCE-B79A-2EC5F41CD23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87C5-4FB8-891A-49BCB1DF21EA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89FF94CA-13D8-4BBE-8CA5-D0E4D0BD5DE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87C5-4FB8-891A-49BCB1DF21E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81246AE-C6F5-428B-915D-148F8AC6718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87C5-4FB8-891A-49BCB1DF21EA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EA9F142B-AEB2-4007-9EDD-F6B39F56D1E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87C5-4FB8-891A-49BCB1DF21EA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A3FB78C5-3D7C-4DA1-AE78-58050EC74F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87C5-4FB8-891A-49BCB1DF21E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FB8C58E5-BD2B-495B-8AEF-916E174ADEE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87C5-4FB8-891A-49BCB1DF21E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CD9498B-F9DE-4700-9B8F-7F9C47BE7D2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87C5-4FB8-891A-49BCB1DF21EA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110DC06F-529B-4678-9043-CDB15AA3CC3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87C5-4FB8-891A-49BCB1DF21EA}"/>
                </c:ext>
              </c:extLst>
            </c:dLbl>
            <c:dLbl>
              <c:idx val="46"/>
              <c:layout>
                <c:manualLayout>
                  <c:x val="-2.1196095214803946E-3"/>
                  <c:y val="-0.11840221654030916"/>
                </c:manualLayout>
              </c:layout>
              <c:tx>
                <c:rich>
                  <a:bodyPr/>
                  <a:lstStyle/>
                  <a:p>
                    <a:fld id="{D9183F3F-34F5-49AF-AC5F-4A4DA9A779E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87C5-4FB8-891A-49BCB1DF21EA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F2825EF9-458C-404B-B387-4803725D23F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87C5-4FB8-891A-49BCB1DF21EA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776157DD-2FFD-4B26-8EA0-E2AB39B279F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87C5-4FB8-891A-49BCB1DF21EA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BB70D1D1-48CF-422D-87A6-681513907D7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87C5-4FB8-891A-49BCB1DF21EA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E365462D-23C2-40CC-8316-EF6256C0F9D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C5-4FB8-891A-49BCB1DF21EA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A4739B8-3664-4333-93FF-B5852845A1F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87C5-4FB8-891A-49BCB1DF21EA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413484D8-C2CF-4342-94C2-D1566F06AA6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87C5-4FB8-891A-49BCB1DF21EA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FD1AE073-AB3B-478E-8622-A98B4A78D38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87C5-4FB8-891A-49BCB1DF21EA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BA653ABE-272C-4159-A231-8ADA69C6ADF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87C5-4FB8-891A-49BCB1DF21EA}"/>
                </c:ext>
              </c:extLst>
            </c:dLbl>
            <c:dLbl>
              <c:idx val="55"/>
              <c:layout>
                <c:manualLayout>
                  <c:x val="-9.3092850737751601E-2"/>
                  <c:y val="-2.7323588432379035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4DDFC50-2E1E-4C4C-9659-4C931F81B7F8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87C5-4FB8-891A-49BCB1DF21EA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3320A3D-8A70-4A16-99F8-BE5353D49D6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87C5-4FB8-891A-49BCB1DF21EA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FAD570DF-C961-4988-A82D-7A4C2A492ED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87C5-4FB8-891A-49BCB1DF21EA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FCDE2F9-0CAC-470E-B497-CC248439DD8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87C5-4FB8-891A-49BCB1DF21EA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14A24891-4C46-45C9-8379-9E5D7D9AF6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87C5-4FB8-891A-49BCB1DF21EA}"/>
                </c:ext>
              </c:extLst>
            </c:dLbl>
            <c:dLbl>
              <c:idx val="60"/>
              <c:layout>
                <c:manualLayout>
                  <c:x val="-0.10216087878046792"/>
                  <c:y val="4.6840437312649683E-2"/>
                </c:manualLayout>
              </c:layout>
              <c:tx>
                <c:rich>
                  <a:bodyPr/>
                  <a:lstStyle/>
                  <a:p>
                    <a:fld id="{BA62F981-801A-4639-98B5-EB1D798ED1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87C5-4FB8-891A-49BCB1DF21EA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A332EA2-CB67-4549-BD34-151563B5487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87C5-4FB8-891A-49BCB1DF21EA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F0B6FD87-8A15-464A-9212-99C8906C8C5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87C5-4FB8-891A-49BCB1DF21EA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7DC088C2-7D27-4BE5-BD0D-A2969355BD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87C5-4FB8-891A-49BCB1DF21EA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4A050C31-118E-4098-9C04-F01D1A27754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87C5-4FB8-891A-49BCB1DF21EA}"/>
                </c:ext>
              </c:extLst>
            </c:dLbl>
            <c:dLbl>
              <c:idx val="65"/>
              <c:layout>
                <c:manualLayout>
                  <c:x val="-5.2419244721610823E-2"/>
                  <c:y val="-3.6431451243172049E-2"/>
                </c:manualLayout>
              </c:layout>
              <c:tx>
                <c:rich>
                  <a:bodyPr/>
                  <a:lstStyle/>
                  <a:p>
                    <a:fld id="{F590F381-8F7C-4935-9475-6239BEB053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87C5-4FB8-891A-49BCB1DF21EA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1D36FB79-3A2C-4849-8813-183785D54E2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87C5-4FB8-891A-49BCB1DF21EA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5EB9D176-AA4D-4B8B-BEFB-E218665F2A4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87C5-4FB8-891A-49BCB1DF21EA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619FB6F0-9B0C-499C-BD92-F8F99F753C6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87C5-4FB8-891A-49BCB1DF21EA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445B7E7-A5E0-4D23-9AAE-44D15EF4D57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87C5-4FB8-891A-49BCB1DF21EA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31AF82E-17A6-491A-ACDE-61C2406860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87C5-4FB8-891A-49BCB1DF21EA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49E8E9CF-B4F5-4E35-848A-F98E2CB85AE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87C5-4FB8-891A-49BCB1DF21EA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F448D3F9-7571-4A5F-9DD7-1EDF480BAA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87C5-4FB8-891A-49BCB1DF21EA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B30F3022-9601-4BCE-A1D6-A3E7A23DBA2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87C5-4FB8-891A-49BCB1DF21EA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F10BC20F-6693-4A61-B849-D5AAB16AEE0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87C5-4FB8-891A-49BCB1DF21EA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B4917DAE-6DB3-44D6-8EC2-60541AA7485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87C5-4FB8-891A-49BCB1DF21EA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B1486C17-6407-4627-81C5-91389742AD9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87C5-4FB8-891A-49BCB1DF21EA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84E407A0-3BBA-479B-A7F9-590FE85AFE4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87C5-4FB8-891A-49BCB1DF21EA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775608FD-AB10-444F-B90A-7DEBA1239CA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87C5-4FB8-891A-49BCB1DF21EA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0F2CD06C-07AA-4039-8E9C-0094AE0E50E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87C5-4FB8-891A-49BCB1DF21EA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9E70FF7A-AE1D-44B4-B77E-9210222B48A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87C5-4FB8-891A-49BCB1DF21EA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AF887E95-6962-40F3-BE2B-8638305AE8A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87C5-4FB8-891A-49BCB1DF21EA}"/>
                </c:ext>
              </c:extLst>
            </c:dLbl>
            <c:dLbl>
              <c:idx val="82"/>
              <c:layout>
                <c:manualLayout>
                  <c:x val="-0.11499561832558898"/>
                  <c:y val="-2.9925834949748469E-2"/>
                </c:manualLayout>
              </c:layout>
              <c:tx>
                <c:rich>
                  <a:bodyPr/>
                  <a:lstStyle/>
                  <a:p>
                    <a:fld id="{B8253CD2-1C7A-47B3-9097-27BB9628845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87C5-4FB8-891A-49BCB1DF21EA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1D4BDD0F-B1FD-4F12-9BB9-86EF1FDBFFD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87C5-4FB8-891A-49BCB1DF21EA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A2DE7D3C-7EE1-42BC-B3F4-B8CF1C4D29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87C5-4FB8-891A-49BCB1DF21EA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4E6559EC-5B10-47DB-A897-5D8B479C348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87C5-4FB8-891A-49BCB1DF21EA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8ED79143-8C3E-45D7-BC62-62F22F7E83F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6-87C5-4FB8-891A-49BCB1DF21EA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B995A980-44D4-475F-A9D6-4041700C6A5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7-87C5-4FB8-891A-49BCB1DF21EA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03223AC8-20AA-4927-9305-E90C59CCF33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87C5-4FB8-891A-49BCB1DF21EA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024ED095-72B9-4922-B5AA-A9CE04F7E65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87C5-4FB8-891A-49BCB1DF21EA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5741F38D-1A4F-42E0-9382-C44A8F7F04B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87C5-4FB8-891A-49BCB1DF21EA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7E621322-3436-486D-8A7E-5D92912F3FA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87C5-4FB8-891A-49BCB1DF21EA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E00C4C51-E02B-4BEB-A65A-4B3588F6239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87C5-4FB8-891A-49BCB1DF21EA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42916864-A93E-4410-8CE8-D12111B9FCE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87C5-4FB8-891A-49BCB1DF21E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D4671D36-C54D-4250-A302-61FF5ACFBE2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87C5-4FB8-891A-49BCB1DF21E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4846D7B2-C872-4BD1-86CA-077C65EA9D2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87C5-4FB8-891A-49BCB1DF21E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8245198F-C9FB-4C9D-832C-0741E918BF9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87C5-4FB8-891A-49BCB1DF21EA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83E76645-F3CD-4A19-9C74-6F61449CDD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87C5-4FB8-891A-49BCB1DF21EA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60A56058-75D5-465A-849E-A80D7CBCF67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87C5-4FB8-891A-49BCB1DF21EA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C913A44F-7034-476D-A815-DCCB6CD9DE5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87C5-4FB8-891A-49BCB1DF21EA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9B2CC597-132E-4841-AE2E-D4FDD236B47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87C5-4FB8-891A-49BCB1DF21EA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F5809524-96F6-4BCF-AC20-A747ACE7EB5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87C5-4FB8-891A-49BCB1DF21EA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5B15EA75-9A37-4552-84B4-D3AC2388506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87C5-4FB8-891A-49BCB1DF21EA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A2D55414-6A5C-438A-83E2-44DBD09C558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87C5-4FB8-891A-49BCB1DF21EA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C87F691D-399C-4A72-9635-2B980DE4258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87C5-4FB8-891A-49BCB1DF21EA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9E9C983C-6A3A-48B1-93FC-2A50048255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87C5-4FB8-891A-49BCB1DF21EA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C1BAD665-F3B7-426F-8C69-CB4AF0957B6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87C5-4FB8-891A-49BCB1DF21EA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5D1E203A-41FD-4E53-9079-65CBFE689BB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87C5-4FB8-891A-49BCB1DF21EA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65C520E9-2A2C-4DD2-A004-2696EC2FB9B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87C5-4FB8-891A-49BCB1DF21EA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0E61AB34-7DD5-4706-B151-D503BB9E561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D-87C5-4FB8-891A-49BCB1DF21EA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F1D22F84-D030-429C-BEBB-0C5768DA6E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E-87C5-4FB8-891A-49BCB1DF21EA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EE388086-945F-4E4D-BB89-DD5FBEF0AA5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F-87C5-4FB8-891A-49BCB1DF21EA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A9EA323D-DB2E-49C0-8F4D-7B51A34680F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0-87C5-4FB8-891A-49BCB1DF21EA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AC81A818-E334-4831-9AD1-354ADA81EA6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1-87C5-4FB8-891A-49BCB1DF21EA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F9D3DED4-C3F2-4EE6-8842-53561DF629D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2-87C5-4FB8-891A-49BCB1DF21EA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9F696762-5D86-421E-9DF7-92DA005D07A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3-87C5-4FB8-891A-49BCB1DF21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662C6348-CD70-4032-B9CB-8764595E9A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4-87C5-4FB8-891A-49BCB1DF21EA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22C69496-B392-423E-9BFC-2907F53A2D5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5-87C5-4FB8-891A-49BCB1DF21EA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A73B9E84-1C1E-41B2-ACB5-879A06D0DBF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6-87C5-4FB8-891A-49BCB1DF21EA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5CABB5AD-44D8-4B18-99EB-A40F45C2E2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7-87C5-4FB8-891A-49BCB1DF21EA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89A61574-8EB7-4798-A412-F9FB21EABD2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8-87C5-4FB8-891A-49BCB1DF21EA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26120C37-0173-48B5-BEBD-2B3BBDB22F9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9-87C5-4FB8-891A-49BCB1DF21EA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DA173819-BEBF-45D4-9E7D-FA76A6428E0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A-87C5-4FB8-891A-49BCB1DF21EA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4336285C-ED7A-41B7-BBC7-55B378C7948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B-87C5-4FB8-891A-49BCB1DF21EA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FDEBB272-90D2-4F1C-B762-8A21EA7FF5F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C-87C5-4FB8-891A-49BCB1DF21EA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BA84D9F0-DB89-4FC8-90CB-CAE801F830A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D-87C5-4FB8-891A-49BCB1DF21EA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B0E0C9D9-7084-453A-A067-6BA1415586E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E-87C5-4FB8-891A-49BCB1DF21EA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528836D9-E90C-4B09-9CF0-9986312DA64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F-87C5-4FB8-891A-49BCB1DF21EA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6F007F01-C768-4CB5-8601-7D1EFDDA9B3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0-87C5-4FB8-891A-49BCB1DF21EA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70E77DCB-9C08-4450-BE22-9658ABF8A95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1-87C5-4FB8-891A-49BCB1DF21EA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36DD4F97-F08F-42D2-8599-B252A9272BB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2-87C5-4FB8-891A-49BCB1DF21E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B6DCDE46-4CFC-4B6C-AEA5-158EBFACE1B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3-87C5-4FB8-891A-49BCB1DF21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F5958F10-4ABB-4B62-91A9-866AA393263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4-87C5-4FB8-891A-49BCB1DF21EA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1A900195-EC0C-4CE1-92BF-9FF4C6B0019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5-87C5-4FB8-891A-49BCB1DF21EA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C93B708E-097E-4381-B03A-256DB650FA7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6-87C5-4FB8-891A-49BCB1DF21E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8CE34DEF-1B03-4B8A-8D2E-8971EBF87DB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7-87C5-4FB8-891A-49BCB1DF21E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9564EC83-DE64-4579-A5CF-0DA26846C39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8-87C5-4FB8-891A-49BCB1DF21EA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118823B6-979F-4883-826D-F07BC49382A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9-87C5-4FB8-891A-49BCB1DF21EA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fld id="{FC82DD6F-959A-4DF8-BF94-71CF2A132B7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A-87C5-4FB8-891A-49BCB1DF21EA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fld id="{0B5BE511-0034-4ED9-8FB3-693A18D96AB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B-87C5-4FB8-891A-49BCB1DF21EA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fld id="{51348C3E-A1A8-48A0-A834-408DF73BC9C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C-87C5-4FB8-891A-49BCB1DF21EA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fld id="{BED83E03-D60C-4054-B724-B630B00130E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D-87C5-4FB8-891A-49BCB1DF21EA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fld id="{487D39B9-CDA3-4018-85C6-B689B2AA790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E-87C5-4FB8-891A-49BCB1DF21EA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fld id="{F7CDFCD7-C924-420F-BFD3-346702B2A63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8F-87C5-4FB8-891A-49BCB1DF21EA}"/>
                </c:ext>
              </c:extLst>
            </c:dLbl>
            <c:dLbl>
              <c:idx val="144"/>
              <c:layout>
                <c:manualLayout>
                  <c:x val="-8.03884405315073E-4"/>
                  <c:y val="4.1635944277910862E-2"/>
                </c:manualLayout>
              </c:layout>
              <c:tx>
                <c:rich>
                  <a:bodyPr/>
                  <a:lstStyle/>
                  <a:p>
                    <a:fld id="{B57DE0B5-D298-4FD5-BF0A-37D7D8BE35E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0-87C5-4FB8-891A-49BCB1DF21EA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fld id="{266B3291-E82C-4972-9334-4128134EF95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1-87C5-4FB8-891A-49BCB1DF21EA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fld id="{46823AA1-4BE5-4694-825E-191C11CBB92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2-87C5-4FB8-891A-49BCB1DF21EA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fld id="{9BABEE35-C142-4ED1-99E4-22DA77B9467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3-87C5-4FB8-891A-49BCB1DF21EA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fld id="{3A5C8D58-629C-430A-9C12-558E67637DF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4-87C5-4FB8-891A-49BCB1DF21EA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fld id="{B0752FE2-4602-401C-9539-0CA3250610D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5-87C5-4FB8-891A-49BCB1DF21EA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fld id="{8840B561-D106-4E6B-8C31-215F646EE0B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6-87C5-4FB8-891A-49BCB1DF21EA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fld id="{741DC649-09F8-4268-B55B-A6D4C7F158E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7-87C5-4FB8-891A-49BCB1DF21EA}"/>
                </c:ext>
              </c:extLst>
            </c:dLbl>
            <c:dLbl>
              <c:idx val="152"/>
              <c:layout>
                <c:manualLayout>
                  <c:x val="-1.0417176163693101E-3"/>
                  <c:y val="2.6022465173694321E-2"/>
                </c:manualLayout>
              </c:layout>
              <c:tx>
                <c:rich>
                  <a:bodyPr/>
                  <a:lstStyle/>
                  <a:p>
                    <a:fld id="{2F0449CF-4193-4612-ACE0-1695F228C73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8-87C5-4FB8-891A-49BCB1DF21EA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fld id="{94308AEF-6240-4FCC-B62D-B7AD7E82C75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9-87C5-4FB8-891A-49BCB1DF21EA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fld id="{302298E0-0568-42BB-9B3A-A169136491B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A-87C5-4FB8-891A-49BCB1DF21EA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fld id="{39AEE308-C3EF-42B2-B5DD-D4CAA0B3D34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B-87C5-4FB8-891A-49BCB1DF21EA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fld id="{A95AB04A-D62D-49C8-A875-F30DD263810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C-87C5-4FB8-891A-49BCB1DF21EA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fld id="{26161FE2-D8D9-40FC-A1D9-9B568B3A1D2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D-87C5-4FB8-891A-49BCB1DF21EA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fld id="{363FFA85-7738-4F42-AC58-00F3D9D4359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E-87C5-4FB8-891A-49BCB1DF21EA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fld id="{96359152-F838-433C-8D98-3DF4E0542FF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9F-87C5-4FB8-891A-49BCB1DF21EA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fld id="{58987678-51F3-4179-8289-E5127757721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0-87C5-4FB8-891A-49BCB1DF21EA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fld id="{8EC06432-CC64-4A7F-8670-6C480361C33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1-87C5-4FB8-891A-49BCB1DF21EA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fld id="{08BBAE5D-B2F0-4E5F-AA4D-B5E590F561C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2-87C5-4FB8-891A-49BCB1DF21EA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fld id="{8E1EA20D-D35C-4661-B4BA-E68911B16DA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3-87C5-4FB8-891A-49BCB1DF21EA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fld id="{9AC47B5C-9329-4F66-8064-4EB3E48EDCA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4-87C5-4FB8-891A-49BCB1DF21EA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fld id="{6E9551EE-A92B-42DD-8266-B13ED89E91A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5-87C5-4FB8-891A-49BCB1DF21EA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fld id="{EFFEDF47-F627-46A2-B20E-E50AC1BAA9C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6-87C5-4FB8-891A-49BCB1DF21EA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fld id="{23937382-8553-4DAD-AEE6-BC3FD152555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7-87C5-4FB8-891A-49BCB1DF21EA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fld id="{E376C746-E3D8-41D1-ADC4-9AB570CB0DE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8-87C5-4FB8-891A-49BCB1DF21EA}"/>
                </c:ext>
              </c:extLst>
            </c:dLbl>
            <c:dLbl>
              <c:idx val="169"/>
              <c:layout>
                <c:manualLayout>
                  <c:x val="-0.11223042512431732"/>
                  <c:y val="-3.5130327984487335E-2"/>
                </c:manualLayout>
              </c:layout>
              <c:tx>
                <c:rich>
                  <a:bodyPr/>
                  <a:lstStyle/>
                  <a:p>
                    <a:fld id="{95AFD33B-A9AE-495E-8536-21E5FF5772E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9-87C5-4FB8-891A-49BCB1DF21EA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fld id="{B7CE7920-C237-4395-9A12-47575CD0208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A-87C5-4FB8-891A-49BCB1DF21EA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fld id="{8EB407F7-B65B-4F63-A1C9-D9E42A8FAED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B-87C5-4FB8-891A-49BCB1DF21EA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fld id="{3A592F66-124F-4287-88B4-B10F39C6D4D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C-87C5-4FB8-891A-49BCB1DF21EA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fld id="{61CB7D2F-C34E-480A-A968-71731CC6CC2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D-87C5-4FB8-891A-49BCB1DF21EA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fld id="{A3AB1749-EA51-4033-A5A4-11C3185AAC0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E-87C5-4FB8-891A-49BCB1DF21EA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fld id="{8FB48BD8-B527-45E4-AE7A-7C68E4302D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AF-87C5-4FB8-891A-49BCB1DF21EA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fld id="{3944B28A-1F4F-49CC-887B-283144A78EF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0-87C5-4FB8-891A-49BCB1DF21EA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fld id="{9671A423-3134-410C-BCE0-3BA21BDF8B9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1-87C5-4FB8-891A-49BCB1DF21EA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fld id="{374F5A56-5F3E-4AFD-BDD0-9595E324A4C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2-87C5-4FB8-891A-49BCB1DF21EA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fld id="{6DD1A266-4C35-494A-8CF3-2B1DB5895D5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3-87C5-4FB8-891A-49BCB1DF21EA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fld id="{ED58453B-86A8-4793-880B-E49DEF39F6D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4-87C5-4FB8-891A-49BCB1DF21EA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fld id="{AA35BA5E-C69D-4A0D-A556-58392431697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5-87C5-4FB8-891A-49BCB1DF21EA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fld id="{5695FEB9-D967-48D0-8549-B5C991D8CEC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6-87C5-4FB8-891A-49BCB1DF21EA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fld id="{BC3DA3B3-E44D-40A1-A4D4-ED18A469EF5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7-87C5-4FB8-891A-49BCB1DF21EA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fld id="{A65C74F4-30EA-49BB-93C2-F5D4AC41935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8-87C5-4FB8-891A-49BCB1DF21EA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fld id="{3B37B6E3-6FC8-484F-97C5-865754E7257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9-87C5-4FB8-891A-49BCB1DF21EA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fld id="{358EC980-F17F-4BB1-B4CB-EC2FEF286FF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A-87C5-4FB8-891A-49BCB1DF21EA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fld id="{5E128A46-7941-41D8-9723-D9B4BBB40EB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B-87C5-4FB8-891A-49BCB1DF21EA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fld id="{517FB54B-EB6B-409B-A56E-FDF6ACFFD35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C-87C5-4FB8-891A-49BCB1DF21EA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fld id="{8B732654-73C8-4076-91F3-8E07E0CC419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D-87C5-4FB8-891A-49BCB1DF21EA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fld id="{CBB00F7D-21A4-45C1-A3F9-BD559A9A8C4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BE-87C5-4FB8-891A-49BCB1DF21EA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BF-87C5-4FB8-891A-49BCB1DF21EA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0-87C5-4FB8-891A-49BCB1DF21EA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C1-87C5-4FB8-891A-49BCB1DF21EA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Sheet1!$A$2:$A$195</c:f>
              <c:numCache>
                <c:formatCode>General</c:formatCode>
                <c:ptCount val="194"/>
                <c:pt idx="0">
                  <c:v>93.7</c:v>
                </c:pt>
                <c:pt idx="1">
                  <c:v>-12.383509764204167</c:v>
                </c:pt>
                <c:pt idx="2">
                  <c:v>1.1681330000000001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9.6</c:v>
                </c:pt>
                <c:pt idx="8">
                  <c:v>6.7</c:v>
                </c:pt>
                <c:pt idx="9">
                  <c:v>3.7095419999999999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-14.314520709876115</c:v>
                </c:pt>
                <c:pt idx="14">
                  <c:v>7.7</c:v>
                </c:pt>
                <c:pt idx="15">
                  <c:v>-10.139552883606244</c:v>
                </c:pt>
                <c:pt idx="16">
                  <c:v>57.4</c:v>
                </c:pt>
                <c:pt idx="17">
                  <c:v>-9.5559411040062692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14.6</c:v>
                </c:pt>
                <c:pt idx="28">
                  <c:v>59.6</c:v>
                </c:pt>
                <c:pt idx="29">
                  <c:v>5.1945949999999996</c:v>
                </c:pt>
                <c:pt idx="30">
                  <c:v>60.3</c:v>
                </c:pt>
                <c:pt idx="31">
                  <c:v>43</c:v>
                </c:pt>
                <c:pt idx="32">
                  <c:v>89.3</c:v>
                </c:pt>
                <c:pt idx="33">
                  <c:v>73</c:v>
                </c:pt>
                <c:pt idx="34">
                  <c:v>5.5</c:v>
                </c:pt>
                <c:pt idx="35">
                  <c:v>20.6</c:v>
                </c:pt>
                <c:pt idx="36">
                  <c:v>-8.9871711577331705</c:v>
                </c:pt>
                <c:pt idx="37">
                  <c:v>64.900000000000006</c:v>
                </c:pt>
                <c:pt idx="38">
                  <c:v>-8.4649237320707122</c:v>
                </c:pt>
                <c:pt idx="39">
                  <c:v>18.600000000000001</c:v>
                </c:pt>
                <c:pt idx="40">
                  <c:v>7.3</c:v>
                </c:pt>
                <c:pt idx="41">
                  <c:v>15.3</c:v>
                </c:pt>
                <c:pt idx="42">
                  <c:v>13.4</c:v>
                </c:pt>
                <c:pt idx="43">
                  <c:v>-14.08152881173153</c:v>
                </c:pt>
                <c:pt idx="44">
                  <c:v>13.9</c:v>
                </c:pt>
                <c:pt idx="45">
                  <c:v>85.6</c:v>
                </c:pt>
                <c:pt idx="46">
                  <c:v>31.4</c:v>
                </c:pt>
                <c:pt idx="47">
                  <c:v>15.9</c:v>
                </c:pt>
                <c:pt idx="48">
                  <c:v>88.3</c:v>
                </c:pt>
                <c:pt idx="49">
                  <c:v>61.8</c:v>
                </c:pt>
                <c:pt idx="50">
                  <c:v>27.05603</c:v>
                </c:pt>
                <c:pt idx="51">
                  <c:v>43.5</c:v>
                </c:pt>
                <c:pt idx="52">
                  <c:v>2.9316819999999999</c:v>
                </c:pt>
                <c:pt idx="53">
                  <c:v>71.900000000000006</c:v>
                </c:pt>
                <c:pt idx="54">
                  <c:v>42.5</c:v>
                </c:pt>
                <c:pt idx="55">
                  <c:v>85.5</c:v>
                </c:pt>
                <c:pt idx="56">
                  <c:v>65</c:v>
                </c:pt>
                <c:pt idx="57">
                  <c:v>35.899500000000003</c:v>
                </c:pt>
                <c:pt idx="58">
                  <c:v>7.6956619999999996</c:v>
                </c:pt>
                <c:pt idx="59">
                  <c:v>7.1</c:v>
                </c:pt>
                <c:pt idx="60">
                  <c:v>88.9</c:v>
                </c:pt>
                <c:pt idx="61">
                  <c:v>51.3</c:v>
                </c:pt>
                <c:pt idx="62">
                  <c:v>6.4</c:v>
                </c:pt>
                <c:pt idx="63">
                  <c:v>-5.8025708748013605</c:v>
                </c:pt>
                <c:pt idx="64">
                  <c:v>93.5</c:v>
                </c:pt>
                <c:pt idx="65">
                  <c:v>8.2999989999999997</c:v>
                </c:pt>
                <c:pt idx="66">
                  <c:v>3.6230310000000001</c:v>
                </c:pt>
                <c:pt idx="67">
                  <c:v>13.9</c:v>
                </c:pt>
                <c:pt idx="68">
                  <c:v>90.8</c:v>
                </c:pt>
                <c:pt idx="69">
                  <c:v>20.6</c:v>
                </c:pt>
                <c:pt idx="70">
                  <c:v>6.8</c:v>
                </c:pt>
                <c:pt idx="71">
                  <c:v>32.799999999999997</c:v>
                </c:pt>
                <c:pt idx="72">
                  <c:v>84.8</c:v>
                </c:pt>
                <c:pt idx="73">
                  <c:v>13.9</c:v>
                </c:pt>
                <c:pt idx="74">
                  <c:v>23.9</c:v>
                </c:pt>
                <c:pt idx="75">
                  <c:v>8.5775020000000008</c:v>
                </c:pt>
                <c:pt idx="76">
                  <c:v>68.400000000000006</c:v>
                </c:pt>
                <c:pt idx="77">
                  <c:v>7.3</c:v>
                </c:pt>
                <c:pt idx="78">
                  <c:v>12.8</c:v>
                </c:pt>
                <c:pt idx="79">
                  <c:v>33.700000000000003</c:v>
                </c:pt>
                <c:pt idx="80">
                  <c:v>41.1</c:v>
                </c:pt>
                <c:pt idx="81">
                  <c:v>30.4</c:v>
                </c:pt>
                <c:pt idx="82">
                  <c:v>89.9</c:v>
                </c:pt>
                <c:pt idx="83">
                  <c:v>1.9441999999999999</c:v>
                </c:pt>
                <c:pt idx="84">
                  <c:v>93.100009999999997</c:v>
                </c:pt>
                <c:pt idx="85">
                  <c:v>13.5</c:v>
                </c:pt>
                <c:pt idx="86">
                  <c:v>91.3</c:v>
                </c:pt>
                <c:pt idx="87">
                  <c:v>-9.358575692155414</c:v>
                </c:pt>
                <c:pt idx="88">
                  <c:v>69.3</c:v>
                </c:pt>
                <c:pt idx="89">
                  <c:v>20.546019999999999</c:v>
                </c:pt>
                <c:pt idx="90">
                  <c:v>0.46815899999999999</c:v>
                </c:pt>
                <c:pt idx="91">
                  <c:v>65.3</c:v>
                </c:pt>
                <c:pt idx="92">
                  <c:v>31.2</c:v>
                </c:pt>
                <c:pt idx="93">
                  <c:v>75.3</c:v>
                </c:pt>
                <c:pt idx="94">
                  <c:v>1.3096829999999999</c:v>
                </c:pt>
                <c:pt idx="95">
                  <c:v>74.599999999999994</c:v>
                </c:pt>
                <c:pt idx="96">
                  <c:v>11.939769999999999</c:v>
                </c:pt>
                <c:pt idx="97">
                  <c:v>21.5</c:v>
                </c:pt>
                <c:pt idx="98">
                  <c:v>30.543569999999999</c:v>
                </c:pt>
                <c:pt idx="99">
                  <c:v>23.3</c:v>
                </c:pt>
                <c:pt idx="100">
                  <c:v>11.1</c:v>
                </c:pt>
                <c:pt idx="101">
                  <c:v>27.1</c:v>
                </c:pt>
                <c:pt idx="102">
                  <c:v>13.6</c:v>
                </c:pt>
                <c:pt idx="103">
                  <c:v>-10.098706201037814</c:v>
                </c:pt>
                <c:pt idx="104">
                  <c:v>5.9</c:v>
                </c:pt>
                <c:pt idx="105">
                  <c:v>67.599999999999994</c:v>
                </c:pt>
                <c:pt idx="106">
                  <c:v>55.6</c:v>
                </c:pt>
                <c:pt idx="107">
                  <c:v>59.5</c:v>
                </c:pt>
                <c:pt idx="108">
                  <c:v>22.1</c:v>
                </c:pt>
                <c:pt idx="109">
                  <c:v>20.2</c:v>
                </c:pt>
                <c:pt idx="110">
                  <c:v>49.9</c:v>
                </c:pt>
                <c:pt idx="111">
                  <c:v>22</c:v>
                </c:pt>
                <c:pt idx="112">
                  <c:v>22.9</c:v>
                </c:pt>
                <c:pt idx="113">
                  <c:v>83.1</c:v>
                </c:pt>
                <c:pt idx="114">
                  <c:v>39.9</c:v>
                </c:pt>
                <c:pt idx="115">
                  <c:v>42.2</c:v>
                </c:pt>
                <c:pt idx="116">
                  <c:v>47.7</c:v>
                </c:pt>
                <c:pt idx="117">
                  <c:v>22.5</c:v>
                </c:pt>
                <c:pt idx="118">
                  <c:v>29.8</c:v>
                </c:pt>
                <c:pt idx="119">
                  <c:v>-10.215726765421586</c:v>
                </c:pt>
                <c:pt idx="120">
                  <c:v>18.025770000000001</c:v>
                </c:pt>
                <c:pt idx="121">
                  <c:v>82.2</c:v>
                </c:pt>
                <c:pt idx="122">
                  <c:v>18.100000000000001</c:v>
                </c:pt>
                <c:pt idx="123">
                  <c:v>6.2</c:v>
                </c:pt>
                <c:pt idx="124">
                  <c:v>62</c:v>
                </c:pt>
                <c:pt idx="125">
                  <c:v>39.200000000000003</c:v>
                </c:pt>
                <c:pt idx="126">
                  <c:v>20.100000000000001</c:v>
                </c:pt>
                <c:pt idx="127">
                  <c:v>19.5</c:v>
                </c:pt>
                <c:pt idx="128">
                  <c:v>16.600000000000001</c:v>
                </c:pt>
                <c:pt idx="129">
                  <c:v>58.1</c:v>
                </c:pt>
                <c:pt idx="130">
                  <c:v>-12.842009474451643</c:v>
                </c:pt>
                <c:pt idx="131">
                  <c:v>73.7</c:v>
                </c:pt>
                <c:pt idx="132">
                  <c:v>18</c:v>
                </c:pt>
                <c:pt idx="133">
                  <c:v>19.503640000000001</c:v>
                </c:pt>
                <c:pt idx="134">
                  <c:v>-10.706651683369408</c:v>
                </c:pt>
                <c:pt idx="135">
                  <c:v>49.3</c:v>
                </c:pt>
                <c:pt idx="136">
                  <c:v>36.1</c:v>
                </c:pt>
                <c:pt idx="137">
                  <c:v>28.7</c:v>
                </c:pt>
                <c:pt idx="138">
                  <c:v>65</c:v>
                </c:pt>
                <c:pt idx="139">
                  <c:v>-14.840431140388608</c:v>
                </c:pt>
                <c:pt idx="140">
                  <c:v>15.9</c:v>
                </c:pt>
                <c:pt idx="141">
                  <c:v>70.900000000000006</c:v>
                </c:pt>
                <c:pt idx="142">
                  <c:v>37.4</c:v>
                </c:pt>
                <c:pt idx="143">
                  <c:v>23.9</c:v>
                </c:pt>
                <c:pt idx="144">
                  <c:v>96.3</c:v>
                </c:pt>
                <c:pt idx="145">
                  <c:v>22.1</c:v>
                </c:pt>
                <c:pt idx="146">
                  <c:v>51.2</c:v>
                </c:pt>
                <c:pt idx="147">
                  <c:v>44.2</c:v>
                </c:pt>
                <c:pt idx="148">
                  <c:v>23.09956</c:v>
                </c:pt>
                <c:pt idx="149">
                  <c:v>-5.9645682223712262</c:v>
                </c:pt>
                <c:pt idx="150">
                  <c:v>46.3</c:v>
                </c:pt>
                <c:pt idx="151">
                  <c:v>-5.0368290871024364</c:v>
                </c:pt>
                <c:pt idx="152">
                  <c:v>83.600009999999997</c:v>
                </c:pt>
                <c:pt idx="153">
                  <c:v>35</c:v>
                </c:pt>
                <c:pt idx="154">
                  <c:v>8.1999999999999993</c:v>
                </c:pt>
                <c:pt idx="155">
                  <c:v>36.6</c:v>
                </c:pt>
                <c:pt idx="156">
                  <c:v>33.200000000000003</c:v>
                </c:pt>
                <c:pt idx="157">
                  <c:v>-13.451430240212584</c:v>
                </c:pt>
                <c:pt idx="158">
                  <c:v>42.803319999999999</c:v>
                </c:pt>
                <c:pt idx="159">
                  <c:v>45.2</c:v>
                </c:pt>
                <c:pt idx="160">
                  <c:v>40.15</c:v>
                </c:pt>
                <c:pt idx="161">
                  <c:v>32.700000000000003</c:v>
                </c:pt>
                <c:pt idx="162">
                  <c:v>16.422830000000001</c:v>
                </c:pt>
                <c:pt idx="163">
                  <c:v>58.3</c:v>
                </c:pt>
                <c:pt idx="164">
                  <c:v>31.5</c:v>
                </c:pt>
                <c:pt idx="165">
                  <c:v>57.9</c:v>
                </c:pt>
                <c:pt idx="166">
                  <c:v>45.3</c:v>
                </c:pt>
                <c:pt idx="167">
                  <c:v>35.5</c:v>
                </c:pt>
                <c:pt idx="168">
                  <c:v>-14.973222653968019</c:v>
                </c:pt>
                <c:pt idx="169">
                  <c:v>21.741399999999999</c:v>
                </c:pt>
                <c:pt idx="170">
                  <c:v>48.4</c:v>
                </c:pt>
                <c:pt idx="171">
                  <c:v>88.7</c:v>
                </c:pt>
                <c:pt idx="172">
                  <c:v>44.5</c:v>
                </c:pt>
                <c:pt idx="173">
                  <c:v>51.1</c:v>
                </c:pt>
                <c:pt idx="174">
                  <c:v>63.1</c:v>
                </c:pt>
                <c:pt idx="175">
                  <c:v>61.2</c:v>
                </c:pt>
                <c:pt idx="176">
                  <c:v>-13.20298627989272</c:v>
                </c:pt>
                <c:pt idx="177">
                  <c:v>39.6</c:v>
                </c:pt>
                <c:pt idx="178">
                  <c:v>64.3</c:v>
                </c:pt>
                <c:pt idx="179">
                  <c:v>15.2</c:v>
                </c:pt>
                <c:pt idx="180">
                  <c:v>14.4</c:v>
                </c:pt>
                <c:pt idx="181">
                  <c:v>77</c:v>
                </c:pt>
                <c:pt idx="182">
                  <c:v>72</c:v>
                </c:pt>
                <c:pt idx="183">
                  <c:v>73.7</c:v>
                </c:pt>
                <c:pt idx="184">
                  <c:v>49.1</c:v>
                </c:pt>
                <c:pt idx="185">
                  <c:v>43.222790000000003</c:v>
                </c:pt>
                <c:pt idx="186">
                  <c:v>51.8</c:v>
                </c:pt>
                <c:pt idx="187">
                  <c:v>39.799999999999997</c:v>
                </c:pt>
                <c:pt idx="188">
                  <c:v>33.5</c:v>
                </c:pt>
                <c:pt idx="189">
                  <c:v>63.2</c:v>
                </c:pt>
                <c:pt idx="190">
                  <c:v>45</c:v>
                </c:pt>
                <c:pt idx="191">
                  <c:v>25</c:v>
                </c:pt>
                <c:pt idx="192">
                  <c:v>25</c:v>
                </c:pt>
                <c:pt idx="193">
                  <c:v>25</c:v>
                </c:pt>
              </c:numCache>
            </c:numRef>
          </c:xVal>
          <c:yVal>
            <c:numRef>
              <c:f>Sheet1!$B$2:$B$195</c:f>
              <c:numCache>
                <c:formatCode>General</c:formatCode>
                <c:ptCount val="194"/>
                <c:pt idx="0">
                  <c:v>14.764089999999999</c:v>
                </c:pt>
                <c:pt idx="1">
                  <c:v>9.0578599999999998</c:v>
                </c:pt>
                <c:pt idx="2">
                  <c:v>8.3162850000000006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9.5392259999999993</c:v>
                </c:pt>
                <c:pt idx="7">
                  <c:v>4.8174460000000003</c:v>
                </c:pt>
                <c:pt idx="8">
                  <c:v>5.9313690000000001</c:v>
                </c:pt>
                <c:pt idx="9">
                  <c:v>8.0160009999999993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9.8903490000000005</c:v>
                </c:pt>
                <c:pt idx="13">
                  <c:v>10.172359999999999</c:v>
                </c:pt>
                <c:pt idx="14">
                  <c:v>6.0240919999999996</c:v>
                </c:pt>
                <c:pt idx="15">
                  <c:v>6.8832779999999998</c:v>
                </c:pt>
                <c:pt idx="16">
                  <c:v>13.146369999999999</c:v>
                </c:pt>
                <c:pt idx="17">
                  <c:v>11.601039999999999</c:v>
                </c:pt>
                <c:pt idx="18">
                  <c:v>8.4043170000000007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21.932189999999999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8.9365319999999997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10.378740000000001</c:v>
                </c:pt>
                <c:pt idx="28">
                  <c:v>14.797940000000001</c:v>
                </c:pt>
                <c:pt idx="29">
                  <c:v>12.455249999999999</c:v>
                </c:pt>
                <c:pt idx="30">
                  <c:v>14.888059999999999</c:v>
                </c:pt>
                <c:pt idx="31">
                  <c:v>4.276675</c:v>
                </c:pt>
                <c:pt idx="32">
                  <c:v>16.38456</c:v>
                </c:pt>
                <c:pt idx="33">
                  <c:v>11.61027</c:v>
                </c:pt>
                <c:pt idx="34">
                  <c:v>9.5008090000000003</c:v>
                </c:pt>
                <c:pt idx="35">
                  <c:v>22.515560000000001</c:v>
                </c:pt>
                <c:pt idx="36">
                  <c:v>7.8003369999999999</c:v>
                </c:pt>
                <c:pt idx="37">
                  <c:v>8.9583119999999994</c:v>
                </c:pt>
                <c:pt idx="38">
                  <c:v>8.6943470000000005</c:v>
                </c:pt>
                <c:pt idx="39">
                  <c:v>10.587949999999999</c:v>
                </c:pt>
                <c:pt idx="40">
                  <c:v>7.8294689999999996</c:v>
                </c:pt>
                <c:pt idx="41">
                  <c:v>7.4134260000000003</c:v>
                </c:pt>
                <c:pt idx="42">
                  <c:v>3.5090370000000002</c:v>
                </c:pt>
                <c:pt idx="43">
                  <c:v>9.7495799999999999</c:v>
                </c:pt>
                <c:pt idx="44">
                  <c:v>7.1828070000000004</c:v>
                </c:pt>
                <c:pt idx="45">
                  <c:v>2.2325490000000001</c:v>
                </c:pt>
                <c:pt idx="46">
                  <c:v>15.622920000000001</c:v>
                </c:pt>
                <c:pt idx="47">
                  <c:v>7.5418149999999997</c:v>
                </c:pt>
                <c:pt idx="48">
                  <c:v>8.4621820000000003</c:v>
                </c:pt>
                <c:pt idx="49">
                  <c:v>6.2022120000000003</c:v>
                </c:pt>
                <c:pt idx="50">
                  <c:v>13.3276</c:v>
                </c:pt>
                <c:pt idx="51">
                  <c:v>13.10946</c:v>
                </c:pt>
                <c:pt idx="52">
                  <c:v>8.5162849999999999</c:v>
                </c:pt>
                <c:pt idx="53">
                  <c:v>14.755409999999999</c:v>
                </c:pt>
                <c:pt idx="54">
                  <c:v>9.5894469999999998</c:v>
                </c:pt>
                <c:pt idx="55">
                  <c:v>23.74644</c:v>
                </c:pt>
                <c:pt idx="56">
                  <c:v>7.4559530000000001</c:v>
                </c:pt>
                <c:pt idx="57">
                  <c:v>16.035969999999999</c:v>
                </c:pt>
                <c:pt idx="58">
                  <c:v>9.6098300000000005</c:v>
                </c:pt>
                <c:pt idx="59">
                  <c:v>13.6717</c:v>
                </c:pt>
                <c:pt idx="60">
                  <c:v>-4.3240550000000004</c:v>
                </c:pt>
                <c:pt idx="61">
                  <c:v>1.943022</c:v>
                </c:pt>
                <c:pt idx="62">
                  <c:v>10.1846</c:v>
                </c:pt>
                <c:pt idx="63">
                  <c:v>9.7451260000000008</c:v>
                </c:pt>
                <c:pt idx="64">
                  <c:v>4.9499149999999998</c:v>
                </c:pt>
                <c:pt idx="65">
                  <c:v>-0.1120152</c:v>
                </c:pt>
                <c:pt idx="66">
                  <c:v>5.1687240000000001</c:v>
                </c:pt>
                <c:pt idx="67">
                  <c:v>11.55068</c:v>
                </c:pt>
                <c:pt idx="68">
                  <c:v>12.793480000000001</c:v>
                </c:pt>
                <c:pt idx="69">
                  <c:v>13.28463</c:v>
                </c:pt>
                <c:pt idx="70">
                  <c:v>9.643478</c:v>
                </c:pt>
                <c:pt idx="71">
                  <c:v>14.90831</c:v>
                </c:pt>
                <c:pt idx="72">
                  <c:v>9.802721</c:v>
                </c:pt>
                <c:pt idx="73">
                  <c:v>10.16325</c:v>
                </c:pt>
                <c:pt idx="74">
                  <c:v>12.86017</c:v>
                </c:pt>
                <c:pt idx="75">
                  <c:v>9.8817360000000001</c:v>
                </c:pt>
                <c:pt idx="76">
                  <c:v>8.9488679999999992</c:v>
                </c:pt>
                <c:pt idx="77">
                  <c:v>13.05983</c:v>
                </c:pt>
                <c:pt idx="78">
                  <c:v>11.850390000000001</c:v>
                </c:pt>
                <c:pt idx="79">
                  <c:v>9.2671480000000006</c:v>
                </c:pt>
                <c:pt idx="80">
                  <c:v>13.50826</c:v>
                </c:pt>
                <c:pt idx="81">
                  <c:v>1.677251</c:v>
                </c:pt>
                <c:pt idx="82">
                  <c:v>-3.7230370000000002</c:v>
                </c:pt>
                <c:pt idx="83">
                  <c:v>9.9050510000000003</c:v>
                </c:pt>
                <c:pt idx="84">
                  <c:v>17.273849999999999</c:v>
                </c:pt>
                <c:pt idx="85">
                  <c:v>1.6483099999999999</c:v>
                </c:pt>
                <c:pt idx="86">
                  <c:v>14.691800000000001</c:v>
                </c:pt>
                <c:pt idx="87">
                  <c:v>4.7857190000000003</c:v>
                </c:pt>
                <c:pt idx="88">
                  <c:v>13.829459999999999</c:v>
                </c:pt>
                <c:pt idx="89">
                  <c:v>9.3335749999999997</c:v>
                </c:pt>
                <c:pt idx="90">
                  <c:v>9.5992239999999995</c:v>
                </c:pt>
                <c:pt idx="91">
                  <c:v>13.45767</c:v>
                </c:pt>
                <c:pt idx="92">
                  <c:v>9.1663899999999998</c:v>
                </c:pt>
                <c:pt idx="93">
                  <c:v>4.9172380000000002</c:v>
                </c:pt>
                <c:pt idx="94">
                  <c:v>11.45523</c:v>
                </c:pt>
                <c:pt idx="95">
                  <c:v>2.9884970000000002</c:v>
                </c:pt>
                <c:pt idx="96">
                  <c:v>10.030559999999999</c:v>
                </c:pt>
                <c:pt idx="97">
                  <c:v>11.90128</c:v>
                </c:pt>
                <c:pt idx="98">
                  <c:v>8.8494250000000001</c:v>
                </c:pt>
                <c:pt idx="99">
                  <c:v>4.1253700000000002</c:v>
                </c:pt>
                <c:pt idx="100">
                  <c:v>6.2481989999999996</c:v>
                </c:pt>
                <c:pt idx="101">
                  <c:v>14.995200000000001</c:v>
                </c:pt>
                <c:pt idx="102">
                  <c:v>12.988379999999999</c:v>
                </c:pt>
                <c:pt idx="103">
                  <c:v>9.5743939999999998</c:v>
                </c:pt>
                <c:pt idx="104">
                  <c:v>9.8429369999999992</c:v>
                </c:pt>
                <c:pt idx="105">
                  <c:v>6.2016080000000002</c:v>
                </c:pt>
                <c:pt idx="106">
                  <c:v>8.4846520000000005</c:v>
                </c:pt>
                <c:pt idx="107">
                  <c:v>12.792899999999999</c:v>
                </c:pt>
                <c:pt idx="108">
                  <c:v>8.8950049999999994</c:v>
                </c:pt>
                <c:pt idx="109">
                  <c:v>11.30181</c:v>
                </c:pt>
                <c:pt idx="110">
                  <c:v>5.6203390000000004</c:v>
                </c:pt>
                <c:pt idx="111">
                  <c:v>10.749689999999999</c:v>
                </c:pt>
                <c:pt idx="112">
                  <c:v>10.814030000000001</c:v>
                </c:pt>
                <c:pt idx="113">
                  <c:v>11.85726</c:v>
                </c:pt>
                <c:pt idx="114">
                  <c:v>8.0001700000000007</c:v>
                </c:pt>
                <c:pt idx="115">
                  <c:v>7.792891</c:v>
                </c:pt>
                <c:pt idx="116">
                  <c:v>8.8352620000000002</c:v>
                </c:pt>
                <c:pt idx="117">
                  <c:v>6.529134</c:v>
                </c:pt>
                <c:pt idx="118">
                  <c:v>10.404299999999999</c:v>
                </c:pt>
                <c:pt idx="119">
                  <c:v>4.2489929999999996</c:v>
                </c:pt>
                <c:pt idx="120">
                  <c:v>8.6872469999999993</c:v>
                </c:pt>
                <c:pt idx="121">
                  <c:v>14.589040000000001</c:v>
                </c:pt>
                <c:pt idx="122">
                  <c:v>8.4403989999999993</c:v>
                </c:pt>
                <c:pt idx="123">
                  <c:v>10.13259</c:v>
                </c:pt>
                <c:pt idx="124">
                  <c:v>19.639959999999999</c:v>
                </c:pt>
                <c:pt idx="125">
                  <c:v>9.4496970000000005</c:v>
                </c:pt>
                <c:pt idx="126">
                  <c:v>12.66933</c:v>
                </c:pt>
                <c:pt idx="127">
                  <c:v>5.6895350000000002</c:v>
                </c:pt>
                <c:pt idx="128">
                  <c:v>5.5091060000000001</c:v>
                </c:pt>
                <c:pt idx="129">
                  <c:v>10.72639</c:v>
                </c:pt>
                <c:pt idx="130">
                  <c:v>5.0964580000000002</c:v>
                </c:pt>
                <c:pt idx="131">
                  <c:v>-3.2639520000000002</c:v>
                </c:pt>
                <c:pt idx="132">
                  <c:v>8.3916160000000009</c:v>
                </c:pt>
                <c:pt idx="133">
                  <c:v>8.6096699999999995</c:v>
                </c:pt>
                <c:pt idx="134">
                  <c:v>21.805700000000002</c:v>
                </c:pt>
                <c:pt idx="135">
                  <c:v>10.709239999999999</c:v>
                </c:pt>
                <c:pt idx="136">
                  <c:v>11.8286</c:v>
                </c:pt>
                <c:pt idx="137">
                  <c:v>11.19228</c:v>
                </c:pt>
                <c:pt idx="138">
                  <c:v>4.8940200000000003</c:v>
                </c:pt>
                <c:pt idx="139">
                  <c:v>10.927199999999999</c:v>
                </c:pt>
                <c:pt idx="140">
                  <c:v>9.8728099999999994</c:v>
                </c:pt>
                <c:pt idx="141">
                  <c:v>-1.85355</c:v>
                </c:pt>
                <c:pt idx="142">
                  <c:v>14.670059999999999</c:v>
                </c:pt>
                <c:pt idx="143">
                  <c:v>11.60355</c:v>
                </c:pt>
                <c:pt idx="144">
                  <c:v>23.525600000000001</c:v>
                </c:pt>
                <c:pt idx="145">
                  <c:v>9.5160319999999992</c:v>
                </c:pt>
                <c:pt idx="146">
                  <c:v>11.907030000000001</c:v>
                </c:pt>
                <c:pt idx="147">
                  <c:v>8.8251489999999997</c:v>
                </c:pt>
                <c:pt idx="148">
                  <c:v>10.27563</c:v>
                </c:pt>
                <c:pt idx="149">
                  <c:v>20.539770000000001</c:v>
                </c:pt>
                <c:pt idx="150">
                  <c:v>15.15401</c:v>
                </c:pt>
                <c:pt idx="151">
                  <c:v>10.190440000000001</c:v>
                </c:pt>
                <c:pt idx="152">
                  <c:v>28.18834</c:v>
                </c:pt>
                <c:pt idx="153">
                  <c:v>15.010210000000001</c:v>
                </c:pt>
                <c:pt idx="154">
                  <c:v>12.554080000000001</c:v>
                </c:pt>
                <c:pt idx="155">
                  <c:v>11.64893</c:v>
                </c:pt>
                <c:pt idx="156">
                  <c:v>14.581049999999999</c:v>
                </c:pt>
                <c:pt idx="157">
                  <c:v>21.780899999999999</c:v>
                </c:pt>
                <c:pt idx="158">
                  <c:v>7.9358230000000001</c:v>
                </c:pt>
                <c:pt idx="159">
                  <c:v>16.336600000000001</c:v>
                </c:pt>
                <c:pt idx="160">
                  <c:v>9.8942259999999997</c:v>
                </c:pt>
                <c:pt idx="161">
                  <c:v>8.4654249999999998</c:v>
                </c:pt>
                <c:pt idx="162">
                  <c:v>6.9935590000000003</c:v>
                </c:pt>
                <c:pt idx="163">
                  <c:v>0.1385411</c:v>
                </c:pt>
                <c:pt idx="164">
                  <c:v>10.409420000000001</c:v>
                </c:pt>
                <c:pt idx="165">
                  <c:v>7.5039360000000004</c:v>
                </c:pt>
                <c:pt idx="166">
                  <c:v>11.774839999999999</c:v>
                </c:pt>
                <c:pt idx="167">
                  <c:v>12.98902</c:v>
                </c:pt>
                <c:pt idx="168">
                  <c:v>5.9565849999999996</c:v>
                </c:pt>
                <c:pt idx="169">
                  <c:v>25.392440000000001</c:v>
                </c:pt>
                <c:pt idx="170">
                  <c:v>6.6323410000000003</c:v>
                </c:pt>
                <c:pt idx="171">
                  <c:v>6.6262439999999998</c:v>
                </c:pt>
                <c:pt idx="172">
                  <c:v>13.249470000000001</c:v>
                </c:pt>
                <c:pt idx="173">
                  <c:v>14.685449999999999</c:v>
                </c:pt>
                <c:pt idx="174">
                  <c:v>8.3916000000000004</c:v>
                </c:pt>
                <c:pt idx="175">
                  <c:v>3.741552</c:v>
                </c:pt>
                <c:pt idx="176">
                  <c:v>11.66656</c:v>
                </c:pt>
                <c:pt idx="177">
                  <c:v>11.099690000000001</c:v>
                </c:pt>
                <c:pt idx="178">
                  <c:v>5.6368320000000001</c:v>
                </c:pt>
                <c:pt idx="179">
                  <c:v>6.034389</c:v>
                </c:pt>
                <c:pt idx="180">
                  <c:v>6.4516619999999998</c:v>
                </c:pt>
                <c:pt idx="181">
                  <c:v>8.1965839999999996</c:v>
                </c:pt>
                <c:pt idx="182">
                  <c:v>11.373609999999999</c:v>
                </c:pt>
                <c:pt idx="183">
                  <c:v>12.17445</c:v>
                </c:pt>
                <c:pt idx="184">
                  <c:v>7.213921</c:v>
                </c:pt>
                <c:pt idx="185">
                  <c:v>3.689111</c:v>
                </c:pt>
                <c:pt idx="186">
                  <c:v>6.0236049999999999</c:v>
                </c:pt>
                <c:pt idx="187">
                  <c:v>11.34822</c:v>
                </c:pt>
                <c:pt idx="188">
                  <c:v>5.5826770000000003</c:v>
                </c:pt>
                <c:pt idx="189">
                  <c:v>17.012170000000001</c:v>
                </c:pt>
                <c:pt idx="190">
                  <c:v>10.024559999999999</c:v>
                </c:pt>
                <c:pt idx="191">
                  <c:v>-99</c:v>
                </c:pt>
                <c:pt idx="192">
                  <c:v>-99</c:v>
                </c:pt>
                <c:pt idx="193">
                  <c:v>-99</c:v>
                </c:pt>
              </c:numCache>
            </c:numRef>
          </c:yVal>
          <c:bubbleSize>
            <c:numRef>
              <c:f>Sheet1!$N$2:$N$195</c:f>
              <c:numCache>
                <c:formatCode>General</c:formatCode>
                <c:ptCount val="194"/>
                <c:pt idx="0">
                  <c:v>194756.2</c:v>
                </c:pt>
                <c:pt idx="1">
                  <c:v>124740.8</c:v>
                </c:pt>
                <c:pt idx="2">
                  <c:v>89732.800000000003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45927.85</c:v>
                </c:pt>
                <c:pt idx="8">
                  <c:v>45484.61</c:v>
                </c:pt>
                <c:pt idx="9">
                  <c:v>44163.16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29706.43</c:v>
                </c:pt>
                <c:pt idx="14">
                  <c:v>28706.400000000001</c:v>
                </c:pt>
                <c:pt idx="15">
                  <c:v>26937.38</c:v>
                </c:pt>
                <c:pt idx="16">
                  <c:v>25400.01</c:v>
                </c:pt>
                <c:pt idx="17">
                  <c:v>24800.74</c:v>
                </c:pt>
                <c:pt idx="18">
                  <c:v>21876.3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15476.56</c:v>
                </c:pt>
                <c:pt idx="28">
                  <c:v>15262.22</c:v>
                </c:pt>
                <c:pt idx="29">
                  <c:v>15119.42</c:v>
                </c:pt>
                <c:pt idx="30">
                  <c:v>14253.46</c:v>
                </c:pt>
                <c:pt idx="31">
                  <c:v>14095.67</c:v>
                </c:pt>
                <c:pt idx="32">
                  <c:v>14082.93</c:v>
                </c:pt>
                <c:pt idx="33">
                  <c:v>14002.04</c:v>
                </c:pt>
                <c:pt idx="34">
                  <c:v>13970.13</c:v>
                </c:pt>
                <c:pt idx="35">
                  <c:v>13230.63</c:v>
                </c:pt>
                <c:pt idx="36">
                  <c:v>12550.42</c:v>
                </c:pt>
                <c:pt idx="37">
                  <c:v>12281.89</c:v>
                </c:pt>
                <c:pt idx="38">
                  <c:v>11994.74</c:v>
                </c:pt>
                <c:pt idx="39">
                  <c:v>11647.38</c:v>
                </c:pt>
                <c:pt idx="40">
                  <c:v>11540.83</c:v>
                </c:pt>
                <c:pt idx="41">
                  <c:v>11315.54</c:v>
                </c:pt>
                <c:pt idx="42">
                  <c:v>11304.13</c:v>
                </c:pt>
                <c:pt idx="43">
                  <c:v>10754.47</c:v>
                </c:pt>
                <c:pt idx="44">
                  <c:v>10716.82</c:v>
                </c:pt>
                <c:pt idx="45">
                  <c:v>10688.32</c:v>
                </c:pt>
                <c:pt idx="46">
                  <c:v>10325.620000000001</c:v>
                </c:pt>
                <c:pt idx="47">
                  <c:v>9673.08</c:v>
                </c:pt>
                <c:pt idx="48">
                  <c:v>9591.8449999999993</c:v>
                </c:pt>
                <c:pt idx="49">
                  <c:v>9508.6939999999995</c:v>
                </c:pt>
                <c:pt idx="50">
                  <c:v>9470.2360000000008</c:v>
                </c:pt>
                <c:pt idx="51">
                  <c:v>9415.9449999999997</c:v>
                </c:pt>
                <c:pt idx="52">
                  <c:v>9395.1270000000004</c:v>
                </c:pt>
                <c:pt idx="53">
                  <c:v>9068.3700000000008</c:v>
                </c:pt>
                <c:pt idx="54">
                  <c:v>9047.8680000000004</c:v>
                </c:pt>
                <c:pt idx="55">
                  <c:v>9034.3469999999998</c:v>
                </c:pt>
                <c:pt idx="56">
                  <c:v>8984.2690000000002</c:v>
                </c:pt>
                <c:pt idx="57">
                  <c:v>8883.6389999999992</c:v>
                </c:pt>
                <c:pt idx="58">
                  <c:v>8552.7450000000008</c:v>
                </c:pt>
                <c:pt idx="59">
                  <c:v>8380.8770000000004</c:v>
                </c:pt>
                <c:pt idx="60">
                  <c:v>8264.1540000000005</c:v>
                </c:pt>
                <c:pt idx="61">
                  <c:v>7636.5609999999997</c:v>
                </c:pt>
                <c:pt idx="62">
                  <c:v>7409.2889999999998</c:v>
                </c:pt>
                <c:pt idx="63">
                  <c:v>7058.0680000000002</c:v>
                </c:pt>
                <c:pt idx="64">
                  <c:v>6680.6880000000001</c:v>
                </c:pt>
                <c:pt idx="65">
                  <c:v>6554.4080000000004</c:v>
                </c:pt>
                <c:pt idx="66">
                  <c:v>6460.9120000000003</c:v>
                </c:pt>
                <c:pt idx="67">
                  <c:v>6441.1790000000001</c:v>
                </c:pt>
                <c:pt idx="68">
                  <c:v>6336.29</c:v>
                </c:pt>
                <c:pt idx="69">
                  <c:v>6319.232</c:v>
                </c:pt>
                <c:pt idx="70">
                  <c:v>6255.9170000000004</c:v>
                </c:pt>
                <c:pt idx="71">
                  <c:v>6217.3059999999996</c:v>
                </c:pt>
                <c:pt idx="72">
                  <c:v>6144.8140000000003</c:v>
                </c:pt>
                <c:pt idx="73">
                  <c:v>6095.491</c:v>
                </c:pt>
                <c:pt idx="74">
                  <c:v>5892.75</c:v>
                </c:pt>
                <c:pt idx="75">
                  <c:v>5694.6809999999996</c:v>
                </c:pt>
                <c:pt idx="76">
                  <c:v>5403.0940000000001</c:v>
                </c:pt>
                <c:pt idx="77">
                  <c:v>5319.2259999999997</c:v>
                </c:pt>
                <c:pt idx="78">
                  <c:v>5198.1080000000002</c:v>
                </c:pt>
                <c:pt idx="79">
                  <c:v>5188.1980000000003</c:v>
                </c:pt>
                <c:pt idx="80">
                  <c:v>5120.5789999999997</c:v>
                </c:pt>
                <c:pt idx="81">
                  <c:v>4961.9210000000003</c:v>
                </c:pt>
                <c:pt idx="82">
                  <c:v>4890.2439999999997</c:v>
                </c:pt>
                <c:pt idx="83">
                  <c:v>4878.8649999999998</c:v>
                </c:pt>
                <c:pt idx="84">
                  <c:v>4574.6589999999997</c:v>
                </c:pt>
                <c:pt idx="85">
                  <c:v>4503.7290000000003</c:v>
                </c:pt>
                <c:pt idx="86">
                  <c:v>4474.1030000000001</c:v>
                </c:pt>
                <c:pt idx="87">
                  <c:v>4469.8329999999996</c:v>
                </c:pt>
                <c:pt idx="88">
                  <c:v>4464.7629999999999</c:v>
                </c:pt>
                <c:pt idx="89">
                  <c:v>4439.1350000000002</c:v>
                </c:pt>
                <c:pt idx="90">
                  <c:v>4405.6710000000003</c:v>
                </c:pt>
                <c:pt idx="91">
                  <c:v>4233.0060000000003</c:v>
                </c:pt>
                <c:pt idx="92">
                  <c:v>4232.6930000000002</c:v>
                </c:pt>
                <c:pt idx="93">
                  <c:v>4156.634</c:v>
                </c:pt>
                <c:pt idx="94">
                  <c:v>4152.6559999999999</c:v>
                </c:pt>
                <c:pt idx="95">
                  <c:v>4065</c:v>
                </c:pt>
                <c:pt idx="96">
                  <c:v>4013.799</c:v>
                </c:pt>
                <c:pt idx="97">
                  <c:v>3982.2089999999998</c:v>
                </c:pt>
                <c:pt idx="98">
                  <c:v>3904.96</c:v>
                </c:pt>
                <c:pt idx="99">
                  <c:v>3875.933</c:v>
                </c:pt>
                <c:pt idx="100">
                  <c:v>3792.1990000000001</c:v>
                </c:pt>
                <c:pt idx="101">
                  <c:v>3781.2089999999998</c:v>
                </c:pt>
                <c:pt idx="102">
                  <c:v>3759.335</c:v>
                </c:pt>
                <c:pt idx="103">
                  <c:v>3630.7779999999998</c:v>
                </c:pt>
                <c:pt idx="104">
                  <c:v>3628.9290000000001</c:v>
                </c:pt>
                <c:pt idx="105">
                  <c:v>3609.5059999999999</c:v>
                </c:pt>
                <c:pt idx="106">
                  <c:v>3589.19</c:v>
                </c:pt>
                <c:pt idx="107">
                  <c:v>3550.61</c:v>
                </c:pt>
                <c:pt idx="108">
                  <c:v>3499.9920000000002</c:v>
                </c:pt>
                <c:pt idx="109">
                  <c:v>3303.3470000000002</c:v>
                </c:pt>
                <c:pt idx="110">
                  <c:v>3252.6149999999998</c:v>
                </c:pt>
                <c:pt idx="111">
                  <c:v>3210.8380000000002</c:v>
                </c:pt>
                <c:pt idx="112">
                  <c:v>3198.6610000000001</c:v>
                </c:pt>
                <c:pt idx="113">
                  <c:v>3137.58</c:v>
                </c:pt>
                <c:pt idx="114">
                  <c:v>3067.7</c:v>
                </c:pt>
                <c:pt idx="115">
                  <c:v>2897.4380000000001</c:v>
                </c:pt>
                <c:pt idx="116">
                  <c:v>2892.498</c:v>
                </c:pt>
                <c:pt idx="117">
                  <c:v>2854.6880000000001</c:v>
                </c:pt>
                <c:pt idx="118">
                  <c:v>2817.0509999999999</c:v>
                </c:pt>
                <c:pt idx="119">
                  <c:v>2806.38</c:v>
                </c:pt>
                <c:pt idx="120">
                  <c:v>2806.2190000000001</c:v>
                </c:pt>
                <c:pt idx="121">
                  <c:v>2801.2890000000002</c:v>
                </c:pt>
                <c:pt idx="122">
                  <c:v>2752.279</c:v>
                </c:pt>
                <c:pt idx="123">
                  <c:v>2750.8560000000002</c:v>
                </c:pt>
                <c:pt idx="124">
                  <c:v>2726.9920000000002</c:v>
                </c:pt>
                <c:pt idx="125">
                  <c:v>2692.2809999999999</c:v>
                </c:pt>
                <c:pt idx="126">
                  <c:v>2656.335</c:v>
                </c:pt>
                <c:pt idx="127">
                  <c:v>2591.52</c:v>
                </c:pt>
                <c:pt idx="128">
                  <c:v>2581.1610000000001</c:v>
                </c:pt>
                <c:pt idx="129">
                  <c:v>2525.33</c:v>
                </c:pt>
                <c:pt idx="130">
                  <c:v>2485.9650000000001</c:v>
                </c:pt>
                <c:pt idx="131">
                  <c:v>2475.6419999999998</c:v>
                </c:pt>
                <c:pt idx="132">
                  <c:v>2434.5729999999999</c:v>
                </c:pt>
                <c:pt idx="133">
                  <c:v>2431.9279999999999</c:v>
                </c:pt>
                <c:pt idx="134">
                  <c:v>2412.2489999999998</c:v>
                </c:pt>
                <c:pt idx="135">
                  <c:v>2360.556</c:v>
                </c:pt>
                <c:pt idx="136">
                  <c:v>2319.2170000000001</c:v>
                </c:pt>
                <c:pt idx="137">
                  <c:v>2305.4319999999998</c:v>
                </c:pt>
                <c:pt idx="138">
                  <c:v>2292.654</c:v>
                </c:pt>
                <c:pt idx="139">
                  <c:v>2257.3159999999998</c:v>
                </c:pt>
                <c:pt idx="140">
                  <c:v>2251.8850000000002</c:v>
                </c:pt>
                <c:pt idx="141">
                  <c:v>2247.096</c:v>
                </c:pt>
                <c:pt idx="142">
                  <c:v>2228.4180000000001</c:v>
                </c:pt>
                <c:pt idx="143">
                  <c:v>2205.973</c:v>
                </c:pt>
                <c:pt idx="144">
                  <c:v>2203.7719999999999</c:v>
                </c:pt>
                <c:pt idx="145">
                  <c:v>2150.194</c:v>
                </c:pt>
                <c:pt idx="146">
                  <c:v>2148.8389999999999</c:v>
                </c:pt>
                <c:pt idx="147">
                  <c:v>2014.348</c:v>
                </c:pt>
                <c:pt idx="148">
                  <c:v>1997.453</c:v>
                </c:pt>
                <c:pt idx="149">
                  <c:v>1890.662</c:v>
                </c:pt>
                <c:pt idx="150">
                  <c:v>1852.962</c:v>
                </c:pt>
                <c:pt idx="151">
                  <c:v>1791.934</c:v>
                </c:pt>
                <c:pt idx="152">
                  <c:v>1787.9739999999999</c:v>
                </c:pt>
                <c:pt idx="153">
                  <c:v>1783.9459999999999</c:v>
                </c:pt>
                <c:pt idx="154">
                  <c:v>1771.037</c:v>
                </c:pt>
                <c:pt idx="155">
                  <c:v>1763.173</c:v>
                </c:pt>
                <c:pt idx="156">
                  <c:v>1705.6489999999999</c:v>
                </c:pt>
                <c:pt idx="157">
                  <c:v>1702.6610000000001</c:v>
                </c:pt>
                <c:pt idx="158">
                  <c:v>1700.124</c:v>
                </c:pt>
                <c:pt idx="159">
                  <c:v>1679.932</c:v>
                </c:pt>
                <c:pt idx="160">
                  <c:v>1671.05</c:v>
                </c:pt>
                <c:pt idx="161">
                  <c:v>1644.547</c:v>
                </c:pt>
                <c:pt idx="162">
                  <c:v>1642.7660000000001</c:v>
                </c:pt>
                <c:pt idx="163">
                  <c:v>1625.924</c:v>
                </c:pt>
                <c:pt idx="164">
                  <c:v>1568.7329999999999</c:v>
                </c:pt>
                <c:pt idx="165">
                  <c:v>1559.9059999999999</c:v>
                </c:pt>
                <c:pt idx="166">
                  <c:v>1530.9069999999999</c:v>
                </c:pt>
                <c:pt idx="167">
                  <c:v>1480.3610000000001</c:v>
                </c:pt>
                <c:pt idx="168">
                  <c:v>1476.5630000000001</c:v>
                </c:pt>
                <c:pt idx="169">
                  <c:v>1449.3530000000001</c:v>
                </c:pt>
                <c:pt idx="170">
                  <c:v>1402.22</c:v>
                </c:pt>
                <c:pt idx="171">
                  <c:v>1397.0619999999999</c:v>
                </c:pt>
                <c:pt idx="172">
                  <c:v>1367.2049999999999</c:v>
                </c:pt>
                <c:pt idx="173">
                  <c:v>1348.1590000000001</c:v>
                </c:pt>
                <c:pt idx="174">
                  <c:v>1341.4680000000001</c:v>
                </c:pt>
                <c:pt idx="175">
                  <c:v>1315.9159999999999</c:v>
                </c:pt>
                <c:pt idx="176">
                  <c:v>1302.9760000000001</c:v>
                </c:pt>
                <c:pt idx="177">
                  <c:v>1266.0250000000001</c:v>
                </c:pt>
                <c:pt idx="178">
                  <c:v>1263.0429999999999</c:v>
                </c:pt>
                <c:pt idx="179">
                  <c:v>1253.963</c:v>
                </c:pt>
                <c:pt idx="180">
                  <c:v>1245.684</c:v>
                </c:pt>
                <c:pt idx="181">
                  <c:v>1245.595</c:v>
                </c:pt>
                <c:pt idx="182">
                  <c:v>1180.5239999999999</c:v>
                </c:pt>
                <c:pt idx="183">
                  <c:v>1110.3579999999999</c:v>
                </c:pt>
                <c:pt idx="184">
                  <c:v>1098.857</c:v>
                </c:pt>
                <c:pt idx="185">
                  <c:v>1084.703</c:v>
                </c:pt>
                <c:pt idx="186">
                  <c:v>1040.944</c:v>
                </c:pt>
                <c:pt idx="187">
                  <c:v>1039.297</c:v>
                </c:pt>
                <c:pt idx="188">
                  <c:v>1010.548</c:v>
                </c:pt>
                <c:pt idx="189">
                  <c:v>1003.794</c:v>
                </c:pt>
                <c:pt idx="190">
                  <c:v>960.16729999999995</c:v>
                </c:pt>
                <c:pt idx="191">
                  <c:v>10000</c:v>
                </c:pt>
                <c:pt idx="192">
                  <c:v>30000</c:v>
                </c:pt>
                <c:pt idx="193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Sheet1!$I$2:$I$192</c15:f>
                <c15:dlblRangeCache>
                  <c:ptCount val="191"/>
                  <c:pt idx="0">
                    <c:v>Domestic Banks</c:v>
                  </c:pt>
                  <c:pt idx="1">
                    <c:v>Residential Prop. Op.</c:v>
                  </c:pt>
                  <c:pt idx="3">
                    <c:v>Office Prop. Op.</c:v>
                  </c:pt>
                  <c:pt idx="5">
                    <c:v>Other Health Care Serv.</c:v>
                  </c:pt>
                  <c:pt idx="6">
                    <c:v>General Insurance</c:v>
                  </c:pt>
                  <c:pt idx="7">
                    <c:v>Road Freight Transport</c:v>
                  </c:pt>
                  <c:pt idx="8">
                    <c:v>Comp. System Design</c:v>
                  </c:pt>
                  <c:pt idx="10">
                    <c:v>Retail Prop. Op.</c:v>
                  </c:pt>
                  <c:pt idx="11">
                    <c:v>Specialist Medical</c:v>
                  </c:pt>
                  <c:pt idx="12">
                    <c:v>Life Insurance</c:v>
                  </c:pt>
                  <c:pt idx="13">
                    <c:v>Financial Asset Inv.</c:v>
                  </c:pt>
                  <c:pt idx="16">
                    <c:v>Electricity Distribution</c:v>
                  </c:pt>
                  <c:pt idx="17">
                    <c:v>Engineering Consulting</c:v>
                  </c:pt>
                  <c:pt idx="20">
                    <c:v>Accounting Serv.</c:v>
                  </c:pt>
                  <c:pt idx="21">
                    <c:v>Supermarkets</c:v>
                  </c:pt>
                  <c:pt idx="23">
                    <c:v>Legal Services</c:v>
                  </c:pt>
                  <c:pt idx="26">
                    <c:v>Other Prof., Sci. and Tech.</c:v>
                  </c:pt>
                  <c:pt idx="28">
                    <c:v>Funds Mgt. Serv.</c:v>
                  </c:pt>
                  <c:pt idx="29">
                    <c:v>Other Food &amp; Beverage Serv.</c:v>
                  </c:pt>
                  <c:pt idx="30">
                    <c:v>Insurance Brokerage</c:v>
                  </c:pt>
                  <c:pt idx="32">
                    <c:v>Wireless Telecom.</c:v>
                  </c:pt>
                  <c:pt idx="35">
                    <c:v>Credit cards &amp; SX Serv.</c:v>
                  </c:pt>
                  <c:pt idx="46">
                    <c:v>Hardware Rtl.</c:v>
                  </c:pt>
                  <c:pt idx="55">
                    <c:v>Wired Telecom.</c:v>
                  </c:pt>
                  <c:pt idx="60">
                    <c:v>Domestic Airlines</c:v>
                  </c:pt>
                  <c:pt idx="65">
                    <c:v>Printing</c:v>
                  </c:pt>
                  <c:pt idx="82">
                    <c:v>Newspaper Publishing</c:v>
                  </c:pt>
                  <c:pt idx="144">
                    <c:v>ISPs</c:v>
                  </c:pt>
                  <c:pt idx="152">
                    <c:v>Internet Publishing</c:v>
                  </c:pt>
                  <c:pt idx="169">
                    <c:v>Other Grocery Whl.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C2-87C5-4FB8-891A-49BCB1DF21EA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Sheet1!$A$193:$A$195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Sheet1!$F$193:$F$195</c:f>
              <c:numCache>
                <c:formatCode>General</c:formatCode>
                <c:ptCount val="3"/>
                <c:pt idx="0">
                  <c:v>-8</c:v>
                </c:pt>
                <c:pt idx="1">
                  <c:v>-7.23</c:v>
                </c:pt>
                <c:pt idx="2">
                  <c:v>-5.9300000000000006</c:v>
                </c:pt>
              </c:numCache>
            </c:numRef>
          </c:yVal>
          <c:bubbleSize>
            <c:numRef>
              <c:f>Sheet1!$N$193:$N$195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C3-87C5-4FB8-891A-49BCB1DF21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2BD5B29A-1DA2-4A9F-AD25-36A5D12022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BD720B4A-8365-4865-AA37-FD8F64AFAA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4FBB3FEE-CD83-4C83-BECB-6B3795145B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3B687127-AE2A-4201-9FE3-715367CF61F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5C00A240-9180-408E-B4B1-796002B45E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E0970E24-5C56-4976-91B7-348E593A74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1807585B-991A-4F10-A540-650D3374A6F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F9102B3E-1AB0-4152-9B4C-F3BD2CADD97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EF891D4A-13DC-4638-8C06-12F33874CD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1577C857-DB5C-4E3E-925A-66C971A0BEC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F28590FD-4DD0-4BEC-A2ED-88F89F9F2C2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0DBE2AC9-EC47-40B7-AFF0-40A9E90B28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7BBC9875-3E38-4244-AB0D-B5E215F879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9B792F20-BFCC-4A18-8628-A7833350348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1435FB99-D1AB-4E1B-90D0-A4BD5F9EF5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E905DB8B-86A2-48A5-B657-B36FF89EBC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F638070E-7DF5-4F1C-B895-D9FE37D021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EDDD8AE1-61BD-4AA3-91CB-CB7245C2D95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6299EDD1-331D-4B18-9839-AFAEBBCBC4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B32C3D15-AB30-4E40-816A-14199F19F1F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7E81AAB9-951B-433F-B543-6F0381C74B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B1CBD41B-1467-489B-A752-1D0F4ACAFF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E5F51E1D-75B7-4B78-B3A5-114C7BA46F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56CA390B-5700-4C3E-8A4C-AC5F795EF9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17CFC8FF-F52A-478E-B4CE-C7853568BD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753474FA-3B8D-4A2E-ABF6-8A9003A896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8F42559E-31D9-4BD8-9C71-D09A7865131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FE3F9C5A-D641-429C-986E-AC1ADF18CBD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D3850412-94F5-47FD-BEF3-6FFCBE2E15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02622192-CC28-4FE9-86C7-B3179D4731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E8ECF336-03EB-4B5D-8B7F-56921EDB80C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BC8F0D1D-2105-467B-BBAF-02721ED4FB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03816EB3-5046-4A28-BA89-9CD7E21FE8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7B82F98F-4455-427D-AADC-546C32D6AC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D5FC6725-4072-47F7-A57C-04B53DCD82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6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6BC19483-E394-4F89-8819-0269588A8BA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7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22233557-F65B-4DA1-9692-C8C9087A10E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8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FA1B7E54-66BC-4458-A109-66E485BEDA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9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379FBB58-CC14-4A56-A8F0-3F3B351845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A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B1E3A569-0977-425B-9610-64C50F54B0E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B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D4D049C3-3642-404A-9DE0-116E501DC94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C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D904F982-AA06-4DE4-A3DD-D87165BDB90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D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6D326C49-E643-41D1-BE8D-68FCA24677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E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3A3FCEC4-CD56-4D2D-B1C6-E28882CBA3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F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3A850513-EC2D-4863-A03C-792CAA1142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0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C5BF33FF-B93C-4993-9026-8AD525C52F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1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C1F94087-1882-45F1-AFFF-DC938CFECE0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2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D46EFA11-B279-4E9A-A12E-9B36BDA599E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3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B1D965DC-B8B3-4D1B-B0DB-99E01F68E2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4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4F6FE8A5-8F40-4CED-A5D4-956B8783B26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5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F76BED8F-8BE1-493B-8BA8-9317AE0082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6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2FF65AD0-BC17-460E-A6C5-06C7FA6F1F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7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06013E04-D831-4571-869B-0C9CF3BF093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8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9CD8A625-FA33-4214-A654-CF100DF5125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9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5C3E5C5A-A501-4496-A29C-C629C4D9D5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A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ADDC7DF9-107D-4071-B646-861A9CAE77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B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745044AA-C96C-4D41-8CB2-CDBD16AE6C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C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B3D1C2BB-578C-44D0-9616-474F107B0B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D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B374D32E-4944-425D-A385-31A435690A6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E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411D2F03-5AE6-4496-A05A-CFCDBDF40E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F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864E8E3C-F653-420C-9D2B-22FBF3740B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0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BD80861D-E8B1-4F96-AC08-AEBE23A007A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1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7B93276A-8566-4A6E-A37A-3DBAC5DD95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2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6AB57499-42A5-44D6-9EA7-D31002E772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3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A2E225FA-63D9-4290-949E-368E30BA81C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4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B8AAB0B0-C0EB-4208-9EE4-3AA801F00BD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5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EF9603A4-2255-437C-9974-B7892970C22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6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69DBE9F1-B353-4867-A2E5-33EBF3DAB9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7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A45C075D-3010-4492-9FC7-53FC0F17AF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8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E0EDCDD0-3123-453E-BC74-058B201560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9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BCB76832-8EC1-4035-AD71-4DE40DD1D1D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A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E8977E8C-B679-478F-82B8-715683400E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B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9B64F6E7-ADB7-4E52-8E4C-0805B8A6FC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C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B3B7896B-7C62-4FD2-9647-2B52DB11B4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D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41898141-589C-454E-B1AD-6A55099B50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E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96F9F465-96B6-43E3-94A2-418671BADC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F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38933D38-5D13-4B3F-955B-17A0B983CF4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0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F8A91B59-0542-4020-8F96-EEE38302239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1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3EE6B58B-2CDB-414A-AA95-F3EDBC7713C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2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BA917A26-C8C5-411E-B7BD-018012E6B3E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3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483FF067-76F3-4CCE-BDF4-A73EDF194CD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4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36A1DA93-B8DE-4A68-B1AA-DAFFD42A14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5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78FD701C-48D0-427E-815D-56586F6754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6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7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8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9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A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B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C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D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E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F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0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1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2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3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4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5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6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7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8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9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A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B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C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D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E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F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0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1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2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3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4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5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6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7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8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9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A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B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C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D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E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F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0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1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2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3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4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5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6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7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8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9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A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B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C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14.764089999999999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9.5392259999999993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9.8903490000000005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8.9365319999999997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8.9583119999999994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7.8294689999999996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14.755409999999999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12.793480000000001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11.85726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14.589040000000001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-3.2639520000000002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-1.85355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Residential Prop. Op.</c:v>
                        </c:pt>
                        <c:pt idx="3">
                          <c:v>Office Prop. Op.</c:v>
                        </c:pt>
                        <c:pt idx="5">
                          <c:v>Other Health Care Serv.</c:v>
                        </c:pt>
                        <c:pt idx="6">
                          <c:v>General Insurance</c:v>
                        </c:pt>
                        <c:pt idx="7">
                          <c:v>Road Freight Transport</c:v>
                        </c:pt>
                        <c:pt idx="8">
                          <c:v>Comp. System Design</c:v>
                        </c:pt>
                        <c:pt idx="10">
                          <c:v>Retail Prop. Op.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Financial Asset Inv.</c:v>
                        </c:pt>
                        <c:pt idx="16">
                          <c:v>Electricity Distribution</c:v>
                        </c:pt>
                        <c:pt idx="17">
                          <c:v>Engineering Consulting</c:v>
                        </c:pt>
                        <c:pt idx="20">
                          <c:v>Accounting Serv.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26">
                          <c:v>Other Prof., Sci. and Tech.</c:v>
                        </c:pt>
                        <c:pt idx="28">
                          <c:v>Funds Mgt. Serv.</c:v>
                        </c:pt>
                        <c:pt idx="29">
                          <c:v>Other Food &amp; Beverage Serv.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Rtl.</c:v>
                        </c:pt>
                        <c:pt idx="55">
                          <c:v>Wired Telecom.</c:v>
                        </c:pt>
                        <c:pt idx="60">
                          <c:v>Domestic Airlines</c:v>
                        </c:pt>
                        <c:pt idx="65">
                          <c:v>Printing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4D-87C5-4FB8-891A-49BCB1DF21EA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970358A6-6389-4DEA-B688-A7161F64B2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F9700979-3947-4A6F-B04E-1D1CCE33599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BE486726-3E20-4E61-9049-17918B7F64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6FB44D4F-A223-463A-A3CF-BFE896ADD0B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EC45F024-C1E3-4CE6-A889-C4051FEFF8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F037428E-D97C-46DB-BAE6-13E5A1051FA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10FCB9EF-81E7-4568-B83B-73AC036F6B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FFC44CDC-2368-4C72-86A9-D0595B4C7B3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1247B137-198C-4181-8AC6-873174431F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D7ED15FA-555A-442B-B900-CCB1ED1BE4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6131C711-4E5F-4925-9D05-D776F08890C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BA4C5B03-1040-4E15-B95B-3238D45524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808ADA0D-2C71-479F-A16B-59A61B15A6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7C61E9B1-D764-4D8F-A914-9DAF32DA21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51395FBD-B51F-4488-B401-8377C2780C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F1A040B4-F6D9-46E9-854E-4992B0392C0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E1B9B9A6-8929-4A09-9AE5-5AA17699E9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8D22524E-5401-41FD-BB8C-319A7E842F9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9998EDAC-F500-4AB0-A32B-8A28615151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A35F538D-E660-41D2-989E-01F63E1638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A3F83A7D-67F2-4B3D-9951-052F6248C5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0A9634B7-7187-4B86-8541-AFB597A7D7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ECE0A7DD-5326-4C4F-B289-5831B79520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D8BFEFB2-B778-4C9C-812F-4A594349D6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062C675A-71BD-41F9-9EB6-DD7E8EBECAC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B46C1796-28E6-4716-BC69-401D5401D35C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EB093C15-599E-48B3-87DB-97AA3CABB8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317E8669-3442-418F-AF3F-1D5EA995B51C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5B48B25D-2CB0-4CAB-BD09-AE6916CA44D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3CFE46D7-F3A3-49BF-A99E-0F16582725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B1C490F0-3E7E-4713-AE82-63441AAD30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FDC26916-2758-4B95-95D8-AFEAAFA8DB0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D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5B15929E-198F-446F-80B9-B8FDA9EB99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E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BF534E8F-789E-4A59-B46E-83F6D5B9A8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F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6B710057-645B-40C4-BA9A-9CBE206547C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0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03902B43-055B-4811-A1ED-014BD71855F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1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1B25EB88-B292-4C98-8D0C-37B1C0F2BFD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2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12FCC4C6-AC94-49F4-A8CF-C2E1884388A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3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E67C87BA-5268-490E-9217-85C3199B25A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4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247C6953-CF03-4C5C-834D-1EB952F37B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5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14440538-FE91-4C0B-884D-68767B9796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6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A14E7AB8-D5CE-4CFD-A24A-2CC9CD75BC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7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AEB5A1CE-15BF-40A2-8F29-A3FE2DDDB5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8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62CDD386-B64F-47EE-BCF4-2E0D4C25C92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9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D349CC1E-C4FE-48E9-B864-810ED52CFF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A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1ECB6417-A3A3-4EB0-A00F-3704FBC47D3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B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DD5CF5A1-F690-4450-8AC2-D50753E6DEE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C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310EEBF6-ECF1-44D7-84FC-1915F06222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D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819282FC-4659-4D28-905C-13B22F8489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E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630B6DEB-977E-435E-8B49-0D338555397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F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74BED0C2-546B-40CD-8F32-34F3F392BFF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0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4CEA0B83-ACE1-4356-B2EE-EE601BE5D6D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1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B9CBF598-7D29-4408-AD41-95418C6E14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2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B98A3CDC-365D-4AF4-8DE4-DE527020503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3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4482FD09-8D0B-4A4D-AD1A-325616341E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4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7B666F18-62DA-45F7-A1B6-AD653AAECD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5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9CB4A12E-B427-48A2-AB9E-A59ED89738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6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DE9468C9-63CA-4BAF-9C48-43678E3F6FC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7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9F35F596-4DCF-4D13-89C4-99F6BDFA914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8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F86E0951-D501-4353-90BE-BEABFB6343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9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E5E1A583-8C7E-4BE2-9DB9-A15D019802F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A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C945B5E5-3B4C-4B7E-A219-2D5A8EE6DD5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B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3615725D-8337-45AF-9D2A-447DD961C4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C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FC9DA394-155F-4ADC-825C-576D88F9EA5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D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360EC3AF-5B62-42BA-ADA4-F9CC2711BD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E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934A0C62-1B6D-47A5-B893-795332E18FE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F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C8FE989C-EDDF-46EB-976A-C5AA4470689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0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1F58102C-C5E0-43F0-97A4-3925B46130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1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0CBC2E94-EB19-46F1-824A-13EC95DEDF3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2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76B925CB-3BFA-4D82-BA9A-108D029FD5A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3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476EA449-2AAD-4830-80BA-F3A0FFFB3D4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4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5D8852E6-A21F-4CA0-8922-7F43F84AD1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5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40CD9504-8D89-4217-83EA-A0B488786A3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6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13D1190C-BF1E-4FAC-8973-C87C5DAB6E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7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B2A8DDED-574D-4EBA-9574-FA1EB8F7026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8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F8E5D844-BD19-4E97-957A-4DDE67549E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9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9C985E4E-9F44-4865-BE16-3C010476BCF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A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058A7225-3AFC-4C1B-B18C-8DD0CA3187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B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10BFE262-DB2E-4AE9-94D9-422C89BD90F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C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E2DE467A-BE37-48A7-8AA4-97E0754A5E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D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F95EB126-CDE2-4E73-A0CD-51E536D0386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E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0C3F5C36-9CC6-4ED3-B124-B63918FBD9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F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CE2D8A2C-4AD5-4A5F-A6AE-FB7122C860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A0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3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4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5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6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7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8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9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A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B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C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D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E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F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0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1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2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3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4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5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6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7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8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9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A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B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C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D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E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F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0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1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2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3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4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5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6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7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8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9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A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B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C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D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E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F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0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1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2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3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4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5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6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21.932189999999999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16.38456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22.515560000000001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16.035969999999999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-4.3240550000000004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4.9499149999999998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-3.7230370000000002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13.45767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6.2016080000000002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10.814030000000001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9.4496970000000005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11.60355</c:v>
                      </c:pt>
                      <c:pt idx="144">
                        <c:v>23.525600000000001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28.18834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9.8942259999999997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7.5039360000000004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11.099690000000001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8.1965839999999996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11.34822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Residential Prop. Op.</c:v>
                        </c:pt>
                        <c:pt idx="3">
                          <c:v>Office Prop. Op.</c:v>
                        </c:pt>
                        <c:pt idx="5">
                          <c:v>Other Health Care Serv.</c:v>
                        </c:pt>
                        <c:pt idx="6">
                          <c:v>General Insurance</c:v>
                        </c:pt>
                        <c:pt idx="7">
                          <c:v>Road Freight Transport</c:v>
                        </c:pt>
                        <c:pt idx="8">
                          <c:v>Comp. System Design</c:v>
                        </c:pt>
                        <c:pt idx="10">
                          <c:v>Retail Prop. Op.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Financial Asset Inv.</c:v>
                        </c:pt>
                        <c:pt idx="16">
                          <c:v>Electricity Distribution</c:v>
                        </c:pt>
                        <c:pt idx="17">
                          <c:v>Engineering Consulting</c:v>
                        </c:pt>
                        <c:pt idx="20">
                          <c:v>Accounting Serv.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26">
                          <c:v>Other Prof., Sci. and Tech.</c:v>
                        </c:pt>
                        <c:pt idx="28">
                          <c:v>Funds Mgt. Serv.</c:v>
                        </c:pt>
                        <c:pt idx="29">
                          <c:v>Other Food &amp; Beverage Serv.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Rtl.</c:v>
                        </c:pt>
                        <c:pt idx="55">
                          <c:v>Wired Telecom.</c:v>
                        </c:pt>
                        <c:pt idx="60">
                          <c:v>Domestic Airlines</c:v>
                        </c:pt>
                        <c:pt idx="65">
                          <c:v>Printing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D7-87C5-4FB8-891A-49BCB1DF21EA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1FA597B0-E6A4-4694-9DEB-BB0194E3B4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8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E15B0459-2108-46B9-9519-C1A05AD5A23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9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E7984AA9-9041-42D2-A266-C7BE897402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A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2BD27CCC-838F-4305-A966-B58BB42E18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B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D0E8DC9C-2EBF-4BED-A27D-64F56D750E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C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CCAD5861-0A79-454A-A73D-5F9DBE87A9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D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0510BC2C-5249-48D5-9301-4A5B849548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E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EF07D9D5-E414-4682-B0EC-24BFCF38BF2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F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003171E0-86A0-4A41-A256-CA29537E8B3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0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2BDAE50E-CF60-45C8-9AFA-19F8688677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1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C502A274-1BC5-47EB-A3F9-BE1FEAB966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2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22BDC7D5-C40C-487D-B223-37F880B8A62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3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80DCC849-1681-4258-9F27-29E8A4A74F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4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495FAEDA-CC4F-4861-984B-66E80D9D29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5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28CA0D3D-AF2A-459F-92C9-1D432071C79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6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CCFA338A-F8C6-4424-AF28-61AFA11C4E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7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D03FD75D-37B1-4966-966B-2E78E80A99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8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F9E27C81-2E37-494C-A1ED-7853339237A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9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D6BEB14A-D0DF-4439-8757-F4275695EC6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A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FCC36115-27A9-4D2D-AA86-2F702DDA4117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B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A9DE9BE1-70CF-483B-A0FE-9C3C44D7009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C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0F0A16EA-4309-4EB7-9179-FBD6D6C0D7C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D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67EEBBD6-AD9F-42F3-86A2-86CFD5AEAE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E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752BDC94-5BCD-47D2-B962-7152E49F2B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F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0C47AA0F-3460-4BD2-810A-7C14A09123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0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00A28883-DE13-4C3C-8CD0-4340960800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1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9C723014-6816-4331-85B7-E6D6CEFE0E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2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CFE45A60-7A49-47D4-9E9B-747E9A8E8B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3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58186D41-C582-4C28-A472-F76096C631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4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555F440D-E54B-492C-A15C-22C09F54C3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5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AC8D1E05-9F2F-47C4-BE36-AFE7BBE6860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6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7D4A858B-1D12-4AB8-9CC8-A4CF1A2022F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7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BC0885CC-E95C-4580-A3B5-A8164DD8B5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8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84375482-C457-4A3A-A8A7-3455E17C5D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9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C4369020-6387-4F73-BC9B-F7D5EB778B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A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75457D60-9F22-42D6-A5DB-8CC68875077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B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3A4B3093-AA82-4830-BC9D-CA4E88EC49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C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C4AA9121-2D69-4A9B-9EC0-7DBA381E14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D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CF54A0D2-8B1A-4AF4-8FB2-7DE3F98135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E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CCDDE2BF-5C90-49CA-8892-F694B66ECA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F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38ABCA73-FC56-4804-823F-63F0ACA13F2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0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CF17B2A2-DD97-4C9A-B4A7-3AC753B1C4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1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CCA1455B-F05D-4665-9C80-331AAFE4AB0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2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5CBFDA71-1255-4AEC-A7C3-87375F6FD7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3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275D9F34-7283-4E12-B5BC-3F9A785E336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4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9D157816-AEFF-4768-AD66-E980E13234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5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3C9AC586-8B34-44E2-90C0-2B8602052BD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6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E6A4F091-BF4B-4130-8252-7A93DB17B5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7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B357A2F1-A09D-452D-AE37-79C69D29BF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8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00D5F124-13D7-4AAE-A9E6-037975375D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9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1FB7F02C-4E1C-42AD-9D37-F37B29451FF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A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98A1B5DB-3DF9-4160-B2E5-0E95AC000DC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B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478AF16D-2F85-44E5-93E4-FABA773B33E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C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1FC8F529-33EF-4BFD-8CFE-EC11BBB084B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D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DEC307A8-29F6-414E-81A9-4049F22CD1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E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D5ED2DB8-37F2-439D-93C9-F69C40267B4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F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B0B7C01C-C1BA-43B5-9A2B-0C9A08A170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0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FDC0EFC9-42BE-44C5-83BE-58F14212F8F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1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E42926A3-1D1D-4F2D-87C2-9778996EDE0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2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D8CA0C9D-606E-48DF-B5EE-6D5B0A67B65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3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18743DD3-E7EB-4FAB-A2F7-CB2EBD7AA5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4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748B09CF-CC64-4958-AA02-FF9D261955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5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FF6BF3F6-B0B2-4DEC-8085-C983D41FC6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6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88D20CB8-6F05-423C-9102-873BF94CBD6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7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FBC8A57F-E0A0-4FB4-8A45-0478D6C53F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8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1A6FDE76-6553-4C33-B388-61B13FDAF8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9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2C872EB2-43AB-47FE-872C-5525887430E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A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901658CA-9D67-4FC2-9F95-7367E5F9AC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B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4D2FBF53-3D79-46C2-B109-B5DB4791237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C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C998B0C1-58E2-47C0-AFC6-DBBB46202EE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D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42998D22-60AD-414B-9CAD-5E75C41F425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E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FFD358C2-EECD-473E-B774-DDCDF445102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F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8ECB539D-CA74-4323-A6F2-9BDE172440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0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31930A03-CBAE-4E3F-8F36-F3B2D7D0EC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1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44B538CB-EA7F-4E53-AC39-9F58F6CDFC5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2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CAFE2B5B-15BE-4599-A6B1-2A36154456F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3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2A5D6668-1EF0-4F94-A024-DEC14BFD3B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4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649096BF-2ABE-436F-AA2A-CA22EAE266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5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E513550E-C306-4B9E-877D-16AA6D0EF8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6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279F3319-D4C7-473D-AD75-1E9DCF1E22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7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6AF5FB27-4D89-4067-BD8B-BED800EB7F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8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172C23B3-8372-4F78-85AC-9B86C16DF49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9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37C4CDB6-2858-446D-AA0B-981673EE61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A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B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C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D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E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F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0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1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2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3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4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5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6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7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8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9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A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B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C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D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E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F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0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1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2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3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4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5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6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7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8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9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A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B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C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D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E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F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0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1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2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3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4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5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6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7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8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9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A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B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C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D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E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F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60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93.7</c:v>
                      </c:pt>
                      <c:pt idx="1">
                        <c:v>-12.383509764204167</c:v>
                      </c:pt>
                      <c:pt idx="2">
                        <c:v>1.1681330000000001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9.6</c:v>
                      </c:pt>
                      <c:pt idx="8">
                        <c:v>6.7</c:v>
                      </c:pt>
                      <c:pt idx="9">
                        <c:v>3.7095419999999999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-14.314520709876115</c:v>
                      </c:pt>
                      <c:pt idx="14">
                        <c:v>7.7</c:v>
                      </c:pt>
                      <c:pt idx="15">
                        <c:v>-10.139552883606244</c:v>
                      </c:pt>
                      <c:pt idx="16">
                        <c:v>57.4</c:v>
                      </c:pt>
                      <c:pt idx="17">
                        <c:v>-9.5559411040062692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14.6</c:v>
                      </c:pt>
                      <c:pt idx="28">
                        <c:v>59.6</c:v>
                      </c:pt>
                      <c:pt idx="29">
                        <c:v>5.1945949999999996</c:v>
                      </c:pt>
                      <c:pt idx="30">
                        <c:v>60.3</c:v>
                      </c:pt>
                      <c:pt idx="31">
                        <c:v>43</c:v>
                      </c:pt>
                      <c:pt idx="32">
                        <c:v>89.3</c:v>
                      </c:pt>
                      <c:pt idx="33">
                        <c:v>73</c:v>
                      </c:pt>
                      <c:pt idx="34">
                        <c:v>5.5</c:v>
                      </c:pt>
                      <c:pt idx="35">
                        <c:v>20.6</c:v>
                      </c:pt>
                      <c:pt idx="36">
                        <c:v>-8.9871711577331705</c:v>
                      </c:pt>
                      <c:pt idx="37">
                        <c:v>64.900000000000006</c:v>
                      </c:pt>
                      <c:pt idx="38">
                        <c:v>-8.4649237320707122</c:v>
                      </c:pt>
                      <c:pt idx="39">
                        <c:v>18.600000000000001</c:v>
                      </c:pt>
                      <c:pt idx="40">
                        <c:v>7.3</c:v>
                      </c:pt>
                      <c:pt idx="41">
                        <c:v>15.3</c:v>
                      </c:pt>
                      <c:pt idx="42">
                        <c:v>13.4</c:v>
                      </c:pt>
                      <c:pt idx="43">
                        <c:v>-14.08152881173153</c:v>
                      </c:pt>
                      <c:pt idx="44">
                        <c:v>13.9</c:v>
                      </c:pt>
                      <c:pt idx="45">
                        <c:v>85.6</c:v>
                      </c:pt>
                      <c:pt idx="46">
                        <c:v>31.4</c:v>
                      </c:pt>
                      <c:pt idx="47">
                        <c:v>15.9</c:v>
                      </c:pt>
                      <c:pt idx="48">
                        <c:v>88.3</c:v>
                      </c:pt>
                      <c:pt idx="49">
                        <c:v>61.8</c:v>
                      </c:pt>
                      <c:pt idx="50">
                        <c:v>27.05603</c:v>
                      </c:pt>
                      <c:pt idx="51">
                        <c:v>43.5</c:v>
                      </c:pt>
                      <c:pt idx="52">
                        <c:v>2.9316819999999999</c:v>
                      </c:pt>
                      <c:pt idx="53">
                        <c:v>71.900000000000006</c:v>
                      </c:pt>
                      <c:pt idx="54">
                        <c:v>42.5</c:v>
                      </c:pt>
                      <c:pt idx="55">
                        <c:v>85.5</c:v>
                      </c:pt>
                      <c:pt idx="56">
                        <c:v>65</c:v>
                      </c:pt>
                      <c:pt idx="57">
                        <c:v>35.899500000000003</c:v>
                      </c:pt>
                      <c:pt idx="58">
                        <c:v>7.6956619999999996</c:v>
                      </c:pt>
                      <c:pt idx="59">
                        <c:v>7.1</c:v>
                      </c:pt>
                      <c:pt idx="60">
                        <c:v>88.9</c:v>
                      </c:pt>
                      <c:pt idx="61">
                        <c:v>51.3</c:v>
                      </c:pt>
                      <c:pt idx="62">
                        <c:v>6.4</c:v>
                      </c:pt>
                      <c:pt idx="63">
                        <c:v>-5.8025708748013605</c:v>
                      </c:pt>
                      <c:pt idx="64">
                        <c:v>93.5</c:v>
                      </c:pt>
                      <c:pt idx="65">
                        <c:v>8.2999989999999997</c:v>
                      </c:pt>
                      <c:pt idx="66">
                        <c:v>3.6230310000000001</c:v>
                      </c:pt>
                      <c:pt idx="67">
                        <c:v>13.9</c:v>
                      </c:pt>
                      <c:pt idx="68">
                        <c:v>90.8</c:v>
                      </c:pt>
                      <c:pt idx="69">
                        <c:v>20.6</c:v>
                      </c:pt>
                      <c:pt idx="70">
                        <c:v>6.8</c:v>
                      </c:pt>
                      <c:pt idx="71">
                        <c:v>32.799999999999997</c:v>
                      </c:pt>
                      <c:pt idx="72">
                        <c:v>84.8</c:v>
                      </c:pt>
                      <c:pt idx="73">
                        <c:v>13.9</c:v>
                      </c:pt>
                      <c:pt idx="74">
                        <c:v>23.9</c:v>
                      </c:pt>
                      <c:pt idx="75">
                        <c:v>8.5775020000000008</c:v>
                      </c:pt>
                      <c:pt idx="76">
                        <c:v>68.400000000000006</c:v>
                      </c:pt>
                      <c:pt idx="77">
                        <c:v>7.3</c:v>
                      </c:pt>
                      <c:pt idx="78">
                        <c:v>12.8</c:v>
                      </c:pt>
                      <c:pt idx="79">
                        <c:v>33.700000000000003</c:v>
                      </c:pt>
                      <c:pt idx="80">
                        <c:v>41.1</c:v>
                      </c:pt>
                      <c:pt idx="81">
                        <c:v>30.4</c:v>
                      </c:pt>
                      <c:pt idx="82">
                        <c:v>89.9</c:v>
                      </c:pt>
                      <c:pt idx="83">
                        <c:v>1.9441999999999999</c:v>
                      </c:pt>
                      <c:pt idx="84">
                        <c:v>93.100009999999997</c:v>
                      </c:pt>
                      <c:pt idx="85">
                        <c:v>13.5</c:v>
                      </c:pt>
                      <c:pt idx="86">
                        <c:v>91.3</c:v>
                      </c:pt>
                      <c:pt idx="87">
                        <c:v>-9.358575692155414</c:v>
                      </c:pt>
                      <c:pt idx="88">
                        <c:v>69.3</c:v>
                      </c:pt>
                      <c:pt idx="89">
                        <c:v>20.546019999999999</c:v>
                      </c:pt>
                      <c:pt idx="90">
                        <c:v>0.46815899999999999</c:v>
                      </c:pt>
                      <c:pt idx="91">
                        <c:v>65.3</c:v>
                      </c:pt>
                      <c:pt idx="92">
                        <c:v>31.2</c:v>
                      </c:pt>
                      <c:pt idx="93">
                        <c:v>75.3</c:v>
                      </c:pt>
                      <c:pt idx="94">
                        <c:v>1.3096829999999999</c:v>
                      </c:pt>
                      <c:pt idx="95">
                        <c:v>74.599999999999994</c:v>
                      </c:pt>
                      <c:pt idx="96">
                        <c:v>11.939769999999999</c:v>
                      </c:pt>
                      <c:pt idx="97">
                        <c:v>21.5</c:v>
                      </c:pt>
                      <c:pt idx="98">
                        <c:v>30.543569999999999</c:v>
                      </c:pt>
                      <c:pt idx="99">
                        <c:v>23.3</c:v>
                      </c:pt>
                      <c:pt idx="100">
                        <c:v>11.1</c:v>
                      </c:pt>
                      <c:pt idx="101">
                        <c:v>27.1</c:v>
                      </c:pt>
                      <c:pt idx="102">
                        <c:v>13.6</c:v>
                      </c:pt>
                      <c:pt idx="103">
                        <c:v>-10.098706201037814</c:v>
                      </c:pt>
                      <c:pt idx="104">
                        <c:v>5.9</c:v>
                      </c:pt>
                      <c:pt idx="105">
                        <c:v>67.599999999999994</c:v>
                      </c:pt>
                      <c:pt idx="106">
                        <c:v>55.6</c:v>
                      </c:pt>
                      <c:pt idx="107">
                        <c:v>59.5</c:v>
                      </c:pt>
                      <c:pt idx="108">
                        <c:v>22.1</c:v>
                      </c:pt>
                      <c:pt idx="109">
                        <c:v>20.2</c:v>
                      </c:pt>
                      <c:pt idx="110">
                        <c:v>49.9</c:v>
                      </c:pt>
                      <c:pt idx="111">
                        <c:v>22</c:v>
                      </c:pt>
                      <c:pt idx="112">
                        <c:v>22.9</c:v>
                      </c:pt>
                      <c:pt idx="113">
                        <c:v>83.1</c:v>
                      </c:pt>
                      <c:pt idx="114">
                        <c:v>39.9</c:v>
                      </c:pt>
                      <c:pt idx="115">
                        <c:v>42.2</c:v>
                      </c:pt>
                      <c:pt idx="116">
                        <c:v>47.7</c:v>
                      </c:pt>
                      <c:pt idx="117">
                        <c:v>22.5</c:v>
                      </c:pt>
                      <c:pt idx="118">
                        <c:v>29.8</c:v>
                      </c:pt>
                      <c:pt idx="119">
                        <c:v>-10.215726765421586</c:v>
                      </c:pt>
                      <c:pt idx="120">
                        <c:v>18.025770000000001</c:v>
                      </c:pt>
                      <c:pt idx="121">
                        <c:v>82.2</c:v>
                      </c:pt>
                      <c:pt idx="122">
                        <c:v>18.100000000000001</c:v>
                      </c:pt>
                      <c:pt idx="123">
                        <c:v>6.2</c:v>
                      </c:pt>
                      <c:pt idx="124">
                        <c:v>62</c:v>
                      </c:pt>
                      <c:pt idx="125">
                        <c:v>39.200000000000003</c:v>
                      </c:pt>
                      <c:pt idx="126">
                        <c:v>20.100000000000001</c:v>
                      </c:pt>
                      <c:pt idx="127">
                        <c:v>19.5</c:v>
                      </c:pt>
                      <c:pt idx="128">
                        <c:v>16.600000000000001</c:v>
                      </c:pt>
                      <c:pt idx="129">
                        <c:v>58.1</c:v>
                      </c:pt>
                      <c:pt idx="130">
                        <c:v>-12.842009474451643</c:v>
                      </c:pt>
                      <c:pt idx="131">
                        <c:v>73.7</c:v>
                      </c:pt>
                      <c:pt idx="132">
                        <c:v>18</c:v>
                      </c:pt>
                      <c:pt idx="133">
                        <c:v>19.503640000000001</c:v>
                      </c:pt>
                      <c:pt idx="134">
                        <c:v>-10.706651683369408</c:v>
                      </c:pt>
                      <c:pt idx="135">
                        <c:v>49.3</c:v>
                      </c:pt>
                      <c:pt idx="136">
                        <c:v>36.1</c:v>
                      </c:pt>
                      <c:pt idx="137">
                        <c:v>28.7</c:v>
                      </c:pt>
                      <c:pt idx="138">
                        <c:v>65</c:v>
                      </c:pt>
                      <c:pt idx="139">
                        <c:v>-14.840431140388608</c:v>
                      </c:pt>
                      <c:pt idx="140">
                        <c:v>15.9</c:v>
                      </c:pt>
                      <c:pt idx="141">
                        <c:v>70.900000000000006</c:v>
                      </c:pt>
                      <c:pt idx="142">
                        <c:v>37.4</c:v>
                      </c:pt>
                      <c:pt idx="143">
                        <c:v>23.9</c:v>
                      </c:pt>
                      <c:pt idx="144">
                        <c:v>96.3</c:v>
                      </c:pt>
                      <c:pt idx="145">
                        <c:v>22.1</c:v>
                      </c:pt>
                      <c:pt idx="146">
                        <c:v>51.2</c:v>
                      </c:pt>
                      <c:pt idx="147">
                        <c:v>44.2</c:v>
                      </c:pt>
                      <c:pt idx="148">
                        <c:v>23.09956</c:v>
                      </c:pt>
                      <c:pt idx="149">
                        <c:v>-5.9645682223712262</c:v>
                      </c:pt>
                      <c:pt idx="150">
                        <c:v>46.3</c:v>
                      </c:pt>
                      <c:pt idx="151">
                        <c:v>-5.0368290871024364</c:v>
                      </c:pt>
                      <c:pt idx="152">
                        <c:v>83.600009999999997</c:v>
                      </c:pt>
                      <c:pt idx="153">
                        <c:v>35</c:v>
                      </c:pt>
                      <c:pt idx="154">
                        <c:v>8.1999999999999993</c:v>
                      </c:pt>
                      <c:pt idx="155">
                        <c:v>36.6</c:v>
                      </c:pt>
                      <c:pt idx="156">
                        <c:v>33.200000000000003</c:v>
                      </c:pt>
                      <c:pt idx="157">
                        <c:v>-13.451430240212584</c:v>
                      </c:pt>
                      <c:pt idx="158">
                        <c:v>42.803319999999999</c:v>
                      </c:pt>
                      <c:pt idx="159">
                        <c:v>45.2</c:v>
                      </c:pt>
                      <c:pt idx="160">
                        <c:v>40.15</c:v>
                      </c:pt>
                      <c:pt idx="161">
                        <c:v>32.700000000000003</c:v>
                      </c:pt>
                      <c:pt idx="162">
                        <c:v>16.422830000000001</c:v>
                      </c:pt>
                      <c:pt idx="163">
                        <c:v>58.3</c:v>
                      </c:pt>
                      <c:pt idx="164">
                        <c:v>31.5</c:v>
                      </c:pt>
                      <c:pt idx="165">
                        <c:v>57.9</c:v>
                      </c:pt>
                      <c:pt idx="166">
                        <c:v>45.3</c:v>
                      </c:pt>
                      <c:pt idx="167">
                        <c:v>35.5</c:v>
                      </c:pt>
                      <c:pt idx="168">
                        <c:v>-14.973222653968019</c:v>
                      </c:pt>
                      <c:pt idx="169">
                        <c:v>21.741399999999999</c:v>
                      </c:pt>
                      <c:pt idx="170">
                        <c:v>48.4</c:v>
                      </c:pt>
                      <c:pt idx="171">
                        <c:v>88.7</c:v>
                      </c:pt>
                      <c:pt idx="172">
                        <c:v>44.5</c:v>
                      </c:pt>
                      <c:pt idx="173">
                        <c:v>51.1</c:v>
                      </c:pt>
                      <c:pt idx="174">
                        <c:v>63.1</c:v>
                      </c:pt>
                      <c:pt idx="175">
                        <c:v>61.2</c:v>
                      </c:pt>
                      <c:pt idx="176">
                        <c:v>-13.20298627989272</c:v>
                      </c:pt>
                      <c:pt idx="177">
                        <c:v>39.6</c:v>
                      </c:pt>
                      <c:pt idx="178">
                        <c:v>64.3</c:v>
                      </c:pt>
                      <c:pt idx="179">
                        <c:v>15.2</c:v>
                      </c:pt>
                      <c:pt idx="180">
                        <c:v>14.4</c:v>
                      </c:pt>
                      <c:pt idx="181">
                        <c:v>77</c:v>
                      </c:pt>
                      <c:pt idx="182">
                        <c:v>72</c:v>
                      </c:pt>
                      <c:pt idx="183">
                        <c:v>73.7</c:v>
                      </c:pt>
                      <c:pt idx="184">
                        <c:v>49.1</c:v>
                      </c:pt>
                      <c:pt idx="185">
                        <c:v>43.222790000000003</c:v>
                      </c:pt>
                      <c:pt idx="186">
                        <c:v>51.8</c:v>
                      </c:pt>
                      <c:pt idx="187">
                        <c:v>39.799999999999997</c:v>
                      </c:pt>
                      <c:pt idx="188">
                        <c:v>33.5</c:v>
                      </c:pt>
                      <c:pt idx="189">
                        <c:v>63.2</c:v>
                      </c:pt>
                      <c:pt idx="190">
                        <c:v>45</c:v>
                      </c:pt>
                      <c:pt idx="191">
                        <c:v>25</c:v>
                      </c:pt>
                      <c:pt idx="192">
                        <c:v>25</c:v>
                      </c:pt>
                      <c:pt idx="193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Sheet1!$C$2:$C$195</c15:sqref>
                        </c15:formulaRef>
                      </c:ext>
                    </c:extLst>
                    <c:numCache>
                      <c:formatCode>General</c:formatCode>
                      <c:ptCount val="194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13.146369999999999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4.276675</c:v>
                      </c:pt>
                      <c:pt idx="32">
                        <c:v>-99</c:v>
                      </c:pt>
                      <c:pt idx="33">
                        <c:v>11.61027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2.2325490000000001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8.4621820000000003</c:v>
                      </c:pt>
                      <c:pt idx="49">
                        <c:v>6.2022120000000003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8.5162849999999999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23.74644</c:v>
                      </c:pt>
                      <c:pt idx="56">
                        <c:v>7.4559530000000001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9.802721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4.9172380000000002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12.792899999999999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  <c:pt idx="130">
                        <c:v>-99</c:v>
                      </c:pt>
                      <c:pt idx="131">
                        <c:v>-99</c:v>
                      </c:pt>
                      <c:pt idx="132">
                        <c:v>-99</c:v>
                      </c:pt>
                      <c:pt idx="133">
                        <c:v>-99</c:v>
                      </c:pt>
                      <c:pt idx="134">
                        <c:v>-99</c:v>
                      </c:pt>
                      <c:pt idx="135">
                        <c:v>-99</c:v>
                      </c:pt>
                      <c:pt idx="136">
                        <c:v>-99</c:v>
                      </c:pt>
                      <c:pt idx="137">
                        <c:v>-99</c:v>
                      </c:pt>
                      <c:pt idx="138">
                        <c:v>-99</c:v>
                      </c:pt>
                      <c:pt idx="139">
                        <c:v>-99</c:v>
                      </c:pt>
                      <c:pt idx="140">
                        <c:v>-99</c:v>
                      </c:pt>
                      <c:pt idx="141">
                        <c:v>-99</c:v>
                      </c:pt>
                      <c:pt idx="142">
                        <c:v>-99</c:v>
                      </c:pt>
                      <c:pt idx="143">
                        <c:v>-99</c:v>
                      </c:pt>
                      <c:pt idx="144">
                        <c:v>-99</c:v>
                      </c:pt>
                      <c:pt idx="145">
                        <c:v>-99</c:v>
                      </c:pt>
                      <c:pt idx="146">
                        <c:v>-99</c:v>
                      </c:pt>
                      <c:pt idx="147">
                        <c:v>-99</c:v>
                      </c:pt>
                      <c:pt idx="148">
                        <c:v>-99</c:v>
                      </c:pt>
                      <c:pt idx="149">
                        <c:v>-99</c:v>
                      </c:pt>
                      <c:pt idx="150">
                        <c:v>-99</c:v>
                      </c:pt>
                      <c:pt idx="151">
                        <c:v>-99</c:v>
                      </c:pt>
                      <c:pt idx="152">
                        <c:v>-99</c:v>
                      </c:pt>
                      <c:pt idx="153">
                        <c:v>-99</c:v>
                      </c:pt>
                      <c:pt idx="154">
                        <c:v>-99</c:v>
                      </c:pt>
                      <c:pt idx="155">
                        <c:v>-99</c:v>
                      </c:pt>
                      <c:pt idx="156">
                        <c:v>-99</c:v>
                      </c:pt>
                      <c:pt idx="157">
                        <c:v>-99</c:v>
                      </c:pt>
                      <c:pt idx="158">
                        <c:v>-99</c:v>
                      </c:pt>
                      <c:pt idx="159">
                        <c:v>-99</c:v>
                      </c:pt>
                      <c:pt idx="160">
                        <c:v>-99</c:v>
                      </c:pt>
                      <c:pt idx="161">
                        <c:v>-99</c:v>
                      </c:pt>
                      <c:pt idx="162">
                        <c:v>-99</c:v>
                      </c:pt>
                      <c:pt idx="163">
                        <c:v>-99</c:v>
                      </c:pt>
                      <c:pt idx="164">
                        <c:v>-99</c:v>
                      </c:pt>
                      <c:pt idx="165">
                        <c:v>-99</c:v>
                      </c:pt>
                      <c:pt idx="166">
                        <c:v>-99</c:v>
                      </c:pt>
                      <c:pt idx="167">
                        <c:v>-99</c:v>
                      </c:pt>
                      <c:pt idx="168">
                        <c:v>-99</c:v>
                      </c:pt>
                      <c:pt idx="169">
                        <c:v>-99</c:v>
                      </c:pt>
                      <c:pt idx="170">
                        <c:v>-99</c:v>
                      </c:pt>
                      <c:pt idx="171">
                        <c:v>-99</c:v>
                      </c:pt>
                      <c:pt idx="172">
                        <c:v>-99</c:v>
                      </c:pt>
                      <c:pt idx="173">
                        <c:v>-99</c:v>
                      </c:pt>
                      <c:pt idx="174">
                        <c:v>-99</c:v>
                      </c:pt>
                      <c:pt idx="175">
                        <c:v>-99</c:v>
                      </c:pt>
                      <c:pt idx="176">
                        <c:v>-99</c:v>
                      </c:pt>
                      <c:pt idx="177">
                        <c:v>-99</c:v>
                      </c:pt>
                      <c:pt idx="178">
                        <c:v>-99</c:v>
                      </c:pt>
                      <c:pt idx="179">
                        <c:v>-99</c:v>
                      </c:pt>
                      <c:pt idx="180">
                        <c:v>-99</c:v>
                      </c:pt>
                      <c:pt idx="181">
                        <c:v>-99</c:v>
                      </c:pt>
                      <c:pt idx="182">
                        <c:v>-99</c:v>
                      </c:pt>
                      <c:pt idx="183">
                        <c:v>-99</c:v>
                      </c:pt>
                      <c:pt idx="184">
                        <c:v>-99</c:v>
                      </c:pt>
                      <c:pt idx="185">
                        <c:v>-99</c:v>
                      </c:pt>
                      <c:pt idx="186">
                        <c:v>-99</c:v>
                      </c:pt>
                      <c:pt idx="187">
                        <c:v>-99</c:v>
                      </c:pt>
                      <c:pt idx="188">
                        <c:v>-99</c:v>
                      </c:pt>
                      <c:pt idx="189">
                        <c:v>-99</c:v>
                      </c:pt>
                      <c:pt idx="190">
                        <c:v>-99</c:v>
                      </c:pt>
                      <c:pt idx="191">
                        <c:v>-99</c:v>
                      </c:pt>
                      <c:pt idx="192">
                        <c:v>-99</c:v>
                      </c:pt>
                      <c:pt idx="193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Sheet1!$N$2:$N$137</c15:sqref>
                        </c15:formulaRef>
                      </c:ext>
                    </c:extLst>
                    <c:numCache>
                      <c:formatCode>General</c:formatCode>
                      <c:ptCount val="136"/>
                      <c:pt idx="0">
                        <c:v>194756.2</c:v>
                      </c:pt>
                      <c:pt idx="1">
                        <c:v>124740.8</c:v>
                      </c:pt>
                      <c:pt idx="2">
                        <c:v>89732.800000000003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45927.85</c:v>
                      </c:pt>
                      <c:pt idx="8">
                        <c:v>45484.61</c:v>
                      </c:pt>
                      <c:pt idx="9">
                        <c:v>44163.16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29706.43</c:v>
                      </c:pt>
                      <c:pt idx="14">
                        <c:v>28706.400000000001</c:v>
                      </c:pt>
                      <c:pt idx="15">
                        <c:v>26937.38</c:v>
                      </c:pt>
                      <c:pt idx="16">
                        <c:v>25400.01</c:v>
                      </c:pt>
                      <c:pt idx="17">
                        <c:v>24800.74</c:v>
                      </c:pt>
                      <c:pt idx="18">
                        <c:v>21876.3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15476.56</c:v>
                      </c:pt>
                      <c:pt idx="28">
                        <c:v>15262.22</c:v>
                      </c:pt>
                      <c:pt idx="29">
                        <c:v>15119.42</c:v>
                      </c:pt>
                      <c:pt idx="30">
                        <c:v>14253.46</c:v>
                      </c:pt>
                      <c:pt idx="31">
                        <c:v>14095.67</c:v>
                      </c:pt>
                      <c:pt idx="32">
                        <c:v>14082.93</c:v>
                      </c:pt>
                      <c:pt idx="33">
                        <c:v>14002.04</c:v>
                      </c:pt>
                      <c:pt idx="34">
                        <c:v>13970.13</c:v>
                      </c:pt>
                      <c:pt idx="35">
                        <c:v>13230.63</c:v>
                      </c:pt>
                      <c:pt idx="36">
                        <c:v>12550.42</c:v>
                      </c:pt>
                      <c:pt idx="37">
                        <c:v>12281.89</c:v>
                      </c:pt>
                      <c:pt idx="38">
                        <c:v>11994.74</c:v>
                      </c:pt>
                      <c:pt idx="39">
                        <c:v>11647.38</c:v>
                      </c:pt>
                      <c:pt idx="40">
                        <c:v>11540.83</c:v>
                      </c:pt>
                      <c:pt idx="41">
                        <c:v>11315.54</c:v>
                      </c:pt>
                      <c:pt idx="42">
                        <c:v>11304.13</c:v>
                      </c:pt>
                      <c:pt idx="43">
                        <c:v>10754.47</c:v>
                      </c:pt>
                      <c:pt idx="44">
                        <c:v>10716.82</c:v>
                      </c:pt>
                      <c:pt idx="45">
                        <c:v>10688.32</c:v>
                      </c:pt>
                      <c:pt idx="46">
                        <c:v>10325.620000000001</c:v>
                      </c:pt>
                      <c:pt idx="47">
                        <c:v>9673.08</c:v>
                      </c:pt>
                      <c:pt idx="48">
                        <c:v>9591.8449999999993</c:v>
                      </c:pt>
                      <c:pt idx="49">
                        <c:v>9508.6939999999995</c:v>
                      </c:pt>
                      <c:pt idx="50">
                        <c:v>9470.2360000000008</c:v>
                      </c:pt>
                      <c:pt idx="51">
                        <c:v>9415.9449999999997</c:v>
                      </c:pt>
                      <c:pt idx="52">
                        <c:v>9395.1270000000004</c:v>
                      </c:pt>
                      <c:pt idx="53">
                        <c:v>9068.3700000000008</c:v>
                      </c:pt>
                      <c:pt idx="54">
                        <c:v>9047.8680000000004</c:v>
                      </c:pt>
                      <c:pt idx="55">
                        <c:v>9034.3469999999998</c:v>
                      </c:pt>
                      <c:pt idx="56">
                        <c:v>8984.2690000000002</c:v>
                      </c:pt>
                      <c:pt idx="57">
                        <c:v>8883.6389999999992</c:v>
                      </c:pt>
                      <c:pt idx="58">
                        <c:v>8552.7450000000008</c:v>
                      </c:pt>
                      <c:pt idx="59">
                        <c:v>8380.8770000000004</c:v>
                      </c:pt>
                      <c:pt idx="60">
                        <c:v>8264.1540000000005</c:v>
                      </c:pt>
                      <c:pt idx="61">
                        <c:v>7636.5609999999997</c:v>
                      </c:pt>
                      <c:pt idx="62">
                        <c:v>7409.2889999999998</c:v>
                      </c:pt>
                      <c:pt idx="63">
                        <c:v>7058.0680000000002</c:v>
                      </c:pt>
                      <c:pt idx="64">
                        <c:v>6680.6880000000001</c:v>
                      </c:pt>
                      <c:pt idx="65">
                        <c:v>6554.4080000000004</c:v>
                      </c:pt>
                      <c:pt idx="66">
                        <c:v>6460.9120000000003</c:v>
                      </c:pt>
                      <c:pt idx="67">
                        <c:v>6441.1790000000001</c:v>
                      </c:pt>
                      <c:pt idx="68">
                        <c:v>6336.29</c:v>
                      </c:pt>
                      <c:pt idx="69">
                        <c:v>6319.232</c:v>
                      </c:pt>
                      <c:pt idx="70">
                        <c:v>6255.9170000000004</c:v>
                      </c:pt>
                      <c:pt idx="71">
                        <c:v>6217.3059999999996</c:v>
                      </c:pt>
                      <c:pt idx="72">
                        <c:v>6144.8140000000003</c:v>
                      </c:pt>
                      <c:pt idx="73">
                        <c:v>6095.491</c:v>
                      </c:pt>
                      <c:pt idx="74">
                        <c:v>5892.75</c:v>
                      </c:pt>
                      <c:pt idx="75">
                        <c:v>5694.6809999999996</c:v>
                      </c:pt>
                      <c:pt idx="76">
                        <c:v>5403.0940000000001</c:v>
                      </c:pt>
                      <c:pt idx="77">
                        <c:v>5319.2259999999997</c:v>
                      </c:pt>
                      <c:pt idx="78">
                        <c:v>5198.1080000000002</c:v>
                      </c:pt>
                      <c:pt idx="79">
                        <c:v>5188.1980000000003</c:v>
                      </c:pt>
                      <c:pt idx="80">
                        <c:v>5120.5789999999997</c:v>
                      </c:pt>
                      <c:pt idx="81">
                        <c:v>4961.9210000000003</c:v>
                      </c:pt>
                      <c:pt idx="82">
                        <c:v>4890.2439999999997</c:v>
                      </c:pt>
                      <c:pt idx="83">
                        <c:v>4878.8649999999998</c:v>
                      </c:pt>
                      <c:pt idx="84">
                        <c:v>4574.6589999999997</c:v>
                      </c:pt>
                      <c:pt idx="85">
                        <c:v>4503.7290000000003</c:v>
                      </c:pt>
                      <c:pt idx="86">
                        <c:v>4474.1030000000001</c:v>
                      </c:pt>
                      <c:pt idx="87">
                        <c:v>4469.8329999999996</c:v>
                      </c:pt>
                      <c:pt idx="88">
                        <c:v>4464.7629999999999</c:v>
                      </c:pt>
                      <c:pt idx="89">
                        <c:v>4439.1350000000002</c:v>
                      </c:pt>
                      <c:pt idx="90">
                        <c:v>4405.6710000000003</c:v>
                      </c:pt>
                      <c:pt idx="91">
                        <c:v>4233.0060000000003</c:v>
                      </c:pt>
                      <c:pt idx="92">
                        <c:v>4232.6930000000002</c:v>
                      </c:pt>
                      <c:pt idx="93">
                        <c:v>4156.634</c:v>
                      </c:pt>
                      <c:pt idx="94">
                        <c:v>4152.6559999999999</c:v>
                      </c:pt>
                      <c:pt idx="95">
                        <c:v>4065</c:v>
                      </c:pt>
                      <c:pt idx="96">
                        <c:v>4013.799</c:v>
                      </c:pt>
                      <c:pt idx="97">
                        <c:v>3982.2089999999998</c:v>
                      </c:pt>
                      <c:pt idx="98">
                        <c:v>3904.96</c:v>
                      </c:pt>
                      <c:pt idx="99">
                        <c:v>3875.933</c:v>
                      </c:pt>
                      <c:pt idx="100">
                        <c:v>3792.1990000000001</c:v>
                      </c:pt>
                      <c:pt idx="101">
                        <c:v>3781.2089999999998</c:v>
                      </c:pt>
                      <c:pt idx="102">
                        <c:v>3759.335</c:v>
                      </c:pt>
                      <c:pt idx="103">
                        <c:v>3630.7779999999998</c:v>
                      </c:pt>
                      <c:pt idx="104">
                        <c:v>3628.9290000000001</c:v>
                      </c:pt>
                      <c:pt idx="105">
                        <c:v>3609.5059999999999</c:v>
                      </c:pt>
                      <c:pt idx="106">
                        <c:v>3589.19</c:v>
                      </c:pt>
                      <c:pt idx="107">
                        <c:v>3550.61</c:v>
                      </c:pt>
                      <c:pt idx="108">
                        <c:v>3499.9920000000002</c:v>
                      </c:pt>
                      <c:pt idx="109">
                        <c:v>3303.3470000000002</c:v>
                      </c:pt>
                      <c:pt idx="110">
                        <c:v>3252.6149999999998</c:v>
                      </c:pt>
                      <c:pt idx="111">
                        <c:v>3210.8380000000002</c:v>
                      </c:pt>
                      <c:pt idx="112">
                        <c:v>3198.6610000000001</c:v>
                      </c:pt>
                      <c:pt idx="113">
                        <c:v>3137.58</c:v>
                      </c:pt>
                      <c:pt idx="114">
                        <c:v>3067.7</c:v>
                      </c:pt>
                      <c:pt idx="115">
                        <c:v>2897.4380000000001</c:v>
                      </c:pt>
                      <c:pt idx="116">
                        <c:v>2892.498</c:v>
                      </c:pt>
                      <c:pt idx="117">
                        <c:v>2854.6880000000001</c:v>
                      </c:pt>
                      <c:pt idx="118">
                        <c:v>2817.0509999999999</c:v>
                      </c:pt>
                      <c:pt idx="119">
                        <c:v>2806.38</c:v>
                      </c:pt>
                      <c:pt idx="120">
                        <c:v>2806.2190000000001</c:v>
                      </c:pt>
                      <c:pt idx="121">
                        <c:v>2801.2890000000002</c:v>
                      </c:pt>
                      <c:pt idx="122">
                        <c:v>2752.279</c:v>
                      </c:pt>
                      <c:pt idx="123">
                        <c:v>2750.8560000000002</c:v>
                      </c:pt>
                      <c:pt idx="124">
                        <c:v>2726.9920000000002</c:v>
                      </c:pt>
                      <c:pt idx="125">
                        <c:v>2692.2809999999999</c:v>
                      </c:pt>
                      <c:pt idx="126">
                        <c:v>2656.335</c:v>
                      </c:pt>
                      <c:pt idx="127">
                        <c:v>2591.52</c:v>
                      </c:pt>
                      <c:pt idx="128">
                        <c:v>2581.1610000000001</c:v>
                      </c:pt>
                      <c:pt idx="129">
                        <c:v>2525.33</c:v>
                      </c:pt>
                      <c:pt idx="130">
                        <c:v>2485.9650000000001</c:v>
                      </c:pt>
                      <c:pt idx="131">
                        <c:v>2475.6419999999998</c:v>
                      </c:pt>
                      <c:pt idx="132">
                        <c:v>2434.5729999999999</c:v>
                      </c:pt>
                      <c:pt idx="133">
                        <c:v>2431.9279999999999</c:v>
                      </c:pt>
                      <c:pt idx="134">
                        <c:v>2412.2489999999998</c:v>
                      </c:pt>
                      <c:pt idx="135">
                        <c:v>2360.556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Residential Prop. Op.</c:v>
                        </c:pt>
                        <c:pt idx="3">
                          <c:v>Office Prop. Op.</c:v>
                        </c:pt>
                        <c:pt idx="5">
                          <c:v>Other Health Care Serv.</c:v>
                        </c:pt>
                        <c:pt idx="6">
                          <c:v>General Insurance</c:v>
                        </c:pt>
                        <c:pt idx="7">
                          <c:v>Road Freight Transport</c:v>
                        </c:pt>
                        <c:pt idx="8">
                          <c:v>Comp. System Design</c:v>
                        </c:pt>
                        <c:pt idx="10">
                          <c:v>Retail Prop. Op.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Financial Asset Inv.</c:v>
                        </c:pt>
                        <c:pt idx="16">
                          <c:v>Electricity Distribution</c:v>
                        </c:pt>
                        <c:pt idx="17">
                          <c:v>Engineering Consulting</c:v>
                        </c:pt>
                        <c:pt idx="20">
                          <c:v>Accounting Serv.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26">
                          <c:v>Other Prof., Sci. and Tech.</c:v>
                        </c:pt>
                        <c:pt idx="28">
                          <c:v>Funds Mgt. Serv.</c:v>
                        </c:pt>
                        <c:pt idx="29">
                          <c:v>Other Food &amp; Beverage Serv.</c:v>
                        </c:pt>
                        <c:pt idx="30">
                          <c:v>Insurance Brokerage</c:v>
                        </c:pt>
                        <c:pt idx="32">
                          <c:v>Wireless Telecom.</c:v>
                        </c:pt>
                        <c:pt idx="35">
                          <c:v>Credit cards &amp; SX Serv.</c:v>
                        </c:pt>
                        <c:pt idx="46">
                          <c:v>Hardware Rtl.</c:v>
                        </c:pt>
                        <c:pt idx="55">
                          <c:v>Wired Telecom.</c:v>
                        </c:pt>
                        <c:pt idx="60">
                          <c:v>Domestic Airlines</c:v>
                        </c:pt>
                        <c:pt idx="65">
                          <c:v>Printing</c:v>
                        </c:pt>
                        <c:pt idx="82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261-87C5-4FB8-891A-49BCB1DF21EA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05494559117748"/>
          <c:y val="3.5172737306843269E-2"/>
          <c:w val="0.87990264968525844"/>
          <c:h val="0.92896541574687275"/>
        </c:manualLayout>
      </c:layout>
      <c:areaChart>
        <c:grouping val="stacked"/>
        <c:varyColors val="0"/>
        <c:ser>
          <c:idx val="4"/>
          <c:order val="4"/>
          <c:tx>
            <c:v>Base</c:v>
          </c:tx>
          <c:spPr>
            <a:solidFill>
              <a:srgbClr val="FFFFFF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Sheet1!$V$2:$V$57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9.2074779600000003</c:v>
                </c:pt>
                <c:pt idx="3">
                  <c:v>9.2074779600000003</c:v>
                </c:pt>
                <c:pt idx="4">
                  <c:v>0</c:v>
                </c:pt>
                <c:pt idx="5">
                  <c:v>0</c:v>
                </c:pt>
                <c:pt idx="6">
                  <c:v>7.9681884303999997</c:v>
                </c:pt>
                <c:pt idx="7">
                  <c:v>8.0373773887999995</c:v>
                </c:pt>
                <c:pt idx="8">
                  <c:v>8.0885538220000015</c:v>
                </c:pt>
                <c:pt idx="9">
                  <c:v>8.1227862595999998</c:v>
                </c:pt>
                <c:pt idx="10">
                  <c:v>8.145639515600001</c:v>
                </c:pt>
                <c:pt idx="11">
                  <c:v>8.1933143167999987</c:v>
                </c:pt>
                <c:pt idx="12">
                  <c:v>8.2459738292000004</c:v>
                </c:pt>
                <c:pt idx="13">
                  <c:v>8.3015870951999986</c:v>
                </c:pt>
                <c:pt idx="14">
                  <c:v>8.3635242364</c:v>
                </c:pt>
                <c:pt idx="15">
                  <c:v>8.4428083471999997</c:v>
                </c:pt>
                <c:pt idx="16">
                  <c:v>8.5337114772000007</c:v>
                </c:pt>
                <c:pt idx="17">
                  <c:v>8.5938729723999998</c:v>
                </c:pt>
                <c:pt idx="18">
                  <c:v>8.6149264203999998</c:v>
                </c:pt>
                <c:pt idx="19">
                  <c:v>8.5962136123999997</c:v>
                </c:pt>
                <c:pt idx="20">
                  <c:v>8.5918830447999994</c:v>
                </c:pt>
                <c:pt idx="21">
                  <c:v>8.5467809859999999</c:v>
                </c:pt>
                <c:pt idx="22">
                  <c:v>8.4254899351999999</c:v>
                </c:pt>
                <c:pt idx="23">
                  <c:v>8.3043108667999999</c:v>
                </c:pt>
                <c:pt idx="24">
                  <c:v>8.1812837388000013</c:v>
                </c:pt>
                <c:pt idx="25">
                  <c:v>8.0698485652000009</c:v>
                </c:pt>
                <c:pt idx="26">
                  <c:v>7.9397170835999997</c:v>
                </c:pt>
                <c:pt idx="27">
                  <c:v>7.7252539632000001</c:v>
                </c:pt>
                <c:pt idx="28">
                  <c:v>7.6530532876000006</c:v>
                </c:pt>
                <c:pt idx="29">
                  <c:v>7.7201114155999999</c:v>
                </c:pt>
                <c:pt idx="30">
                  <c:v>7.7469202292000006</c:v>
                </c:pt>
                <c:pt idx="31">
                  <c:v>7.7505941420000006</c:v>
                </c:pt>
                <c:pt idx="32">
                  <c:v>7.7807253451999996</c:v>
                </c:pt>
                <c:pt idx="33">
                  <c:v>7.8419579439999989</c:v>
                </c:pt>
                <c:pt idx="34">
                  <c:v>7.9651910163999995</c:v>
                </c:pt>
                <c:pt idx="35">
                  <c:v>8.122466472000001</c:v>
                </c:pt>
                <c:pt idx="36">
                  <c:v>8.4022565080000007</c:v>
                </c:pt>
                <c:pt idx="37">
                  <c:v>8.4826500316000004</c:v>
                </c:pt>
                <c:pt idx="38">
                  <c:v>8.6895686000000012</c:v>
                </c:pt>
                <c:pt idx="39">
                  <c:v>9.0983965183999995</c:v>
                </c:pt>
                <c:pt idx="40">
                  <c:v>9.2058075792</c:v>
                </c:pt>
                <c:pt idx="41">
                  <c:v>9.1393788320000002</c:v>
                </c:pt>
                <c:pt idx="42">
                  <c:v>8.9724287080000007</c:v>
                </c:pt>
                <c:pt idx="43">
                  <c:v>9.0899985280000006</c:v>
                </c:pt>
                <c:pt idx="44">
                  <c:v>9.2333256759999998</c:v>
                </c:pt>
                <c:pt idx="45">
                  <c:v>9.3058176160000006</c:v>
                </c:pt>
                <c:pt idx="46">
                  <c:v>9.3353912440000002</c:v>
                </c:pt>
                <c:pt idx="47">
                  <c:v>9.2521922679999999</c:v>
                </c:pt>
                <c:pt idx="48">
                  <c:v>9.1056753199999996</c:v>
                </c:pt>
                <c:pt idx="49">
                  <c:v>8.9346009439999996</c:v>
                </c:pt>
                <c:pt idx="50">
                  <c:v>8.6749284759999998</c:v>
                </c:pt>
                <c:pt idx="51">
                  <c:v>8.1717961839999997</c:v>
                </c:pt>
                <c:pt idx="52">
                  <c:v>7.815162108</c:v>
                </c:pt>
                <c:pt idx="53">
                  <c:v>7.4092579040000004</c:v>
                </c:pt>
                <c:pt idx="54">
                  <c:v>7.2752832000000005</c:v>
                </c:pt>
                <c:pt idx="55">
                  <c:v>6.9783397160000007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F-4028-97F7-75C93077539A}"/>
            </c:ext>
          </c:extLst>
        </c:ser>
        <c:ser>
          <c:idx val="5"/>
          <c:order val="5"/>
          <c:tx>
            <c:v>CI</c:v>
          </c:tx>
          <c:spPr>
            <a:solidFill>
              <a:srgbClr val="ECD2D3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Sheet1!$W$2:$W$57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1.12484008</c:v>
                </c:pt>
                <c:pt idx="3">
                  <c:v>1.12484008</c:v>
                </c:pt>
                <c:pt idx="4">
                  <c:v>0</c:v>
                </c:pt>
                <c:pt idx="5">
                  <c:v>0</c:v>
                </c:pt>
                <c:pt idx="6">
                  <c:v>1.2682621392</c:v>
                </c:pt>
                <c:pt idx="7">
                  <c:v>1.3434456224</c:v>
                </c:pt>
                <c:pt idx="8">
                  <c:v>1.4032641559999999</c:v>
                </c:pt>
                <c:pt idx="9">
                  <c:v>1.4627714807999999</c:v>
                </c:pt>
                <c:pt idx="10">
                  <c:v>1.5318179688</c:v>
                </c:pt>
                <c:pt idx="11">
                  <c:v>1.5915255663999999</c:v>
                </c:pt>
                <c:pt idx="12">
                  <c:v>1.6477415415999999</c:v>
                </c:pt>
                <c:pt idx="13">
                  <c:v>1.7082434096000001</c:v>
                </c:pt>
                <c:pt idx="14">
                  <c:v>1.7846639272</c:v>
                </c:pt>
                <c:pt idx="15">
                  <c:v>1.8813753056</c:v>
                </c:pt>
                <c:pt idx="16">
                  <c:v>2.0322100455999998</c:v>
                </c:pt>
                <c:pt idx="17">
                  <c:v>2.1339296551999998</c:v>
                </c:pt>
                <c:pt idx="18">
                  <c:v>2.2822867591999998</c:v>
                </c:pt>
                <c:pt idx="19">
                  <c:v>2.4142919751999998</c:v>
                </c:pt>
                <c:pt idx="20">
                  <c:v>2.5587785104000003</c:v>
                </c:pt>
                <c:pt idx="21">
                  <c:v>2.7199298280000002</c:v>
                </c:pt>
                <c:pt idx="22">
                  <c:v>2.8340223296000002</c:v>
                </c:pt>
                <c:pt idx="23">
                  <c:v>2.8741642663999998</c:v>
                </c:pt>
                <c:pt idx="24">
                  <c:v>2.9233477224</c:v>
                </c:pt>
                <c:pt idx="25">
                  <c:v>2.9343282695999999</c:v>
                </c:pt>
                <c:pt idx="26">
                  <c:v>3.0139962327999998</c:v>
                </c:pt>
                <c:pt idx="27">
                  <c:v>3.1327780735999999</c:v>
                </c:pt>
                <c:pt idx="28">
                  <c:v>3.0919066248</c:v>
                </c:pt>
                <c:pt idx="29">
                  <c:v>2.9941053688000001</c:v>
                </c:pt>
                <c:pt idx="30">
                  <c:v>3.0267779415999998</c:v>
                </c:pt>
                <c:pt idx="31">
                  <c:v>3.0686193159999999</c:v>
                </c:pt>
                <c:pt idx="32">
                  <c:v>3.0592469096000001</c:v>
                </c:pt>
                <c:pt idx="33">
                  <c:v>2.9700609120000001</c:v>
                </c:pt>
                <c:pt idx="34">
                  <c:v>2.8429443671999999</c:v>
                </c:pt>
                <c:pt idx="35">
                  <c:v>2.7738088559999996</c:v>
                </c:pt>
                <c:pt idx="36">
                  <c:v>2.711278584</c:v>
                </c:pt>
                <c:pt idx="37">
                  <c:v>3.1383139367999999</c:v>
                </c:pt>
                <c:pt idx="38">
                  <c:v>3.5370747999999996</c:v>
                </c:pt>
                <c:pt idx="39">
                  <c:v>3.7772569631999997</c:v>
                </c:pt>
                <c:pt idx="40">
                  <c:v>3.9147608416000002</c:v>
                </c:pt>
                <c:pt idx="41">
                  <c:v>4.0931103359999996</c:v>
                </c:pt>
                <c:pt idx="42">
                  <c:v>4.4721425839999993</c:v>
                </c:pt>
                <c:pt idx="43">
                  <c:v>4.9103809439999999</c:v>
                </c:pt>
                <c:pt idx="44">
                  <c:v>5.2581386480000001</c:v>
                </c:pt>
                <c:pt idx="45">
                  <c:v>5.5942727679999997</c:v>
                </c:pt>
                <c:pt idx="46">
                  <c:v>5.9436455119999998</c:v>
                </c:pt>
                <c:pt idx="47">
                  <c:v>6.490213464</c:v>
                </c:pt>
                <c:pt idx="48">
                  <c:v>7.1642233599999994</c:v>
                </c:pt>
                <c:pt idx="49">
                  <c:v>7.9321341120000008</c:v>
                </c:pt>
                <c:pt idx="50">
                  <c:v>8.8462910480000012</c:v>
                </c:pt>
                <c:pt idx="51">
                  <c:v>10.198505632</c:v>
                </c:pt>
                <c:pt idx="52">
                  <c:v>11.234279784</c:v>
                </c:pt>
                <c:pt idx="53">
                  <c:v>12.270002192</c:v>
                </c:pt>
                <c:pt idx="54">
                  <c:v>12.6163436</c:v>
                </c:pt>
                <c:pt idx="55">
                  <c:v>13.269152567999999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92F-4028-97F7-75C93077539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F92F-4028-97F7-75C93077539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92F-4028-97F7-75C93077539A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92F-4028-97F7-75C93077539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92F-4028-97F7-75C93077539A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92F-4028-97F7-75C93077539A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F92F-4028-97F7-75C93077539A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F92F-4028-97F7-75C93077539A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F92F-4028-97F7-75C93077539A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F92F-4028-97F7-75C93077539A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F92F-4028-97F7-75C93077539A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F92F-4028-97F7-75C93077539A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2">
                  <c:v>20001</c:v>
                </c:pt>
                <c:pt idx="3">
                  <c:v>120001</c:v>
                </c:pt>
                <c:pt idx="4">
                  <c:v>1</c:v>
                </c:pt>
                <c:pt idx="5">
                  <c:v>120001</c:v>
                </c:pt>
                <c:pt idx="6">
                  <c:v>3001</c:v>
                </c:pt>
                <c:pt idx="7">
                  <c:v>17001</c:v>
                </c:pt>
                <c:pt idx="8">
                  <c:v>20001</c:v>
                </c:pt>
                <c:pt idx="9">
                  <c:v>120001</c:v>
                </c:pt>
                <c:pt idx="10">
                  <c:v>1</c:v>
                </c:pt>
                <c:pt idx="11">
                  <c:v>120001</c:v>
                </c:pt>
                <c:pt idx="12">
                  <c:v>1</c:v>
                </c:pt>
                <c:pt idx="13">
                  <c:v>120001</c:v>
                </c:pt>
                <c:pt idx="14">
                  <c:v>1</c:v>
                </c:pt>
                <c:pt idx="15">
                  <c:v>120001</c:v>
                </c:pt>
                <c:pt idx="16">
                  <c:v>1</c:v>
                </c:pt>
                <c:pt idx="17">
                  <c:v>120001</c:v>
                </c:pt>
                <c:pt idx="18">
                  <c:v>1</c:v>
                </c:pt>
                <c:pt idx="19">
                  <c:v>120001</c:v>
                </c:pt>
                <c:pt idx="20">
                  <c:v>1</c:v>
                </c:pt>
                <c:pt idx="21">
                  <c:v>120001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F92F-4028-97F7-75C93077539A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Sheet1!$P$2:$P$7</c:f>
              <c:numCache>
                <c:formatCode>General</c:formatCode>
                <c:ptCount val="6"/>
                <c:pt idx="0">
                  <c:v>20001</c:v>
                </c:pt>
                <c:pt idx="1">
                  <c:v>40001</c:v>
                </c:pt>
                <c:pt idx="2">
                  <c:v>60001</c:v>
                </c:pt>
                <c:pt idx="3">
                  <c:v>80001</c:v>
                </c:pt>
                <c:pt idx="4">
                  <c:v>100001</c:v>
                </c:pt>
                <c:pt idx="5">
                  <c:v>120001</c:v>
                </c:pt>
              </c:numCache>
            </c:numRef>
          </c:xVal>
          <c:yVal>
            <c:numRef>
              <c:f>Sheet1!$Q$2:$Q$7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F92F-4028-97F7-75C93077539A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A-F92F-4028-97F7-75C93077539A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6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F92F-4028-97F7-75C93077539A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F92F-4028-97F7-75C93077539A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3059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300"/>
        <c:majorTimeUnit val="years"/>
      </c:date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3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9B984"/>
            </a:solidFill>
            <a:ln w="9525">
              <a:solidFill>
                <a:srgbClr val="D4582A"/>
              </a:solidFill>
            </a:ln>
          </c:spPr>
          <c:invertIfNegative val="0"/>
          <c:dLbls>
            <c:dLbl>
              <c:idx val="0"/>
              <c:layout>
                <c:manualLayout>
                  <c:x val="-8.7594613597456586E-2"/>
                  <c:y val="7.546514900371358E-2"/>
                </c:manualLayout>
              </c:layout>
              <c:tx>
                <c:rich>
                  <a:bodyPr/>
                  <a:lstStyle/>
                  <a:p>
                    <a:fld id="{61FA64CE-3AE5-4956-99A4-34F12BBEAD4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7C5-4FB8-891A-49BCB1DF21EA}"/>
                </c:ext>
              </c:extLst>
            </c:dLbl>
            <c:dLbl>
              <c:idx val="1"/>
              <c:layout>
                <c:manualLayout>
                  <c:x val="-1.0352979538599495E-2"/>
                  <c:y val="-0.21728758420034758"/>
                </c:manualLayout>
              </c:layout>
              <c:tx>
                <c:rich>
                  <a:bodyPr/>
                  <a:lstStyle/>
                  <a:p>
                    <a:fld id="{CB87A92C-8A94-4CF4-B95D-06477C5CE9F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7C5-4FB8-891A-49BCB1DF21EA}"/>
                </c:ext>
              </c:extLst>
            </c:dLbl>
            <c:dLbl>
              <c:idx val="2"/>
              <c:layout>
                <c:manualLayout>
                  <c:x val="-9.0588570962745821E-3"/>
                  <c:y val="0.12620895609241736"/>
                </c:manualLayout>
              </c:layout>
              <c:tx>
                <c:rich>
                  <a:bodyPr/>
                  <a:lstStyle/>
                  <a:p>
                    <a:fld id="{23841F7D-E038-4D66-9424-A54E2AD6BF5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87C5-4FB8-891A-49BCB1DF21EA}"/>
                </c:ext>
              </c:extLst>
            </c:dLbl>
            <c:dLbl>
              <c:idx val="3"/>
              <c:layout>
                <c:manualLayout>
                  <c:x val="-7.1176734327871288E-3"/>
                  <c:y val="6.2453916416866366E-2"/>
                </c:manualLayout>
              </c:layout>
              <c:tx>
                <c:rich>
                  <a:bodyPr/>
                  <a:lstStyle/>
                  <a:p>
                    <a:fld id="{36EE22D7-567E-4301-B06C-165A3D91C4A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7C5-4FB8-891A-49BCB1DF21EA}"/>
                </c:ext>
              </c:extLst>
            </c:dLbl>
            <c:dLbl>
              <c:idx val="4"/>
              <c:layout>
                <c:manualLayout>
                  <c:x val="-5.1764897692997474E-3"/>
                  <c:y val="5.0743807088703831E-2"/>
                </c:manualLayout>
              </c:layout>
              <c:tx>
                <c:rich>
                  <a:bodyPr/>
                  <a:lstStyle/>
                  <a:p>
                    <a:fld id="{82F8B354-D970-467B-AD33-AB986A18DB1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7C5-4FB8-891A-49BCB1DF21EA}"/>
                </c:ext>
              </c:extLst>
            </c:dLbl>
            <c:dLbl>
              <c:idx val="5"/>
              <c:layout>
                <c:manualLayout>
                  <c:x val="-5.823550990462216E-3"/>
                  <c:y val="-0.14572580497268819"/>
                </c:manualLayout>
              </c:layout>
              <c:tx>
                <c:rich>
                  <a:bodyPr/>
                  <a:lstStyle/>
                  <a:p>
                    <a:fld id="{0772260D-3538-41A3-B3FA-FD20343244C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7C5-4FB8-891A-49BCB1DF21EA}"/>
                </c:ext>
              </c:extLst>
            </c:dLbl>
            <c:dLbl>
              <c:idx val="6"/>
              <c:layout>
                <c:manualLayout>
                  <c:x val="-5.823550990462216E-3"/>
                  <c:y val="3.9033697760541483E-2"/>
                </c:manualLayout>
              </c:layout>
              <c:tx>
                <c:rich>
                  <a:bodyPr/>
                  <a:lstStyle/>
                  <a:p>
                    <a:fld id="{C1953308-A05E-4364-95B2-DEAC689EC9B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7C5-4FB8-891A-49BCB1DF21E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BC7360F-82D8-4E04-8D42-7A0D0E07C52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7C5-4FB8-891A-49BCB1DF21EA}"/>
                </c:ext>
              </c:extLst>
            </c:dLbl>
            <c:dLbl>
              <c:idx val="8"/>
              <c:layout>
                <c:manualLayout>
                  <c:x val="-5.1764897692997474E-3"/>
                  <c:y val="5.594830012344279E-2"/>
                </c:manualLayout>
              </c:layout>
              <c:tx>
                <c:rich>
                  <a:bodyPr/>
                  <a:lstStyle/>
                  <a:p>
                    <a:fld id="{29B4BE86-56EF-4335-A0BD-87F148131AE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7C5-4FB8-891A-49BCB1DF21EA}"/>
                </c:ext>
              </c:extLst>
            </c:dLbl>
            <c:dLbl>
              <c:idx val="9"/>
              <c:layout>
                <c:manualLayout>
                  <c:x val="-3.8823673269748581E-3"/>
                  <c:y val="0.1053909839534619"/>
                </c:manualLayout>
              </c:layout>
              <c:tx>
                <c:rich>
                  <a:bodyPr/>
                  <a:lstStyle/>
                  <a:p>
                    <a:fld id="{9754CD73-594C-4CC7-A998-3EA8F670FA7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7C5-4FB8-891A-49BCB1DF21EA}"/>
                </c:ext>
              </c:extLst>
            </c:dLbl>
            <c:dLbl>
              <c:idx val="10"/>
              <c:layout>
                <c:manualLayout>
                  <c:x val="-4.5294285481372789E-3"/>
                  <c:y val="-6.2453916416866366E-2"/>
                </c:manualLayout>
              </c:layout>
              <c:tx>
                <c:rich>
                  <a:bodyPr/>
                  <a:lstStyle/>
                  <a:p>
                    <a:fld id="{0C66067E-603C-4A45-8E7F-D40A5B7E0E4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C5-4FB8-891A-49BCB1DF21EA}"/>
                </c:ext>
              </c:extLst>
            </c:dLbl>
            <c:dLbl>
              <c:idx val="11"/>
              <c:layout>
                <c:manualLayout>
                  <c:x val="-4.5294285481373023E-3"/>
                  <c:y val="-0.26803139128905151"/>
                </c:manualLayout>
              </c:layout>
              <c:tx>
                <c:rich>
                  <a:bodyPr/>
                  <a:lstStyle/>
                  <a:p>
                    <a:fld id="{FE87884C-AD94-42D1-928A-18EC32177D5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7C5-4FB8-891A-49BCB1DF21EA}"/>
                </c:ext>
              </c:extLst>
            </c:dLbl>
            <c:dLbl>
              <c:idx val="12"/>
              <c:layout>
                <c:manualLayout>
                  <c:x val="-4.5294285481372789E-3"/>
                  <c:y val="-2.342021865632489E-2"/>
                </c:manualLayout>
              </c:layout>
              <c:tx>
                <c:rich>
                  <a:bodyPr/>
                  <a:lstStyle/>
                  <a:p>
                    <a:fld id="{904393F2-42F5-4C58-AB1E-9DC9FB01EA6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C5-4FB8-891A-49BCB1DF21EA}"/>
                </c:ext>
              </c:extLst>
            </c:dLbl>
            <c:dLbl>
              <c:idx val="13"/>
              <c:layout>
                <c:manualLayout>
                  <c:x val="-3.8823673269748104E-3"/>
                  <c:y val="-8.4573011814506591E-2"/>
                </c:manualLayout>
              </c:layout>
              <c:tx>
                <c:rich>
                  <a:bodyPr/>
                  <a:lstStyle/>
                  <a:p>
                    <a:fld id="{B3CFD2A2-5FDC-4240-ABB3-93FAA20D6AA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7C5-4FB8-891A-49BCB1DF21EA}"/>
                </c:ext>
              </c:extLst>
            </c:dLbl>
            <c:dLbl>
              <c:idx val="14"/>
              <c:layout>
                <c:manualLayout>
                  <c:x val="-4.5294285481372789E-3"/>
                  <c:y val="-0.22769657026982532"/>
                </c:manualLayout>
              </c:layout>
              <c:tx>
                <c:rich>
                  <a:bodyPr/>
                  <a:lstStyle/>
                  <a:p>
                    <a:fld id="{6A7DE36F-44A3-475B-890B-1EDEA8A295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C5-4FB8-891A-49BCB1DF21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975DF6F-010D-4437-A0F4-021C652C22E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87C5-4FB8-891A-49BCB1DF21E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C3CC427-5A81-4A70-B14C-A4576D5921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87C5-4FB8-891A-49BCB1DF21EA}"/>
                </c:ext>
              </c:extLst>
            </c:dLbl>
            <c:dLbl>
              <c:idx val="17"/>
              <c:layout>
                <c:manualLayout>
                  <c:x val="-0.12552987690551898"/>
                  <c:y val="-0.16784490037032837"/>
                </c:manualLayout>
              </c:layout>
              <c:tx>
                <c:rich>
                  <a:bodyPr/>
                  <a:lstStyle/>
                  <a:p>
                    <a:fld id="{1715BF28-E600-4D05-AEEC-F93E5A0424A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C5-4FB8-891A-49BCB1DF21EA}"/>
                </c:ext>
              </c:extLst>
            </c:dLbl>
            <c:dLbl>
              <c:idx val="18"/>
              <c:layout>
                <c:manualLayout>
                  <c:x val="-3.8823673269748104E-3"/>
                  <c:y val="-0.2615257749956279"/>
                </c:manualLayout>
              </c:layout>
              <c:tx>
                <c:rich>
                  <a:bodyPr/>
                  <a:lstStyle/>
                  <a:p>
                    <a:fld id="{1150FC31-9B51-4199-9BA8-BC54A6843D5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C5-4FB8-891A-49BCB1DF21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7D1936DF-7FCB-461C-AAAB-E7068F70969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87C5-4FB8-891A-49BCB1DF21EA}"/>
                </c:ext>
              </c:extLst>
            </c:dLbl>
            <c:dLbl>
              <c:idx val="20"/>
              <c:layout>
                <c:manualLayout>
                  <c:x val="-3.2353061058123423E-3"/>
                  <c:y val="-0.14312355845531879"/>
                </c:manualLayout>
              </c:layout>
              <c:tx>
                <c:rich>
                  <a:bodyPr/>
                  <a:lstStyle/>
                  <a:p>
                    <a:fld id="{65B83006-E6FD-4F79-AD9B-F1991A37624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C5-4FB8-891A-49BCB1DF21EA}"/>
                </c:ext>
              </c:extLst>
            </c:dLbl>
            <c:dLbl>
              <c:idx val="21"/>
              <c:layout>
                <c:manualLayout>
                  <c:x val="-8.6706203635770765E-2"/>
                  <c:y val="-4.1635944277910938E-2"/>
                </c:manualLayout>
              </c:layout>
              <c:tx>
                <c:rich>
                  <a:bodyPr/>
                  <a:lstStyle/>
                  <a:p>
                    <a:fld id="{9B5E52EF-FCFB-49BC-82D9-4431B908C6B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C5-4FB8-891A-49BCB1DF21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F18DAFE-6328-48EC-BFF2-54EE8146D01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87C5-4FB8-891A-49BCB1DF21EA}"/>
                </c:ext>
              </c:extLst>
            </c:dLbl>
            <c:dLbl>
              <c:idx val="23"/>
              <c:layout>
                <c:manualLayout>
                  <c:x val="-3.8823673269748104E-3"/>
                  <c:y val="-0.14572580497268819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B7205E4E-05E8-425D-85DE-BE5D2A66F402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C5-4FB8-891A-49BCB1DF21EA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4A165BD-45E7-480F-9F65-82284279123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87C5-4FB8-891A-49BCB1DF21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932C0FFB-DB89-4FF2-ACED-D4B3C48F3E0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87C5-4FB8-891A-49BCB1DF21EA}"/>
                </c:ext>
              </c:extLst>
            </c:dLbl>
            <c:dLbl>
              <c:idx val="26"/>
              <c:layout>
                <c:manualLayout>
                  <c:x val="-8.411795875112137E-3"/>
                  <c:y val="-9.7584244401353701E-2"/>
                </c:manualLayout>
              </c:layout>
              <c:tx>
                <c:rich>
                  <a:bodyPr/>
                  <a:lstStyle/>
                  <a:p>
                    <a:fld id="{830E834B-4363-4FD3-8320-AFE8DE2A0CC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7C5-4FB8-891A-49BCB1DF21EA}"/>
                </c:ext>
              </c:extLst>
            </c:dLbl>
            <c:dLbl>
              <c:idx val="27"/>
              <c:layout>
                <c:manualLayout>
                  <c:x val="-2.588244884649921E-3"/>
                  <c:y val="2.6022465173694321E-2"/>
                </c:manualLayout>
              </c:layout>
              <c:tx>
                <c:rich>
                  <a:bodyPr/>
                  <a:lstStyle/>
                  <a:p>
                    <a:fld id="{F08404E4-8452-42F4-A0FA-2B664F6C04B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C5-4FB8-891A-49BCB1DF21E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5C345D5-F5FF-42EA-BFA8-0AC06937115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87C5-4FB8-891A-49BCB1DF21E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65F0AE1E-5826-4A1F-9EE6-EEC814E469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7C5-4FB8-891A-49BCB1DF21EA}"/>
                </c:ext>
              </c:extLst>
            </c:dLbl>
            <c:dLbl>
              <c:idx val="30"/>
              <c:layout>
                <c:manualLayout>
                  <c:x val="-2.5882448846499687E-3"/>
                  <c:y val="-7.4164025745028811E-2"/>
                </c:manualLayout>
              </c:layout>
              <c:tx>
                <c:rich>
                  <a:bodyPr/>
                  <a:lstStyle/>
                  <a:p>
                    <a:fld id="{197F1C32-84F7-4C60-841B-E3BC0FBB750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C5-4FB8-891A-49BCB1DF21EA}"/>
                </c:ext>
              </c:extLst>
            </c:dLbl>
            <c:dLbl>
              <c:idx val="31"/>
              <c:layout>
                <c:manualLayout>
                  <c:x val="-3.2353061058123423E-3"/>
                  <c:y val="-3.5130327984487383E-2"/>
                </c:manualLayout>
              </c:layout>
              <c:tx>
                <c:rich>
                  <a:bodyPr/>
                  <a:lstStyle/>
                  <a:p>
                    <a:fld id="{8C6C880F-666D-4D99-9293-E307CA5A4DA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C5-4FB8-891A-49BCB1DF21EA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9DF93BAC-8B4C-473B-A3D2-AA82F7C658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87C5-4FB8-891A-49BCB1DF21EA}"/>
                </c:ext>
              </c:extLst>
            </c:dLbl>
            <c:dLbl>
              <c:idx val="33"/>
              <c:layout>
                <c:manualLayout>
                  <c:x val="-0.10772856036520756"/>
                  <c:y val="-5.0743807088703921E-2"/>
                </c:manualLayout>
              </c:layout>
              <c:tx>
                <c:rich>
                  <a:bodyPr/>
                  <a:lstStyle/>
                  <a:p>
                    <a:fld id="{FEE50C5C-05A9-4F64-94E2-CF562D4EA67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C5-4FB8-891A-49BCB1DF21EA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BDEED626-D09A-4316-B507-6A131FC06F9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87C5-4FB8-891A-49BCB1DF21EA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8FC0A146-680B-4291-9656-F868FB5448D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87C5-4FB8-891A-49BCB1DF21E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631C3DFE-9C67-4336-A6BD-B36094E148C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87C5-4FB8-891A-49BCB1DF21EA}"/>
                </c:ext>
              </c:extLst>
            </c:dLbl>
            <c:dLbl>
              <c:idx val="37"/>
              <c:layout>
                <c:manualLayout>
                  <c:x val="-3.2353061058123895E-3"/>
                  <c:y val="-3.5130327984487356E-2"/>
                </c:manualLayout>
              </c:layout>
              <c:tx>
                <c:rich>
                  <a:bodyPr/>
                  <a:lstStyle/>
                  <a:p>
                    <a:fld id="{9A24BB9F-D158-4938-94C6-FB0D9C1659E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C5-4FB8-891A-49BCB1DF21E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75DC3AF-45A2-49FA-8E2C-AA4015755C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87C5-4FB8-891A-49BCB1DF21EA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956B8DF-32A3-44B0-91AC-8DA19A3FF37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87C5-4FB8-891A-49BCB1DF21E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228C3AE-C8B4-43F6-88D2-824F6143364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87C5-4FB8-891A-49BCB1DF21EA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1998C5D0-412B-4E1A-B639-2428250A10E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87C5-4FB8-891A-49BCB1DF21EA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7AEB7AD8-4A02-4722-9E6C-55DCA8AB72D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87C5-4FB8-891A-49BCB1DF21E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962C1076-7263-42B3-99C7-3D8609A729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87C5-4FB8-891A-49BCB1DF21E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C50F990-9861-493E-9A41-09A4F787E5D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87C5-4FB8-891A-49BCB1DF21EA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70A752B0-CF6C-4F27-9EB7-42B6EE3D8FE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87C5-4FB8-891A-49BCB1DF21EA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26E102C2-E30B-446D-AB5C-5BDE61D0B5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87C5-4FB8-891A-49BCB1DF21EA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F27D07E6-BE8F-4416-9B76-1B86F96CB04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87C5-4FB8-891A-49BCB1DF21EA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40D5C0B4-6708-4FC3-A429-A83F642657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87C5-4FB8-891A-49BCB1DF21EA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0C8628C4-2256-4E49-A063-8065D66AA0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87C5-4FB8-891A-49BCB1DF21EA}"/>
                </c:ext>
              </c:extLst>
            </c:dLbl>
            <c:dLbl>
              <c:idx val="50"/>
              <c:layout>
                <c:manualLayout>
                  <c:x val="-2.5882448846498737E-3"/>
                  <c:y val="-7.1561779227659383E-2"/>
                </c:manualLayout>
              </c:layout>
              <c:tx>
                <c:rich>
                  <a:bodyPr/>
                  <a:lstStyle/>
                  <a:p>
                    <a:fld id="{7386EF4D-1C9E-4B51-BFEC-A8DD016BE5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C5-4FB8-891A-49BCB1DF21EA}"/>
                </c:ext>
              </c:extLst>
            </c:dLbl>
            <c:dLbl>
              <c:idx val="51"/>
              <c:layout>
                <c:manualLayout>
                  <c:x val="-2.588244884649921E-3"/>
                  <c:y val="-8.9777504849245418E-2"/>
                </c:manualLayout>
              </c:layout>
              <c:tx>
                <c:rich>
                  <a:bodyPr/>
                  <a:lstStyle/>
                  <a:p>
                    <a:fld id="{E21EB7B0-907B-45F0-8774-45B8F1CFA2B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87C5-4FB8-891A-49BCB1DF21EA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32FFA1E-3D62-4C08-B958-145E9752372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87C5-4FB8-891A-49BCB1DF21EA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E442CCA-992C-4245-BEE6-F9BCBC2AF1B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87C5-4FB8-891A-49BCB1DF21EA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64242E35-38BF-43A4-8458-23581D19F86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87C5-4FB8-891A-49BCB1DF21EA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15D78D5A-7F7F-48C0-B270-82176E77F8C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87C5-4FB8-891A-49BCB1DF21EA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63810DC0-AAE6-4C1F-8221-B67D5BAB7F1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87C5-4FB8-891A-49BCB1DF21EA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67E25DC4-1287-401B-A032-ADE50F336C9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87C5-4FB8-891A-49BCB1DF21EA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4410277-80BB-4A18-AAB8-9231E4D5AED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87C5-4FB8-891A-49BCB1DF21EA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051A30E-9939-4C43-9B94-7A0DDC0669D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87C5-4FB8-891A-49BCB1DF21EA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FC31806-77EF-4783-9D91-D1E9461B159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87C5-4FB8-891A-49BCB1DF21EA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2116963-309D-44F7-8E54-F2D114AEC7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87C5-4FB8-891A-49BCB1DF21EA}"/>
                </c:ext>
              </c:extLst>
            </c:dLbl>
            <c:dLbl>
              <c:idx val="62"/>
              <c:layout>
                <c:manualLayout>
                  <c:x val="-2.5882448846498737E-3"/>
                  <c:y val="-8.0669642038452394E-2"/>
                </c:manualLayout>
              </c:layout>
              <c:tx>
                <c:rich>
                  <a:bodyPr/>
                  <a:lstStyle/>
                  <a:p>
                    <a:fld id="{BB5792DE-06CC-4CD0-8E4E-509ECF9C746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87C5-4FB8-891A-49BCB1DF21EA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1FD9F0AE-A3C0-4C2F-A3B6-D7F8256772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87C5-4FB8-891A-49BCB1DF21EA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DBEB8877-DA0F-4783-AA10-374C8EE25C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87C5-4FB8-891A-49BCB1DF21EA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C7DB30DD-BE5F-45A9-96FF-F5BBF2B8B7C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87C5-4FB8-891A-49BCB1DF21EA}"/>
                </c:ext>
              </c:extLst>
            </c:dLbl>
            <c:dLbl>
              <c:idx val="66"/>
              <c:layout>
                <c:manualLayout>
                  <c:x val="-0.10288273416483266"/>
                  <c:y val="3.9033697760541386E-2"/>
                </c:manualLayout>
              </c:layout>
              <c:tx>
                <c:rich>
                  <a:bodyPr/>
                  <a:lstStyle/>
                  <a:p>
                    <a:fld id="{D22978A1-3519-4C1A-A5E7-ADFAA64D7A3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87C5-4FB8-891A-49BCB1DF21EA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9220350-0560-4117-A2C9-5933035E3A1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87C5-4FB8-891A-49BCB1DF21EA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98DC9CA7-9930-429E-A921-B5C6FEB3AE4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87C5-4FB8-891A-49BCB1DF21EA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18124681-04E8-4D74-BBB1-6AE366FAA07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87C5-4FB8-891A-49BCB1DF21EA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D1CD6BD-770B-4599-92D1-C66269CFC7F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87C5-4FB8-891A-49BCB1DF21EA}"/>
                </c:ext>
              </c:extLst>
            </c:dLbl>
            <c:dLbl>
              <c:idx val="71"/>
              <c:layout>
                <c:manualLayout>
                  <c:x val="-1.2941224423249843E-3"/>
                  <c:y val="2.7323588432378941E-2"/>
                </c:manualLayout>
              </c:layout>
              <c:tx>
                <c:rich>
                  <a:bodyPr/>
                  <a:lstStyle/>
                  <a:p>
                    <a:fld id="{12BF7CB9-4B78-48D7-884D-01C1574D42C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87C5-4FB8-891A-49BCB1DF21EA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91D41D41-B59C-4FAA-81BE-9DD874DA91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87C5-4FB8-891A-49BCB1DF21EA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73AF7401-F814-428F-B1A2-739C0F4962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87C5-4FB8-891A-49BCB1DF21EA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4DD6E11B-3FBC-4EFF-9A0B-BE5EE33B7A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87C5-4FB8-891A-49BCB1DF21EA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99A0978B-7B94-41D3-A8C3-E7B6F203036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87C5-4FB8-891A-49BCB1DF21EA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0EC94300-E7F2-4C0A-9599-6EDBAC3327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87C5-4FB8-891A-49BCB1DF21EA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23B8AAAB-ECFE-4786-AE44-891010450E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87C5-4FB8-891A-49BCB1DF21EA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4DE74114-2C91-4120-8C55-8C19BD3522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87C5-4FB8-891A-49BCB1DF21EA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0A957297-02F3-4E4B-A374-238F07D0B6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87C5-4FB8-891A-49BCB1DF21EA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16D19FCE-D7D2-4215-B6D7-22080E4AB4F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87C5-4FB8-891A-49BCB1DF21EA}"/>
                </c:ext>
              </c:extLst>
            </c:dLbl>
            <c:dLbl>
              <c:idx val="81"/>
              <c:layout>
                <c:manualLayout>
                  <c:x val="-0.11582395858808194"/>
                  <c:y val="7.936851877976768E-2"/>
                </c:manualLayout>
              </c:layout>
              <c:tx>
                <c:rich>
                  <a:bodyPr/>
                  <a:lstStyle/>
                  <a:p>
                    <a:fld id="{3BB0939C-ECC6-4BCD-8A64-E6CDDCEF3EF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87C5-4FB8-891A-49BCB1DF21E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B9D029CD-0646-4DEE-BF3C-DDE1EDC23C2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87C5-4FB8-891A-49BCB1DF21EA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D4B97338-9284-458A-88CF-D3BC2FECCE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87C5-4FB8-891A-49BCB1DF21EA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4321C2E7-7CAA-409A-A6A3-7FBBB84E0F3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87C5-4FB8-891A-49BCB1DF21EA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358B29B1-8166-43A4-85D1-539721AA0DE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87C5-4FB8-891A-49BCB1DF21EA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09749F14-BAD0-4993-80B3-9B7909317A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87C5-4FB8-891A-49BCB1DF21EA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FB6C6FE5-4493-47B1-9F10-BD6301F6DF8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87C5-4FB8-891A-49BCB1DF21EA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E57EDDE9-67D2-45F9-802D-40866052808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87C5-4FB8-891A-49BCB1DF21EA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865115AF-100F-4DA9-A48D-A8549E93480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87C5-4FB8-891A-49BCB1DF21EA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6E028AAB-9698-4FAB-8C53-259162AC457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87C5-4FB8-891A-49BCB1DF21EA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82472F06-DBDD-4A61-A918-78E168FFF6B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87C5-4FB8-891A-49BCB1DF21EA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D452401E-737B-44FA-99E4-8458DCE208E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87C5-4FB8-891A-49BCB1DF21EA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DD608FFB-8D44-4E79-B898-EA395A5969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87C5-4FB8-891A-49BCB1DF21E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3DEAA4B4-37DE-4EC0-B57F-8F50272DEF1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87C5-4FB8-891A-49BCB1DF21E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D414283E-2B81-48F2-BF6F-D8A78AE236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87C5-4FB8-891A-49BCB1DF21E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7DE96778-E19B-484A-85BC-BEB308FBDD7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87C5-4FB8-891A-49BCB1DF21EA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8BA723A8-D4C4-4FD5-9D2A-FCECE625A45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87C5-4FB8-891A-49BCB1DF21EA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85E95256-DC71-4ABB-978E-983ECAE2B6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87C5-4FB8-891A-49BCB1DF21EA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47506DFE-D368-485C-85F9-B0569D930B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87C5-4FB8-891A-49BCB1DF21EA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527514F5-3EB2-414D-882F-F04F6A16F2B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87C5-4FB8-891A-49BCB1DF21EA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7AE1383E-138F-4773-A3A8-4224729CDAA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87C5-4FB8-891A-49BCB1DF21EA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757D7ED5-86CD-4E71-9855-C695ADC4AE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87C5-4FB8-891A-49BCB1DF21EA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A09EE6EE-073C-4E62-8A0A-38F8B3A8E1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87C5-4FB8-891A-49BCB1DF21EA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F7F2F8ED-AD55-4A42-969A-55D784B7860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87C5-4FB8-891A-49BCB1DF21EA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9DC70981-5F65-4C58-A605-2DF2B1B858F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87C5-4FB8-891A-49BCB1DF21EA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DF79751C-1221-4BD3-BFD4-E08F0C151C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87C5-4FB8-891A-49BCB1DF21EA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046EB864-6EFA-4F82-9A0A-74EB25EC19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87C5-4FB8-891A-49BCB1DF21EA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369897C2-895B-4553-8EEB-890823BC0EB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87C5-4FB8-891A-49BCB1DF21EA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F738DE81-BCEE-410D-945E-C72A44E4B49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87C5-4FB8-891A-49BCB1DF21EA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244564F8-B4B5-44BA-A3B6-FE2CE0F973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87C5-4FB8-891A-49BCB1DF21EA}"/>
                </c:ext>
              </c:extLst>
            </c:dLbl>
            <c:dLbl>
              <c:idx val="111"/>
              <c:layout>
                <c:manualLayout>
                  <c:x val="-1.2941224423249369E-3"/>
                  <c:y val="-5.2044930347388642E-2"/>
                </c:manualLayout>
              </c:layout>
              <c:tx>
                <c:rich>
                  <a:bodyPr/>
                  <a:lstStyle/>
                  <a:p>
                    <a:fld id="{8A52BA4E-7069-4FDE-A75C-51EF2994909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F-87C5-4FB8-891A-49BCB1DF21EA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62F9E03C-459C-49E4-B341-AD0BD116310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87C5-4FB8-891A-49BCB1DF21EA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10934E37-1BF4-4CBD-8420-B5157816B43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87C5-4FB8-891A-49BCB1DF21EA}"/>
                </c:ext>
              </c:extLst>
            </c:dLbl>
            <c:dLbl>
              <c:idx val="114"/>
              <c:layout>
                <c:manualLayout>
                  <c:x val="-1.2941224423249369E-3"/>
                  <c:y val="-3.12269582084331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FE252FCB-96DD-4EEC-AFB8-BF2FDA5CE87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2-87C5-4FB8-891A-49BCB1DF21EA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763E3291-3B02-4DD3-86A0-3B8FC6C2DFF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87C5-4FB8-891A-49BCB1DF21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78D2311A-FF54-4425-BCB1-F9E1BC9347D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87C5-4FB8-891A-49BCB1DF21EA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86A4C409-E5DA-46F3-944A-B2C34CBFA1F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87C5-4FB8-891A-49BCB1DF21EA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DEBABA3E-0DC6-4135-8483-9A2D5C4E930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87C5-4FB8-891A-49BCB1DF21EA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8B39DAE5-AEF8-472B-81C0-4EE23723021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87C5-4FB8-891A-49BCB1DF21EA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56342838-C80F-48E1-BC5E-4C07B0490E0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87C5-4FB8-891A-49BCB1DF21EA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D2B353E7-2AF1-4299-A3BC-55916751191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87C5-4FB8-891A-49BCB1DF21EA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84FD24C3-B1E9-496D-91CB-C7FECE9D3D8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87C5-4FB8-891A-49BCB1DF21EA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EEDE2CCC-DEFB-4F14-B5EA-478CE674F4F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87C5-4FB8-891A-49BCB1DF21EA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FBEF3BD7-77C7-47A5-B508-9C7E59049D8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87C5-4FB8-891A-49BCB1DF21EA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726DCC50-A577-42E6-B793-1D2042D706A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87C5-4FB8-891A-49BCB1DF21EA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A55D1CA8-2E2E-44AE-AABE-7CEF42342FA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87C5-4FB8-891A-49BCB1DF21EA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87C5-4FB8-891A-49BCB1DF21EA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87C5-4FB8-891A-49BCB1DF21EA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87C5-4FB8-891A-49BCB1DF21EA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8.0444259999999996</c:v>
                </c:pt>
                <c:pt idx="2">
                  <c:v>9.0578599999999998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9.5392259999999993</c:v>
                </c:pt>
                <c:pt idx="7">
                  <c:v>8.0730409999999999</c:v>
                </c:pt>
                <c:pt idx="8">
                  <c:v>4.8174460000000003</c:v>
                </c:pt>
                <c:pt idx="9">
                  <c:v>5.9313690000000001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9.8903490000000005</c:v>
                </c:pt>
                <c:pt idx="13">
                  <c:v>13.723509999999999</c:v>
                </c:pt>
                <c:pt idx="14">
                  <c:v>10.172359999999999</c:v>
                </c:pt>
                <c:pt idx="15">
                  <c:v>6.0240919999999996</c:v>
                </c:pt>
                <c:pt idx="16">
                  <c:v>5.9269749999999997</c:v>
                </c:pt>
                <c:pt idx="17">
                  <c:v>13.146369999999999</c:v>
                </c:pt>
                <c:pt idx="18">
                  <c:v>11.601039999999999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21.932189999999999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8.9365319999999997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12.739750000000001</c:v>
                </c:pt>
                <c:pt idx="28">
                  <c:v>10.484719999999999</c:v>
                </c:pt>
                <c:pt idx="29">
                  <c:v>9.8766259999999999</c:v>
                </c:pt>
                <c:pt idx="30">
                  <c:v>14.797940000000001</c:v>
                </c:pt>
                <c:pt idx="31">
                  <c:v>14.888059999999999</c:v>
                </c:pt>
                <c:pt idx="32">
                  <c:v>4.276675</c:v>
                </c:pt>
                <c:pt idx="33">
                  <c:v>16.38456</c:v>
                </c:pt>
                <c:pt idx="34">
                  <c:v>11.61027</c:v>
                </c:pt>
                <c:pt idx="35">
                  <c:v>9.5008090000000003</c:v>
                </c:pt>
                <c:pt idx="36">
                  <c:v>12.94825</c:v>
                </c:pt>
                <c:pt idx="37">
                  <c:v>22.515560000000001</c:v>
                </c:pt>
                <c:pt idx="38">
                  <c:v>11.949590000000001</c:v>
                </c:pt>
                <c:pt idx="39">
                  <c:v>8.9583119999999994</c:v>
                </c:pt>
                <c:pt idx="40">
                  <c:v>7.7982250000000004</c:v>
                </c:pt>
                <c:pt idx="41">
                  <c:v>10.587949999999999</c:v>
                </c:pt>
                <c:pt idx="42">
                  <c:v>7.8294689999999996</c:v>
                </c:pt>
                <c:pt idx="43">
                  <c:v>7.4134260000000003</c:v>
                </c:pt>
                <c:pt idx="44">
                  <c:v>3.5090370000000002</c:v>
                </c:pt>
                <c:pt idx="45">
                  <c:v>9.7495799999999999</c:v>
                </c:pt>
                <c:pt idx="46">
                  <c:v>7.1828070000000004</c:v>
                </c:pt>
                <c:pt idx="47">
                  <c:v>2.2325490000000001</c:v>
                </c:pt>
                <c:pt idx="48">
                  <c:v>4.7415250000000002</c:v>
                </c:pt>
                <c:pt idx="49">
                  <c:v>10.0116</c:v>
                </c:pt>
                <c:pt idx="50">
                  <c:v>15.622920000000001</c:v>
                </c:pt>
                <c:pt idx="51">
                  <c:v>21.497</c:v>
                </c:pt>
                <c:pt idx="52">
                  <c:v>6.7320399999999996</c:v>
                </c:pt>
                <c:pt idx="53">
                  <c:v>14.94117</c:v>
                </c:pt>
                <c:pt idx="54">
                  <c:v>8.5811849999999996</c:v>
                </c:pt>
                <c:pt idx="55">
                  <c:v>7.5418149999999997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13.10946</c:v>
                </c:pt>
                <c:pt idx="59">
                  <c:v>8.5162849999999999</c:v>
                </c:pt>
                <c:pt idx="60">
                  <c:v>14.755409999999999</c:v>
                </c:pt>
                <c:pt idx="61">
                  <c:v>9.5894469999999998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16.035969999999999</c:v>
                </c:pt>
                <c:pt idx="65">
                  <c:v>2.929192</c:v>
                </c:pt>
                <c:pt idx="66">
                  <c:v>-4.3240550000000004</c:v>
                </c:pt>
                <c:pt idx="67">
                  <c:v>1.943022</c:v>
                </c:pt>
                <c:pt idx="68">
                  <c:v>9.7451260000000008</c:v>
                </c:pt>
                <c:pt idx="69">
                  <c:v>10.18469</c:v>
                </c:pt>
                <c:pt idx="70">
                  <c:v>4.9499149999999998</c:v>
                </c:pt>
                <c:pt idx="71">
                  <c:v>-0.1120152</c:v>
                </c:pt>
                <c:pt idx="72">
                  <c:v>11.55068</c:v>
                </c:pt>
                <c:pt idx="73">
                  <c:v>12.793480000000001</c:v>
                </c:pt>
                <c:pt idx="74">
                  <c:v>13.28463</c:v>
                </c:pt>
                <c:pt idx="75">
                  <c:v>9.802721</c:v>
                </c:pt>
                <c:pt idx="76">
                  <c:v>5.4466710000000003</c:v>
                </c:pt>
                <c:pt idx="77">
                  <c:v>12.86017</c:v>
                </c:pt>
                <c:pt idx="78">
                  <c:v>8.9488679999999992</c:v>
                </c:pt>
                <c:pt idx="79">
                  <c:v>11.850390000000001</c:v>
                </c:pt>
                <c:pt idx="80">
                  <c:v>9.2671480000000006</c:v>
                </c:pt>
                <c:pt idx="81">
                  <c:v>-3.7230370000000002</c:v>
                </c:pt>
                <c:pt idx="82">
                  <c:v>7.6054430000000002</c:v>
                </c:pt>
                <c:pt idx="83">
                  <c:v>14.691800000000001</c:v>
                </c:pt>
                <c:pt idx="84">
                  <c:v>13.829459999999999</c:v>
                </c:pt>
                <c:pt idx="85">
                  <c:v>9.5992239999999995</c:v>
                </c:pt>
                <c:pt idx="86">
                  <c:v>13.45767</c:v>
                </c:pt>
                <c:pt idx="87">
                  <c:v>9.1663899999999998</c:v>
                </c:pt>
                <c:pt idx="88">
                  <c:v>4.9172380000000002</c:v>
                </c:pt>
                <c:pt idx="89">
                  <c:v>11.90128</c:v>
                </c:pt>
                <c:pt idx="90">
                  <c:v>9.5743939999999998</c:v>
                </c:pt>
                <c:pt idx="91">
                  <c:v>6.2016080000000002</c:v>
                </c:pt>
                <c:pt idx="92">
                  <c:v>12.792899999999999</c:v>
                </c:pt>
                <c:pt idx="93">
                  <c:v>8.8950049999999994</c:v>
                </c:pt>
                <c:pt idx="94">
                  <c:v>11.30181</c:v>
                </c:pt>
                <c:pt idx="95">
                  <c:v>10.814030000000001</c:v>
                </c:pt>
                <c:pt idx="96">
                  <c:v>11.85726</c:v>
                </c:pt>
                <c:pt idx="97">
                  <c:v>7.792891</c:v>
                </c:pt>
                <c:pt idx="98">
                  <c:v>6.529134</c:v>
                </c:pt>
                <c:pt idx="99">
                  <c:v>14.589040000000001</c:v>
                </c:pt>
                <c:pt idx="100">
                  <c:v>7.4910030000000001</c:v>
                </c:pt>
                <c:pt idx="101">
                  <c:v>9.4496970000000005</c:v>
                </c:pt>
                <c:pt idx="102">
                  <c:v>12.66933</c:v>
                </c:pt>
                <c:pt idx="103">
                  <c:v>-3.2639520000000002</c:v>
                </c:pt>
                <c:pt idx="104">
                  <c:v>8.6096699999999995</c:v>
                </c:pt>
                <c:pt idx="105">
                  <c:v>4.541283</c:v>
                </c:pt>
                <c:pt idx="106">
                  <c:v>4.8940200000000003</c:v>
                </c:pt>
                <c:pt idx="107">
                  <c:v>10.927199999999999</c:v>
                </c:pt>
                <c:pt idx="108">
                  <c:v>9.8728099999999994</c:v>
                </c:pt>
                <c:pt idx="109">
                  <c:v>-1.85355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11.907030000000001</c:v>
                </c:pt>
                <c:pt idx="113">
                  <c:v>15.15401</c:v>
                </c:pt>
                <c:pt idx="114">
                  <c:v>28.18834</c:v>
                </c:pt>
                <c:pt idx="115">
                  <c:v>11.64893</c:v>
                </c:pt>
                <c:pt idx="116">
                  <c:v>16.336600000000001</c:v>
                </c:pt>
                <c:pt idx="117">
                  <c:v>9.8942259999999997</c:v>
                </c:pt>
                <c:pt idx="118">
                  <c:v>10.409420000000001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5.6368320000000001</c:v>
                </c:pt>
                <c:pt idx="122">
                  <c:v>8.1965839999999996</c:v>
                </c:pt>
                <c:pt idx="123">
                  <c:v>12.17445</c:v>
                </c:pt>
                <c:pt idx="124">
                  <c:v>11.34822</c:v>
                </c:pt>
                <c:pt idx="125">
                  <c:v>17.012170000000001</c:v>
                </c:pt>
                <c:pt idx="126">
                  <c:v>10.93149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Sheet1!$N$2:$N$131</c:f>
              <c:numCache>
                <c:formatCode>General</c:formatCode>
                <c:ptCount val="130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  <c:pt idx="127">
                  <c:v>10000</c:v>
                </c:pt>
                <c:pt idx="128">
                  <c:v>30000</c:v>
                </c:pt>
                <c:pt idx="129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Sheet1!$I$2:$I$128</c15:f>
                <c15:dlblRangeCache>
                  <c:ptCount val="127"/>
                  <c:pt idx="0">
                    <c:v>Domestic Banks</c:v>
                  </c:pt>
                  <c:pt idx="1">
                    <c:v>Construction Serv.</c:v>
                  </c:pt>
                  <c:pt idx="2">
                    <c:v>Residential Prop. Opr.</c:v>
                  </c:pt>
                  <c:pt idx="3">
                    <c:v>Office Prop. Opr.</c:v>
                  </c:pt>
                  <c:pt idx="4">
                    <c:v>Elect. Gen &amp; Rtl.</c:v>
                  </c:pt>
                  <c:pt idx="5">
                    <c:v>Other Medical</c:v>
                  </c:pt>
                  <c:pt idx="6">
                    <c:v>General Insurance</c:v>
                  </c:pt>
                  <c:pt idx="8">
                    <c:v>Road Freight Transport</c:v>
                  </c:pt>
                  <c:pt idx="9">
                    <c:v>Comp. System Design</c:v>
                  </c:pt>
                  <c:pt idx="10">
                    <c:v>Retail Prop. Opr.</c:v>
                  </c:pt>
                  <c:pt idx="11">
                    <c:v>Specialist Medical</c:v>
                  </c:pt>
                  <c:pt idx="12">
                    <c:v>Life Insurance</c:v>
                  </c:pt>
                  <c:pt idx="13">
                    <c:v>Other Store-Based Rtl.</c:v>
                  </c:pt>
                  <c:pt idx="14">
                    <c:v>Financial Asset Inv.</c:v>
                  </c:pt>
                  <c:pt idx="17">
                    <c:v>Electricity Distribution</c:v>
                  </c:pt>
                  <c:pt idx="18">
                    <c:v>Engineering Consulting</c:v>
                  </c:pt>
                  <c:pt idx="20">
                    <c:v>Accounting Services</c:v>
                  </c:pt>
                  <c:pt idx="21">
                    <c:v>Supermarkets</c:v>
                  </c:pt>
                  <c:pt idx="23">
                    <c:v>Legal Services</c:v>
                  </c:pt>
                  <c:pt idx="30">
                    <c:v>Funds Mgt. Serv.</c:v>
                  </c:pt>
                  <c:pt idx="31">
                    <c:v>Insurance Brokerage</c:v>
                  </c:pt>
                  <c:pt idx="33">
                    <c:v>Wireless Telecom.</c:v>
                  </c:pt>
                  <c:pt idx="37">
                    <c:v>Credit Cards &amp; SX Serv.</c:v>
                  </c:pt>
                  <c:pt idx="50">
                    <c:v>Hardware Rtl.</c:v>
                  </c:pt>
                  <c:pt idx="51">
                    <c:v>Grocery Whl.</c:v>
                  </c:pt>
                  <c:pt idx="62">
                    <c:v>Wired Telecom.</c:v>
                  </c:pt>
                  <c:pt idx="66">
                    <c:v>Domestic Airlines</c:v>
                  </c:pt>
                  <c:pt idx="71">
                    <c:v>Printing</c:v>
                  </c:pt>
                  <c:pt idx="81">
                    <c:v>Newspaper Publishing</c:v>
                  </c:pt>
                  <c:pt idx="111">
                    <c:v>ISPs</c:v>
                  </c:pt>
                  <c:pt idx="114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C2-87C5-4FB8-891A-49BCB1DF21EA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Sheet1!$A$129:$A$131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Sheet1!$F$129:$F$131</c:f>
              <c:numCache>
                <c:formatCode>General</c:formatCode>
                <c:ptCount val="3"/>
                <c:pt idx="0">
                  <c:v>-8</c:v>
                </c:pt>
                <c:pt idx="1">
                  <c:v>-7.23</c:v>
                </c:pt>
                <c:pt idx="2">
                  <c:v>-5.9300000000000006</c:v>
                </c:pt>
              </c:numCache>
            </c:numRef>
          </c:yVal>
          <c:bubbleSize>
            <c:numRef>
              <c:f>Sheet1!$N$129:$N$131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C3-87C5-4FB8-891A-49BCB1DF21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5"/>
        <c:showNegBubbles val="0"/>
        <c:axId val="324224896"/>
        <c:axId val="324261376"/>
        <c:extLst>
          <c:ext xmlns:c15="http://schemas.microsoft.com/office/drawing/2012/chart" uri="{02D57815-91ED-43cb-92C2-25804820EDAC}">
            <c15:filteredBubbleSeries>
              <c15:ser>
                <c:idx val="3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Three</c:v>
                      </c:pt>
                    </c:strCache>
                  </c:strRef>
                </c:tx>
                <c:spPr>
                  <a:solidFill>
                    <a:srgbClr val="894D4E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C92D0EDF-9D85-4873-AAFE-2EAB12D8ED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4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C89DE21E-A85D-4B1D-9A31-AC5DC2DDDBA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5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E7BEF11C-1B50-4B84-9EB5-58964A0AE60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6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3D3CB77B-C97F-431C-9A4B-56972B82ADF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7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7E2012C4-DF74-4FE9-BCD3-1D7B1373DEF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8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F67A6A88-5F02-4CF3-BFBE-4AB534A3D59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9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8E6325C5-FB5C-405A-AA8F-919BAB1E411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A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B75B91DA-4F6B-4514-BDD5-A89F3728F0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B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BE3DF35D-58FD-4AE2-AC9C-F0891334385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C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5C041C72-CBDB-427C-BCA0-A6C22EFBB3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D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D0C839A2-8C11-4670-B918-4CF2FB6061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E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0E34CADB-8047-4224-B3AF-8803CD5A9D2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CF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BE9C925F-00C0-483F-B32F-EB4A4DC6521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0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261F17A2-D44D-4B53-88C9-87D87CE9FF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1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0EAB3B4B-14C0-4410-97AD-25ED1D2BB82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2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6B321B0E-70B8-4CB6-839F-DA8F927BE0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3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399AEF78-1269-459D-A111-048E7C51E2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4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BC67E448-671F-4AB0-8C38-373F8DAA26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5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212666A0-32A8-405B-9F90-FED20B4C1B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6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F6A08A38-3524-45D1-820F-9A6FCCC3AE8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7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10E76377-DA8F-4810-87A5-7168D2DC2B0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8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84A866FC-FD2F-4B06-B5AD-97B7ADECD2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9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8595FD65-BB4B-490E-8437-085AC8641FB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A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B0F091E2-CB36-4231-9541-8EF3176B7F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B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3015141C-1BB7-466D-B5FA-43565BBAC4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C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36016229-0F43-4ADF-833C-A5246E1CD9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D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7028A3D2-200C-4818-9E70-39431FB180D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E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AA1143AC-6E78-42A7-94BB-FDA1F4BE81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DF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A9125C1D-1FA6-4361-ABAF-3476FD5E912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0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EAD47813-D655-4F28-8280-81954D2E0F2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1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082281B6-9947-4234-B8F2-F292B07DD9D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2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6461A208-D5AD-44C9-9DD2-A4EB1A643F4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3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CA093442-1F3D-4F2F-B8F1-C9EC0260559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4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BA8F83E6-E462-4131-8CC7-F09D7D1722F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5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B0B87D71-19EC-4CC4-A0C6-AF9D26A93F5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6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D788FF1B-723E-405C-9C91-96CF706B3D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7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B55CB67E-5FA4-4A76-9B96-2664575E436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8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B658BCF6-778B-4867-BA18-267FCBC575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9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DFE1A97B-E5A4-4CE9-AE34-19C3799F2D1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A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A01742ED-BF8C-467C-96FE-3A3FC2EE9D5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B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629BEAF5-58AF-4C69-81F8-13F23680D14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C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28EE3554-917C-48D0-A4F0-2E5163305B3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D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1E432FCE-95D1-4896-9EBF-30D018F496B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E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E560C2C7-2526-42EF-B2ED-83443F549E8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EF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ED9B4918-0298-478D-BBD1-682132892D9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0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AEBA2F68-F36B-414E-8293-5B4DDB4D4D9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1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49B6D974-4050-40B7-B28B-9E565D85DE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2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DAB6C3BC-801B-472E-A704-91B950B617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3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5F053E0E-E4EA-4F49-A565-AFB760CB8E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4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55BED231-DE63-4CE8-81C8-660C8DE9835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5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C1B9006B-CE80-41AE-9379-02F0E5DFC9F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6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D9A2B845-B0DD-4C52-BC93-290CC3B2FA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7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406C4601-A5CE-4D2E-B7EB-1A0BE580F9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8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B5402CAC-9167-4AE5-B2CD-75DD279CE28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9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302328C8-6164-4808-982E-A24A78B774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A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EE282511-681D-422D-893D-8FC8A954E31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B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55B97FD1-6629-47D4-A299-F9CA1539B28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C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014BBFDF-2AE2-4451-ACC4-DE21D8C56D6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D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579693B6-C0E3-4859-BCD0-52F3633B3B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E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52E0E22E-ED71-4276-85B6-32CAD3DC1E9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0FF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577040C8-22A0-47F1-9E2F-EA4CB74EF4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0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211C85EC-AD77-4E61-BE75-44D7594B6E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1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B4A3859E-3782-48C0-B692-718FE1827D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2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28BCA1EC-FE79-4F23-8F9E-92D1A85BE3D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3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9F27A0F1-F971-4B22-B94E-8E0C19B50E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4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2440B48B-7B4A-427E-8079-E286A10BA8E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5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B0FB1419-160B-4223-BACC-573D8DD3B8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6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D6CB4260-83C0-4E7B-92CF-A3AEED87181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7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552FD117-C551-4644-BBF6-30012C95161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8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FBECA4B6-7632-4B0D-9005-9A8B9F76F2C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9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DD85DD1F-A346-4303-8EFC-D1838A07A3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A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053A04C9-8651-46FB-AEE4-20D4DE4DB76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B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C6253CA2-CCB9-49C3-9196-E8D8F1D19C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C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0F66CDD6-9FE4-4D9E-B0BA-1AF6913FDC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D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C2E256E9-DD68-4E57-90CC-9E86BEA4CB6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E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13CA53A9-DCBB-4B0B-803F-17A006D36C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0F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589312E9-CAB5-4428-A022-8F3E2B7C7F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0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300DD407-965E-493D-9A64-47D88893234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1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C3A57699-C126-4485-AB62-8130523FC93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2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0B455483-511D-48EE-8CF9-F2082DA1334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3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6179A9A4-4782-4683-85D3-343B51EE6A3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4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5C38431E-9123-4DC3-849E-A6E576B6C65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5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7202AFB6-53C3-4431-A61B-962BE915AE9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16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7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8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9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A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B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C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D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E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1F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0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1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2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3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4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5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6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7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8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9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A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B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C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D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E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2F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0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1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2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3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4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5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6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7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8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9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A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B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C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D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E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3F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0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1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2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3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4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5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6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7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8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9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A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B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14C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93.7</c:v>
                      </c:pt>
                      <c:pt idx="1">
                        <c:v>1.1597150000000001</c:v>
                      </c:pt>
                      <c:pt idx="2">
                        <c:v>-9.9188251580816456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5.576676</c:v>
                      </c:pt>
                      <c:pt idx="8">
                        <c:v>9.6</c:v>
                      </c:pt>
                      <c:pt idx="9">
                        <c:v>6.7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39.461100000000002</c:v>
                      </c:pt>
                      <c:pt idx="14">
                        <c:v>-10.010859608208978</c:v>
                      </c:pt>
                      <c:pt idx="15">
                        <c:v>7.7</c:v>
                      </c:pt>
                      <c:pt idx="16">
                        <c:v>16.08615</c:v>
                      </c:pt>
                      <c:pt idx="17">
                        <c:v>57.4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9.3315439999999992</c:v>
                      </c:pt>
                      <c:pt idx="28">
                        <c:v>10.321249999999999</c:v>
                      </c:pt>
                      <c:pt idx="29">
                        <c:v>7.094239</c:v>
                      </c:pt>
                      <c:pt idx="30">
                        <c:v>59.6</c:v>
                      </c:pt>
                      <c:pt idx="31">
                        <c:v>60.3</c:v>
                      </c:pt>
                      <c:pt idx="32">
                        <c:v>43</c:v>
                      </c:pt>
                      <c:pt idx="33">
                        <c:v>89.3</c:v>
                      </c:pt>
                      <c:pt idx="34">
                        <c:v>73</c:v>
                      </c:pt>
                      <c:pt idx="35">
                        <c:v>5.5</c:v>
                      </c:pt>
                      <c:pt idx="36">
                        <c:v>15.706989999999999</c:v>
                      </c:pt>
                      <c:pt idx="37">
                        <c:v>20.6</c:v>
                      </c:pt>
                      <c:pt idx="38">
                        <c:v>9.0601579999999995</c:v>
                      </c:pt>
                      <c:pt idx="39">
                        <c:v>64.900000000000006</c:v>
                      </c:pt>
                      <c:pt idx="40">
                        <c:v>16.989830000000001</c:v>
                      </c:pt>
                      <c:pt idx="41">
                        <c:v>18.600000000000001</c:v>
                      </c:pt>
                      <c:pt idx="42">
                        <c:v>7.3</c:v>
                      </c:pt>
                      <c:pt idx="43">
                        <c:v>15.3</c:v>
                      </c:pt>
                      <c:pt idx="44">
                        <c:v>13.4</c:v>
                      </c:pt>
                      <c:pt idx="45">
                        <c:v>-10.219165802350842</c:v>
                      </c:pt>
                      <c:pt idx="46">
                        <c:v>13.9</c:v>
                      </c:pt>
                      <c:pt idx="47">
                        <c:v>85.6</c:v>
                      </c:pt>
                      <c:pt idx="48">
                        <c:v>25.91133</c:v>
                      </c:pt>
                      <c:pt idx="49">
                        <c:v>23.440909999999999</c:v>
                      </c:pt>
                      <c:pt idx="50">
                        <c:v>31.4</c:v>
                      </c:pt>
                      <c:pt idx="51">
                        <c:v>19.70007</c:v>
                      </c:pt>
                      <c:pt idx="52">
                        <c:v>45.316189999999999</c:v>
                      </c:pt>
                      <c:pt idx="53">
                        <c:v>30.644390000000001</c:v>
                      </c:pt>
                      <c:pt idx="54">
                        <c:v>38.483400000000003</c:v>
                      </c:pt>
                      <c:pt idx="55">
                        <c:v>15.9</c:v>
                      </c:pt>
                      <c:pt idx="56">
                        <c:v>88.3</c:v>
                      </c:pt>
                      <c:pt idx="57">
                        <c:v>61.8</c:v>
                      </c:pt>
                      <c:pt idx="58">
                        <c:v>43.5</c:v>
                      </c:pt>
                      <c:pt idx="59">
                        <c:v>2.9316819999999999</c:v>
                      </c:pt>
                      <c:pt idx="60">
                        <c:v>71.900000000000006</c:v>
                      </c:pt>
                      <c:pt idx="61">
                        <c:v>42.5</c:v>
                      </c:pt>
                      <c:pt idx="62">
                        <c:v>85.5</c:v>
                      </c:pt>
                      <c:pt idx="63">
                        <c:v>65</c:v>
                      </c:pt>
                      <c:pt idx="64">
                        <c:v>35.899500000000003</c:v>
                      </c:pt>
                      <c:pt idx="65">
                        <c:v>23.173069999999999</c:v>
                      </c:pt>
                      <c:pt idx="66">
                        <c:v>88.9</c:v>
                      </c:pt>
                      <c:pt idx="67">
                        <c:v>51.3</c:v>
                      </c:pt>
                      <c:pt idx="68">
                        <c:v>-14.593737905079866</c:v>
                      </c:pt>
                      <c:pt idx="69">
                        <c:v>19.305350000000001</c:v>
                      </c:pt>
                      <c:pt idx="70">
                        <c:v>93.5</c:v>
                      </c:pt>
                      <c:pt idx="71">
                        <c:v>8.2999989999999997</c:v>
                      </c:pt>
                      <c:pt idx="72">
                        <c:v>13.9</c:v>
                      </c:pt>
                      <c:pt idx="73">
                        <c:v>90.8</c:v>
                      </c:pt>
                      <c:pt idx="74">
                        <c:v>20.6</c:v>
                      </c:pt>
                      <c:pt idx="75">
                        <c:v>84.8</c:v>
                      </c:pt>
                      <c:pt idx="76">
                        <c:v>24.778500000000001</c:v>
                      </c:pt>
                      <c:pt idx="77">
                        <c:v>23.9</c:v>
                      </c:pt>
                      <c:pt idx="78">
                        <c:v>68.400000000000006</c:v>
                      </c:pt>
                      <c:pt idx="79">
                        <c:v>12.8</c:v>
                      </c:pt>
                      <c:pt idx="80">
                        <c:v>33.700000000000003</c:v>
                      </c:pt>
                      <c:pt idx="81">
                        <c:v>89.9</c:v>
                      </c:pt>
                      <c:pt idx="82">
                        <c:v>36.224739999999997</c:v>
                      </c:pt>
                      <c:pt idx="83">
                        <c:v>91.3</c:v>
                      </c:pt>
                      <c:pt idx="84">
                        <c:v>69.3</c:v>
                      </c:pt>
                      <c:pt idx="85">
                        <c:v>0.46815899999999999</c:v>
                      </c:pt>
                      <c:pt idx="86">
                        <c:v>65.3</c:v>
                      </c:pt>
                      <c:pt idx="87">
                        <c:v>31.2</c:v>
                      </c:pt>
                      <c:pt idx="88">
                        <c:v>75.3</c:v>
                      </c:pt>
                      <c:pt idx="89">
                        <c:v>21.5</c:v>
                      </c:pt>
                      <c:pt idx="90">
                        <c:v>-9.1928157240421235</c:v>
                      </c:pt>
                      <c:pt idx="91">
                        <c:v>67.599999999999994</c:v>
                      </c:pt>
                      <c:pt idx="92">
                        <c:v>59.5</c:v>
                      </c:pt>
                      <c:pt idx="93">
                        <c:v>22.1</c:v>
                      </c:pt>
                      <c:pt idx="94">
                        <c:v>20.2</c:v>
                      </c:pt>
                      <c:pt idx="95">
                        <c:v>22.9</c:v>
                      </c:pt>
                      <c:pt idx="96">
                        <c:v>83.1</c:v>
                      </c:pt>
                      <c:pt idx="97">
                        <c:v>42.2</c:v>
                      </c:pt>
                      <c:pt idx="98">
                        <c:v>22.5</c:v>
                      </c:pt>
                      <c:pt idx="99">
                        <c:v>82.2</c:v>
                      </c:pt>
                      <c:pt idx="100">
                        <c:v>76.159840000000003</c:v>
                      </c:pt>
                      <c:pt idx="101">
                        <c:v>39.200000000000003</c:v>
                      </c:pt>
                      <c:pt idx="102">
                        <c:v>20.100000000000001</c:v>
                      </c:pt>
                      <c:pt idx="103">
                        <c:v>73.7</c:v>
                      </c:pt>
                      <c:pt idx="104">
                        <c:v>19.503640000000001</c:v>
                      </c:pt>
                      <c:pt idx="105">
                        <c:v>49.167929999999998</c:v>
                      </c:pt>
                      <c:pt idx="106">
                        <c:v>65</c:v>
                      </c:pt>
                      <c:pt idx="107">
                        <c:v>-12.912313850122509</c:v>
                      </c:pt>
                      <c:pt idx="108">
                        <c:v>15.9</c:v>
                      </c:pt>
                      <c:pt idx="109">
                        <c:v>70.900000000000006</c:v>
                      </c:pt>
                      <c:pt idx="110">
                        <c:v>23.9</c:v>
                      </c:pt>
                      <c:pt idx="111">
                        <c:v>96.3</c:v>
                      </c:pt>
                      <c:pt idx="112">
                        <c:v>51.2</c:v>
                      </c:pt>
                      <c:pt idx="113">
                        <c:v>46.3</c:v>
                      </c:pt>
                      <c:pt idx="114">
                        <c:v>83.600009999999997</c:v>
                      </c:pt>
                      <c:pt idx="115">
                        <c:v>36.6</c:v>
                      </c:pt>
                      <c:pt idx="116">
                        <c:v>45.2</c:v>
                      </c:pt>
                      <c:pt idx="117">
                        <c:v>42</c:v>
                      </c:pt>
                      <c:pt idx="118">
                        <c:v>31.5</c:v>
                      </c:pt>
                      <c:pt idx="119">
                        <c:v>57.9</c:v>
                      </c:pt>
                      <c:pt idx="120">
                        <c:v>39.6</c:v>
                      </c:pt>
                      <c:pt idx="121">
                        <c:v>64.3</c:v>
                      </c:pt>
                      <c:pt idx="122">
                        <c:v>77</c:v>
                      </c:pt>
                      <c:pt idx="123">
                        <c:v>73.7</c:v>
                      </c:pt>
                      <c:pt idx="124">
                        <c:v>39.799999999999997</c:v>
                      </c:pt>
                      <c:pt idx="125">
                        <c:v>63.2</c:v>
                      </c:pt>
                      <c:pt idx="126">
                        <c:v>20.251930000000002</c:v>
                      </c:pt>
                      <c:pt idx="127">
                        <c:v>25</c:v>
                      </c:pt>
                      <c:pt idx="128">
                        <c:v>25</c:v>
                      </c:pt>
                      <c:pt idx="129">
                        <c:v>25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14.764089999999999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9.5392259999999993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9.8903490000000005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8.9365319999999997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-99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8.9583119999999994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7.8294689999999996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14.755409999999999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12.793480000000001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11.85726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14.589040000000001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-3.2639520000000002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-1.85355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</c:numCache>
                  </c:numRef>
                </c:yVal>
                <c:bubbleSize>
                  <c:numRef>
                    <c:extLst>
                      <c:ext uri="{02D57815-91ED-43cb-92C2-25804820EDAC}">
                        <c15:formulaRef>
                          <c15:sqref>Sheet1!$N$2:$N$128</c15:sqref>
                        </c15:formulaRef>
                      </c:ext>
                    </c:extLst>
                    <c:numCache>
                      <c:formatCode>General</c:formatCode>
                      <c:ptCount val="127"/>
                      <c:pt idx="0">
                        <c:v>194756.2</c:v>
                      </c:pt>
                      <c:pt idx="1">
                        <c:v>169636.1</c:v>
                      </c:pt>
                      <c:pt idx="2">
                        <c:v>124740.8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46767.88</c:v>
                      </c:pt>
                      <c:pt idx="8">
                        <c:v>45927.85</c:v>
                      </c:pt>
                      <c:pt idx="9">
                        <c:v>45484.61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31687.91</c:v>
                      </c:pt>
                      <c:pt idx="14">
                        <c:v>29706.43</c:v>
                      </c:pt>
                      <c:pt idx="15">
                        <c:v>28706.400000000001</c:v>
                      </c:pt>
                      <c:pt idx="16">
                        <c:v>27873.82</c:v>
                      </c:pt>
                      <c:pt idx="17">
                        <c:v>25400.01</c:v>
                      </c:pt>
                      <c:pt idx="18">
                        <c:v>24800.74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17347.84</c:v>
                      </c:pt>
                      <c:pt idx="28">
                        <c:v>16937.8</c:v>
                      </c:pt>
                      <c:pt idx="29">
                        <c:v>15962.03</c:v>
                      </c:pt>
                      <c:pt idx="30">
                        <c:v>15262.22</c:v>
                      </c:pt>
                      <c:pt idx="31">
                        <c:v>14253.46</c:v>
                      </c:pt>
                      <c:pt idx="32">
                        <c:v>14095.67</c:v>
                      </c:pt>
                      <c:pt idx="33">
                        <c:v>14082.93</c:v>
                      </c:pt>
                      <c:pt idx="34">
                        <c:v>14002.04</c:v>
                      </c:pt>
                      <c:pt idx="35">
                        <c:v>13970.13</c:v>
                      </c:pt>
                      <c:pt idx="36">
                        <c:v>13533.98</c:v>
                      </c:pt>
                      <c:pt idx="37">
                        <c:v>13230.63</c:v>
                      </c:pt>
                      <c:pt idx="38">
                        <c:v>12682.72</c:v>
                      </c:pt>
                      <c:pt idx="39">
                        <c:v>12281.89</c:v>
                      </c:pt>
                      <c:pt idx="40">
                        <c:v>11944</c:v>
                      </c:pt>
                      <c:pt idx="41">
                        <c:v>11647.38</c:v>
                      </c:pt>
                      <c:pt idx="42">
                        <c:v>11540.83</c:v>
                      </c:pt>
                      <c:pt idx="43">
                        <c:v>11315.54</c:v>
                      </c:pt>
                      <c:pt idx="44">
                        <c:v>11304.13</c:v>
                      </c:pt>
                      <c:pt idx="45">
                        <c:v>10754.47</c:v>
                      </c:pt>
                      <c:pt idx="46">
                        <c:v>10716.82</c:v>
                      </c:pt>
                      <c:pt idx="47">
                        <c:v>10688.32</c:v>
                      </c:pt>
                      <c:pt idx="48">
                        <c:v>10562.56</c:v>
                      </c:pt>
                      <c:pt idx="49">
                        <c:v>10370.209999999999</c:v>
                      </c:pt>
                      <c:pt idx="50">
                        <c:v>10325.620000000001</c:v>
                      </c:pt>
                      <c:pt idx="51">
                        <c:v>10181.92</c:v>
                      </c:pt>
                      <c:pt idx="52">
                        <c:v>10150.76</c:v>
                      </c:pt>
                      <c:pt idx="53">
                        <c:v>9998.5149999999994</c:v>
                      </c:pt>
                      <c:pt idx="54">
                        <c:v>9865.1579999999994</c:v>
                      </c:pt>
                      <c:pt idx="55">
                        <c:v>9673.08</c:v>
                      </c:pt>
                      <c:pt idx="56">
                        <c:v>9591.8449999999993</c:v>
                      </c:pt>
                      <c:pt idx="57">
                        <c:v>9508.6939999999995</c:v>
                      </c:pt>
                      <c:pt idx="58">
                        <c:v>9415.9449999999997</c:v>
                      </c:pt>
                      <c:pt idx="59">
                        <c:v>9395.1270000000004</c:v>
                      </c:pt>
                      <c:pt idx="60">
                        <c:v>9068.3700000000008</c:v>
                      </c:pt>
                      <c:pt idx="61">
                        <c:v>9047.8680000000004</c:v>
                      </c:pt>
                      <c:pt idx="62">
                        <c:v>9034.3469999999998</c:v>
                      </c:pt>
                      <c:pt idx="63">
                        <c:v>8984.2690000000002</c:v>
                      </c:pt>
                      <c:pt idx="64">
                        <c:v>8883.6389999999992</c:v>
                      </c:pt>
                      <c:pt idx="65">
                        <c:v>8532.5889999999999</c:v>
                      </c:pt>
                      <c:pt idx="66">
                        <c:v>8264.1540000000005</c:v>
                      </c:pt>
                      <c:pt idx="67">
                        <c:v>7636.5609999999997</c:v>
                      </c:pt>
                      <c:pt idx="68">
                        <c:v>7058.0680000000002</c:v>
                      </c:pt>
                      <c:pt idx="69">
                        <c:v>6830.85</c:v>
                      </c:pt>
                      <c:pt idx="70">
                        <c:v>6680.6880000000001</c:v>
                      </c:pt>
                      <c:pt idx="71">
                        <c:v>6554.4080000000004</c:v>
                      </c:pt>
                      <c:pt idx="72">
                        <c:v>6441.1790000000001</c:v>
                      </c:pt>
                      <c:pt idx="73">
                        <c:v>6336.29</c:v>
                      </c:pt>
                      <c:pt idx="74">
                        <c:v>6319.232</c:v>
                      </c:pt>
                      <c:pt idx="75">
                        <c:v>6144.8140000000003</c:v>
                      </c:pt>
                      <c:pt idx="76">
                        <c:v>5957.1130000000003</c:v>
                      </c:pt>
                      <c:pt idx="77">
                        <c:v>5892.75</c:v>
                      </c:pt>
                      <c:pt idx="78">
                        <c:v>5403.0940000000001</c:v>
                      </c:pt>
                      <c:pt idx="79">
                        <c:v>5198.1080000000002</c:v>
                      </c:pt>
                      <c:pt idx="80">
                        <c:v>5188.1980000000003</c:v>
                      </c:pt>
                      <c:pt idx="81">
                        <c:v>4890.2439999999997</c:v>
                      </c:pt>
                      <c:pt idx="82">
                        <c:v>4819.4780000000001</c:v>
                      </c:pt>
                      <c:pt idx="83">
                        <c:v>4474.1030000000001</c:v>
                      </c:pt>
                      <c:pt idx="84">
                        <c:v>4464.7629999999999</c:v>
                      </c:pt>
                      <c:pt idx="85">
                        <c:v>4405.6710000000003</c:v>
                      </c:pt>
                      <c:pt idx="86">
                        <c:v>4233.0060000000003</c:v>
                      </c:pt>
                      <c:pt idx="87">
                        <c:v>4232.6930000000002</c:v>
                      </c:pt>
                      <c:pt idx="88">
                        <c:v>4156.634</c:v>
                      </c:pt>
                      <c:pt idx="89">
                        <c:v>3982.2089999999998</c:v>
                      </c:pt>
                      <c:pt idx="90">
                        <c:v>3630.7779999999998</c:v>
                      </c:pt>
                      <c:pt idx="91">
                        <c:v>3609.5059999999999</c:v>
                      </c:pt>
                      <c:pt idx="92">
                        <c:v>3550.61</c:v>
                      </c:pt>
                      <c:pt idx="93">
                        <c:v>3499.9920000000002</c:v>
                      </c:pt>
                      <c:pt idx="94">
                        <c:v>3303.3470000000002</c:v>
                      </c:pt>
                      <c:pt idx="95">
                        <c:v>3198.6610000000001</c:v>
                      </c:pt>
                      <c:pt idx="96">
                        <c:v>3137.58</c:v>
                      </c:pt>
                      <c:pt idx="97">
                        <c:v>2897.4380000000001</c:v>
                      </c:pt>
                      <c:pt idx="98">
                        <c:v>2854.6880000000001</c:v>
                      </c:pt>
                      <c:pt idx="99">
                        <c:v>2801.2890000000002</c:v>
                      </c:pt>
                      <c:pt idx="100">
                        <c:v>2738.5309999999999</c:v>
                      </c:pt>
                      <c:pt idx="101">
                        <c:v>2692.2809999999999</c:v>
                      </c:pt>
                      <c:pt idx="102">
                        <c:v>2656.335</c:v>
                      </c:pt>
                      <c:pt idx="103">
                        <c:v>2475.6419999999998</c:v>
                      </c:pt>
                      <c:pt idx="104">
                        <c:v>2431.9279999999999</c:v>
                      </c:pt>
                      <c:pt idx="105">
                        <c:v>2326.4650000000001</c:v>
                      </c:pt>
                      <c:pt idx="106">
                        <c:v>2292.654</c:v>
                      </c:pt>
                      <c:pt idx="107">
                        <c:v>2257.3159999999998</c:v>
                      </c:pt>
                      <c:pt idx="108">
                        <c:v>2251.8850000000002</c:v>
                      </c:pt>
                      <c:pt idx="109">
                        <c:v>2247.096</c:v>
                      </c:pt>
                      <c:pt idx="110">
                        <c:v>2205.973</c:v>
                      </c:pt>
                      <c:pt idx="111">
                        <c:v>2203.7719999999999</c:v>
                      </c:pt>
                      <c:pt idx="112">
                        <c:v>2148.8389999999999</c:v>
                      </c:pt>
                      <c:pt idx="113">
                        <c:v>1852.962</c:v>
                      </c:pt>
                      <c:pt idx="114">
                        <c:v>1787.9739999999999</c:v>
                      </c:pt>
                      <c:pt idx="115">
                        <c:v>1763.173</c:v>
                      </c:pt>
                      <c:pt idx="116">
                        <c:v>1679.932</c:v>
                      </c:pt>
                      <c:pt idx="117">
                        <c:v>1671.05</c:v>
                      </c:pt>
                      <c:pt idx="118">
                        <c:v>1568.7329999999999</c:v>
                      </c:pt>
                      <c:pt idx="119">
                        <c:v>1559.9059999999999</c:v>
                      </c:pt>
                      <c:pt idx="120">
                        <c:v>1266.0250000000001</c:v>
                      </c:pt>
                      <c:pt idx="121">
                        <c:v>1263.0429999999999</c:v>
                      </c:pt>
                      <c:pt idx="122">
                        <c:v>1245.595</c:v>
                      </c:pt>
                      <c:pt idx="123">
                        <c:v>1110.3579999999999</c:v>
                      </c:pt>
                      <c:pt idx="124">
                        <c:v>1039.297</c:v>
                      </c:pt>
                      <c:pt idx="125">
                        <c:v>1003.794</c:v>
                      </c:pt>
                      <c:pt idx="126">
                        <c:v>915.69209999999998</c:v>
                      </c:pt>
                    </c:numCache>
                  </c:numRef>
                </c:bubbleSize>
                <c:bubble3D val="0"/>
                <c:extLst>
                  <c:ext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Construction Serv.</c:v>
                        </c:pt>
                        <c:pt idx="2">
                          <c:v>Residential Prop. Opr.</c:v>
                        </c:pt>
                        <c:pt idx="3">
                          <c:v>Office Prop. Opr.</c:v>
                        </c:pt>
                        <c:pt idx="4">
                          <c:v>Elect. Gen &amp; Rtl.</c:v>
                        </c:pt>
                        <c:pt idx="5">
                          <c:v>Other Medical</c:v>
                        </c:pt>
                        <c:pt idx="6">
                          <c:v>General Insurance</c:v>
                        </c:pt>
                        <c:pt idx="8">
                          <c:v>Road Freight Transport</c:v>
                        </c:pt>
                        <c:pt idx="9">
                          <c:v>Comp. System Design</c:v>
                        </c:pt>
                        <c:pt idx="10">
                          <c:v>Retail Prop. Opr.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Other Store-Based Rtl.</c:v>
                        </c:pt>
                        <c:pt idx="14">
                          <c:v>Financial Asset Inv.</c:v>
                        </c:pt>
                        <c:pt idx="17">
                          <c:v>Electricity Distribution</c:v>
                        </c:pt>
                        <c:pt idx="18">
                          <c:v>Engineering Consulting</c:v>
                        </c:pt>
                        <c:pt idx="20">
                          <c:v>Accounting Services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30">
                          <c:v>Funds Mgt. Serv.</c:v>
                        </c:pt>
                        <c:pt idx="31">
                          <c:v>Insurance Brokerage</c:v>
                        </c:pt>
                        <c:pt idx="33">
                          <c:v>Wireless Telecom.</c:v>
                        </c:pt>
                        <c:pt idx="37">
                          <c:v>Credit Cards &amp; SX Serv.</c:v>
                        </c:pt>
                        <c:pt idx="50">
                          <c:v>Hardware Rtl.</c:v>
                        </c:pt>
                        <c:pt idx="51">
                          <c:v>Grocery Whl.</c:v>
                        </c:pt>
                        <c:pt idx="62">
                          <c:v>Wired Telecom.</c:v>
                        </c:pt>
                        <c:pt idx="66">
                          <c:v>Domestic Airlines</c:v>
                        </c:pt>
                        <c:pt idx="71">
                          <c:v>Printing</c:v>
                        </c:pt>
                        <c:pt idx="81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4D-87C5-4FB8-891A-49BCB1DF21EA}"/>
                  </c:ext>
                </c:extLst>
              </c15:ser>
            </c15:filteredBubbleSeries>
            <c15:filteredBubbl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Two</c:v>
                      </c:pt>
                    </c:strCache>
                  </c:strRef>
                </c:tx>
                <c:spPr>
                  <a:solidFill>
                    <a:srgbClr val="B7595C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9CDACE54-036C-4EE5-9C8C-A362226545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E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9E94C51C-DC52-4F30-9622-CE524142AB2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4F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E5B21BD8-7FF8-407C-BDF9-A1B185088F0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0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1F0AE71D-F80B-4B29-B48B-5DE1363135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1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01448EE3-8BB3-47B2-830A-6D75415015A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2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EAA83C12-8A31-4258-AFBB-BEE6844F73B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3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86B2A47A-5273-445F-81E3-053728FC73C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4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E9440D97-9703-49CD-A83D-EA3666F7815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5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9A2A988D-3387-4879-B1A6-88F79191A7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6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65F7179B-81DC-437E-9770-F999BF10260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7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DC02E1C1-608A-45EB-9A37-DED9D714C7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8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F6172D7C-3FCC-4B5F-9E0E-855CD3A51F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9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E769520A-2489-408B-A687-F0503A389A9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A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E7E392F2-0A9B-4ABB-B83C-DD6363E1ABB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B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ABD64C94-F8CC-41C8-9DBC-0E3D7EC1274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C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2D7DE4E2-E087-4A5C-BF0E-28983E56F7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D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52C043F4-22EE-4FB0-B295-CE1E0D8DE9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E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2032F0D9-1FDE-4380-B2D9-93153E4B5F3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5F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9EF1DBBD-D97E-45A0-9C62-D79D0523660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0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/>
                        <a:lstStyle/>
                        <a:p>
                          <a:fld id="{32A1B163-5AE3-41C9-960B-6D8A54B2438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1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0543A61F-F85F-418E-A58D-0A1D25176F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2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62530250-DCE0-464F-AE1B-C0829D9C60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3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FDDB9F60-A36C-4D54-98AF-11B34C28E6C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4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68C80A91-DEE3-492E-9392-13484E460EC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5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EEAAEF80-4BC7-4C23-9A34-042F58DCC54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6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90FEA015-ABE2-408E-BC34-3D47D657698E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7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F5A0D278-1890-4DA6-9FAE-FF14C4E41FB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8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8BB32869-1E78-464B-9EFA-DFE1CA79D891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9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0C913A7A-12D2-441F-94C8-871A52E3F85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A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11BF1434-0F48-477B-86F5-6C23722FD6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B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CBB1BE80-D3BC-45EA-B847-13DCA949303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C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68EB6340-0A5F-4204-B474-4ED6F693AD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D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42E4AF4B-9F73-45BE-9CA0-815BB46EA35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E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7FB75F49-2D98-45F2-8FA0-FD229B98DD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6F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229578D6-9FC3-4679-A166-A0D0DFA0DE7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0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D3D60E09-7C62-46C0-B764-E46F687EF2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1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5D5213D0-5ADB-4221-9850-0724A388C3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2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238E9428-B600-47DC-9C33-20D4F563A08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3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95CBAE47-68D1-4A10-89E6-333422D8FF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4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F2E8F585-0379-4605-9388-9835E1E771C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5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A6778347-EA9E-482D-B605-5AFB1FA9E3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6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35EB5EB3-C8A3-4551-8C71-CF4C5BCF902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7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D5E75DE2-F6EB-434C-AA6B-3C24D7D4372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8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F5341931-20C4-4B38-9C42-347CF222F5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9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18A1C372-2A9F-4690-8AFA-3D443ECB70D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A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121A153E-3043-4EFC-B10F-A7DE599DF94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B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E47478C6-9406-4903-A472-E5AFBEA87BA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C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BD7CA7A7-DB2C-430A-AB91-964568A6171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D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9548BB6A-A16A-4A84-94C9-827EA0DEAEE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E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F67800C1-17AB-497E-BDDB-8ED2220765F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7F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7DB1ABDF-C2FC-4CC4-A870-F2C941F0D08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0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5D981BE3-3D1B-40D3-A444-B8A8AF12052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1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71D2D56D-C102-49A4-BFE6-03347F6D4EC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2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30C24F05-5A77-4765-9BE2-C8E625CBF81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3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6910298D-D93C-4CC3-8784-17FFED1EF5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4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7ADBD40D-C05E-48DD-B193-6CCEBE01104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5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30AD929F-48BC-42B4-8958-C7CC4F1281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6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800B6C57-7F0D-46DC-B2CE-0D4E7C13502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7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76AD5ACE-467A-424F-82DA-3B7FCC2D3CC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8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9BBEAABC-99A7-4316-9A3E-7C0883D7423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9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70BE459C-E71A-47C0-89E1-AEDDC025DE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A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FD1399AD-A63B-40A7-A4AD-AE995F4B8DB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B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535C03E5-D0ED-4038-A3D1-AC26EFC977B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C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90CDAF88-F77D-49B9-96C9-81B7D302345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D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83D92553-B7F8-4020-A5EA-C4BB6B5547E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E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440A234D-5EEB-4273-9265-2A88AB340E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8F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78C1DE77-7F7A-4AFD-8552-824F43CA4FA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0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40EE0671-1CD2-49C8-BFCA-ECDDF66A559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1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1E5F1DCC-5F96-41E1-AAA9-80EB7A04E66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2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688377E7-C866-4D3D-9FFC-B6961357926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3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ADDF3295-4A81-4072-94F4-AE5F7895761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4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AA169D6A-1E88-4D58-9C93-D2389408134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5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10E236D3-75FB-4A07-A72D-AAD4980367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6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A9C84A7C-058B-49D6-8EEF-9BA0F9E27A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7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76FF03FA-E775-420B-8FCA-0C7CB52D98C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8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31D96E2C-DEED-46B2-A3A4-B5C25E7BCCD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9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04A21CD9-7439-4AEA-BD1A-916BFD4E4BD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A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E1C87B34-8E1A-40D6-ACE7-45AAB1B3A6B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B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64560262-421C-49C2-88B0-6C8DB6F09EA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C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D9BE8168-4F98-42F8-9BA8-8940225D7F8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D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9569BC7A-910C-4A70-BE7A-68A5FBDD23E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E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A423212D-E79B-40F1-A349-9B5568EECC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9F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19B53AA4-54E8-45E9-B61D-42BD8996A43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A0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1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2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3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4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5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6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7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8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9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A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B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C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D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E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AF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0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1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2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3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4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5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6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7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8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9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A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B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C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D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E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BF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0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1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2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3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4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5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6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7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8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9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A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B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C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D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E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CF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0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1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2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3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4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5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1D6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93.7</c:v>
                      </c:pt>
                      <c:pt idx="1">
                        <c:v>1.1597150000000001</c:v>
                      </c:pt>
                      <c:pt idx="2">
                        <c:v>-9.9188251580816456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5.576676</c:v>
                      </c:pt>
                      <c:pt idx="8">
                        <c:v>9.6</c:v>
                      </c:pt>
                      <c:pt idx="9">
                        <c:v>6.7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39.461100000000002</c:v>
                      </c:pt>
                      <c:pt idx="14">
                        <c:v>-10.010859608208978</c:v>
                      </c:pt>
                      <c:pt idx="15">
                        <c:v>7.7</c:v>
                      </c:pt>
                      <c:pt idx="16">
                        <c:v>16.08615</c:v>
                      </c:pt>
                      <c:pt idx="17">
                        <c:v>57.4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9.3315439999999992</c:v>
                      </c:pt>
                      <c:pt idx="28">
                        <c:v>10.321249999999999</c:v>
                      </c:pt>
                      <c:pt idx="29">
                        <c:v>7.094239</c:v>
                      </c:pt>
                      <c:pt idx="30">
                        <c:v>59.6</c:v>
                      </c:pt>
                      <c:pt idx="31">
                        <c:v>60.3</c:v>
                      </c:pt>
                      <c:pt idx="32">
                        <c:v>43</c:v>
                      </c:pt>
                      <c:pt idx="33">
                        <c:v>89.3</c:v>
                      </c:pt>
                      <c:pt idx="34">
                        <c:v>73</c:v>
                      </c:pt>
                      <c:pt idx="35">
                        <c:v>5.5</c:v>
                      </c:pt>
                      <c:pt idx="36">
                        <c:v>15.706989999999999</c:v>
                      </c:pt>
                      <c:pt idx="37">
                        <c:v>20.6</c:v>
                      </c:pt>
                      <c:pt idx="38">
                        <c:v>9.0601579999999995</c:v>
                      </c:pt>
                      <c:pt idx="39">
                        <c:v>64.900000000000006</c:v>
                      </c:pt>
                      <c:pt idx="40">
                        <c:v>16.989830000000001</c:v>
                      </c:pt>
                      <c:pt idx="41">
                        <c:v>18.600000000000001</c:v>
                      </c:pt>
                      <c:pt idx="42">
                        <c:v>7.3</c:v>
                      </c:pt>
                      <c:pt idx="43">
                        <c:v>15.3</c:v>
                      </c:pt>
                      <c:pt idx="44">
                        <c:v>13.4</c:v>
                      </c:pt>
                      <c:pt idx="45">
                        <c:v>-10.219165802350842</c:v>
                      </c:pt>
                      <c:pt idx="46">
                        <c:v>13.9</c:v>
                      </c:pt>
                      <c:pt idx="47">
                        <c:v>85.6</c:v>
                      </c:pt>
                      <c:pt idx="48">
                        <c:v>25.91133</c:v>
                      </c:pt>
                      <c:pt idx="49">
                        <c:v>23.440909999999999</c:v>
                      </c:pt>
                      <c:pt idx="50">
                        <c:v>31.4</c:v>
                      </c:pt>
                      <c:pt idx="51">
                        <c:v>19.70007</c:v>
                      </c:pt>
                      <c:pt idx="52">
                        <c:v>45.316189999999999</c:v>
                      </c:pt>
                      <c:pt idx="53">
                        <c:v>30.644390000000001</c:v>
                      </c:pt>
                      <c:pt idx="54">
                        <c:v>38.483400000000003</c:v>
                      </c:pt>
                      <c:pt idx="55">
                        <c:v>15.9</c:v>
                      </c:pt>
                      <c:pt idx="56">
                        <c:v>88.3</c:v>
                      </c:pt>
                      <c:pt idx="57">
                        <c:v>61.8</c:v>
                      </c:pt>
                      <c:pt idx="58">
                        <c:v>43.5</c:v>
                      </c:pt>
                      <c:pt idx="59">
                        <c:v>2.9316819999999999</c:v>
                      </c:pt>
                      <c:pt idx="60">
                        <c:v>71.900000000000006</c:v>
                      </c:pt>
                      <c:pt idx="61">
                        <c:v>42.5</c:v>
                      </c:pt>
                      <c:pt idx="62">
                        <c:v>85.5</c:v>
                      </c:pt>
                      <c:pt idx="63">
                        <c:v>65</c:v>
                      </c:pt>
                      <c:pt idx="64">
                        <c:v>35.899500000000003</c:v>
                      </c:pt>
                      <c:pt idx="65">
                        <c:v>23.173069999999999</c:v>
                      </c:pt>
                      <c:pt idx="66">
                        <c:v>88.9</c:v>
                      </c:pt>
                      <c:pt idx="67">
                        <c:v>51.3</c:v>
                      </c:pt>
                      <c:pt idx="68">
                        <c:v>-14.593737905079866</c:v>
                      </c:pt>
                      <c:pt idx="69">
                        <c:v>19.305350000000001</c:v>
                      </c:pt>
                      <c:pt idx="70">
                        <c:v>93.5</c:v>
                      </c:pt>
                      <c:pt idx="71">
                        <c:v>8.2999989999999997</c:v>
                      </c:pt>
                      <c:pt idx="72">
                        <c:v>13.9</c:v>
                      </c:pt>
                      <c:pt idx="73">
                        <c:v>90.8</c:v>
                      </c:pt>
                      <c:pt idx="74">
                        <c:v>20.6</c:v>
                      </c:pt>
                      <c:pt idx="75">
                        <c:v>84.8</c:v>
                      </c:pt>
                      <c:pt idx="76">
                        <c:v>24.778500000000001</c:v>
                      </c:pt>
                      <c:pt idx="77">
                        <c:v>23.9</c:v>
                      </c:pt>
                      <c:pt idx="78">
                        <c:v>68.400000000000006</c:v>
                      </c:pt>
                      <c:pt idx="79">
                        <c:v>12.8</c:v>
                      </c:pt>
                      <c:pt idx="80">
                        <c:v>33.700000000000003</c:v>
                      </c:pt>
                      <c:pt idx="81">
                        <c:v>89.9</c:v>
                      </c:pt>
                      <c:pt idx="82">
                        <c:v>36.224739999999997</c:v>
                      </c:pt>
                      <c:pt idx="83">
                        <c:v>91.3</c:v>
                      </c:pt>
                      <c:pt idx="84">
                        <c:v>69.3</c:v>
                      </c:pt>
                      <c:pt idx="85">
                        <c:v>0.46815899999999999</c:v>
                      </c:pt>
                      <c:pt idx="86">
                        <c:v>65.3</c:v>
                      </c:pt>
                      <c:pt idx="87">
                        <c:v>31.2</c:v>
                      </c:pt>
                      <c:pt idx="88">
                        <c:v>75.3</c:v>
                      </c:pt>
                      <c:pt idx="89">
                        <c:v>21.5</c:v>
                      </c:pt>
                      <c:pt idx="90">
                        <c:v>-9.1928157240421235</c:v>
                      </c:pt>
                      <c:pt idx="91">
                        <c:v>67.599999999999994</c:v>
                      </c:pt>
                      <c:pt idx="92">
                        <c:v>59.5</c:v>
                      </c:pt>
                      <c:pt idx="93">
                        <c:v>22.1</c:v>
                      </c:pt>
                      <c:pt idx="94">
                        <c:v>20.2</c:v>
                      </c:pt>
                      <c:pt idx="95">
                        <c:v>22.9</c:v>
                      </c:pt>
                      <c:pt idx="96">
                        <c:v>83.1</c:v>
                      </c:pt>
                      <c:pt idx="97">
                        <c:v>42.2</c:v>
                      </c:pt>
                      <c:pt idx="98">
                        <c:v>22.5</c:v>
                      </c:pt>
                      <c:pt idx="99">
                        <c:v>82.2</c:v>
                      </c:pt>
                      <c:pt idx="100">
                        <c:v>76.159840000000003</c:v>
                      </c:pt>
                      <c:pt idx="101">
                        <c:v>39.200000000000003</c:v>
                      </c:pt>
                      <c:pt idx="102">
                        <c:v>20.100000000000001</c:v>
                      </c:pt>
                      <c:pt idx="103">
                        <c:v>73.7</c:v>
                      </c:pt>
                      <c:pt idx="104">
                        <c:v>19.503640000000001</c:v>
                      </c:pt>
                      <c:pt idx="105">
                        <c:v>49.167929999999998</c:v>
                      </c:pt>
                      <c:pt idx="106">
                        <c:v>65</c:v>
                      </c:pt>
                      <c:pt idx="107">
                        <c:v>-12.912313850122509</c:v>
                      </c:pt>
                      <c:pt idx="108">
                        <c:v>15.9</c:v>
                      </c:pt>
                      <c:pt idx="109">
                        <c:v>70.900000000000006</c:v>
                      </c:pt>
                      <c:pt idx="110">
                        <c:v>23.9</c:v>
                      </c:pt>
                      <c:pt idx="111">
                        <c:v>96.3</c:v>
                      </c:pt>
                      <c:pt idx="112">
                        <c:v>51.2</c:v>
                      </c:pt>
                      <c:pt idx="113">
                        <c:v>46.3</c:v>
                      </c:pt>
                      <c:pt idx="114">
                        <c:v>83.600009999999997</c:v>
                      </c:pt>
                      <c:pt idx="115">
                        <c:v>36.6</c:v>
                      </c:pt>
                      <c:pt idx="116">
                        <c:v>45.2</c:v>
                      </c:pt>
                      <c:pt idx="117">
                        <c:v>42</c:v>
                      </c:pt>
                      <c:pt idx="118">
                        <c:v>31.5</c:v>
                      </c:pt>
                      <c:pt idx="119">
                        <c:v>57.9</c:v>
                      </c:pt>
                      <c:pt idx="120">
                        <c:v>39.6</c:v>
                      </c:pt>
                      <c:pt idx="121">
                        <c:v>64.3</c:v>
                      </c:pt>
                      <c:pt idx="122">
                        <c:v>77</c:v>
                      </c:pt>
                      <c:pt idx="123">
                        <c:v>73.7</c:v>
                      </c:pt>
                      <c:pt idx="124">
                        <c:v>39.799999999999997</c:v>
                      </c:pt>
                      <c:pt idx="125">
                        <c:v>63.2</c:v>
                      </c:pt>
                      <c:pt idx="126">
                        <c:v>20.251930000000002</c:v>
                      </c:pt>
                      <c:pt idx="127">
                        <c:v>25</c:v>
                      </c:pt>
                      <c:pt idx="128">
                        <c:v>25</c:v>
                      </c:pt>
                      <c:pt idx="129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-99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21.932189999999999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-99</c:v>
                      </c:pt>
                      <c:pt idx="33">
                        <c:v>16.38456</c:v>
                      </c:pt>
                      <c:pt idx="34">
                        <c:v>-99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22.515560000000001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-99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-99</c:v>
                      </c:pt>
                      <c:pt idx="57">
                        <c:v>-99</c:v>
                      </c:pt>
                      <c:pt idx="58">
                        <c:v>-99</c:v>
                      </c:pt>
                      <c:pt idx="59">
                        <c:v>-99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-99</c:v>
                      </c:pt>
                      <c:pt idx="63">
                        <c:v>-99</c:v>
                      </c:pt>
                      <c:pt idx="64">
                        <c:v>16.035969999999999</c:v>
                      </c:pt>
                      <c:pt idx="65">
                        <c:v>-99</c:v>
                      </c:pt>
                      <c:pt idx="66">
                        <c:v>-4.3240550000000004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4.9499149999999998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-99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-3.7230370000000002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13.45767</c:v>
                      </c:pt>
                      <c:pt idx="87">
                        <c:v>-99</c:v>
                      </c:pt>
                      <c:pt idx="88">
                        <c:v>-99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6.2016080000000002</c:v>
                      </c:pt>
                      <c:pt idx="92">
                        <c:v>-99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10.814030000000001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9.4496970000000005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11.60355</c:v>
                      </c:pt>
                      <c:pt idx="111">
                        <c:v>23.525600000000001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28.18834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9.8942259999999997</c:v>
                      </c:pt>
                      <c:pt idx="118">
                        <c:v>-99</c:v>
                      </c:pt>
                      <c:pt idx="119">
                        <c:v>7.5039360000000004</c:v>
                      </c:pt>
                      <c:pt idx="120">
                        <c:v>11.099690000000001</c:v>
                      </c:pt>
                      <c:pt idx="121">
                        <c:v>-99</c:v>
                      </c:pt>
                      <c:pt idx="122">
                        <c:v>8.1965839999999996</c:v>
                      </c:pt>
                      <c:pt idx="123">
                        <c:v>-99</c:v>
                      </c:pt>
                      <c:pt idx="124">
                        <c:v>11.34822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Sheet1!$N$2:$N$128</c15:sqref>
                        </c15:formulaRef>
                      </c:ext>
                    </c:extLst>
                    <c:numCache>
                      <c:formatCode>General</c:formatCode>
                      <c:ptCount val="127"/>
                      <c:pt idx="0">
                        <c:v>194756.2</c:v>
                      </c:pt>
                      <c:pt idx="1">
                        <c:v>169636.1</c:v>
                      </c:pt>
                      <c:pt idx="2">
                        <c:v>124740.8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46767.88</c:v>
                      </c:pt>
                      <c:pt idx="8">
                        <c:v>45927.85</c:v>
                      </c:pt>
                      <c:pt idx="9">
                        <c:v>45484.61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31687.91</c:v>
                      </c:pt>
                      <c:pt idx="14">
                        <c:v>29706.43</c:v>
                      </c:pt>
                      <c:pt idx="15">
                        <c:v>28706.400000000001</c:v>
                      </c:pt>
                      <c:pt idx="16">
                        <c:v>27873.82</c:v>
                      </c:pt>
                      <c:pt idx="17">
                        <c:v>25400.01</c:v>
                      </c:pt>
                      <c:pt idx="18">
                        <c:v>24800.74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17347.84</c:v>
                      </c:pt>
                      <c:pt idx="28">
                        <c:v>16937.8</c:v>
                      </c:pt>
                      <c:pt idx="29">
                        <c:v>15962.03</c:v>
                      </c:pt>
                      <c:pt idx="30">
                        <c:v>15262.22</c:v>
                      </c:pt>
                      <c:pt idx="31">
                        <c:v>14253.46</c:v>
                      </c:pt>
                      <c:pt idx="32">
                        <c:v>14095.67</c:v>
                      </c:pt>
                      <c:pt idx="33">
                        <c:v>14082.93</c:v>
                      </c:pt>
                      <c:pt idx="34">
                        <c:v>14002.04</c:v>
                      </c:pt>
                      <c:pt idx="35">
                        <c:v>13970.13</c:v>
                      </c:pt>
                      <c:pt idx="36">
                        <c:v>13533.98</c:v>
                      </c:pt>
                      <c:pt idx="37">
                        <c:v>13230.63</c:v>
                      </c:pt>
                      <c:pt idx="38">
                        <c:v>12682.72</c:v>
                      </c:pt>
                      <c:pt idx="39">
                        <c:v>12281.89</c:v>
                      </c:pt>
                      <c:pt idx="40">
                        <c:v>11944</c:v>
                      </c:pt>
                      <c:pt idx="41">
                        <c:v>11647.38</c:v>
                      </c:pt>
                      <c:pt idx="42">
                        <c:v>11540.83</c:v>
                      </c:pt>
                      <c:pt idx="43">
                        <c:v>11315.54</c:v>
                      </c:pt>
                      <c:pt idx="44">
                        <c:v>11304.13</c:v>
                      </c:pt>
                      <c:pt idx="45">
                        <c:v>10754.47</c:v>
                      </c:pt>
                      <c:pt idx="46">
                        <c:v>10716.82</c:v>
                      </c:pt>
                      <c:pt idx="47">
                        <c:v>10688.32</c:v>
                      </c:pt>
                      <c:pt idx="48">
                        <c:v>10562.56</c:v>
                      </c:pt>
                      <c:pt idx="49">
                        <c:v>10370.209999999999</c:v>
                      </c:pt>
                      <c:pt idx="50">
                        <c:v>10325.620000000001</c:v>
                      </c:pt>
                      <c:pt idx="51">
                        <c:v>10181.92</c:v>
                      </c:pt>
                      <c:pt idx="52">
                        <c:v>10150.76</c:v>
                      </c:pt>
                      <c:pt idx="53">
                        <c:v>9998.5149999999994</c:v>
                      </c:pt>
                      <c:pt idx="54">
                        <c:v>9865.1579999999994</c:v>
                      </c:pt>
                      <c:pt idx="55">
                        <c:v>9673.08</c:v>
                      </c:pt>
                      <c:pt idx="56">
                        <c:v>9591.8449999999993</c:v>
                      </c:pt>
                      <c:pt idx="57">
                        <c:v>9508.6939999999995</c:v>
                      </c:pt>
                      <c:pt idx="58">
                        <c:v>9415.9449999999997</c:v>
                      </c:pt>
                      <c:pt idx="59">
                        <c:v>9395.1270000000004</c:v>
                      </c:pt>
                      <c:pt idx="60">
                        <c:v>9068.3700000000008</c:v>
                      </c:pt>
                      <c:pt idx="61">
                        <c:v>9047.8680000000004</c:v>
                      </c:pt>
                      <c:pt idx="62">
                        <c:v>9034.3469999999998</c:v>
                      </c:pt>
                      <c:pt idx="63">
                        <c:v>8984.2690000000002</c:v>
                      </c:pt>
                      <c:pt idx="64">
                        <c:v>8883.6389999999992</c:v>
                      </c:pt>
                      <c:pt idx="65">
                        <c:v>8532.5889999999999</c:v>
                      </c:pt>
                      <c:pt idx="66">
                        <c:v>8264.1540000000005</c:v>
                      </c:pt>
                      <c:pt idx="67">
                        <c:v>7636.5609999999997</c:v>
                      </c:pt>
                      <c:pt idx="68">
                        <c:v>7058.0680000000002</c:v>
                      </c:pt>
                      <c:pt idx="69">
                        <c:v>6830.85</c:v>
                      </c:pt>
                      <c:pt idx="70">
                        <c:v>6680.6880000000001</c:v>
                      </c:pt>
                      <c:pt idx="71">
                        <c:v>6554.4080000000004</c:v>
                      </c:pt>
                      <c:pt idx="72">
                        <c:v>6441.1790000000001</c:v>
                      </c:pt>
                      <c:pt idx="73">
                        <c:v>6336.29</c:v>
                      </c:pt>
                      <c:pt idx="74">
                        <c:v>6319.232</c:v>
                      </c:pt>
                      <c:pt idx="75">
                        <c:v>6144.8140000000003</c:v>
                      </c:pt>
                      <c:pt idx="76">
                        <c:v>5957.1130000000003</c:v>
                      </c:pt>
                      <c:pt idx="77">
                        <c:v>5892.75</c:v>
                      </c:pt>
                      <c:pt idx="78">
                        <c:v>5403.0940000000001</c:v>
                      </c:pt>
                      <c:pt idx="79">
                        <c:v>5198.1080000000002</c:v>
                      </c:pt>
                      <c:pt idx="80">
                        <c:v>5188.1980000000003</c:v>
                      </c:pt>
                      <c:pt idx="81">
                        <c:v>4890.2439999999997</c:v>
                      </c:pt>
                      <c:pt idx="82">
                        <c:v>4819.4780000000001</c:v>
                      </c:pt>
                      <c:pt idx="83">
                        <c:v>4474.1030000000001</c:v>
                      </c:pt>
                      <c:pt idx="84">
                        <c:v>4464.7629999999999</c:v>
                      </c:pt>
                      <c:pt idx="85">
                        <c:v>4405.6710000000003</c:v>
                      </c:pt>
                      <c:pt idx="86">
                        <c:v>4233.0060000000003</c:v>
                      </c:pt>
                      <c:pt idx="87">
                        <c:v>4232.6930000000002</c:v>
                      </c:pt>
                      <c:pt idx="88">
                        <c:v>4156.634</c:v>
                      </c:pt>
                      <c:pt idx="89">
                        <c:v>3982.2089999999998</c:v>
                      </c:pt>
                      <c:pt idx="90">
                        <c:v>3630.7779999999998</c:v>
                      </c:pt>
                      <c:pt idx="91">
                        <c:v>3609.5059999999999</c:v>
                      </c:pt>
                      <c:pt idx="92">
                        <c:v>3550.61</c:v>
                      </c:pt>
                      <c:pt idx="93">
                        <c:v>3499.9920000000002</c:v>
                      </c:pt>
                      <c:pt idx="94">
                        <c:v>3303.3470000000002</c:v>
                      </c:pt>
                      <c:pt idx="95">
                        <c:v>3198.6610000000001</c:v>
                      </c:pt>
                      <c:pt idx="96">
                        <c:v>3137.58</c:v>
                      </c:pt>
                      <c:pt idx="97">
                        <c:v>2897.4380000000001</c:v>
                      </c:pt>
                      <c:pt idx="98">
                        <c:v>2854.6880000000001</c:v>
                      </c:pt>
                      <c:pt idx="99">
                        <c:v>2801.2890000000002</c:v>
                      </c:pt>
                      <c:pt idx="100">
                        <c:v>2738.5309999999999</c:v>
                      </c:pt>
                      <c:pt idx="101">
                        <c:v>2692.2809999999999</c:v>
                      </c:pt>
                      <c:pt idx="102">
                        <c:v>2656.335</c:v>
                      </c:pt>
                      <c:pt idx="103">
                        <c:v>2475.6419999999998</c:v>
                      </c:pt>
                      <c:pt idx="104">
                        <c:v>2431.9279999999999</c:v>
                      </c:pt>
                      <c:pt idx="105">
                        <c:v>2326.4650000000001</c:v>
                      </c:pt>
                      <c:pt idx="106">
                        <c:v>2292.654</c:v>
                      </c:pt>
                      <c:pt idx="107">
                        <c:v>2257.3159999999998</c:v>
                      </c:pt>
                      <c:pt idx="108">
                        <c:v>2251.8850000000002</c:v>
                      </c:pt>
                      <c:pt idx="109">
                        <c:v>2247.096</c:v>
                      </c:pt>
                      <c:pt idx="110">
                        <c:v>2205.973</c:v>
                      </c:pt>
                      <c:pt idx="111">
                        <c:v>2203.7719999999999</c:v>
                      </c:pt>
                      <c:pt idx="112">
                        <c:v>2148.8389999999999</c:v>
                      </c:pt>
                      <c:pt idx="113">
                        <c:v>1852.962</c:v>
                      </c:pt>
                      <c:pt idx="114">
                        <c:v>1787.9739999999999</c:v>
                      </c:pt>
                      <c:pt idx="115">
                        <c:v>1763.173</c:v>
                      </c:pt>
                      <c:pt idx="116">
                        <c:v>1679.932</c:v>
                      </c:pt>
                      <c:pt idx="117">
                        <c:v>1671.05</c:v>
                      </c:pt>
                      <c:pt idx="118">
                        <c:v>1568.7329999999999</c:v>
                      </c:pt>
                      <c:pt idx="119">
                        <c:v>1559.9059999999999</c:v>
                      </c:pt>
                      <c:pt idx="120">
                        <c:v>1266.0250000000001</c:v>
                      </c:pt>
                      <c:pt idx="121">
                        <c:v>1263.0429999999999</c:v>
                      </c:pt>
                      <c:pt idx="122">
                        <c:v>1245.595</c:v>
                      </c:pt>
                      <c:pt idx="123">
                        <c:v>1110.3579999999999</c:v>
                      </c:pt>
                      <c:pt idx="124">
                        <c:v>1039.297</c:v>
                      </c:pt>
                      <c:pt idx="125">
                        <c:v>1003.794</c:v>
                      </c:pt>
                      <c:pt idx="126">
                        <c:v>915.69209999999998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Construction Serv.</c:v>
                        </c:pt>
                        <c:pt idx="2">
                          <c:v>Residential Prop. Opr.</c:v>
                        </c:pt>
                        <c:pt idx="3">
                          <c:v>Office Prop. Opr.</c:v>
                        </c:pt>
                        <c:pt idx="4">
                          <c:v>Elect. Gen &amp; Rtl.</c:v>
                        </c:pt>
                        <c:pt idx="5">
                          <c:v>Other Medical</c:v>
                        </c:pt>
                        <c:pt idx="6">
                          <c:v>General Insurance</c:v>
                        </c:pt>
                        <c:pt idx="8">
                          <c:v>Road Freight Transport</c:v>
                        </c:pt>
                        <c:pt idx="9">
                          <c:v>Comp. System Design</c:v>
                        </c:pt>
                        <c:pt idx="10">
                          <c:v>Retail Prop. Opr.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Other Store-Based Rtl.</c:v>
                        </c:pt>
                        <c:pt idx="14">
                          <c:v>Financial Asset Inv.</c:v>
                        </c:pt>
                        <c:pt idx="17">
                          <c:v>Electricity Distribution</c:v>
                        </c:pt>
                        <c:pt idx="18">
                          <c:v>Engineering Consulting</c:v>
                        </c:pt>
                        <c:pt idx="20">
                          <c:v>Accounting Services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30">
                          <c:v>Funds Mgt. Serv.</c:v>
                        </c:pt>
                        <c:pt idx="31">
                          <c:v>Insurance Brokerage</c:v>
                        </c:pt>
                        <c:pt idx="33">
                          <c:v>Wireless Telecom.</c:v>
                        </c:pt>
                        <c:pt idx="37">
                          <c:v>Credit Cards &amp; SX Serv.</c:v>
                        </c:pt>
                        <c:pt idx="50">
                          <c:v>Hardware Rtl.</c:v>
                        </c:pt>
                        <c:pt idx="51">
                          <c:v>Grocery Whl.</c:v>
                        </c:pt>
                        <c:pt idx="62">
                          <c:v>Wired Telecom.</c:v>
                        </c:pt>
                        <c:pt idx="66">
                          <c:v>Domestic Airlines</c:v>
                        </c:pt>
                        <c:pt idx="71">
                          <c:v>Printing</c:v>
                        </c:pt>
                        <c:pt idx="81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1D7-87C5-4FB8-891A-49BCB1DF21EA}"/>
                  </c:ext>
                </c:extLst>
              </c15:ser>
            </c15:filteredBubbleSeries>
            <c15:filteredBubble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One</c:v>
                      </c:pt>
                    </c:strCache>
                  </c:strRef>
                </c:tx>
                <c:spPr>
                  <a:solidFill>
                    <a:srgbClr val="F8A866"/>
                  </a:solidFill>
                  <a:ln w="9525">
                    <a:solidFill>
                      <a:srgbClr val="FFFFFF"/>
                    </a:solidFill>
                  </a:ln>
                </c:spPr>
                <c:invertIfNegative val="0"/>
                <c:dLbls>
                  <c:dLbl>
                    <c:idx val="0"/>
                    <c:tx>
                      <c:rich>
                        <a:bodyPr/>
                        <a:lstStyle/>
                        <a:p>
                          <a:fld id="{04E9065E-2BA7-4105-8909-55150364FED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8-87C5-4FB8-891A-49BCB1DF21EA}"/>
                      </c:ext>
                    </c:extLst>
                  </c:dLbl>
                  <c:dLbl>
                    <c:idx val="1"/>
                    <c:tx>
                      <c:rich>
                        <a:bodyPr/>
                        <a:lstStyle/>
                        <a:p>
                          <a:fld id="{DEFB57D9-E87F-4312-9223-96BB74A1451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9-87C5-4FB8-891A-49BCB1DF21EA}"/>
                      </c:ext>
                    </c:extLst>
                  </c:dLbl>
                  <c:dLbl>
                    <c:idx val="2"/>
                    <c:tx>
                      <c:rich>
                        <a:bodyPr/>
                        <a:lstStyle/>
                        <a:p>
                          <a:fld id="{B61A49BC-5D42-4F3B-8E32-C3B0FD9B6EF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A-87C5-4FB8-891A-49BCB1DF21EA}"/>
                      </c:ext>
                    </c:extLst>
                  </c:dLbl>
                  <c:dLbl>
                    <c:idx val="3"/>
                    <c:tx>
                      <c:rich>
                        <a:bodyPr/>
                        <a:lstStyle/>
                        <a:p>
                          <a:fld id="{D73F2718-F5F9-48EE-8E13-6D1D9F4BB78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B-87C5-4FB8-891A-49BCB1DF21EA}"/>
                      </c:ext>
                    </c:extLst>
                  </c:dLbl>
                  <c:dLbl>
                    <c:idx val="4"/>
                    <c:tx>
                      <c:rich>
                        <a:bodyPr/>
                        <a:lstStyle/>
                        <a:p>
                          <a:fld id="{659C8123-E051-42CE-88CA-22F49F2E834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C-87C5-4FB8-891A-49BCB1DF21EA}"/>
                      </c:ext>
                    </c:extLst>
                  </c:dLbl>
                  <c:dLbl>
                    <c:idx val="5"/>
                    <c:tx>
                      <c:rich>
                        <a:bodyPr/>
                        <a:lstStyle/>
                        <a:p>
                          <a:fld id="{A6B23F1C-5043-47A1-9909-8340D929258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D-87C5-4FB8-891A-49BCB1DF21EA}"/>
                      </c:ext>
                    </c:extLst>
                  </c:dLbl>
                  <c:dLbl>
                    <c:idx val="6"/>
                    <c:tx>
                      <c:rich>
                        <a:bodyPr/>
                        <a:lstStyle/>
                        <a:p>
                          <a:fld id="{3D5B5142-F14D-4F73-80D8-A94585C402A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E-87C5-4FB8-891A-49BCB1DF21EA}"/>
                      </c:ext>
                    </c:extLst>
                  </c:dLbl>
                  <c:dLbl>
                    <c:idx val="7"/>
                    <c:tx>
                      <c:rich>
                        <a:bodyPr/>
                        <a:lstStyle/>
                        <a:p>
                          <a:fld id="{68788B17-964E-4999-AF5A-4E9C7399FA1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DF-87C5-4FB8-891A-49BCB1DF21EA}"/>
                      </c:ext>
                    </c:extLst>
                  </c:dLbl>
                  <c:dLbl>
                    <c:idx val="8"/>
                    <c:tx>
                      <c:rich>
                        <a:bodyPr/>
                        <a:lstStyle/>
                        <a:p>
                          <a:fld id="{9AD5C626-A579-42DE-9700-2104F3B8307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0-87C5-4FB8-891A-49BCB1DF21EA}"/>
                      </c:ext>
                    </c:extLst>
                  </c:dLbl>
                  <c:dLbl>
                    <c:idx val="9"/>
                    <c:tx>
                      <c:rich>
                        <a:bodyPr/>
                        <a:lstStyle/>
                        <a:p>
                          <a:fld id="{8994C0A0-BCDA-49A7-A381-2A84165F877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1-87C5-4FB8-891A-49BCB1DF21EA}"/>
                      </c:ext>
                    </c:extLst>
                  </c:dLbl>
                  <c:dLbl>
                    <c:idx val="10"/>
                    <c:tx>
                      <c:rich>
                        <a:bodyPr/>
                        <a:lstStyle/>
                        <a:p>
                          <a:fld id="{09B57A8A-0CA2-4890-97DD-ACB9492451A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2-87C5-4FB8-891A-49BCB1DF21EA}"/>
                      </c:ext>
                    </c:extLst>
                  </c:dLbl>
                  <c:dLbl>
                    <c:idx val="11"/>
                    <c:tx>
                      <c:rich>
                        <a:bodyPr/>
                        <a:lstStyle/>
                        <a:p>
                          <a:fld id="{58DC792A-CB44-40E2-9682-B3C7381AD36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3-87C5-4FB8-891A-49BCB1DF21EA}"/>
                      </c:ext>
                    </c:extLst>
                  </c:dLbl>
                  <c:dLbl>
                    <c:idx val="12"/>
                    <c:tx>
                      <c:rich>
                        <a:bodyPr/>
                        <a:lstStyle/>
                        <a:p>
                          <a:fld id="{D415ED5A-9BE7-4834-87B3-32C58C235FB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4-87C5-4FB8-891A-49BCB1DF21EA}"/>
                      </c:ext>
                    </c:extLst>
                  </c:dLbl>
                  <c:dLbl>
                    <c:idx val="13"/>
                    <c:tx>
                      <c:rich>
                        <a:bodyPr/>
                        <a:lstStyle/>
                        <a:p>
                          <a:fld id="{9625A98F-62E5-4266-95AF-67F656BDAAB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5-87C5-4FB8-891A-49BCB1DF21EA}"/>
                      </c:ext>
                    </c:extLst>
                  </c:dLbl>
                  <c:dLbl>
                    <c:idx val="14"/>
                    <c:tx>
                      <c:rich>
                        <a:bodyPr/>
                        <a:lstStyle/>
                        <a:p>
                          <a:fld id="{4EE36D66-AA39-4385-B526-88F0091126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6-87C5-4FB8-891A-49BCB1DF21EA}"/>
                      </c:ext>
                    </c:extLst>
                  </c:dLbl>
                  <c:dLbl>
                    <c:idx val="15"/>
                    <c:tx>
                      <c:rich>
                        <a:bodyPr/>
                        <a:lstStyle/>
                        <a:p>
                          <a:fld id="{806802B0-1901-478E-B9CE-9AD729071D7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7-87C5-4FB8-891A-49BCB1DF21EA}"/>
                      </c:ext>
                    </c:extLst>
                  </c:dLbl>
                  <c:dLbl>
                    <c:idx val="16"/>
                    <c:tx>
                      <c:rich>
                        <a:bodyPr/>
                        <a:lstStyle/>
                        <a:p>
                          <a:fld id="{85EAC0ED-1458-49C8-9432-F1AE63E38D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8-87C5-4FB8-891A-49BCB1DF21EA}"/>
                      </c:ext>
                    </c:extLst>
                  </c:dLbl>
                  <c:dLbl>
                    <c:idx val="17"/>
                    <c:tx>
                      <c:rich>
                        <a:bodyPr/>
                        <a:lstStyle/>
                        <a:p>
                          <a:fld id="{B876B606-BAE7-430A-91C9-F356B3EFA2D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9-87C5-4FB8-891A-49BCB1DF21EA}"/>
                      </c:ext>
                    </c:extLst>
                  </c:dLbl>
                  <c:dLbl>
                    <c:idx val="18"/>
                    <c:tx>
                      <c:rich>
                        <a:bodyPr/>
                        <a:lstStyle/>
                        <a:p>
                          <a:fld id="{239B17FB-6A5E-450F-A536-5BCD846B9E9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A-87C5-4FB8-891A-49BCB1DF21EA}"/>
                      </c:ext>
                    </c:extLst>
                  </c:dLbl>
                  <c:dLbl>
                    <c:idx val="19"/>
                    <c:tx>
                      <c:rich>
                        <a:bodyPr wrap="square" lIns="38100" tIns="19050" rIns="38100" bIns="19050" anchor="ctr">
                          <a:spAutoFit/>
                        </a:bodyPr>
                        <a:lstStyle/>
                        <a:p>
                          <a:pPr>
                            <a:defRPr/>
                          </a:pPr>
                          <a:fld id="{FA474229-4532-4F25-B2CF-A12B59111322}" type="CELLRANGE">
                            <a:rPr lang="en-AU"/>
                            <a:pPr>
                              <a:defRPr/>
                            </a:pPr>
                            <a:t>[CELLRANGE]</a:t>
                          </a:fld>
                          <a:endParaRPr lang="en-AU"/>
                        </a:p>
                      </c:rich>
                    </c:tx>
                    <c:spPr>
                      <a:solidFill>
                        <a:srgbClr val="FFFFFF"/>
                      </a:solidFill>
                      <a:ln>
                        <a:noFill/>
                      </a:ln>
                      <a:effectLst/>
                    </c:spPr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B-87C5-4FB8-891A-49BCB1DF21EA}"/>
                      </c:ext>
                    </c:extLst>
                  </c:dLbl>
                  <c:dLbl>
                    <c:idx val="20"/>
                    <c:tx>
                      <c:rich>
                        <a:bodyPr/>
                        <a:lstStyle/>
                        <a:p>
                          <a:fld id="{396BFDF3-2C9D-400B-AD0E-9A03FC1EE40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C-87C5-4FB8-891A-49BCB1DF21EA}"/>
                      </c:ext>
                    </c:extLst>
                  </c:dLbl>
                  <c:dLbl>
                    <c:idx val="21"/>
                    <c:tx>
                      <c:rich>
                        <a:bodyPr/>
                        <a:lstStyle/>
                        <a:p>
                          <a:fld id="{BE0BB32A-8CE4-4615-AA26-D63BFA8C362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D-87C5-4FB8-891A-49BCB1DF21EA}"/>
                      </c:ext>
                    </c:extLst>
                  </c:dLbl>
                  <c:dLbl>
                    <c:idx val="22"/>
                    <c:tx>
                      <c:rich>
                        <a:bodyPr/>
                        <a:lstStyle/>
                        <a:p>
                          <a:fld id="{9DEEDA79-050B-46C7-86F9-C403C599379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E-87C5-4FB8-891A-49BCB1DF21EA}"/>
                      </c:ext>
                    </c:extLst>
                  </c:dLbl>
                  <c:dLbl>
                    <c:idx val="23"/>
                    <c:tx>
                      <c:rich>
                        <a:bodyPr/>
                        <a:lstStyle/>
                        <a:p>
                          <a:fld id="{C19AE0C5-ED13-48B7-B651-AF3DB6D5407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EF-87C5-4FB8-891A-49BCB1DF21EA}"/>
                      </c:ext>
                    </c:extLst>
                  </c:dLbl>
                  <c:dLbl>
                    <c:idx val="24"/>
                    <c:tx>
                      <c:rich>
                        <a:bodyPr/>
                        <a:lstStyle/>
                        <a:p>
                          <a:fld id="{F9319C28-8252-4E44-A573-67437DC578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0-87C5-4FB8-891A-49BCB1DF21EA}"/>
                      </c:ext>
                    </c:extLst>
                  </c:dLbl>
                  <c:dLbl>
                    <c:idx val="25"/>
                    <c:tx>
                      <c:rich>
                        <a:bodyPr/>
                        <a:lstStyle/>
                        <a:p>
                          <a:fld id="{7BB91D9C-587C-45FA-A2CF-14921F70BBE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1-87C5-4FB8-891A-49BCB1DF21EA}"/>
                      </c:ext>
                    </c:extLst>
                  </c:dLbl>
                  <c:dLbl>
                    <c:idx val="26"/>
                    <c:tx>
                      <c:rich>
                        <a:bodyPr/>
                        <a:lstStyle/>
                        <a:p>
                          <a:fld id="{6BA10E39-4AE8-4555-A271-1492E9E4E89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2-87C5-4FB8-891A-49BCB1DF21EA}"/>
                      </c:ext>
                    </c:extLst>
                  </c:dLbl>
                  <c:dLbl>
                    <c:idx val="27"/>
                    <c:tx>
                      <c:rich>
                        <a:bodyPr/>
                        <a:lstStyle/>
                        <a:p>
                          <a:fld id="{8DE1E621-124A-4E23-83A2-EE8CB1ED0CD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3-87C5-4FB8-891A-49BCB1DF21EA}"/>
                      </c:ext>
                    </c:extLst>
                  </c:dLbl>
                  <c:dLbl>
                    <c:idx val="28"/>
                    <c:tx>
                      <c:rich>
                        <a:bodyPr/>
                        <a:lstStyle/>
                        <a:p>
                          <a:fld id="{16E9B0E7-F719-4AD3-AFD8-BB023EDEDFA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4-87C5-4FB8-891A-49BCB1DF21EA}"/>
                      </c:ext>
                    </c:extLst>
                  </c:dLbl>
                  <c:dLbl>
                    <c:idx val="29"/>
                    <c:tx>
                      <c:rich>
                        <a:bodyPr/>
                        <a:lstStyle/>
                        <a:p>
                          <a:fld id="{FD4ECBC6-9BD8-4FCF-8373-9828DBF3D85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5-87C5-4FB8-891A-49BCB1DF21EA}"/>
                      </c:ext>
                    </c:extLst>
                  </c:dLbl>
                  <c:dLbl>
                    <c:idx val="30"/>
                    <c:tx>
                      <c:rich>
                        <a:bodyPr/>
                        <a:lstStyle/>
                        <a:p>
                          <a:fld id="{9E300EE8-9841-4141-8331-E781783C936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6-87C5-4FB8-891A-49BCB1DF21EA}"/>
                      </c:ext>
                    </c:extLst>
                  </c:dLbl>
                  <c:dLbl>
                    <c:idx val="31"/>
                    <c:tx>
                      <c:rich>
                        <a:bodyPr/>
                        <a:lstStyle/>
                        <a:p>
                          <a:fld id="{9A873B6F-6B49-4C6D-B079-51CE8B62815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7-87C5-4FB8-891A-49BCB1DF21EA}"/>
                      </c:ext>
                    </c:extLst>
                  </c:dLbl>
                  <c:dLbl>
                    <c:idx val="32"/>
                    <c:tx>
                      <c:rich>
                        <a:bodyPr/>
                        <a:lstStyle/>
                        <a:p>
                          <a:fld id="{542C5F76-970C-414E-8980-3712E24BEC4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8-87C5-4FB8-891A-49BCB1DF21EA}"/>
                      </c:ext>
                    </c:extLst>
                  </c:dLbl>
                  <c:dLbl>
                    <c:idx val="33"/>
                    <c:tx>
                      <c:rich>
                        <a:bodyPr/>
                        <a:lstStyle/>
                        <a:p>
                          <a:fld id="{511DE3A4-9A2F-4AE8-BBA6-41AB70107A5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9-87C5-4FB8-891A-49BCB1DF21EA}"/>
                      </c:ext>
                    </c:extLst>
                  </c:dLbl>
                  <c:dLbl>
                    <c:idx val="34"/>
                    <c:tx>
                      <c:rich>
                        <a:bodyPr/>
                        <a:lstStyle/>
                        <a:p>
                          <a:fld id="{73A91C57-44C9-4937-AC02-A3CE07B7767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A-87C5-4FB8-891A-49BCB1DF21EA}"/>
                      </c:ext>
                    </c:extLst>
                  </c:dLbl>
                  <c:dLbl>
                    <c:idx val="35"/>
                    <c:tx>
                      <c:rich>
                        <a:bodyPr/>
                        <a:lstStyle/>
                        <a:p>
                          <a:fld id="{D5F322A0-4DCA-4FA0-A2AE-4FA4C2EAB9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B-87C5-4FB8-891A-49BCB1DF21EA}"/>
                      </c:ext>
                    </c:extLst>
                  </c:dLbl>
                  <c:dLbl>
                    <c:idx val="36"/>
                    <c:tx>
                      <c:rich>
                        <a:bodyPr/>
                        <a:lstStyle/>
                        <a:p>
                          <a:fld id="{6ADE1553-2C0F-4959-B792-803AEDBD948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C-87C5-4FB8-891A-49BCB1DF21EA}"/>
                      </c:ext>
                    </c:extLst>
                  </c:dLbl>
                  <c:dLbl>
                    <c:idx val="37"/>
                    <c:tx>
                      <c:rich>
                        <a:bodyPr/>
                        <a:lstStyle/>
                        <a:p>
                          <a:fld id="{5D264523-7C99-47AB-94A3-E654840B2FE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D-87C5-4FB8-891A-49BCB1DF21EA}"/>
                      </c:ext>
                    </c:extLst>
                  </c:dLbl>
                  <c:dLbl>
                    <c:idx val="38"/>
                    <c:tx>
                      <c:rich>
                        <a:bodyPr/>
                        <a:lstStyle/>
                        <a:p>
                          <a:fld id="{FB53E528-00B7-4167-9F50-DC6A5756A4D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E-87C5-4FB8-891A-49BCB1DF21EA}"/>
                      </c:ext>
                    </c:extLst>
                  </c:dLbl>
                  <c:dLbl>
                    <c:idx val="39"/>
                    <c:tx>
                      <c:rich>
                        <a:bodyPr/>
                        <a:lstStyle/>
                        <a:p>
                          <a:fld id="{28B9055F-61DD-414E-8D08-948F65D6A0A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1FF-87C5-4FB8-891A-49BCB1DF21EA}"/>
                      </c:ext>
                    </c:extLst>
                  </c:dLbl>
                  <c:dLbl>
                    <c:idx val="40"/>
                    <c:tx>
                      <c:rich>
                        <a:bodyPr/>
                        <a:lstStyle/>
                        <a:p>
                          <a:fld id="{D390BD22-8CFC-45D3-917A-4DFF7369C995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0-87C5-4FB8-891A-49BCB1DF21EA}"/>
                      </c:ext>
                    </c:extLst>
                  </c:dLbl>
                  <c:dLbl>
                    <c:idx val="41"/>
                    <c:tx>
                      <c:rich>
                        <a:bodyPr/>
                        <a:lstStyle/>
                        <a:p>
                          <a:fld id="{E7EEF46D-6D76-4E55-A8DB-58DDF725F6F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1-87C5-4FB8-891A-49BCB1DF21EA}"/>
                      </c:ext>
                    </c:extLst>
                  </c:dLbl>
                  <c:dLbl>
                    <c:idx val="42"/>
                    <c:tx>
                      <c:rich>
                        <a:bodyPr/>
                        <a:lstStyle/>
                        <a:p>
                          <a:fld id="{E0310609-EA8F-4B4C-9AB6-3C091D27E23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2-87C5-4FB8-891A-49BCB1DF21EA}"/>
                      </c:ext>
                    </c:extLst>
                  </c:dLbl>
                  <c:dLbl>
                    <c:idx val="43"/>
                    <c:tx>
                      <c:rich>
                        <a:bodyPr/>
                        <a:lstStyle/>
                        <a:p>
                          <a:fld id="{21E2FCB1-B523-4884-93FF-0FD1D26456C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3-87C5-4FB8-891A-49BCB1DF21EA}"/>
                      </c:ext>
                    </c:extLst>
                  </c:dLbl>
                  <c:dLbl>
                    <c:idx val="44"/>
                    <c:tx>
                      <c:rich>
                        <a:bodyPr/>
                        <a:lstStyle/>
                        <a:p>
                          <a:fld id="{2757A2C1-31BB-4DC6-8B50-91DA56DB74C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4-87C5-4FB8-891A-49BCB1DF21EA}"/>
                      </c:ext>
                    </c:extLst>
                  </c:dLbl>
                  <c:dLbl>
                    <c:idx val="45"/>
                    <c:tx>
                      <c:rich>
                        <a:bodyPr/>
                        <a:lstStyle/>
                        <a:p>
                          <a:fld id="{63B24BFD-F107-406C-8944-1255DE02BB76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5-87C5-4FB8-891A-49BCB1DF21EA}"/>
                      </c:ext>
                    </c:extLst>
                  </c:dLbl>
                  <c:dLbl>
                    <c:idx val="46"/>
                    <c:tx>
                      <c:rich>
                        <a:bodyPr/>
                        <a:lstStyle/>
                        <a:p>
                          <a:fld id="{F005BF17-A537-46A8-BD39-05E0FDE1BBF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6-87C5-4FB8-891A-49BCB1DF21EA}"/>
                      </c:ext>
                    </c:extLst>
                  </c:dLbl>
                  <c:dLbl>
                    <c:idx val="47"/>
                    <c:tx>
                      <c:rich>
                        <a:bodyPr/>
                        <a:lstStyle/>
                        <a:p>
                          <a:fld id="{E4D5DFD0-63F3-4E0E-B6C1-4723A2FBBC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7-87C5-4FB8-891A-49BCB1DF21EA}"/>
                      </c:ext>
                    </c:extLst>
                  </c:dLbl>
                  <c:dLbl>
                    <c:idx val="48"/>
                    <c:tx>
                      <c:rich>
                        <a:bodyPr/>
                        <a:lstStyle/>
                        <a:p>
                          <a:fld id="{B89EF8EE-9F07-4F91-B92F-0EF5212450B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8-87C5-4FB8-891A-49BCB1DF21EA}"/>
                      </c:ext>
                    </c:extLst>
                  </c:dLbl>
                  <c:dLbl>
                    <c:idx val="49"/>
                    <c:tx>
                      <c:rich>
                        <a:bodyPr/>
                        <a:lstStyle/>
                        <a:p>
                          <a:fld id="{448D9C7E-9430-4F2A-9311-B7516A6456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9-87C5-4FB8-891A-49BCB1DF21EA}"/>
                      </c:ext>
                    </c:extLst>
                  </c:dLbl>
                  <c:dLbl>
                    <c:idx val="50"/>
                    <c:tx>
                      <c:rich>
                        <a:bodyPr/>
                        <a:lstStyle/>
                        <a:p>
                          <a:fld id="{2A4A5672-675B-44C9-A10A-1FCCD664A8B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A-87C5-4FB8-891A-49BCB1DF21EA}"/>
                      </c:ext>
                    </c:extLst>
                  </c:dLbl>
                  <c:dLbl>
                    <c:idx val="51"/>
                    <c:tx>
                      <c:rich>
                        <a:bodyPr/>
                        <a:lstStyle/>
                        <a:p>
                          <a:fld id="{A713EDDA-0940-44DB-95DF-528B4817B20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B-87C5-4FB8-891A-49BCB1DF21EA}"/>
                      </c:ext>
                    </c:extLst>
                  </c:dLbl>
                  <c:dLbl>
                    <c:idx val="52"/>
                    <c:tx>
                      <c:rich>
                        <a:bodyPr/>
                        <a:lstStyle/>
                        <a:p>
                          <a:fld id="{EDD55058-EA39-4574-BDCF-76932C1FFFF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C-87C5-4FB8-891A-49BCB1DF21EA}"/>
                      </c:ext>
                    </c:extLst>
                  </c:dLbl>
                  <c:dLbl>
                    <c:idx val="53"/>
                    <c:tx>
                      <c:rich>
                        <a:bodyPr/>
                        <a:lstStyle/>
                        <a:p>
                          <a:fld id="{01F75269-FCD6-4526-B513-2684C7B3F9C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D-87C5-4FB8-891A-49BCB1DF21EA}"/>
                      </c:ext>
                    </c:extLst>
                  </c:dLbl>
                  <c:dLbl>
                    <c:idx val="54"/>
                    <c:tx>
                      <c:rich>
                        <a:bodyPr/>
                        <a:lstStyle/>
                        <a:p>
                          <a:fld id="{168C7829-1A38-4467-AA5D-6256C18C5E7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E-87C5-4FB8-891A-49BCB1DF21EA}"/>
                      </c:ext>
                    </c:extLst>
                  </c:dLbl>
                  <c:dLbl>
                    <c:idx val="55"/>
                    <c:tx>
                      <c:rich>
                        <a:bodyPr/>
                        <a:lstStyle/>
                        <a:p>
                          <a:fld id="{2C91EB07-78A5-47E2-83D0-97E9C1BB1E2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0F-87C5-4FB8-891A-49BCB1DF21EA}"/>
                      </c:ext>
                    </c:extLst>
                  </c:dLbl>
                  <c:dLbl>
                    <c:idx val="56"/>
                    <c:tx>
                      <c:rich>
                        <a:bodyPr/>
                        <a:lstStyle/>
                        <a:p>
                          <a:fld id="{1275C9CE-0B87-4B91-9916-35F7227BD109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0-87C5-4FB8-891A-49BCB1DF21EA}"/>
                      </c:ext>
                    </c:extLst>
                  </c:dLbl>
                  <c:dLbl>
                    <c:idx val="57"/>
                    <c:tx>
                      <c:rich>
                        <a:bodyPr/>
                        <a:lstStyle/>
                        <a:p>
                          <a:fld id="{E7380BD0-7A0C-4C14-B154-CB15BCF3E75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1-87C5-4FB8-891A-49BCB1DF21EA}"/>
                      </c:ext>
                    </c:extLst>
                  </c:dLbl>
                  <c:dLbl>
                    <c:idx val="58"/>
                    <c:tx>
                      <c:rich>
                        <a:bodyPr/>
                        <a:lstStyle/>
                        <a:p>
                          <a:fld id="{C7A0F849-4684-40BD-BA1C-F79D2F052EA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2-87C5-4FB8-891A-49BCB1DF21EA}"/>
                      </c:ext>
                    </c:extLst>
                  </c:dLbl>
                  <c:dLbl>
                    <c:idx val="59"/>
                    <c:tx>
                      <c:rich>
                        <a:bodyPr/>
                        <a:lstStyle/>
                        <a:p>
                          <a:fld id="{34C95987-605E-4A62-955A-DD067055627F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3-87C5-4FB8-891A-49BCB1DF21EA}"/>
                      </c:ext>
                    </c:extLst>
                  </c:dLbl>
                  <c:dLbl>
                    <c:idx val="60"/>
                    <c:tx>
                      <c:rich>
                        <a:bodyPr/>
                        <a:lstStyle/>
                        <a:p>
                          <a:fld id="{6F398613-29EE-4CCB-847A-CB348DD4ED6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4-87C5-4FB8-891A-49BCB1DF21EA}"/>
                      </c:ext>
                    </c:extLst>
                  </c:dLbl>
                  <c:dLbl>
                    <c:idx val="61"/>
                    <c:tx>
                      <c:rich>
                        <a:bodyPr/>
                        <a:lstStyle/>
                        <a:p>
                          <a:fld id="{232416DB-0903-4B73-A723-6ED09D7AD0E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5-87C5-4FB8-891A-49BCB1DF21EA}"/>
                      </c:ext>
                    </c:extLst>
                  </c:dLbl>
                  <c:dLbl>
                    <c:idx val="62"/>
                    <c:tx>
                      <c:rich>
                        <a:bodyPr/>
                        <a:lstStyle/>
                        <a:p>
                          <a:fld id="{7B033593-3290-4863-A789-C09B84374B88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6-87C5-4FB8-891A-49BCB1DF21EA}"/>
                      </c:ext>
                    </c:extLst>
                  </c:dLbl>
                  <c:dLbl>
                    <c:idx val="63"/>
                    <c:tx>
                      <c:rich>
                        <a:bodyPr/>
                        <a:lstStyle/>
                        <a:p>
                          <a:fld id="{5F35A4A7-6FE4-46FF-B32C-3CC14D35EEEE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7-87C5-4FB8-891A-49BCB1DF21EA}"/>
                      </c:ext>
                    </c:extLst>
                  </c:dLbl>
                  <c:dLbl>
                    <c:idx val="64"/>
                    <c:tx>
                      <c:rich>
                        <a:bodyPr/>
                        <a:lstStyle/>
                        <a:p>
                          <a:fld id="{901E3552-1E2D-4C19-AA71-FF452FE832D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8-87C5-4FB8-891A-49BCB1DF21EA}"/>
                      </c:ext>
                    </c:extLst>
                  </c:dLbl>
                  <c:dLbl>
                    <c:idx val="65"/>
                    <c:tx>
                      <c:rich>
                        <a:bodyPr/>
                        <a:lstStyle/>
                        <a:p>
                          <a:fld id="{8025369D-2988-4058-8A4B-0BDE460FF50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9-87C5-4FB8-891A-49BCB1DF21EA}"/>
                      </c:ext>
                    </c:extLst>
                  </c:dLbl>
                  <c:dLbl>
                    <c:idx val="66"/>
                    <c:tx>
                      <c:rich>
                        <a:bodyPr/>
                        <a:lstStyle/>
                        <a:p>
                          <a:fld id="{C45E90D2-AF07-471D-8E6A-67D4781EDE6A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A-87C5-4FB8-891A-49BCB1DF21EA}"/>
                      </c:ext>
                    </c:extLst>
                  </c:dLbl>
                  <c:dLbl>
                    <c:idx val="67"/>
                    <c:tx>
                      <c:rich>
                        <a:bodyPr/>
                        <a:lstStyle/>
                        <a:p>
                          <a:fld id="{D928177B-25A5-40E1-91DB-D81AF762C80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B-87C5-4FB8-891A-49BCB1DF21EA}"/>
                      </c:ext>
                    </c:extLst>
                  </c:dLbl>
                  <c:dLbl>
                    <c:idx val="68"/>
                    <c:tx>
                      <c:rich>
                        <a:bodyPr/>
                        <a:lstStyle/>
                        <a:p>
                          <a:fld id="{88382FD3-5E34-44AD-9C4A-B6184BA51BDD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C-87C5-4FB8-891A-49BCB1DF21EA}"/>
                      </c:ext>
                    </c:extLst>
                  </c:dLbl>
                  <c:dLbl>
                    <c:idx val="69"/>
                    <c:tx>
                      <c:rich>
                        <a:bodyPr/>
                        <a:lstStyle/>
                        <a:p>
                          <a:fld id="{82F10F5C-3C00-4A65-88DB-16034FDA0EC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D-87C5-4FB8-891A-49BCB1DF21EA}"/>
                      </c:ext>
                    </c:extLst>
                  </c:dLbl>
                  <c:dLbl>
                    <c:idx val="70"/>
                    <c:tx>
                      <c:rich>
                        <a:bodyPr/>
                        <a:lstStyle/>
                        <a:p>
                          <a:fld id="{BE172EAB-8C05-4423-A58C-F9736EBAEEF0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E-87C5-4FB8-891A-49BCB1DF21EA}"/>
                      </c:ext>
                    </c:extLst>
                  </c:dLbl>
                  <c:dLbl>
                    <c:idx val="71"/>
                    <c:tx>
                      <c:rich>
                        <a:bodyPr/>
                        <a:lstStyle/>
                        <a:p>
                          <a:fld id="{C21928C2-60DF-4A42-BDA5-8B8678E80B7B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1F-87C5-4FB8-891A-49BCB1DF21EA}"/>
                      </c:ext>
                    </c:extLst>
                  </c:dLbl>
                  <c:dLbl>
                    <c:idx val="72"/>
                    <c:tx>
                      <c:rich>
                        <a:bodyPr/>
                        <a:lstStyle/>
                        <a:p>
                          <a:fld id="{13B1550B-D80A-451C-B1D5-CB36666F9B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0-87C5-4FB8-891A-49BCB1DF21EA}"/>
                      </c:ext>
                    </c:extLst>
                  </c:dLbl>
                  <c:dLbl>
                    <c:idx val="73"/>
                    <c:tx>
                      <c:rich>
                        <a:bodyPr/>
                        <a:lstStyle/>
                        <a:p>
                          <a:fld id="{388DD29F-A903-47F1-A075-61A941B911D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1-87C5-4FB8-891A-49BCB1DF21EA}"/>
                      </c:ext>
                    </c:extLst>
                  </c:dLbl>
                  <c:dLbl>
                    <c:idx val="74"/>
                    <c:tx>
                      <c:rich>
                        <a:bodyPr/>
                        <a:lstStyle/>
                        <a:p>
                          <a:fld id="{7C90C4A5-3383-44AA-A73A-81E2FE197A9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2-87C5-4FB8-891A-49BCB1DF21EA}"/>
                      </c:ext>
                    </c:extLst>
                  </c:dLbl>
                  <c:dLbl>
                    <c:idx val="75"/>
                    <c:tx>
                      <c:rich>
                        <a:bodyPr/>
                        <a:lstStyle/>
                        <a:p>
                          <a:fld id="{7BF53319-2BB1-40B2-8424-2F6026CB2042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3-87C5-4FB8-891A-49BCB1DF21EA}"/>
                      </c:ext>
                    </c:extLst>
                  </c:dLbl>
                  <c:dLbl>
                    <c:idx val="76"/>
                    <c:tx>
                      <c:rich>
                        <a:bodyPr/>
                        <a:lstStyle/>
                        <a:p>
                          <a:fld id="{A40F4C02-A921-4FC0-ABFC-324E75075714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4-87C5-4FB8-891A-49BCB1DF21EA}"/>
                      </c:ext>
                    </c:extLst>
                  </c:dLbl>
                  <c:dLbl>
                    <c:idx val="77"/>
                    <c:tx>
                      <c:rich>
                        <a:bodyPr/>
                        <a:lstStyle/>
                        <a:p>
                          <a:fld id="{A67CFF56-164C-45F3-90D7-0FCB880D9AE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5-87C5-4FB8-891A-49BCB1DF21EA}"/>
                      </c:ext>
                    </c:extLst>
                  </c:dLbl>
                  <c:dLbl>
                    <c:idx val="78"/>
                    <c:tx>
                      <c:rich>
                        <a:bodyPr/>
                        <a:lstStyle/>
                        <a:p>
                          <a:fld id="{16CE4259-8369-47EC-A29C-D7106E0E2277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6-87C5-4FB8-891A-49BCB1DF21EA}"/>
                      </c:ext>
                    </c:extLst>
                  </c:dLbl>
                  <c:dLbl>
                    <c:idx val="79"/>
                    <c:tx>
                      <c:rich>
                        <a:bodyPr/>
                        <a:lstStyle/>
                        <a:p>
                          <a:fld id="{8AF16E38-6AC1-4342-B6DC-29CDA3CDBDA1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7-87C5-4FB8-891A-49BCB1DF21EA}"/>
                      </c:ext>
                    </c:extLst>
                  </c:dLbl>
                  <c:dLbl>
                    <c:idx val="80"/>
                    <c:tx>
                      <c:rich>
                        <a:bodyPr/>
                        <a:lstStyle/>
                        <a:p>
                          <a:fld id="{D527EFE7-E685-430A-920F-E1FB2124127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8-87C5-4FB8-891A-49BCB1DF21EA}"/>
                      </c:ext>
                    </c:extLst>
                  </c:dLbl>
                  <c:dLbl>
                    <c:idx val="81"/>
                    <c:tx>
                      <c:rich>
                        <a:bodyPr/>
                        <a:lstStyle/>
                        <a:p>
                          <a:fld id="{45B95845-8915-4F31-A995-B0BA04B3F173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9-87C5-4FB8-891A-49BCB1DF21EA}"/>
                      </c:ext>
                    </c:extLst>
                  </c:dLbl>
                  <c:dLbl>
                    <c:idx val="82"/>
                    <c:tx>
                      <c:rich>
                        <a:bodyPr/>
                        <a:lstStyle/>
                        <a:p>
                          <a:fld id="{E2BC44B5-1B5D-4392-806E-4F12D20D5B8C}" type="CELLRANGE">
                            <a:rPr lang="en-AU"/>
                            <a:pPr/>
                            <a:t>[CELLRANGE]</a:t>
                          </a:fld>
                          <a:endParaRPr lang="en-AU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>
                      <c:ext xmlns:c15="http://schemas.microsoft.com/office/drawing/2012/chart" uri="{CE6537A1-D6FC-4f65-9D91-7224C49458BB}">
                        <c15:dlblFieldTable/>
                        <c15:xForSave val="1"/>
                        <c15:showDataLabelsRange val="1"/>
                      </c:ext>
                      <c:ext xmlns:c16="http://schemas.microsoft.com/office/drawing/2014/chart" uri="{C3380CC4-5D6E-409C-BE32-E72D297353CC}">
                        <c16:uniqueId val="{0000022A-87C5-4FB8-891A-49BCB1DF21EA}"/>
                      </c:ext>
                    </c:extLst>
                  </c:dLbl>
                  <c:dLbl>
                    <c:idx val="8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B-87C5-4FB8-891A-49BCB1DF21EA}"/>
                      </c:ext>
                    </c:extLst>
                  </c:dLbl>
                  <c:dLbl>
                    <c:idx val="8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C-87C5-4FB8-891A-49BCB1DF21EA}"/>
                      </c:ext>
                    </c:extLst>
                  </c:dLbl>
                  <c:dLbl>
                    <c:idx val="8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D-87C5-4FB8-891A-49BCB1DF21EA}"/>
                      </c:ext>
                    </c:extLst>
                  </c:dLbl>
                  <c:dLbl>
                    <c:idx val="8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E-87C5-4FB8-891A-49BCB1DF21EA}"/>
                      </c:ext>
                    </c:extLst>
                  </c:dLbl>
                  <c:dLbl>
                    <c:idx val="8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2F-87C5-4FB8-891A-49BCB1DF21EA}"/>
                      </c:ext>
                    </c:extLst>
                  </c:dLbl>
                  <c:dLbl>
                    <c:idx val="8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0-87C5-4FB8-891A-49BCB1DF21EA}"/>
                      </c:ext>
                    </c:extLst>
                  </c:dLbl>
                  <c:dLbl>
                    <c:idx val="8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1-87C5-4FB8-891A-49BCB1DF21EA}"/>
                      </c:ext>
                    </c:extLst>
                  </c:dLbl>
                  <c:dLbl>
                    <c:idx val="9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2-87C5-4FB8-891A-49BCB1DF21EA}"/>
                      </c:ext>
                    </c:extLst>
                  </c:dLbl>
                  <c:dLbl>
                    <c:idx val="9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3-87C5-4FB8-891A-49BCB1DF21EA}"/>
                      </c:ext>
                    </c:extLst>
                  </c:dLbl>
                  <c:dLbl>
                    <c:idx val="9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4-87C5-4FB8-891A-49BCB1DF21EA}"/>
                      </c:ext>
                    </c:extLst>
                  </c:dLbl>
                  <c:dLbl>
                    <c:idx val="9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5-87C5-4FB8-891A-49BCB1DF21EA}"/>
                      </c:ext>
                    </c:extLst>
                  </c:dLbl>
                  <c:dLbl>
                    <c:idx val="9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6-87C5-4FB8-891A-49BCB1DF21EA}"/>
                      </c:ext>
                    </c:extLst>
                  </c:dLbl>
                  <c:dLbl>
                    <c:idx val="9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7-87C5-4FB8-891A-49BCB1DF21EA}"/>
                      </c:ext>
                    </c:extLst>
                  </c:dLbl>
                  <c:dLbl>
                    <c:idx val="9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8-87C5-4FB8-891A-49BCB1DF21EA}"/>
                      </c:ext>
                    </c:extLst>
                  </c:dLbl>
                  <c:dLbl>
                    <c:idx val="9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9-87C5-4FB8-891A-49BCB1DF21EA}"/>
                      </c:ext>
                    </c:extLst>
                  </c:dLbl>
                  <c:dLbl>
                    <c:idx val="9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A-87C5-4FB8-891A-49BCB1DF21EA}"/>
                      </c:ext>
                    </c:extLst>
                  </c:dLbl>
                  <c:dLbl>
                    <c:idx val="9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B-87C5-4FB8-891A-49BCB1DF21EA}"/>
                      </c:ext>
                    </c:extLst>
                  </c:dLbl>
                  <c:dLbl>
                    <c:idx val="10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C-87C5-4FB8-891A-49BCB1DF21EA}"/>
                      </c:ext>
                    </c:extLst>
                  </c:dLbl>
                  <c:dLbl>
                    <c:idx val="10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D-87C5-4FB8-891A-49BCB1DF21EA}"/>
                      </c:ext>
                    </c:extLst>
                  </c:dLbl>
                  <c:dLbl>
                    <c:idx val="10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E-87C5-4FB8-891A-49BCB1DF21EA}"/>
                      </c:ext>
                    </c:extLst>
                  </c:dLbl>
                  <c:dLbl>
                    <c:idx val="10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3F-87C5-4FB8-891A-49BCB1DF21EA}"/>
                      </c:ext>
                    </c:extLst>
                  </c:dLbl>
                  <c:dLbl>
                    <c:idx val="10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0-87C5-4FB8-891A-49BCB1DF21EA}"/>
                      </c:ext>
                    </c:extLst>
                  </c:dLbl>
                  <c:dLbl>
                    <c:idx val="10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1-87C5-4FB8-891A-49BCB1DF21EA}"/>
                      </c:ext>
                    </c:extLst>
                  </c:dLbl>
                  <c:dLbl>
                    <c:idx val="10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2-87C5-4FB8-891A-49BCB1DF21EA}"/>
                      </c:ext>
                    </c:extLst>
                  </c:dLbl>
                  <c:dLbl>
                    <c:idx val="10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3-87C5-4FB8-891A-49BCB1DF21EA}"/>
                      </c:ext>
                    </c:extLst>
                  </c:dLbl>
                  <c:dLbl>
                    <c:idx val="10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4-87C5-4FB8-891A-49BCB1DF21EA}"/>
                      </c:ext>
                    </c:extLst>
                  </c:dLbl>
                  <c:dLbl>
                    <c:idx val="10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5-87C5-4FB8-891A-49BCB1DF21EA}"/>
                      </c:ext>
                    </c:extLst>
                  </c:dLbl>
                  <c:dLbl>
                    <c:idx val="11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6-87C5-4FB8-891A-49BCB1DF21EA}"/>
                      </c:ext>
                    </c:extLst>
                  </c:dLbl>
                  <c:dLbl>
                    <c:idx val="11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7-87C5-4FB8-891A-49BCB1DF21EA}"/>
                      </c:ext>
                    </c:extLst>
                  </c:dLbl>
                  <c:dLbl>
                    <c:idx val="11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8-87C5-4FB8-891A-49BCB1DF21EA}"/>
                      </c:ext>
                    </c:extLst>
                  </c:dLbl>
                  <c:dLbl>
                    <c:idx val="11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9-87C5-4FB8-891A-49BCB1DF21EA}"/>
                      </c:ext>
                    </c:extLst>
                  </c:dLbl>
                  <c:dLbl>
                    <c:idx val="11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A-87C5-4FB8-891A-49BCB1DF21EA}"/>
                      </c:ext>
                    </c:extLst>
                  </c:dLbl>
                  <c:dLbl>
                    <c:idx val="11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B-87C5-4FB8-891A-49BCB1DF21EA}"/>
                      </c:ext>
                    </c:extLst>
                  </c:dLbl>
                  <c:dLbl>
                    <c:idx val="11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C-87C5-4FB8-891A-49BCB1DF21EA}"/>
                      </c:ext>
                    </c:extLst>
                  </c:dLbl>
                  <c:dLbl>
                    <c:idx val="11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D-87C5-4FB8-891A-49BCB1DF21EA}"/>
                      </c:ext>
                    </c:extLst>
                  </c:dLbl>
                  <c:dLbl>
                    <c:idx val="11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E-87C5-4FB8-891A-49BCB1DF21EA}"/>
                      </c:ext>
                    </c:extLst>
                  </c:dLbl>
                  <c:dLbl>
                    <c:idx val="11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4F-87C5-4FB8-891A-49BCB1DF21EA}"/>
                      </c:ext>
                    </c:extLst>
                  </c:dLbl>
                  <c:dLbl>
                    <c:idx val="12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0-87C5-4FB8-891A-49BCB1DF21EA}"/>
                      </c:ext>
                    </c:extLst>
                  </c:dLbl>
                  <c:dLbl>
                    <c:idx val="12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1-87C5-4FB8-891A-49BCB1DF21EA}"/>
                      </c:ext>
                    </c:extLst>
                  </c:dLbl>
                  <c:dLbl>
                    <c:idx val="12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2-87C5-4FB8-891A-49BCB1DF21EA}"/>
                      </c:ext>
                    </c:extLst>
                  </c:dLbl>
                  <c:dLbl>
                    <c:idx val="12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3-87C5-4FB8-891A-49BCB1DF21EA}"/>
                      </c:ext>
                    </c:extLst>
                  </c:dLbl>
                  <c:dLbl>
                    <c:idx val="12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4-87C5-4FB8-891A-49BCB1DF21EA}"/>
                      </c:ext>
                    </c:extLst>
                  </c:dLbl>
                  <c:dLbl>
                    <c:idx val="12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5-87C5-4FB8-891A-49BCB1DF21EA}"/>
                      </c:ext>
                    </c:extLst>
                  </c:dLbl>
                  <c:dLbl>
                    <c:idx val="12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6-87C5-4FB8-891A-49BCB1DF21EA}"/>
                      </c:ext>
                    </c:extLst>
                  </c:dLbl>
                  <c:dLbl>
                    <c:idx val="127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7-87C5-4FB8-891A-49BCB1DF21EA}"/>
                      </c:ext>
                    </c:extLst>
                  </c:dLbl>
                  <c:dLbl>
                    <c:idx val="128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8-87C5-4FB8-891A-49BCB1DF21EA}"/>
                      </c:ext>
                    </c:extLst>
                  </c:dLbl>
                  <c:dLbl>
                    <c:idx val="129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9-87C5-4FB8-891A-49BCB1DF21EA}"/>
                      </c:ext>
                    </c:extLst>
                  </c:dLbl>
                  <c:dLbl>
                    <c:idx val="130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A-87C5-4FB8-891A-49BCB1DF21EA}"/>
                      </c:ext>
                    </c:extLst>
                  </c:dLbl>
                  <c:dLbl>
                    <c:idx val="131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B-87C5-4FB8-891A-49BCB1DF21EA}"/>
                      </c:ext>
                    </c:extLst>
                  </c:dLbl>
                  <c:dLbl>
                    <c:idx val="132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C-87C5-4FB8-891A-49BCB1DF21EA}"/>
                      </c:ext>
                    </c:extLst>
                  </c:dLbl>
                  <c:dLbl>
                    <c:idx val="133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D-87C5-4FB8-891A-49BCB1DF21EA}"/>
                      </c:ext>
                    </c:extLst>
                  </c:dLbl>
                  <c:dLbl>
                    <c:idx val="134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E-87C5-4FB8-891A-49BCB1DF21EA}"/>
                      </c:ext>
                    </c:extLst>
                  </c:dLbl>
                  <c:dLbl>
                    <c:idx val="135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5F-87C5-4FB8-891A-49BCB1DF21EA}"/>
                      </c:ext>
                    </c:extLst>
                  </c:dLbl>
                  <c:dLbl>
                    <c:idx val="136"/>
                    <c:tx>
                      <c:rich>
                        <a:bodyPr/>
                        <a:lstStyle/>
                        <a:p>
                          <a:endParaRPr lang="en-US"/>
                        </a:p>
                      </c:rich>
                    </c:tx>
                    <c:dLblPos val="ctr"/>
                    <c:showLegendKey val="0"/>
                    <c:showVal val="0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260-87C5-4FB8-891A-49BCB1DF21E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ctr"/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DataLabelsRange val="1"/>
                      <c15:showLeaderLines val="1"/>
                    </c:ext>
                  </c:extLst>
                </c:dLbls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93.7</c:v>
                      </c:pt>
                      <c:pt idx="1">
                        <c:v>1.1597150000000001</c:v>
                      </c:pt>
                      <c:pt idx="2">
                        <c:v>-9.9188251580816456</c:v>
                      </c:pt>
                      <c:pt idx="3">
                        <c:v>-8.6335830723594178</c:v>
                      </c:pt>
                      <c:pt idx="4">
                        <c:v>42.921190000000003</c:v>
                      </c:pt>
                      <c:pt idx="5">
                        <c:v>6.4716550000000002</c:v>
                      </c:pt>
                      <c:pt idx="6">
                        <c:v>69.2</c:v>
                      </c:pt>
                      <c:pt idx="7">
                        <c:v>5.576676</c:v>
                      </c:pt>
                      <c:pt idx="8">
                        <c:v>9.6</c:v>
                      </c:pt>
                      <c:pt idx="9">
                        <c:v>6.7</c:v>
                      </c:pt>
                      <c:pt idx="10">
                        <c:v>9.1999999999999993</c:v>
                      </c:pt>
                      <c:pt idx="11">
                        <c:v>-14.05857383977964</c:v>
                      </c:pt>
                      <c:pt idx="12">
                        <c:v>43.6</c:v>
                      </c:pt>
                      <c:pt idx="13">
                        <c:v>39.461100000000002</c:v>
                      </c:pt>
                      <c:pt idx="14">
                        <c:v>-10.010859608208978</c:v>
                      </c:pt>
                      <c:pt idx="15">
                        <c:v>7.7</c:v>
                      </c:pt>
                      <c:pt idx="16">
                        <c:v>16.08615</c:v>
                      </c:pt>
                      <c:pt idx="17">
                        <c:v>57.4</c:v>
                      </c:pt>
                      <c:pt idx="18">
                        <c:v>-14.515166529513222</c:v>
                      </c:pt>
                      <c:pt idx="19">
                        <c:v>-13.360219309440001</c:v>
                      </c:pt>
                      <c:pt idx="20">
                        <c:v>22.7</c:v>
                      </c:pt>
                      <c:pt idx="21">
                        <c:v>78.899990000000003</c:v>
                      </c:pt>
                      <c:pt idx="22">
                        <c:v>1.0897129999999999</c:v>
                      </c:pt>
                      <c:pt idx="23">
                        <c:v>-5.9317036586877254</c:v>
                      </c:pt>
                      <c:pt idx="24">
                        <c:v>27.3</c:v>
                      </c:pt>
                      <c:pt idx="25">
                        <c:v>-7.0090148193608526</c:v>
                      </c:pt>
                      <c:pt idx="26">
                        <c:v>6.3591749999999996</c:v>
                      </c:pt>
                      <c:pt idx="27">
                        <c:v>9.3315439999999992</c:v>
                      </c:pt>
                      <c:pt idx="28">
                        <c:v>10.321249999999999</c:v>
                      </c:pt>
                      <c:pt idx="29">
                        <c:v>7.094239</c:v>
                      </c:pt>
                      <c:pt idx="30">
                        <c:v>59.6</c:v>
                      </c:pt>
                      <c:pt idx="31">
                        <c:v>60.3</c:v>
                      </c:pt>
                      <c:pt idx="32">
                        <c:v>43</c:v>
                      </c:pt>
                      <c:pt idx="33">
                        <c:v>89.3</c:v>
                      </c:pt>
                      <c:pt idx="34">
                        <c:v>73</c:v>
                      </c:pt>
                      <c:pt idx="35">
                        <c:v>5.5</c:v>
                      </c:pt>
                      <c:pt idx="36">
                        <c:v>15.706989999999999</c:v>
                      </c:pt>
                      <c:pt idx="37">
                        <c:v>20.6</c:v>
                      </c:pt>
                      <c:pt idx="38">
                        <c:v>9.0601579999999995</c:v>
                      </c:pt>
                      <c:pt idx="39">
                        <c:v>64.900000000000006</c:v>
                      </c:pt>
                      <c:pt idx="40">
                        <c:v>16.989830000000001</c:v>
                      </c:pt>
                      <c:pt idx="41">
                        <c:v>18.600000000000001</c:v>
                      </c:pt>
                      <c:pt idx="42">
                        <c:v>7.3</c:v>
                      </c:pt>
                      <c:pt idx="43">
                        <c:v>15.3</c:v>
                      </c:pt>
                      <c:pt idx="44">
                        <c:v>13.4</c:v>
                      </c:pt>
                      <c:pt idx="45">
                        <c:v>-10.219165802350842</c:v>
                      </c:pt>
                      <c:pt idx="46">
                        <c:v>13.9</c:v>
                      </c:pt>
                      <c:pt idx="47">
                        <c:v>85.6</c:v>
                      </c:pt>
                      <c:pt idx="48">
                        <c:v>25.91133</c:v>
                      </c:pt>
                      <c:pt idx="49">
                        <c:v>23.440909999999999</c:v>
                      </c:pt>
                      <c:pt idx="50">
                        <c:v>31.4</c:v>
                      </c:pt>
                      <c:pt idx="51">
                        <c:v>19.70007</c:v>
                      </c:pt>
                      <c:pt idx="52">
                        <c:v>45.316189999999999</c:v>
                      </c:pt>
                      <c:pt idx="53">
                        <c:v>30.644390000000001</c:v>
                      </c:pt>
                      <c:pt idx="54">
                        <c:v>38.483400000000003</c:v>
                      </c:pt>
                      <c:pt idx="55">
                        <c:v>15.9</c:v>
                      </c:pt>
                      <c:pt idx="56">
                        <c:v>88.3</c:v>
                      </c:pt>
                      <c:pt idx="57">
                        <c:v>61.8</c:v>
                      </c:pt>
                      <c:pt idx="58">
                        <c:v>43.5</c:v>
                      </c:pt>
                      <c:pt idx="59">
                        <c:v>2.9316819999999999</c:v>
                      </c:pt>
                      <c:pt idx="60">
                        <c:v>71.900000000000006</c:v>
                      </c:pt>
                      <c:pt idx="61">
                        <c:v>42.5</c:v>
                      </c:pt>
                      <c:pt idx="62">
                        <c:v>85.5</c:v>
                      </c:pt>
                      <c:pt idx="63">
                        <c:v>65</c:v>
                      </c:pt>
                      <c:pt idx="64">
                        <c:v>35.899500000000003</c:v>
                      </c:pt>
                      <c:pt idx="65">
                        <c:v>23.173069999999999</c:v>
                      </c:pt>
                      <c:pt idx="66">
                        <c:v>88.9</c:v>
                      </c:pt>
                      <c:pt idx="67">
                        <c:v>51.3</c:v>
                      </c:pt>
                      <c:pt idx="68">
                        <c:v>-14.593737905079866</c:v>
                      </c:pt>
                      <c:pt idx="69">
                        <c:v>19.305350000000001</c:v>
                      </c:pt>
                      <c:pt idx="70">
                        <c:v>93.5</c:v>
                      </c:pt>
                      <c:pt idx="71">
                        <c:v>8.2999989999999997</c:v>
                      </c:pt>
                      <c:pt idx="72">
                        <c:v>13.9</c:v>
                      </c:pt>
                      <c:pt idx="73">
                        <c:v>90.8</c:v>
                      </c:pt>
                      <c:pt idx="74">
                        <c:v>20.6</c:v>
                      </c:pt>
                      <c:pt idx="75">
                        <c:v>84.8</c:v>
                      </c:pt>
                      <c:pt idx="76">
                        <c:v>24.778500000000001</c:v>
                      </c:pt>
                      <c:pt idx="77">
                        <c:v>23.9</c:v>
                      </c:pt>
                      <c:pt idx="78">
                        <c:v>68.400000000000006</c:v>
                      </c:pt>
                      <c:pt idx="79">
                        <c:v>12.8</c:v>
                      </c:pt>
                      <c:pt idx="80">
                        <c:v>33.700000000000003</c:v>
                      </c:pt>
                      <c:pt idx="81">
                        <c:v>89.9</c:v>
                      </c:pt>
                      <c:pt idx="82">
                        <c:v>36.224739999999997</c:v>
                      </c:pt>
                      <c:pt idx="83">
                        <c:v>91.3</c:v>
                      </c:pt>
                      <c:pt idx="84">
                        <c:v>69.3</c:v>
                      </c:pt>
                      <c:pt idx="85">
                        <c:v>0.46815899999999999</c:v>
                      </c:pt>
                      <c:pt idx="86">
                        <c:v>65.3</c:v>
                      </c:pt>
                      <c:pt idx="87">
                        <c:v>31.2</c:v>
                      </c:pt>
                      <c:pt idx="88">
                        <c:v>75.3</c:v>
                      </c:pt>
                      <c:pt idx="89">
                        <c:v>21.5</c:v>
                      </c:pt>
                      <c:pt idx="90">
                        <c:v>-9.1928157240421235</c:v>
                      </c:pt>
                      <c:pt idx="91">
                        <c:v>67.599999999999994</c:v>
                      </c:pt>
                      <c:pt idx="92">
                        <c:v>59.5</c:v>
                      </c:pt>
                      <c:pt idx="93">
                        <c:v>22.1</c:v>
                      </c:pt>
                      <c:pt idx="94">
                        <c:v>20.2</c:v>
                      </c:pt>
                      <c:pt idx="95">
                        <c:v>22.9</c:v>
                      </c:pt>
                      <c:pt idx="96">
                        <c:v>83.1</c:v>
                      </c:pt>
                      <c:pt idx="97">
                        <c:v>42.2</c:v>
                      </c:pt>
                      <c:pt idx="98">
                        <c:v>22.5</c:v>
                      </c:pt>
                      <c:pt idx="99">
                        <c:v>82.2</c:v>
                      </c:pt>
                      <c:pt idx="100">
                        <c:v>76.159840000000003</c:v>
                      </c:pt>
                      <c:pt idx="101">
                        <c:v>39.200000000000003</c:v>
                      </c:pt>
                      <c:pt idx="102">
                        <c:v>20.100000000000001</c:v>
                      </c:pt>
                      <c:pt idx="103">
                        <c:v>73.7</c:v>
                      </c:pt>
                      <c:pt idx="104">
                        <c:v>19.503640000000001</c:v>
                      </c:pt>
                      <c:pt idx="105">
                        <c:v>49.167929999999998</c:v>
                      </c:pt>
                      <c:pt idx="106">
                        <c:v>65</c:v>
                      </c:pt>
                      <c:pt idx="107">
                        <c:v>-12.912313850122509</c:v>
                      </c:pt>
                      <c:pt idx="108">
                        <c:v>15.9</c:v>
                      </c:pt>
                      <c:pt idx="109">
                        <c:v>70.900000000000006</c:v>
                      </c:pt>
                      <c:pt idx="110">
                        <c:v>23.9</c:v>
                      </c:pt>
                      <c:pt idx="111">
                        <c:v>96.3</c:v>
                      </c:pt>
                      <c:pt idx="112">
                        <c:v>51.2</c:v>
                      </c:pt>
                      <c:pt idx="113">
                        <c:v>46.3</c:v>
                      </c:pt>
                      <c:pt idx="114">
                        <c:v>83.600009999999997</c:v>
                      </c:pt>
                      <c:pt idx="115">
                        <c:v>36.6</c:v>
                      </c:pt>
                      <c:pt idx="116">
                        <c:v>45.2</c:v>
                      </c:pt>
                      <c:pt idx="117">
                        <c:v>42</c:v>
                      </c:pt>
                      <c:pt idx="118">
                        <c:v>31.5</c:v>
                      </c:pt>
                      <c:pt idx="119">
                        <c:v>57.9</c:v>
                      </c:pt>
                      <c:pt idx="120">
                        <c:v>39.6</c:v>
                      </c:pt>
                      <c:pt idx="121">
                        <c:v>64.3</c:v>
                      </c:pt>
                      <c:pt idx="122">
                        <c:v>77</c:v>
                      </c:pt>
                      <c:pt idx="123">
                        <c:v>73.7</c:v>
                      </c:pt>
                      <c:pt idx="124">
                        <c:v>39.799999999999997</c:v>
                      </c:pt>
                      <c:pt idx="125">
                        <c:v>63.2</c:v>
                      </c:pt>
                      <c:pt idx="126">
                        <c:v>20.251930000000002</c:v>
                      </c:pt>
                      <c:pt idx="127">
                        <c:v>25</c:v>
                      </c:pt>
                      <c:pt idx="128">
                        <c:v>25</c:v>
                      </c:pt>
                      <c:pt idx="129">
                        <c:v>25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Sheet1!$C$2:$C$131</c15:sqref>
                        </c15:formulaRef>
                      </c:ext>
                    </c:extLst>
                    <c:numCache>
                      <c:formatCode>General</c:formatCode>
                      <c:ptCount val="130"/>
                      <c:pt idx="0">
                        <c:v>-99</c:v>
                      </c:pt>
                      <c:pt idx="1">
                        <c:v>-99</c:v>
                      </c:pt>
                      <c:pt idx="2">
                        <c:v>-99</c:v>
                      </c:pt>
                      <c:pt idx="3">
                        <c:v>-99</c:v>
                      </c:pt>
                      <c:pt idx="4">
                        <c:v>-99</c:v>
                      </c:pt>
                      <c:pt idx="5">
                        <c:v>-99</c:v>
                      </c:pt>
                      <c:pt idx="6">
                        <c:v>-99</c:v>
                      </c:pt>
                      <c:pt idx="7">
                        <c:v>-99</c:v>
                      </c:pt>
                      <c:pt idx="8">
                        <c:v>-99</c:v>
                      </c:pt>
                      <c:pt idx="9">
                        <c:v>-99</c:v>
                      </c:pt>
                      <c:pt idx="10">
                        <c:v>-99</c:v>
                      </c:pt>
                      <c:pt idx="11">
                        <c:v>-99</c:v>
                      </c:pt>
                      <c:pt idx="12">
                        <c:v>-99</c:v>
                      </c:pt>
                      <c:pt idx="13">
                        <c:v>-99</c:v>
                      </c:pt>
                      <c:pt idx="14">
                        <c:v>-99</c:v>
                      </c:pt>
                      <c:pt idx="15">
                        <c:v>-99</c:v>
                      </c:pt>
                      <c:pt idx="16">
                        <c:v>-99</c:v>
                      </c:pt>
                      <c:pt idx="17">
                        <c:v>13.146369999999999</c:v>
                      </c:pt>
                      <c:pt idx="18">
                        <c:v>-99</c:v>
                      </c:pt>
                      <c:pt idx="19">
                        <c:v>-99</c:v>
                      </c:pt>
                      <c:pt idx="20">
                        <c:v>-99</c:v>
                      </c:pt>
                      <c:pt idx="21">
                        <c:v>-99</c:v>
                      </c:pt>
                      <c:pt idx="22">
                        <c:v>-99</c:v>
                      </c:pt>
                      <c:pt idx="23">
                        <c:v>-99</c:v>
                      </c:pt>
                      <c:pt idx="24">
                        <c:v>-99</c:v>
                      </c:pt>
                      <c:pt idx="25">
                        <c:v>-99</c:v>
                      </c:pt>
                      <c:pt idx="26">
                        <c:v>-99</c:v>
                      </c:pt>
                      <c:pt idx="27">
                        <c:v>-99</c:v>
                      </c:pt>
                      <c:pt idx="28">
                        <c:v>-99</c:v>
                      </c:pt>
                      <c:pt idx="29">
                        <c:v>-99</c:v>
                      </c:pt>
                      <c:pt idx="30">
                        <c:v>-99</c:v>
                      </c:pt>
                      <c:pt idx="31">
                        <c:v>-99</c:v>
                      </c:pt>
                      <c:pt idx="32">
                        <c:v>4.276675</c:v>
                      </c:pt>
                      <c:pt idx="33">
                        <c:v>-99</c:v>
                      </c:pt>
                      <c:pt idx="34">
                        <c:v>11.61027</c:v>
                      </c:pt>
                      <c:pt idx="35">
                        <c:v>-99</c:v>
                      </c:pt>
                      <c:pt idx="36">
                        <c:v>-99</c:v>
                      </c:pt>
                      <c:pt idx="37">
                        <c:v>-99</c:v>
                      </c:pt>
                      <c:pt idx="38">
                        <c:v>-99</c:v>
                      </c:pt>
                      <c:pt idx="39">
                        <c:v>-99</c:v>
                      </c:pt>
                      <c:pt idx="40">
                        <c:v>-99</c:v>
                      </c:pt>
                      <c:pt idx="41">
                        <c:v>-99</c:v>
                      </c:pt>
                      <c:pt idx="42">
                        <c:v>-99</c:v>
                      </c:pt>
                      <c:pt idx="43">
                        <c:v>-99</c:v>
                      </c:pt>
                      <c:pt idx="44">
                        <c:v>-99</c:v>
                      </c:pt>
                      <c:pt idx="45">
                        <c:v>-99</c:v>
                      </c:pt>
                      <c:pt idx="46">
                        <c:v>-99</c:v>
                      </c:pt>
                      <c:pt idx="47">
                        <c:v>2.2325490000000001</c:v>
                      </c:pt>
                      <c:pt idx="48">
                        <c:v>-99</c:v>
                      </c:pt>
                      <c:pt idx="49">
                        <c:v>-99</c:v>
                      </c:pt>
                      <c:pt idx="50">
                        <c:v>-99</c:v>
                      </c:pt>
                      <c:pt idx="51">
                        <c:v>-99</c:v>
                      </c:pt>
                      <c:pt idx="52">
                        <c:v>-99</c:v>
                      </c:pt>
                      <c:pt idx="53">
                        <c:v>-99</c:v>
                      </c:pt>
                      <c:pt idx="54">
                        <c:v>-99</c:v>
                      </c:pt>
                      <c:pt idx="55">
                        <c:v>-99</c:v>
                      </c:pt>
                      <c:pt idx="56">
                        <c:v>8.4621820000000003</c:v>
                      </c:pt>
                      <c:pt idx="57">
                        <c:v>6.2022120000000003</c:v>
                      </c:pt>
                      <c:pt idx="58">
                        <c:v>-99</c:v>
                      </c:pt>
                      <c:pt idx="59">
                        <c:v>8.5162849999999999</c:v>
                      </c:pt>
                      <c:pt idx="60">
                        <c:v>-99</c:v>
                      </c:pt>
                      <c:pt idx="61">
                        <c:v>-99</c:v>
                      </c:pt>
                      <c:pt idx="62">
                        <c:v>23.74644</c:v>
                      </c:pt>
                      <c:pt idx="63">
                        <c:v>7.4559530000000001</c:v>
                      </c:pt>
                      <c:pt idx="64">
                        <c:v>-99</c:v>
                      </c:pt>
                      <c:pt idx="65">
                        <c:v>-99</c:v>
                      </c:pt>
                      <c:pt idx="66">
                        <c:v>-99</c:v>
                      </c:pt>
                      <c:pt idx="67">
                        <c:v>-99</c:v>
                      </c:pt>
                      <c:pt idx="68">
                        <c:v>-99</c:v>
                      </c:pt>
                      <c:pt idx="69">
                        <c:v>-99</c:v>
                      </c:pt>
                      <c:pt idx="70">
                        <c:v>-99</c:v>
                      </c:pt>
                      <c:pt idx="71">
                        <c:v>-99</c:v>
                      </c:pt>
                      <c:pt idx="72">
                        <c:v>-99</c:v>
                      </c:pt>
                      <c:pt idx="73">
                        <c:v>-99</c:v>
                      </c:pt>
                      <c:pt idx="74">
                        <c:v>-99</c:v>
                      </c:pt>
                      <c:pt idx="75">
                        <c:v>9.802721</c:v>
                      </c:pt>
                      <c:pt idx="76">
                        <c:v>-99</c:v>
                      </c:pt>
                      <c:pt idx="77">
                        <c:v>-99</c:v>
                      </c:pt>
                      <c:pt idx="78">
                        <c:v>-99</c:v>
                      </c:pt>
                      <c:pt idx="79">
                        <c:v>-99</c:v>
                      </c:pt>
                      <c:pt idx="80">
                        <c:v>-99</c:v>
                      </c:pt>
                      <c:pt idx="81">
                        <c:v>-99</c:v>
                      </c:pt>
                      <c:pt idx="82">
                        <c:v>-99</c:v>
                      </c:pt>
                      <c:pt idx="83">
                        <c:v>-99</c:v>
                      </c:pt>
                      <c:pt idx="84">
                        <c:v>-99</c:v>
                      </c:pt>
                      <c:pt idx="85">
                        <c:v>-99</c:v>
                      </c:pt>
                      <c:pt idx="86">
                        <c:v>-99</c:v>
                      </c:pt>
                      <c:pt idx="87">
                        <c:v>-99</c:v>
                      </c:pt>
                      <c:pt idx="88">
                        <c:v>4.9172380000000002</c:v>
                      </c:pt>
                      <c:pt idx="89">
                        <c:v>-99</c:v>
                      </c:pt>
                      <c:pt idx="90">
                        <c:v>-99</c:v>
                      </c:pt>
                      <c:pt idx="91">
                        <c:v>-99</c:v>
                      </c:pt>
                      <c:pt idx="92">
                        <c:v>12.792899999999999</c:v>
                      </c:pt>
                      <c:pt idx="93">
                        <c:v>-99</c:v>
                      </c:pt>
                      <c:pt idx="94">
                        <c:v>-99</c:v>
                      </c:pt>
                      <c:pt idx="95">
                        <c:v>-99</c:v>
                      </c:pt>
                      <c:pt idx="96">
                        <c:v>-99</c:v>
                      </c:pt>
                      <c:pt idx="97">
                        <c:v>-99</c:v>
                      </c:pt>
                      <c:pt idx="98">
                        <c:v>-99</c:v>
                      </c:pt>
                      <c:pt idx="99">
                        <c:v>-99</c:v>
                      </c:pt>
                      <c:pt idx="100">
                        <c:v>-99</c:v>
                      </c:pt>
                      <c:pt idx="101">
                        <c:v>-99</c:v>
                      </c:pt>
                      <c:pt idx="102">
                        <c:v>-99</c:v>
                      </c:pt>
                      <c:pt idx="103">
                        <c:v>-99</c:v>
                      </c:pt>
                      <c:pt idx="104">
                        <c:v>-99</c:v>
                      </c:pt>
                      <c:pt idx="105">
                        <c:v>-99</c:v>
                      </c:pt>
                      <c:pt idx="106">
                        <c:v>-99</c:v>
                      </c:pt>
                      <c:pt idx="107">
                        <c:v>-99</c:v>
                      </c:pt>
                      <c:pt idx="108">
                        <c:v>-99</c:v>
                      </c:pt>
                      <c:pt idx="109">
                        <c:v>-99</c:v>
                      </c:pt>
                      <c:pt idx="110">
                        <c:v>-99</c:v>
                      </c:pt>
                      <c:pt idx="111">
                        <c:v>-99</c:v>
                      </c:pt>
                      <c:pt idx="112">
                        <c:v>-99</c:v>
                      </c:pt>
                      <c:pt idx="113">
                        <c:v>-99</c:v>
                      </c:pt>
                      <c:pt idx="114">
                        <c:v>-99</c:v>
                      </c:pt>
                      <c:pt idx="115">
                        <c:v>-99</c:v>
                      </c:pt>
                      <c:pt idx="116">
                        <c:v>-99</c:v>
                      </c:pt>
                      <c:pt idx="117">
                        <c:v>-99</c:v>
                      </c:pt>
                      <c:pt idx="118">
                        <c:v>-99</c:v>
                      </c:pt>
                      <c:pt idx="119">
                        <c:v>-99</c:v>
                      </c:pt>
                      <c:pt idx="120">
                        <c:v>-99</c:v>
                      </c:pt>
                      <c:pt idx="121">
                        <c:v>-99</c:v>
                      </c:pt>
                      <c:pt idx="122">
                        <c:v>-99</c:v>
                      </c:pt>
                      <c:pt idx="123">
                        <c:v>-99</c:v>
                      </c:pt>
                      <c:pt idx="124">
                        <c:v>-99</c:v>
                      </c:pt>
                      <c:pt idx="125">
                        <c:v>-99</c:v>
                      </c:pt>
                      <c:pt idx="126">
                        <c:v>-99</c:v>
                      </c:pt>
                      <c:pt idx="127">
                        <c:v>-99</c:v>
                      </c:pt>
                      <c:pt idx="128">
                        <c:v>-99</c:v>
                      </c:pt>
                      <c:pt idx="129">
                        <c:v>-99</c:v>
                      </c:pt>
                    </c:numCache>
                  </c:numRef>
                </c:yVal>
                <c:bubbleSize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Sheet1!$N$2:$N$128</c15:sqref>
                        </c15:formulaRef>
                      </c:ext>
                    </c:extLst>
                    <c:numCache>
                      <c:formatCode>General</c:formatCode>
                      <c:ptCount val="127"/>
                      <c:pt idx="0">
                        <c:v>194756.2</c:v>
                      </c:pt>
                      <c:pt idx="1">
                        <c:v>169636.1</c:v>
                      </c:pt>
                      <c:pt idx="2">
                        <c:v>124740.8</c:v>
                      </c:pt>
                      <c:pt idx="3">
                        <c:v>81235.55</c:v>
                      </c:pt>
                      <c:pt idx="4">
                        <c:v>57994.239999999998</c:v>
                      </c:pt>
                      <c:pt idx="5">
                        <c:v>52552.29</c:v>
                      </c:pt>
                      <c:pt idx="6">
                        <c:v>52156.28</c:v>
                      </c:pt>
                      <c:pt idx="7">
                        <c:v>46767.88</c:v>
                      </c:pt>
                      <c:pt idx="8">
                        <c:v>45927.85</c:v>
                      </c:pt>
                      <c:pt idx="9">
                        <c:v>45484.61</c:v>
                      </c:pt>
                      <c:pt idx="10">
                        <c:v>33300.6</c:v>
                      </c:pt>
                      <c:pt idx="11">
                        <c:v>32722.52</c:v>
                      </c:pt>
                      <c:pt idx="12">
                        <c:v>32232.65</c:v>
                      </c:pt>
                      <c:pt idx="13">
                        <c:v>31687.91</c:v>
                      </c:pt>
                      <c:pt idx="14">
                        <c:v>29706.43</c:v>
                      </c:pt>
                      <c:pt idx="15">
                        <c:v>28706.400000000001</c:v>
                      </c:pt>
                      <c:pt idx="16">
                        <c:v>27873.82</c:v>
                      </c:pt>
                      <c:pt idx="17">
                        <c:v>25400.01</c:v>
                      </c:pt>
                      <c:pt idx="18">
                        <c:v>24800.74</c:v>
                      </c:pt>
                      <c:pt idx="19">
                        <c:v>21842.03</c:v>
                      </c:pt>
                      <c:pt idx="20">
                        <c:v>20652.11</c:v>
                      </c:pt>
                      <c:pt idx="21">
                        <c:v>20172.75</c:v>
                      </c:pt>
                      <c:pt idx="22">
                        <c:v>19671.57</c:v>
                      </c:pt>
                      <c:pt idx="23">
                        <c:v>19642.14</c:v>
                      </c:pt>
                      <c:pt idx="24">
                        <c:v>18950.25</c:v>
                      </c:pt>
                      <c:pt idx="25">
                        <c:v>18498.37</c:v>
                      </c:pt>
                      <c:pt idx="26">
                        <c:v>17876.96</c:v>
                      </c:pt>
                      <c:pt idx="27">
                        <c:v>17347.84</c:v>
                      </c:pt>
                      <c:pt idx="28">
                        <c:v>16937.8</c:v>
                      </c:pt>
                      <c:pt idx="29">
                        <c:v>15962.03</c:v>
                      </c:pt>
                      <c:pt idx="30">
                        <c:v>15262.22</c:v>
                      </c:pt>
                      <c:pt idx="31">
                        <c:v>14253.46</c:v>
                      </c:pt>
                      <c:pt idx="32">
                        <c:v>14095.67</c:v>
                      </c:pt>
                      <c:pt idx="33">
                        <c:v>14082.93</c:v>
                      </c:pt>
                      <c:pt idx="34">
                        <c:v>14002.04</c:v>
                      </c:pt>
                      <c:pt idx="35">
                        <c:v>13970.13</c:v>
                      </c:pt>
                      <c:pt idx="36">
                        <c:v>13533.98</c:v>
                      </c:pt>
                      <c:pt idx="37">
                        <c:v>13230.63</c:v>
                      </c:pt>
                      <c:pt idx="38">
                        <c:v>12682.72</c:v>
                      </c:pt>
                      <c:pt idx="39">
                        <c:v>12281.89</c:v>
                      </c:pt>
                      <c:pt idx="40">
                        <c:v>11944</c:v>
                      </c:pt>
                      <c:pt idx="41">
                        <c:v>11647.38</c:v>
                      </c:pt>
                      <c:pt idx="42">
                        <c:v>11540.83</c:v>
                      </c:pt>
                      <c:pt idx="43">
                        <c:v>11315.54</c:v>
                      </c:pt>
                      <c:pt idx="44">
                        <c:v>11304.13</c:v>
                      </c:pt>
                      <c:pt idx="45">
                        <c:v>10754.47</c:v>
                      </c:pt>
                      <c:pt idx="46">
                        <c:v>10716.82</c:v>
                      </c:pt>
                      <c:pt idx="47">
                        <c:v>10688.32</c:v>
                      </c:pt>
                      <c:pt idx="48">
                        <c:v>10562.56</c:v>
                      </c:pt>
                      <c:pt idx="49">
                        <c:v>10370.209999999999</c:v>
                      </c:pt>
                      <c:pt idx="50">
                        <c:v>10325.620000000001</c:v>
                      </c:pt>
                      <c:pt idx="51">
                        <c:v>10181.92</c:v>
                      </c:pt>
                      <c:pt idx="52">
                        <c:v>10150.76</c:v>
                      </c:pt>
                      <c:pt idx="53">
                        <c:v>9998.5149999999994</c:v>
                      </c:pt>
                      <c:pt idx="54">
                        <c:v>9865.1579999999994</c:v>
                      </c:pt>
                      <c:pt idx="55">
                        <c:v>9673.08</c:v>
                      </c:pt>
                      <c:pt idx="56">
                        <c:v>9591.8449999999993</c:v>
                      </c:pt>
                      <c:pt idx="57">
                        <c:v>9508.6939999999995</c:v>
                      </c:pt>
                      <c:pt idx="58">
                        <c:v>9415.9449999999997</c:v>
                      </c:pt>
                      <c:pt idx="59">
                        <c:v>9395.1270000000004</c:v>
                      </c:pt>
                      <c:pt idx="60">
                        <c:v>9068.3700000000008</c:v>
                      </c:pt>
                      <c:pt idx="61">
                        <c:v>9047.8680000000004</c:v>
                      </c:pt>
                      <c:pt idx="62">
                        <c:v>9034.3469999999998</c:v>
                      </c:pt>
                      <c:pt idx="63">
                        <c:v>8984.2690000000002</c:v>
                      </c:pt>
                      <c:pt idx="64">
                        <c:v>8883.6389999999992</c:v>
                      </c:pt>
                      <c:pt idx="65">
                        <c:v>8532.5889999999999</c:v>
                      </c:pt>
                      <c:pt idx="66">
                        <c:v>8264.1540000000005</c:v>
                      </c:pt>
                      <c:pt idx="67">
                        <c:v>7636.5609999999997</c:v>
                      </c:pt>
                      <c:pt idx="68">
                        <c:v>7058.0680000000002</c:v>
                      </c:pt>
                      <c:pt idx="69">
                        <c:v>6830.85</c:v>
                      </c:pt>
                      <c:pt idx="70">
                        <c:v>6680.6880000000001</c:v>
                      </c:pt>
                      <c:pt idx="71">
                        <c:v>6554.4080000000004</c:v>
                      </c:pt>
                      <c:pt idx="72">
                        <c:v>6441.1790000000001</c:v>
                      </c:pt>
                      <c:pt idx="73">
                        <c:v>6336.29</c:v>
                      </c:pt>
                      <c:pt idx="74">
                        <c:v>6319.232</c:v>
                      </c:pt>
                      <c:pt idx="75">
                        <c:v>6144.8140000000003</c:v>
                      </c:pt>
                      <c:pt idx="76">
                        <c:v>5957.1130000000003</c:v>
                      </c:pt>
                      <c:pt idx="77">
                        <c:v>5892.75</c:v>
                      </c:pt>
                      <c:pt idx="78">
                        <c:v>5403.0940000000001</c:v>
                      </c:pt>
                      <c:pt idx="79">
                        <c:v>5198.1080000000002</c:v>
                      </c:pt>
                      <c:pt idx="80">
                        <c:v>5188.1980000000003</c:v>
                      </c:pt>
                      <c:pt idx="81">
                        <c:v>4890.2439999999997</c:v>
                      </c:pt>
                      <c:pt idx="82">
                        <c:v>4819.4780000000001</c:v>
                      </c:pt>
                      <c:pt idx="83">
                        <c:v>4474.1030000000001</c:v>
                      </c:pt>
                      <c:pt idx="84">
                        <c:v>4464.7629999999999</c:v>
                      </c:pt>
                      <c:pt idx="85">
                        <c:v>4405.6710000000003</c:v>
                      </c:pt>
                      <c:pt idx="86">
                        <c:v>4233.0060000000003</c:v>
                      </c:pt>
                      <c:pt idx="87">
                        <c:v>4232.6930000000002</c:v>
                      </c:pt>
                      <c:pt idx="88">
                        <c:v>4156.634</c:v>
                      </c:pt>
                      <c:pt idx="89">
                        <c:v>3982.2089999999998</c:v>
                      </c:pt>
                      <c:pt idx="90">
                        <c:v>3630.7779999999998</c:v>
                      </c:pt>
                      <c:pt idx="91">
                        <c:v>3609.5059999999999</c:v>
                      </c:pt>
                      <c:pt idx="92">
                        <c:v>3550.61</c:v>
                      </c:pt>
                      <c:pt idx="93">
                        <c:v>3499.9920000000002</c:v>
                      </c:pt>
                      <c:pt idx="94">
                        <c:v>3303.3470000000002</c:v>
                      </c:pt>
                      <c:pt idx="95">
                        <c:v>3198.6610000000001</c:v>
                      </c:pt>
                      <c:pt idx="96">
                        <c:v>3137.58</c:v>
                      </c:pt>
                      <c:pt idx="97">
                        <c:v>2897.4380000000001</c:v>
                      </c:pt>
                      <c:pt idx="98">
                        <c:v>2854.6880000000001</c:v>
                      </c:pt>
                      <c:pt idx="99">
                        <c:v>2801.2890000000002</c:v>
                      </c:pt>
                      <c:pt idx="100">
                        <c:v>2738.5309999999999</c:v>
                      </c:pt>
                      <c:pt idx="101">
                        <c:v>2692.2809999999999</c:v>
                      </c:pt>
                      <c:pt idx="102">
                        <c:v>2656.335</c:v>
                      </c:pt>
                      <c:pt idx="103">
                        <c:v>2475.6419999999998</c:v>
                      </c:pt>
                      <c:pt idx="104">
                        <c:v>2431.9279999999999</c:v>
                      </c:pt>
                      <c:pt idx="105">
                        <c:v>2326.4650000000001</c:v>
                      </c:pt>
                      <c:pt idx="106">
                        <c:v>2292.654</c:v>
                      </c:pt>
                      <c:pt idx="107">
                        <c:v>2257.3159999999998</c:v>
                      </c:pt>
                      <c:pt idx="108">
                        <c:v>2251.8850000000002</c:v>
                      </c:pt>
                      <c:pt idx="109">
                        <c:v>2247.096</c:v>
                      </c:pt>
                      <c:pt idx="110">
                        <c:v>2205.973</c:v>
                      </c:pt>
                      <c:pt idx="111">
                        <c:v>2203.7719999999999</c:v>
                      </c:pt>
                      <c:pt idx="112">
                        <c:v>2148.8389999999999</c:v>
                      </c:pt>
                      <c:pt idx="113">
                        <c:v>1852.962</c:v>
                      </c:pt>
                      <c:pt idx="114">
                        <c:v>1787.9739999999999</c:v>
                      </c:pt>
                      <c:pt idx="115">
                        <c:v>1763.173</c:v>
                      </c:pt>
                      <c:pt idx="116">
                        <c:v>1679.932</c:v>
                      </c:pt>
                      <c:pt idx="117">
                        <c:v>1671.05</c:v>
                      </c:pt>
                      <c:pt idx="118">
                        <c:v>1568.7329999999999</c:v>
                      </c:pt>
                      <c:pt idx="119">
                        <c:v>1559.9059999999999</c:v>
                      </c:pt>
                      <c:pt idx="120">
                        <c:v>1266.0250000000001</c:v>
                      </c:pt>
                      <c:pt idx="121">
                        <c:v>1263.0429999999999</c:v>
                      </c:pt>
                      <c:pt idx="122">
                        <c:v>1245.595</c:v>
                      </c:pt>
                      <c:pt idx="123">
                        <c:v>1110.3579999999999</c:v>
                      </c:pt>
                      <c:pt idx="124">
                        <c:v>1039.297</c:v>
                      </c:pt>
                      <c:pt idx="125">
                        <c:v>1003.794</c:v>
                      </c:pt>
                      <c:pt idx="126">
                        <c:v>915.69209999999998</c:v>
                      </c:pt>
                    </c:numCache>
                  </c:numRef>
                </c:bubbleSize>
                <c:bubble3D val="0"/>
                <c:extLst xmlns:c15="http://schemas.microsoft.com/office/drawing/2012/chart">
                  <c:ext xmlns:c15="http://schemas.microsoft.com/office/drawing/2012/chart" uri="{02D57815-91ED-43cb-92C2-25804820EDAC}">
                    <c15:datalabelsRange>
                      <c15:f>Sheet1!$I$2:$I$84</c15:f>
                      <c15:dlblRangeCache>
                        <c:ptCount val="83"/>
                        <c:pt idx="0">
                          <c:v>Domestic Banks</c:v>
                        </c:pt>
                        <c:pt idx="1">
                          <c:v>Construction Serv.</c:v>
                        </c:pt>
                        <c:pt idx="2">
                          <c:v>Residential Prop. Opr.</c:v>
                        </c:pt>
                        <c:pt idx="3">
                          <c:v>Office Prop. Opr.</c:v>
                        </c:pt>
                        <c:pt idx="4">
                          <c:v>Elect. Gen &amp; Rtl.</c:v>
                        </c:pt>
                        <c:pt idx="5">
                          <c:v>Other Medical</c:v>
                        </c:pt>
                        <c:pt idx="6">
                          <c:v>General Insurance</c:v>
                        </c:pt>
                        <c:pt idx="8">
                          <c:v>Road Freight Transport</c:v>
                        </c:pt>
                        <c:pt idx="9">
                          <c:v>Comp. System Design</c:v>
                        </c:pt>
                        <c:pt idx="10">
                          <c:v>Retail Prop. Opr.</c:v>
                        </c:pt>
                        <c:pt idx="11">
                          <c:v>Specialist Medical</c:v>
                        </c:pt>
                        <c:pt idx="12">
                          <c:v>Life Insurance</c:v>
                        </c:pt>
                        <c:pt idx="13">
                          <c:v>Other Store-Based Rtl.</c:v>
                        </c:pt>
                        <c:pt idx="14">
                          <c:v>Financial Asset Inv.</c:v>
                        </c:pt>
                        <c:pt idx="17">
                          <c:v>Electricity Distribution</c:v>
                        </c:pt>
                        <c:pt idx="18">
                          <c:v>Engineering Consulting</c:v>
                        </c:pt>
                        <c:pt idx="20">
                          <c:v>Accounting Services</c:v>
                        </c:pt>
                        <c:pt idx="21">
                          <c:v>Supermarkets</c:v>
                        </c:pt>
                        <c:pt idx="23">
                          <c:v>Legal Services</c:v>
                        </c:pt>
                        <c:pt idx="30">
                          <c:v>Funds Mgt. Serv.</c:v>
                        </c:pt>
                        <c:pt idx="31">
                          <c:v>Insurance Brokerage</c:v>
                        </c:pt>
                        <c:pt idx="33">
                          <c:v>Wireless Telecom.</c:v>
                        </c:pt>
                        <c:pt idx="37">
                          <c:v>Credit Cards &amp; SX Serv.</c:v>
                        </c:pt>
                        <c:pt idx="50">
                          <c:v>Hardware Rtl.</c:v>
                        </c:pt>
                        <c:pt idx="51">
                          <c:v>Grocery Whl.</c:v>
                        </c:pt>
                        <c:pt idx="62">
                          <c:v>Wired Telecom.</c:v>
                        </c:pt>
                        <c:pt idx="66">
                          <c:v>Domestic Airlines</c:v>
                        </c:pt>
                        <c:pt idx="71">
                          <c:v>Printing</c:v>
                        </c:pt>
                        <c:pt idx="81">
                          <c:v>Newspaper Publishing</c:v>
                        </c:pt>
                      </c15:dlblRangeCache>
                    </c15:datalabelsRange>
                  </c:ext>
                  <c:ext xmlns:c16="http://schemas.microsoft.com/office/drawing/2014/chart" uri="{C3380CC4-5D6E-409C-BE32-E72D297353CC}">
                    <c16:uniqueId val="{00000261-87C5-4FB8-891A-49BCB1DF21EA}"/>
                  </c:ext>
                </c:extLst>
              </c15:ser>
            </c15:filteredBubbleSeries>
          </c:ext>
        </c:extLst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1884991733624"/>
          <c:y val="3.5172737306843269E-2"/>
          <c:w val="0.85710976905979008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Smooth poly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0D-4134-852D-7874B3CCC8A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30D-4134-852D-7874B3CCC8A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30D-4134-852D-7874B3CCC8A2}"/>
              </c:ext>
            </c:extLst>
          </c:dPt>
          <c:dPt>
            <c:idx val="52"/>
            <c:marker>
              <c:symbol val="circle"/>
              <c:size val="7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30D-4134-852D-7874B3CCC8A2}"/>
              </c:ext>
            </c:extLst>
          </c:dPt>
          <c:xVal>
            <c:numRef>
              <c:f>Sheet1!$B$2:$B$54</c:f>
              <c:numCache>
                <c:formatCode>General</c:formatCode>
                <c:ptCount val="53"/>
                <c:pt idx="0">
                  <c:v>-17</c:v>
                </c:pt>
                <c:pt idx="1">
                  <c:v>-3</c:v>
                </c:pt>
                <c:pt idx="3">
                  <c:v>0.46815896000000001</c:v>
                </c:pt>
                <c:pt idx="4">
                  <c:v>2.4239109000000001</c:v>
                </c:pt>
                <c:pt idx="5">
                  <c:v>4.3796628000000002</c:v>
                </c:pt>
                <c:pt idx="6">
                  <c:v>6.3354147000000003</c:v>
                </c:pt>
                <c:pt idx="7">
                  <c:v>8.2911666000000004</c:v>
                </c:pt>
                <c:pt idx="8">
                  <c:v>10.246919</c:v>
                </c:pt>
                <c:pt idx="9">
                  <c:v>12.202669999999999</c:v>
                </c:pt>
                <c:pt idx="10">
                  <c:v>14.158422</c:v>
                </c:pt>
                <c:pt idx="11">
                  <c:v>16.114173999999998</c:v>
                </c:pt>
                <c:pt idx="12">
                  <c:v>18.069925999999999</c:v>
                </c:pt>
                <c:pt idx="13">
                  <c:v>20.025677999999999</c:v>
                </c:pt>
                <c:pt idx="14">
                  <c:v>21.98143</c:v>
                </c:pt>
                <c:pt idx="15">
                  <c:v>23.937182</c:v>
                </c:pt>
                <c:pt idx="16">
                  <c:v>25.892934</c:v>
                </c:pt>
                <c:pt idx="17">
                  <c:v>27.848686000000001</c:v>
                </c:pt>
                <c:pt idx="18">
                  <c:v>29.804438000000001</c:v>
                </c:pt>
                <c:pt idx="19">
                  <c:v>31.760190000000001</c:v>
                </c:pt>
                <c:pt idx="20">
                  <c:v>33.715941999999998</c:v>
                </c:pt>
                <c:pt idx="21">
                  <c:v>35.671694000000002</c:v>
                </c:pt>
                <c:pt idx="22">
                  <c:v>37.627445000000002</c:v>
                </c:pt>
                <c:pt idx="23">
                  <c:v>39.583196999999998</c:v>
                </c:pt>
                <c:pt idx="24">
                  <c:v>41.538949000000002</c:v>
                </c:pt>
                <c:pt idx="25">
                  <c:v>43.494700999999999</c:v>
                </c:pt>
                <c:pt idx="26">
                  <c:v>45.450453000000003</c:v>
                </c:pt>
                <c:pt idx="27">
                  <c:v>47.406205</c:v>
                </c:pt>
                <c:pt idx="28">
                  <c:v>49.361956999999997</c:v>
                </c:pt>
                <c:pt idx="29">
                  <c:v>51.317709000000001</c:v>
                </c:pt>
                <c:pt idx="30">
                  <c:v>53.273460999999998</c:v>
                </c:pt>
                <c:pt idx="31">
                  <c:v>55.229213000000001</c:v>
                </c:pt>
                <c:pt idx="32">
                  <c:v>57.184964999999998</c:v>
                </c:pt>
                <c:pt idx="33">
                  <c:v>59.140717000000002</c:v>
                </c:pt>
                <c:pt idx="34">
                  <c:v>61.096468000000002</c:v>
                </c:pt>
                <c:pt idx="35">
                  <c:v>63.052219999999998</c:v>
                </c:pt>
                <c:pt idx="36">
                  <c:v>65.007971999999995</c:v>
                </c:pt>
                <c:pt idx="37">
                  <c:v>66.963723999999999</c:v>
                </c:pt>
                <c:pt idx="38">
                  <c:v>68.919476000000003</c:v>
                </c:pt>
                <c:pt idx="39">
                  <c:v>70.875228000000007</c:v>
                </c:pt>
                <c:pt idx="40">
                  <c:v>72.830979999999997</c:v>
                </c:pt>
                <c:pt idx="41">
                  <c:v>74.786732000000001</c:v>
                </c:pt>
                <c:pt idx="42">
                  <c:v>76.742484000000005</c:v>
                </c:pt>
                <c:pt idx="43">
                  <c:v>78.698235999999994</c:v>
                </c:pt>
                <c:pt idx="44">
                  <c:v>80.653987999999998</c:v>
                </c:pt>
                <c:pt idx="45">
                  <c:v>82.609740000000002</c:v>
                </c:pt>
                <c:pt idx="46">
                  <c:v>84.565492000000006</c:v>
                </c:pt>
                <c:pt idx="47">
                  <c:v>86.521242999999998</c:v>
                </c:pt>
                <c:pt idx="48">
                  <c:v>88.476995000000002</c:v>
                </c:pt>
                <c:pt idx="49">
                  <c:v>90.432747000000006</c:v>
                </c:pt>
                <c:pt idx="50">
                  <c:v>92.388498999999996</c:v>
                </c:pt>
                <c:pt idx="51">
                  <c:v>94.344251</c:v>
                </c:pt>
                <c:pt idx="52">
                  <c:v>96.300003000000004</c:v>
                </c:pt>
              </c:numCache>
            </c:numRef>
          </c:xVal>
          <c:yVal>
            <c:numRef>
              <c:f>Sheet1!$C$2:$C$54</c:f>
              <c:numCache>
                <c:formatCode>General</c:formatCode>
                <c:ptCount val="53"/>
                <c:pt idx="0">
                  <c:v>9.7698979999999995</c:v>
                </c:pt>
                <c:pt idx="1">
                  <c:v>9.7698979999999995</c:v>
                </c:pt>
                <c:pt idx="3">
                  <c:v>8.6023195000000001</c:v>
                </c:pt>
                <c:pt idx="4">
                  <c:v>8.7091002</c:v>
                </c:pt>
                <c:pt idx="5">
                  <c:v>8.7901859000000009</c:v>
                </c:pt>
                <c:pt idx="6">
                  <c:v>8.8541720000000002</c:v>
                </c:pt>
                <c:pt idx="7">
                  <c:v>8.9115485000000003</c:v>
                </c:pt>
                <c:pt idx="8">
                  <c:v>8.9890770999999994</c:v>
                </c:pt>
                <c:pt idx="9">
                  <c:v>9.0698445999999997</c:v>
                </c:pt>
                <c:pt idx="10">
                  <c:v>9.1557087999999993</c:v>
                </c:pt>
                <c:pt idx="11">
                  <c:v>9.2558562000000002</c:v>
                </c:pt>
                <c:pt idx="12">
                  <c:v>9.3834959999999992</c:v>
                </c:pt>
                <c:pt idx="13">
                  <c:v>9.5498165000000004</c:v>
                </c:pt>
                <c:pt idx="14">
                  <c:v>9.6608377999999995</c:v>
                </c:pt>
                <c:pt idx="15">
                  <c:v>9.7560698000000006</c:v>
                </c:pt>
                <c:pt idx="16">
                  <c:v>9.8033596000000003</c:v>
                </c:pt>
                <c:pt idx="17">
                  <c:v>9.8712722999999993</c:v>
                </c:pt>
                <c:pt idx="18">
                  <c:v>9.9067459000000007</c:v>
                </c:pt>
                <c:pt idx="19">
                  <c:v>9.8425010999999998</c:v>
                </c:pt>
                <c:pt idx="20">
                  <c:v>9.7413930000000004</c:v>
                </c:pt>
                <c:pt idx="21">
                  <c:v>9.6429576000000008</c:v>
                </c:pt>
                <c:pt idx="22">
                  <c:v>9.5370127</c:v>
                </c:pt>
                <c:pt idx="23">
                  <c:v>9.4467151999999999</c:v>
                </c:pt>
                <c:pt idx="24">
                  <c:v>9.2916430000000005</c:v>
                </c:pt>
                <c:pt idx="25">
                  <c:v>9.1990066000000006</c:v>
                </c:pt>
                <c:pt idx="26">
                  <c:v>9.2171640999999997</c:v>
                </c:pt>
                <c:pt idx="27">
                  <c:v>9.2603092</c:v>
                </c:pt>
                <c:pt idx="28">
                  <c:v>9.2849038000000004</c:v>
                </c:pt>
                <c:pt idx="29">
                  <c:v>9.3103487999999999</c:v>
                </c:pt>
                <c:pt idx="30">
                  <c:v>9.3269883999999994</c:v>
                </c:pt>
                <c:pt idx="31">
                  <c:v>9.3866631999999992</c:v>
                </c:pt>
                <c:pt idx="32">
                  <c:v>9.5093709000000004</c:v>
                </c:pt>
                <c:pt idx="33">
                  <c:v>9.7578958</c:v>
                </c:pt>
                <c:pt idx="34">
                  <c:v>10.051807</c:v>
                </c:pt>
                <c:pt idx="35">
                  <c:v>10.458106000000001</c:v>
                </c:pt>
                <c:pt idx="36">
                  <c:v>10.987024999999999</c:v>
                </c:pt>
                <c:pt idx="37">
                  <c:v>11.163188</c:v>
                </c:pt>
                <c:pt idx="38">
                  <c:v>11.185934</c:v>
                </c:pt>
                <c:pt idx="39">
                  <c:v>11.208500000000001</c:v>
                </c:pt>
                <c:pt idx="40">
                  <c:v>11.545189000000001</c:v>
                </c:pt>
                <c:pt idx="41">
                  <c:v>11.862394999999999</c:v>
                </c:pt>
                <c:pt idx="42">
                  <c:v>12.102954</c:v>
                </c:pt>
                <c:pt idx="43">
                  <c:v>12.307214</c:v>
                </c:pt>
                <c:pt idx="44">
                  <c:v>12.497299</c:v>
                </c:pt>
                <c:pt idx="45">
                  <c:v>12.687787</c:v>
                </c:pt>
                <c:pt idx="46">
                  <c:v>12.900668</c:v>
                </c:pt>
                <c:pt idx="47">
                  <c:v>13.098074</c:v>
                </c:pt>
                <c:pt idx="48">
                  <c:v>13.271049</c:v>
                </c:pt>
                <c:pt idx="49">
                  <c:v>13.432302</c:v>
                </c:pt>
                <c:pt idx="50">
                  <c:v>13.544259</c:v>
                </c:pt>
                <c:pt idx="51">
                  <c:v>13.583455000000001</c:v>
                </c:pt>
                <c:pt idx="52">
                  <c:v>13.612916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30D-4134-852D-7874B3CC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/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05494559117748"/>
          <c:y val="3.5172737306843269E-2"/>
          <c:w val="0.87990264968525844"/>
          <c:h val="0.92896541574687275"/>
        </c:manualLayout>
      </c:layout>
      <c:areaChart>
        <c:grouping val="stacked"/>
        <c:varyColors val="0"/>
        <c:ser>
          <c:idx val="4"/>
          <c:order val="4"/>
          <c:tx>
            <c:v>Base</c:v>
          </c:tx>
          <c:spPr>
            <a:solidFill>
              <a:srgbClr val="FFFFFF"/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Sheet1!$V$2:$V$57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9.2074779600000003</c:v>
                </c:pt>
                <c:pt idx="3">
                  <c:v>9.2074779600000003</c:v>
                </c:pt>
                <c:pt idx="4">
                  <c:v>0</c:v>
                </c:pt>
                <c:pt idx="5">
                  <c:v>0</c:v>
                </c:pt>
                <c:pt idx="6">
                  <c:v>7.9681884303999997</c:v>
                </c:pt>
                <c:pt idx="7">
                  <c:v>8.0373773887999995</c:v>
                </c:pt>
                <c:pt idx="8">
                  <c:v>8.0885538220000015</c:v>
                </c:pt>
                <c:pt idx="9">
                  <c:v>8.1227862595999998</c:v>
                </c:pt>
                <c:pt idx="10">
                  <c:v>8.145639515600001</c:v>
                </c:pt>
                <c:pt idx="11">
                  <c:v>8.1933143167999987</c:v>
                </c:pt>
                <c:pt idx="12">
                  <c:v>8.2459738292000004</c:v>
                </c:pt>
                <c:pt idx="13">
                  <c:v>8.3015870951999986</c:v>
                </c:pt>
                <c:pt idx="14">
                  <c:v>8.3635242364</c:v>
                </c:pt>
                <c:pt idx="15">
                  <c:v>8.4428083471999997</c:v>
                </c:pt>
                <c:pt idx="16">
                  <c:v>8.5337114772000007</c:v>
                </c:pt>
                <c:pt idx="17">
                  <c:v>8.5938729723999998</c:v>
                </c:pt>
                <c:pt idx="18">
                  <c:v>8.6149264203999998</c:v>
                </c:pt>
                <c:pt idx="19">
                  <c:v>8.5962136123999997</c:v>
                </c:pt>
                <c:pt idx="20">
                  <c:v>8.5918830447999994</c:v>
                </c:pt>
                <c:pt idx="21">
                  <c:v>8.5467809859999999</c:v>
                </c:pt>
                <c:pt idx="22">
                  <c:v>8.4254899351999999</c:v>
                </c:pt>
                <c:pt idx="23">
                  <c:v>8.3043108667999999</c:v>
                </c:pt>
                <c:pt idx="24">
                  <c:v>8.1812837388000013</c:v>
                </c:pt>
                <c:pt idx="25">
                  <c:v>8.0698485652000009</c:v>
                </c:pt>
                <c:pt idx="26">
                  <c:v>7.9397170835999997</c:v>
                </c:pt>
                <c:pt idx="27">
                  <c:v>7.7252539632000001</c:v>
                </c:pt>
                <c:pt idx="28">
                  <c:v>7.6530532876000006</c:v>
                </c:pt>
                <c:pt idx="29">
                  <c:v>7.7201114155999999</c:v>
                </c:pt>
                <c:pt idx="30">
                  <c:v>7.7469202292000006</c:v>
                </c:pt>
                <c:pt idx="31">
                  <c:v>7.7505941420000006</c:v>
                </c:pt>
                <c:pt idx="32">
                  <c:v>7.7807253451999996</c:v>
                </c:pt>
                <c:pt idx="33">
                  <c:v>7.8419579439999989</c:v>
                </c:pt>
                <c:pt idx="34">
                  <c:v>7.9651910163999995</c:v>
                </c:pt>
                <c:pt idx="35">
                  <c:v>8.122466472000001</c:v>
                </c:pt>
                <c:pt idx="36">
                  <c:v>8.4022565080000007</c:v>
                </c:pt>
                <c:pt idx="37">
                  <c:v>8.4826500316000004</c:v>
                </c:pt>
                <c:pt idx="38">
                  <c:v>8.6895686000000012</c:v>
                </c:pt>
                <c:pt idx="39">
                  <c:v>9.0983965183999995</c:v>
                </c:pt>
                <c:pt idx="40">
                  <c:v>9.2058075792</c:v>
                </c:pt>
                <c:pt idx="41">
                  <c:v>9.1393788320000002</c:v>
                </c:pt>
                <c:pt idx="42">
                  <c:v>8.9724287080000007</c:v>
                </c:pt>
                <c:pt idx="43">
                  <c:v>9.0899985280000006</c:v>
                </c:pt>
                <c:pt idx="44">
                  <c:v>9.2333256759999998</c:v>
                </c:pt>
                <c:pt idx="45">
                  <c:v>9.3058176160000006</c:v>
                </c:pt>
                <c:pt idx="46">
                  <c:v>9.3353912440000002</c:v>
                </c:pt>
                <c:pt idx="47">
                  <c:v>9.2521922679999999</c:v>
                </c:pt>
                <c:pt idx="48">
                  <c:v>9.1056753199999996</c:v>
                </c:pt>
                <c:pt idx="49">
                  <c:v>8.9346009439999996</c:v>
                </c:pt>
                <c:pt idx="50">
                  <c:v>8.6749284759999998</c:v>
                </c:pt>
                <c:pt idx="51">
                  <c:v>8.1717961839999997</c:v>
                </c:pt>
                <c:pt idx="52">
                  <c:v>7.815162108</c:v>
                </c:pt>
                <c:pt idx="53">
                  <c:v>7.4092579040000004</c:v>
                </c:pt>
                <c:pt idx="54">
                  <c:v>7.2752832000000005</c:v>
                </c:pt>
                <c:pt idx="55">
                  <c:v>6.9783397160000007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F-4028-97F7-75C93077539A}"/>
            </c:ext>
          </c:extLst>
        </c:ser>
        <c:ser>
          <c:idx val="5"/>
          <c:order val="5"/>
          <c:tx>
            <c:v>CI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Sheet1!$S$2:$S$57</c:f>
              <c:numCache>
                <c:formatCode>General</c:formatCode>
                <c:ptCount val="56"/>
                <c:pt idx="0">
                  <c:v>1</c:v>
                </c:pt>
                <c:pt idx="1">
                  <c:v>3001</c:v>
                </c:pt>
                <c:pt idx="2">
                  <c:v>3001</c:v>
                </c:pt>
                <c:pt idx="3">
                  <c:v>17001</c:v>
                </c:pt>
                <c:pt idx="4">
                  <c:v>17001</c:v>
                </c:pt>
                <c:pt idx="5">
                  <c:v>20469.158960000001</c:v>
                </c:pt>
                <c:pt idx="6">
                  <c:v>20469.158960000001</c:v>
                </c:pt>
                <c:pt idx="7">
                  <c:v>22424.910899999999</c:v>
                </c:pt>
                <c:pt idx="8">
                  <c:v>24380.662799999998</c:v>
                </c:pt>
                <c:pt idx="9">
                  <c:v>26336.414700000001</c:v>
                </c:pt>
                <c:pt idx="10">
                  <c:v>28292.1666</c:v>
                </c:pt>
                <c:pt idx="11">
                  <c:v>30247.919000000002</c:v>
                </c:pt>
                <c:pt idx="12">
                  <c:v>32203.67</c:v>
                </c:pt>
                <c:pt idx="13">
                  <c:v>34159.421999999999</c:v>
                </c:pt>
                <c:pt idx="14">
                  <c:v>36115.173999999999</c:v>
                </c:pt>
                <c:pt idx="15">
                  <c:v>38070.925999999999</c:v>
                </c:pt>
                <c:pt idx="16">
                  <c:v>40026.678</c:v>
                </c:pt>
                <c:pt idx="17">
                  <c:v>41982.43</c:v>
                </c:pt>
                <c:pt idx="18">
                  <c:v>43938.182000000001</c:v>
                </c:pt>
                <c:pt idx="19">
                  <c:v>45893.934000000001</c:v>
                </c:pt>
                <c:pt idx="20">
                  <c:v>47849.686000000002</c:v>
                </c:pt>
                <c:pt idx="21">
                  <c:v>49805.438000000002</c:v>
                </c:pt>
                <c:pt idx="22">
                  <c:v>51761.19</c:v>
                </c:pt>
                <c:pt idx="23">
                  <c:v>53716.941999999995</c:v>
                </c:pt>
                <c:pt idx="24">
                  <c:v>55672.694000000003</c:v>
                </c:pt>
                <c:pt idx="25">
                  <c:v>57628.445</c:v>
                </c:pt>
                <c:pt idx="26">
                  <c:v>59584.197</c:v>
                </c:pt>
                <c:pt idx="27">
                  <c:v>61539.949000000001</c:v>
                </c:pt>
                <c:pt idx="28">
                  <c:v>63495.701000000001</c:v>
                </c:pt>
                <c:pt idx="29">
                  <c:v>65451.453000000001</c:v>
                </c:pt>
                <c:pt idx="30">
                  <c:v>67407.205000000002</c:v>
                </c:pt>
                <c:pt idx="31">
                  <c:v>69362.956999999995</c:v>
                </c:pt>
                <c:pt idx="32">
                  <c:v>71318.709000000003</c:v>
                </c:pt>
                <c:pt idx="33">
                  <c:v>73274.460999999996</c:v>
                </c:pt>
                <c:pt idx="34">
                  <c:v>75230.213000000003</c:v>
                </c:pt>
                <c:pt idx="35">
                  <c:v>77185.964999999997</c:v>
                </c:pt>
                <c:pt idx="36">
                  <c:v>79141.717000000004</c:v>
                </c:pt>
                <c:pt idx="37">
                  <c:v>81097.467999999993</c:v>
                </c:pt>
                <c:pt idx="38">
                  <c:v>83053.22</c:v>
                </c:pt>
                <c:pt idx="39">
                  <c:v>85008.971999999994</c:v>
                </c:pt>
                <c:pt idx="40">
                  <c:v>86964.724000000002</c:v>
                </c:pt>
                <c:pt idx="41">
                  <c:v>88920.47600000001</c:v>
                </c:pt>
                <c:pt idx="42">
                  <c:v>90876.228000000003</c:v>
                </c:pt>
                <c:pt idx="43">
                  <c:v>92831.98</c:v>
                </c:pt>
                <c:pt idx="44">
                  <c:v>94787.732000000004</c:v>
                </c:pt>
                <c:pt idx="45">
                  <c:v>96743.484000000011</c:v>
                </c:pt>
                <c:pt idx="46">
                  <c:v>98699.23599999999</c:v>
                </c:pt>
                <c:pt idx="47">
                  <c:v>100654.988</c:v>
                </c:pt>
                <c:pt idx="48">
                  <c:v>102610.74</c:v>
                </c:pt>
                <c:pt idx="49">
                  <c:v>104566.49200000001</c:v>
                </c:pt>
                <c:pt idx="50">
                  <c:v>106522.243</c:v>
                </c:pt>
                <c:pt idx="51">
                  <c:v>108477.995</c:v>
                </c:pt>
                <c:pt idx="52">
                  <c:v>110433.747</c:v>
                </c:pt>
                <c:pt idx="53">
                  <c:v>112389.499</c:v>
                </c:pt>
                <c:pt idx="54">
                  <c:v>114345.251</c:v>
                </c:pt>
                <c:pt idx="55">
                  <c:v>116301.003</c:v>
                </c:pt>
              </c:numCache>
            </c:numRef>
          </c:cat>
          <c:val>
            <c:numRef>
              <c:f>Sheet1!$W$2:$W$57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1.12484008</c:v>
                </c:pt>
                <c:pt idx="3">
                  <c:v>1.12484008</c:v>
                </c:pt>
                <c:pt idx="4">
                  <c:v>0</c:v>
                </c:pt>
                <c:pt idx="5">
                  <c:v>0</c:v>
                </c:pt>
                <c:pt idx="6">
                  <c:v>1.2682621392</c:v>
                </c:pt>
                <c:pt idx="7">
                  <c:v>1.3434456224</c:v>
                </c:pt>
                <c:pt idx="8">
                  <c:v>1.4032641559999999</c:v>
                </c:pt>
                <c:pt idx="9">
                  <c:v>1.4627714807999999</c:v>
                </c:pt>
                <c:pt idx="10">
                  <c:v>1.5318179688</c:v>
                </c:pt>
                <c:pt idx="11">
                  <c:v>1.5915255663999999</c:v>
                </c:pt>
                <c:pt idx="12">
                  <c:v>1.6477415415999999</c:v>
                </c:pt>
                <c:pt idx="13">
                  <c:v>1.7082434096000001</c:v>
                </c:pt>
                <c:pt idx="14">
                  <c:v>1.7846639272</c:v>
                </c:pt>
                <c:pt idx="15">
                  <c:v>1.8813753056</c:v>
                </c:pt>
                <c:pt idx="16">
                  <c:v>2.0322100455999998</c:v>
                </c:pt>
                <c:pt idx="17">
                  <c:v>2.1339296551999998</c:v>
                </c:pt>
                <c:pt idx="18">
                  <c:v>2.2822867591999998</c:v>
                </c:pt>
                <c:pt idx="19">
                  <c:v>2.4142919751999998</c:v>
                </c:pt>
                <c:pt idx="20">
                  <c:v>2.5587785104000003</c:v>
                </c:pt>
                <c:pt idx="21">
                  <c:v>2.7199298280000002</c:v>
                </c:pt>
                <c:pt idx="22">
                  <c:v>2.8340223296000002</c:v>
                </c:pt>
                <c:pt idx="23">
                  <c:v>2.8741642663999998</c:v>
                </c:pt>
                <c:pt idx="24">
                  <c:v>2.9233477224</c:v>
                </c:pt>
                <c:pt idx="25">
                  <c:v>2.9343282695999999</c:v>
                </c:pt>
                <c:pt idx="26">
                  <c:v>3.0139962327999998</c:v>
                </c:pt>
                <c:pt idx="27">
                  <c:v>3.1327780735999999</c:v>
                </c:pt>
                <c:pt idx="28">
                  <c:v>3.0919066248</c:v>
                </c:pt>
                <c:pt idx="29">
                  <c:v>2.9941053688000001</c:v>
                </c:pt>
                <c:pt idx="30">
                  <c:v>3.0267779415999998</c:v>
                </c:pt>
                <c:pt idx="31">
                  <c:v>3.0686193159999999</c:v>
                </c:pt>
                <c:pt idx="32">
                  <c:v>3.0592469096000001</c:v>
                </c:pt>
                <c:pt idx="33">
                  <c:v>2.9700609120000001</c:v>
                </c:pt>
                <c:pt idx="34">
                  <c:v>2.8429443671999999</c:v>
                </c:pt>
                <c:pt idx="35">
                  <c:v>2.7738088559999996</c:v>
                </c:pt>
                <c:pt idx="36">
                  <c:v>2.711278584</c:v>
                </c:pt>
                <c:pt idx="37">
                  <c:v>3.1383139367999999</c:v>
                </c:pt>
                <c:pt idx="38">
                  <c:v>3.5370747999999996</c:v>
                </c:pt>
                <c:pt idx="39">
                  <c:v>3.7772569631999997</c:v>
                </c:pt>
                <c:pt idx="40">
                  <c:v>3.9147608416000002</c:v>
                </c:pt>
                <c:pt idx="41">
                  <c:v>4.0931103359999996</c:v>
                </c:pt>
                <c:pt idx="42">
                  <c:v>4.4721425839999993</c:v>
                </c:pt>
                <c:pt idx="43">
                  <c:v>4.9103809439999999</c:v>
                </c:pt>
                <c:pt idx="44">
                  <c:v>5.2581386480000001</c:v>
                </c:pt>
                <c:pt idx="45">
                  <c:v>5.5942727679999997</c:v>
                </c:pt>
                <c:pt idx="46">
                  <c:v>5.9436455119999998</c:v>
                </c:pt>
                <c:pt idx="47">
                  <c:v>6.490213464</c:v>
                </c:pt>
                <c:pt idx="48">
                  <c:v>7.1642233599999994</c:v>
                </c:pt>
                <c:pt idx="49">
                  <c:v>7.9321341120000008</c:v>
                </c:pt>
                <c:pt idx="50">
                  <c:v>8.8462910480000012</c:v>
                </c:pt>
                <c:pt idx="51">
                  <c:v>10.198505632</c:v>
                </c:pt>
                <c:pt idx="52">
                  <c:v>11.234279784</c:v>
                </c:pt>
                <c:pt idx="53">
                  <c:v>12.270002192</c:v>
                </c:pt>
                <c:pt idx="54">
                  <c:v>12.6163436</c:v>
                </c:pt>
                <c:pt idx="55">
                  <c:v>13.269152567999999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</c:areaChart>
      <c:scatterChart>
        <c:scatterStyle val="lineMarker"/>
        <c:varyColors val="0"/>
        <c:ser>
          <c:idx val="2"/>
          <c:order val="2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F92F-4028-97F7-75C93077539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F92F-4028-97F7-75C93077539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92F-4028-97F7-75C93077539A}"/>
              </c:ext>
            </c:extLst>
          </c:dPt>
          <c:dPt>
            <c:idx val="7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92F-4028-97F7-75C93077539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92F-4028-97F7-75C93077539A}"/>
              </c:ext>
            </c:extLst>
          </c:dPt>
          <c:dPt>
            <c:idx val="9"/>
            <c:bubble3D val="0"/>
            <c:spPr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92F-4028-97F7-75C93077539A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F92F-4028-97F7-75C93077539A}"/>
              </c:ext>
            </c:extLst>
          </c:dPt>
          <c:dPt>
            <c:idx val="1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F92F-4028-97F7-75C93077539A}"/>
              </c:ext>
            </c:extLst>
          </c:dPt>
          <c:dPt>
            <c:idx val="1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3-F92F-4028-97F7-75C93077539A}"/>
              </c:ext>
            </c:extLst>
          </c:dPt>
          <c:dPt>
            <c:idx val="1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5-F92F-4028-97F7-75C93077539A}"/>
              </c:ext>
            </c:extLst>
          </c:dPt>
          <c:dPt>
            <c:idx val="1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7-F92F-4028-97F7-75C93077539A}"/>
              </c:ext>
            </c:extLst>
          </c:dPt>
          <c:dPt>
            <c:idx val="2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F92F-4028-97F7-75C93077539A}"/>
              </c:ext>
            </c:extLst>
          </c:dPt>
          <c:xVal>
            <c:numRef>
              <c:f>Sheet1!$O$2:$O$23</c:f>
              <c:numCache>
                <c:formatCode>General</c:formatCode>
                <c:ptCount val="22"/>
                <c:pt idx="2">
                  <c:v>20001</c:v>
                </c:pt>
                <c:pt idx="3">
                  <c:v>120001</c:v>
                </c:pt>
                <c:pt idx="4">
                  <c:v>1</c:v>
                </c:pt>
                <c:pt idx="5">
                  <c:v>120001</c:v>
                </c:pt>
                <c:pt idx="6">
                  <c:v>3001</c:v>
                </c:pt>
                <c:pt idx="7">
                  <c:v>17001</c:v>
                </c:pt>
                <c:pt idx="8">
                  <c:v>20001</c:v>
                </c:pt>
                <c:pt idx="9">
                  <c:v>120001</c:v>
                </c:pt>
                <c:pt idx="10">
                  <c:v>1</c:v>
                </c:pt>
                <c:pt idx="11">
                  <c:v>120001</c:v>
                </c:pt>
                <c:pt idx="12">
                  <c:v>1</c:v>
                </c:pt>
                <c:pt idx="13">
                  <c:v>120001</c:v>
                </c:pt>
                <c:pt idx="14">
                  <c:v>1</c:v>
                </c:pt>
                <c:pt idx="15">
                  <c:v>120001</c:v>
                </c:pt>
                <c:pt idx="16">
                  <c:v>1</c:v>
                </c:pt>
                <c:pt idx="17">
                  <c:v>120001</c:v>
                </c:pt>
                <c:pt idx="18">
                  <c:v>1</c:v>
                </c:pt>
                <c:pt idx="19">
                  <c:v>120001</c:v>
                </c:pt>
                <c:pt idx="20">
                  <c:v>1</c:v>
                </c:pt>
                <c:pt idx="21">
                  <c:v>120001</c:v>
                </c:pt>
              </c:numCache>
            </c:numRef>
          </c:xVal>
          <c:yVal>
            <c:numRef>
              <c:f>Sheet1!$N$2:$N$23</c:f>
              <c:numCache>
                <c:formatCode>General</c:formatCode>
                <c:ptCount val="22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-5</c:v>
                </c:pt>
                <c:pt idx="5">
                  <c:v>-5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15</c:v>
                </c:pt>
                <c:pt idx="15">
                  <c:v>15</c:v>
                </c:pt>
                <c:pt idx="16">
                  <c:v>20</c:v>
                </c:pt>
                <c:pt idx="17">
                  <c:v>20</c:v>
                </c:pt>
                <c:pt idx="18">
                  <c:v>25</c:v>
                </c:pt>
                <c:pt idx="19">
                  <c:v>25</c:v>
                </c:pt>
                <c:pt idx="20">
                  <c:v>30</c:v>
                </c:pt>
                <c:pt idx="21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F92F-4028-97F7-75C93077539A}"/>
            </c:ext>
          </c:extLst>
        </c:ser>
        <c:ser>
          <c:idx val="3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5"/>
          </c:errBars>
          <c:xVal>
            <c:numRef>
              <c:f>Sheet1!$P$2:$P$7</c:f>
              <c:numCache>
                <c:formatCode>General</c:formatCode>
                <c:ptCount val="6"/>
                <c:pt idx="0">
                  <c:v>20001</c:v>
                </c:pt>
                <c:pt idx="1">
                  <c:v>40001</c:v>
                </c:pt>
                <c:pt idx="2">
                  <c:v>60001</c:v>
                </c:pt>
                <c:pt idx="3">
                  <c:v>80001</c:v>
                </c:pt>
                <c:pt idx="4">
                  <c:v>100001</c:v>
                </c:pt>
                <c:pt idx="5">
                  <c:v>120001</c:v>
                </c:pt>
              </c:numCache>
            </c:numRef>
          </c:xVal>
          <c:yVal>
            <c:numRef>
              <c:f>Sheet1!$Q$2:$Q$7</c:f>
              <c:numCache>
                <c:formatCode>General</c:formatCode>
                <c:ptCount val="6"/>
                <c:pt idx="0">
                  <c:v>-10</c:v>
                </c:pt>
                <c:pt idx="1">
                  <c:v>-10</c:v>
                </c:pt>
                <c:pt idx="2">
                  <c:v>-10</c:v>
                </c:pt>
                <c:pt idx="3">
                  <c:v>-10</c:v>
                </c:pt>
                <c:pt idx="4">
                  <c:v>-10</c:v>
                </c:pt>
                <c:pt idx="5">
                  <c:v>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F92F-4028-97F7-75C930775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Horizontal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 w="28575">
                      <a:solidFill>
                        <a:srgbClr val="FFC35A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1D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1F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1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3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5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>
                    <c:ext xmlns:c16="http://schemas.microsoft.com/office/drawing/2014/chart" uri="{C3380CC4-5D6E-409C-BE32-E72D297353CC}">
                      <c16:uniqueId val="{00000027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>
                    <c:ext xmlns:c16="http://schemas.microsoft.com/office/drawing/2014/chart" uri="{C3380CC4-5D6E-409C-BE32-E72D297353CC}">
                      <c16:uniqueId val="{00000029-F92F-4028-97F7-75C93077539A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Sheet1!$H$2:$H$9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4.6440706</c:v>
                      </c:pt>
                      <c:pt idx="1">
                        <c:v>27.290816</c:v>
                      </c:pt>
                      <c:pt idx="2">
                        <c:v>19.138058000000001</c:v>
                      </c:pt>
                      <c:pt idx="3">
                        <c:v>65.161367999999996</c:v>
                      </c:pt>
                      <c:pt idx="4">
                        <c:v>15.173107</c:v>
                      </c:pt>
                      <c:pt idx="5">
                        <c:v>63.067841999999999</c:v>
                      </c:pt>
                      <c:pt idx="6">
                        <c:v>64.931910999999999</c:v>
                      </c:pt>
                      <c:pt idx="7">
                        <c:v>97.956350999999998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Sheet1!$I$2:$I$9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8.0468650000000004</c:v>
                      </c:pt>
                      <c:pt idx="1">
                        <c:v>8.0468650000000004</c:v>
                      </c:pt>
                      <c:pt idx="2">
                        <c:v>8.0913208999999995</c:v>
                      </c:pt>
                      <c:pt idx="3">
                        <c:v>8.0913208999999995</c:v>
                      </c:pt>
                      <c:pt idx="4">
                        <c:v>11.30368</c:v>
                      </c:pt>
                      <c:pt idx="5">
                        <c:v>11.30368</c:v>
                      </c:pt>
                      <c:pt idx="6">
                        <c:v>12.375268</c:v>
                      </c:pt>
                      <c:pt idx="7">
                        <c:v>12.375268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2A-F92F-4028-97F7-75C93077539A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Vertical</c:v>
                </c:tx>
                <c:marker>
                  <c:symbol val="none"/>
                </c:marker>
                <c:dPt>
                  <c:idx val="1"/>
                  <c:bubble3D val="0"/>
                  <c:spPr>
                    <a:ln>
                      <a:solidFill>
                        <a:srgbClr val="FFC35A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F92F-4028-97F7-75C93077539A}"/>
                    </c:ext>
                  </c:extLst>
                </c:dPt>
                <c:dPt>
                  <c:idx val="2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F92F-4028-97F7-75C93077539A}"/>
                    </c:ext>
                  </c:extLst>
                </c:dPt>
                <c:dPt>
                  <c:idx val="3"/>
                  <c:bubble3D val="0"/>
                  <c:spPr>
                    <a:ln>
                      <a:solidFill>
                        <a:srgbClr val="F68B33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F92F-4028-97F7-75C93077539A}"/>
                    </c:ext>
                  </c:extLst>
                </c:dPt>
                <c:dPt>
                  <c:idx val="4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F92F-4028-97F7-75C93077539A}"/>
                    </c:ext>
                  </c:extLst>
                </c:dPt>
                <c:dPt>
                  <c:idx val="5"/>
                  <c:bubble3D val="0"/>
                  <c:spPr>
                    <a:ln>
                      <a:solidFill>
                        <a:srgbClr val="A02226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F92F-4028-97F7-75C93077539A}"/>
                    </c:ext>
                  </c:extLst>
                </c:dPt>
                <c:dPt>
                  <c:idx val="6"/>
                  <c:bubble3D val="0"/>
                  <c:spPr>
                    <a:ln>
                      <a:noFill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6-F92F-4028-97F7-75C93077539A}"/>
                    </c:ext>
                  </c:extLst>
                </c:dPt>
                <c:dPt>
                  <c:idx val="7"/>
                  <c:bubble3D val="0"/>
                  <c:spPr>
                    <a:ln>
                      <a:solidFill>
                        <a:srgbClr val="621214"/>
                      </a:solidFill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8-F92F-4028-97F7-75C93077539A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15.375667999999999</c:v>
                      </c:pt>
                      <c:pt idx="1">
                        <c:v>15.375667999999999</c:v>
                      </c:pt>
                      <c:pt idx="2">
                        <c:v>47.236448000000003</c:v>
                      </c:pt>
                      <c:pt idx="3">
                        <c:v>47.236448000000003</c:v>
                      </c:pt>
                      <c:pt idx="4">
                        <c:v>38.122661000000001</c:v>
                      </c:pt>
                      <c:pt idx="5">
                        <c:v>38.122661000000001</c:v>
                      </c:pt>
                      <c:pt idx="6">
                        <c:v>90.403775999999993</c:v>
                      </c:pt>
                      <c:pt idx="7">
                        <c:v>90.403775999999993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4.5188088000000004</c:v>
                      </c:pt>
                      <c:pt idx="1">
                        <c:v>11.574921</c:v>
                      </c:pt>
                      <c:pt idx="2">
                        <c:v>3.1671906999999999</c:v>
                      </c:pt>
                      <c:pt idx="3">
                        <c:v>13.015451000000001</c:v>
                      </c:pt>
                      <c:pt idx="4">
                        <c:v>7.5917868000000004</c:v>
                      </c:pt>
                      <c:pt idx="5">
                        <c:v>15.015574000000001</c:v>
                      </c:pt>
                      <c:pt idx="6">
                        <c:v>6.2854688000000003</c:v>
                      </c:pt>
                      <c:pt idx="7">
                        <c:v>18.465067000000001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F92F-4028-97F7-75C93077539A}"/>
                  </c:ext>
                </c:extLst>
              </c15:ser>
            </c15:filteredScatterSeries>
          </c:ext>
        </c:extLst>
      </c:scatterChart>
      <c:dateAx>
        <c:axId val="324224896"/>
        <c:scaling>
          <c:orientation val="minMax"/>
          <c:max val="123059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0"/>
        <c:auto val="0"/>
        <c:lblOffset val="100"/>
        <c:baseTimeUnit val="days"/>
        <c:majorUnit val="300"/>
        <c:majorTimeUnit val="years"/>
      </c:date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between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761629054843497"/>
          <c:y val="3.5172737306843269E-2"/>
          <c:w val="0.85268199562907432"/>
          <c:h val="0.9289654157468727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FFE79F"/>
            </a:solidFill>
            <a:ln w="3175">
              <a:solidFill>
                <a:srgbClr val="FFC35A"/>
              </a:solidFill>
            </a:ln>
          </c:spPr>
          <c:invertIfNegative val="0"/>
          <c:dLbls>
            <c:dLbl>
              <c:idx val="0"/>
              <c:layout>
                <c:manualLayout>
                  <c:x val="-8.7594613597456586E-2"/>
                  <c:y val="7.546514900371358E-2"/>
                </c:manualLayout>
              </c:layout>
              <c:tx>
                <c:rich>
                  <a:bodyPr/>
                  <a:lstStyle/>
                  <a:p>
                    <a:fld id="{B2B4237F-7231-492E-8618-C42D6C77B37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7C5-4FB8-891A-49BCB1DF21EA}"/>
                </c:ext>
              </c:extLst>
            </c:dLbl>
            <c:dLbl>
              <c:idx val="1"/>
              <c:layout>
                <c:manualLayout>
                  <c:x val="-1.0352979538599495E-2"/>
                  <c:y val="-0.21728758420034758"/>
                </c:manualLayout>
              </c:layout>
              <c:tx>
                <c:rich>
                  <a:bodyPr/>
                  <a:lstStyle/>
                  <a:p>
                    <a:fld id="{61F04D47-3EE3-471F-879F-8145435944F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7C5-4FB8-891A-49BCB1DF21EA}"/>
                </c:ext>
              </c:extLst>
            </c:dLbl>
            <c:dLbl>
              <c:idx val="2"/>
              <c:layout>
                <c:manualLayout>
                  <c:x val="-1.1647101980924454E-2"/>
                  <c:y val="0.10148761417740776"/>
                </c:manualLayout>
              </c:layout>
              <c:tx>
                <c:rich>
                  <a:bodyPr/>
                  <a:lstStyle/>
                  <a:p>
                    <a:fld id="{7FFAF25E-1F68-4F6F-8123-8F6C21E1E80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87C5-4FB8-891A-49BCB1DF21EA}"/>
                </c:ext>
              </c:extLst>
            </c:dLbl>
            <c:dLbl>
              <c:idx val="3"/>
              <c:layout>
                <c:manualLayout>
                  <c:x val="-9.0588570962746046E-3"/>
                  <c:y val="6.2453916416866366E-2"/>
                </c:manualLayout>
              </c:layout>
              <c:tx>
                <c:rich>
                  <a:bodyPr/>
                  <a:lstStyle/>
                  <a:p>
                    <a:fld id="{42E166C5-1788-4F5A-B45A-DD4957CD786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7C5-4FB8-891A-49BCB1DF21EA}"/>
                </c:ext>
              </c:extLst>
            </c:dLbl>
            <c:dLbl>
              <c:idx val="4"/>
              <c:layout>
                <c:manualLayout>
                  <c:x val="-7.7647346539497161E-3"/>
                  <c:y val="5.0743807088703831E-2"/>
                </c:manualLayout>
              </c:layout>
              <c:tx>
                <c:rich>
                  <a:bodyPr/>
                  <a:lstStyle/>
                  <a:p>
                    <a:fld id="{001D3983-B1CD-4A14-B6EC-6B7B0D570E3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7C5-4FB8-891A-49BCB1DF21EA}"/>
                </c:ext>
              </c:extLst>
            </c:dLbl>
            <c:dLbl>
              <c:idx val="5"/>
              <c:layout>
                <c:manualLayout>
                  <c:x val="-5.823550990462216E-3"/>
                  <c:y val="-0.14572580497268819"/>
                </c:manualLayout>
              </c:layout>
              <c:tx>
                <c:rich>
                  <a:bodyPr/>
                  <a:lstStyle/>
                  <a:p>
                    <a:fld id="{66C57019-DEF1-43CA-AEF3-B98A498E95F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7C5-4FB8-891A-49BCB1DF21EA}"/>
                </c:ext>
              </c:extLst>
            </c:dLbl>
            <c:dLbl>
              <c:idx val="6"/>
              <c:layout>
                <c:manualLayout>
                  <c:x val="-7.7647346539497161E-3"/>
                  <c:y val="4.9442683830019207E-2"/>
                </c:manualLayout>
              </c:layout>
              <c:tx>
                <c:rich>
                  <a:bodyPr/>
                  <a:lstStyle/>
                  <a:p>
                    <a:fld id="{4DF546A8-13A6-4053-A8C6-6F6E757024F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7C5-4FB8-891A-49BCB1DF21E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F1BA935-7055-42D6-B59C-934D714E094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7C5-4FB8-891A-49BCB1DF21EA}"/>
                </c:ext>
              </c:extLst>
            </c:dLbl>
            <c:dLbl>
              <c:idx val="8"/>
              <c:layout>
                <c:manualLayout>
                  <c:x val="-6.4706122116247313E-3"/>
                  <c:y val="5.3346053606073356E-2"/>
                </c:manualLayout>
              </c:layout>
              <c:tx>
                <c:rich>
                  <a:bodyPr/>
                  <a:lstStyle/>
                  <a:p>
                    <a:fld id="{6A5D7059-F351-4AF5-9E3E-BD75AD70FE4B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7C5-4FB8-891A-49BCB1DF21EA}"/>
                </c:ext>
              </c:extLst>
            </c:dLbl>
            <c:dLbl>
              <c:idx val="9"/>
              <c:layout>
                <c:manualLayout>
                  <c:x val="-0.13329461155946851"/>
                  <c:y val="7.4164025745028811E-2"/>
                </c:manualLayout>
              </c:layout>
              <c:tx>
                <c:rich>
                  <a:bodyPr/>
                  <a:lstStyle/>
                  <a:p>
                    <a:fld id="{65EE7E3F-65F5-4453-9FFC-6EC72E4B9A8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7C5-4FB8-891A-49BCB1DF21EA}"/>
                </c:ext>
              </c:extLst>
            </c:dLbl>
            <c:dLbl>
              <c:idx val="10"/>
              <c:layout>
                <c:manualLayout>
                  <c:x val="-4.5294285481372789E-3"/>
                  <c:y val="-6.2453916416866366E-2"/>
                </c:manualLayout>
              </c:layout>
              <c:tx>
                <c:rich>
                  <a:bodyPr/>
                  <a:lstStyle/>
                  <a:p>
                    <a:fld id="{69115C46-7297-4E21-841E-E59EED59888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7C5-4FB8-891A-49BCB1DF21EA}"/>
                </c:ext>
              </c:extLst>
            </c:dLbl>
            <c:dLbl>
              <c:idx val="11"/>
              <c:layout>
                <c:manualLayout>
                  <c:x val="-4.5294285481373023E-3"/>
                  <c:y val="-0.26803139128905151"/>
                </c:manualLayout>
              </c:layout>
              <c:tx>
                <c:rich>
                  <a:bodyPr/>
                  <a:lstStyle/>
                  <a:p>
                    <a:fld id="{7F001610-E760-47C0-B15E-A80549301E9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7C5-4FB8-891A-49BCB1DF21EA}"/>
                </c:ext>
              </c:extLst>
            </c:dLbl>
            <c:dLbl>
              <c:idx val="12"/>
              <c:layout>
                <c:manualLayout>
                  <c:x val="-5.823550990462216E-3"/>
                  <c:y val="-2.6022465173694369E-2"/>
                </c:manualLayout>
              </c:layout>
              <c:tx>
                <c:rich>
                  <a:bodyPr/>
                  <a:lstStyle/>
                  <a:p>
                    <a:fld id="{32C8F846-4EF3-45F9-86B7-1E9A68E52A8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7C5-4FB8-891A-49BCB1DF21EA}"/>
                </c:ext>
              </c:extLst>
            </c:dLbl>
            <c:dLbl>
              <c:idx val="13"/>
              <c:layout>
                <c:manualLayout>
                  <c:x val="-5.823550990462216E-3"/>
                  <c:y val="-5.074380708870397E-2"/>
                </c:manualLayout>
              </c:layout>
              <c:tx>
                <c:rich>
                  <a:bodyPr/>
                  <a:lstStyle/>
                  <a:p>
                    <a:fld id="{DE246CB1-5296-4BA6-A0A5-FD73B790F4D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7C5-4FB8-891A-49BCB1DF21EA}"/>
                </c:ext>
              </c:extLst>
            </c:dLbl>
            <c:dLbl>
              <c:idx val="14"/>
              <c:layout>
                <c:manualLayout>
                  <c:x val="-4.5294285481372789E-3"/>
                  <c:y val="-0.22769657026982532"/>
                </c:manualLayout>
              </c:layout>
              <c:tx>
                <c:rich>
                  <a:bodyPr/>
                  <a:lstStyle/>
                  <a:p>
                    <a:fld id="{3EBAABAA-6F69-4057-A820-70526745C79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87C5-4FB8-891A-49BCB1DF21EA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7F55CA8-6DBE-4E3F-AC5D-01259366AD2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87C5-4FB8-891A-49BCB1DF21EA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F713F1E-1A7E-430C-88CB-4E16ED58AF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87C5-4FB8-891A-49BCB1DF21EA}"/>
                </c:ext>
              </c:extLst>
            </c:dLbl>
            <c:dLbl>
              <c:idx val="17"/>
              <c:layout>
                <c:manualLayout>
                  <c:x val="-0.12747106056900628"/>
                  <c:y val="-0.16784490037032837"/>
                </c:manualLayout>
              </c:layout>
              <c:tx>
                <c:rich>
                  <a:bodyPr/>
                  <a:lstStyle/>
                  <a:p>
                    <a:fld id="{B2E40228-9040-4231-A1B1-E29B00AE094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7C5-4FB8-891A-49BCB1DF21EA}"/>
                </c:ext>
              </c:extLst>
            </c:dLbl>
            <c:dLbl>
              <c:idx val="18"/>
              <c:layout>
                <c:manualLayout>
                  <c:x val="-3.8823673269748104E-3"/>
                  <c:y val="-0.2615257749956279"/>
                </c:manualLayout>
              </c:layout>
              <c:tx>
                <c:rich>
                  <a:bodyPr/>
                  <a:lstStyle/>
                  <a:p>
                    <a:fld id="{344FB8F8-7A4B-4FDD-A5BA-5FB3F30DF01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87C5-4FB8-891A-49BCB1DF21EA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6166F8C-74F4-40FA-91B3-BA5DC45142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87C5-4FB8-891A-49BCB1DF21EA}"/>
                </c:ext>
              </c:extLst>
            </c:dLbl>
            <c:dLbl>
              <c:idx val="20"/>
              <c:layout>
                <c:manualLayout>
                  <c:x val="-3.2353061058123423E-3"/>
                  <c:y val="-0.14312355845531879"/>
                </c:manualLayout>
              </c:layout>
              <c:tx>
                <c:rich>
                  <a:bodyPr/>
                  <a:lstStyle/>
                  <a:p>
                    <a:fld id="{06C484A3-86F7-4127-93CB-F9EC2DE6C56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87C5-4FB8-891A-49BCB1DF21EA}"/>
                </c:ext>
              </c:extLst>
            </c:dLbl>
            <c:dLbl>
              <c:idx val="21"/>
              <c:layout>
                <c:manualLayout>
                  <c:x val="-8.7353264856933233E-2"/>
                  <c:y val="-4.4238190795280345E-2"/>
                </c:manualLayout>
              </c:layout>
              <c:tx>
                <c:rich>
                  <a:bodyPr/>
                  <a:lstStyle/>
                  <a:p>
                    <a:fld id="{A996028B-1CD9-44F1-846D-3F39543976A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7C5-4FB8-891A-49BCB1DF21EA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3824F22-0AEB-4A32-BB76-DE548DC5496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87C5-4FB8-891A-49BCB1DF21EA}"/>
                </c:ext>
              </c:extLst>
            </c:dLbl>
            <c:dLbl>
              <c:idx val="23"/>
              <c:layout>
                <c:manualLayout>
                  <c:x val="-3.8823673269748104E-3"/>
                  <c:y val="-0.14572580497268819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E52C55EF-5D7F-4B1E-BFB1-1D8C37A1A72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7C5-4FB8-891A-49BCB1DF21EA}"/>
                </c:ext>
              </c:extLst>
            </c:dLbl>
            <c:dLbl>
              <c:idx val="24"/>
              <c:layout>
                <c:manualLayout>
                  <c:x val="-4.5294285481372789E-3"/>
                  <c:y val="-6.8959532710289942E-2"/>
                </c:manualLayout>
              </c:layout>
              <c:tx>
                <c:rich>
                  <a:bodyPr/>
                  <a:lstStyle/>
                  <a:p>
                    <a:fld id="{557F05DF-C5D5-49D4-BBEE-D487F66D2C9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7C5-4FB8-891A-49BCB1DF21EA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FCB23385-D6A9-4451-95FA-2E8A64B59C3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87C5-4FB8-891A-49BCB1DF21EA}"/>
                </c:ext>
              </c:extLst>
            </c:dLbl>
            <c:dLbl>
              <c:idx val="26"/>
              <c:layout>
                <c:manualLayout>
                  <c:x val="-8.411795875112137E-3"/>
                  <c:y val="-9.7584244401353701E-2"/>
                </c:manualLayout>
              </c:layout>
              <c:tx>
                <c:rich>
                  <a:bodyPr/>
                  <a:lstStyle/>
                  <a:p>
                    <a:fld id="{3A9A2D31-63AB-4160-BB4A-539D500B903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7C5-4FB8-891A-49BCB1DF21EA}"/>
                </c:ext>
              </c:extLst>
            </c:dLbl>
            <c:dLbl>
              <c:idx val="27"/>
              <c:layout>
                <c:manualLayout>
                  <c:x val="-2.588244884649921E-3"/>
                  <c:y val="2.6022465173694321E-2"/>
                </c:manualLayout>
              </c:layout>
              <c:tx>
                <c:rich>
                  <a:bodyPr/>
                  <a:lstStyle/>
                  <a:p>
                    <a:fld id="{CBDE1983-1103-4422-A877-22D80A36493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87C5-4FB8-891A-49BCB1DF21EA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6323354C-43D6-4436-A148-B5C073A81B9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87C5-4FB8-891A-49BCB1DF21EA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42665CBC-38AC-4407-9586-DADE832A13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7C5-4FB8-891A-49BCB1DF21EA}"/>
                </c:ext>
              </c:extLst>
            </c:dLbl>
            <c:dLbl>
              <c:idx val="30"/>
              <c:layout>
                <c:manualLayout>
                  <c:x val="-4.5294285481372789E-3"/>
                  <c:y val="-0.12620895609241745"/>
                </c:manualLayout>
              </c:layout>
              <c:tx>
                <c:rich>
                  <a:bodyPr/>
                  <a:lstStyle/>
                  <a:p>
                    <a:fld id="{08E2754A-C42C-48F1-B0ED-90E756EF238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87C5-4FB8-891A-49BCB1DF21EA}"/>
                </c:ext>
              </c:extLst>
            </c:dLbl>
            <c:dLbl>
              <c:idx val="31"/>
              <c:layout>
                <c:manualLayout>
                  <c:x val="-3.8823673269749053E-3"/>
                  <c:y val="-8.5874135073191263E-2"/>
                </c:manualLayout>
              </c:layout>
              <c:tx>
                <c:rich>
                  <a:bodyPr/>
                  <a:lstStyle/>
                  <a:p>
                    <a:fld id="{5F704A9A-1C05-4637-90DC-DD9B4748276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87C5-4FB8-891A-49BCB1DF21EA}"/>
                </c:ext>
              </c:extLst>
            </c:dLbl>
            <c:dLbl>
              <c:idx val="32"/>
              <c:layout>
                <c:manualLayout>
                  <c:x val="-7.4412040433683865E-2"/>
                  <c:y val="-3.9033697760541483E-2"/>
                </c:manualLayout>
              </c:layout>
              <c:tx>
                <c:rich>
                  <a:bodyPr/>
                  <a:lstStyle/>
                  <a:p>
                    <a:fld id="{4099353D-C078-48C0-AF53-B9A5569361C7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87C5-4FB8-891A-49BCB1DF21EA}"/>
                </c:ext>
              </c:extLst>
            </c:dLbl>
            <c:dLbl>
              <c:idx val="33"/>
              <c:layout>
                <c:manualLayout>
                  <c:x val="-0.10837562158636993"/>
                  <c:y val="-8.8476381590560718E-2"/>
                </c:manualLayout>
              </c:layout>
              <c:tx>
                <c:rich>
                  <a:bodyPr/>
                  <a:lstStyle/>
                  <a:p>
                    <a:fld id="{C71B2EAF-830A-4423-AFA0-8EEABBF1D9C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87C5-4FB8-891A-49BCB1DF21EA}"/>
                </c:ext>
              </c:extLst>
            </c:dLbl>
            <c:dLbl>
              <c:idx val="34"/>
              <c:layout>
                <c:manualLayout>
                  <c:x val="-3.8823673269749053E-3"/>
                  <c:y val="-4.9442683830019256E-2"/>
                </c:manualLayout>
              </c:layout>
              <c:tx>
                <c:rich>
                  <a:bodyPr/>
                  <a:lstStyle/>
                  <a:p>
                    <a:fld id="{9CBD91E3-BDC3-4B2A-B35A-FD9D6890C13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87C5-4FB8-891A-49BCB1DF21EA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9189A69-4CD1-44A4-9500-C84A4E2749E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87C5-4FB8-891A-49BCB1DF21EA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5EE18D4A-69AF-47FD-831E-02995EBE5BC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87C5-4FB8-891A-49BCB1DF21EA}"/>
                </c:ext>
              </c:extLst>
            </c:dLbl>
            <c:dLbl>
              <c:idx val="37"/>
              <c:layout>
                <c:manualLayout>
                  <c:x val="-3.2353061058123895E-3"/>
                  <c:y val="-3.5130327984487356E-2"/>
                </c:manualLayout>
              </c:layout>
              <c:tx>
                <c:rich>
                  <a:bodyPr/>
                  <a:lstStyle/>
                  <a:p>
                    <a:fld id="{8FB7DF96-8BEC-4011-8E50-78E49ED7E37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87C5-4FB8-891A-49BCB1DF21EA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4C55C7D-BD19-49F9-8E25-0149F069A3A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87C5-4FB8-891A-49BCB1DF21EA}"/>
                </c:ext>
              </c:extLst>
            </c:dLbl>
            <c:dLbl>
              <c:idx val="39"/>
              <c:layout>
                <c:manualLayout>
                  <c:x val="-7.5706162876008801E-2"/>
                  <c:y val="-6.1152793158181652E-2"/>
                </c:manualLayout>
              </c:layout>
              <c:tx>
                <c:rich>
                  <a:bodyPr/>
                  <a:lstStyle/>
                  <a:p>
                    <a:fld id="{33E0F206-4016-46DB-BBE8-C2B6EE63C15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87C5-4FB8-891A-49BCB1DF21EA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D7349B77-B45A-43C5-9609-A792279024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87C5-4FB8-891A-49BCB1DF21EA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FA7E1D57-A4AB-41FF-9290-AC0F3C94741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87C5-4FB8-891A-49BCB1DF21EA}"/>
                </c:ext>
              </c:extLst>
            </c:dLbl>
            <c:dLbl>
              <c:idx val="42"/>
              <c:layout>
                <c:manualLayout>
                  <c:x val="-3.2353061058123895E-3"/>
                  <c:y val="2.0817972138955362E-2"/>
                </c:manualLayout>
              </c:layout>
              <c:tx>
                <c:rich>
                  <a:bodyPr/>
                  <a:lstStyle/>
                  <a:p>
                    <a:fld id="{BF314264-C174-4247-BF30-39A390AB8338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87C5-4FB8-891A-49BCB1DF21EA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AEBDCBBD-7E7E-4FBD-9510-E950186026E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87C5-4FB8-891A-49BCB1DF21EA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0FB78D4C-911A-4FF3-AF87-D0A9D401DD6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87C5-4FB8-891A-49BCB1DF21EA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C401DCD2-DE96-4E81-B6F0-DB82B9E0A51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87C5-4FB8-891A-49BCB1DF21EA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E4D1A8A2-6EDC-4281-AEC2-B181128E8BF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87C5-4FB8-891A-49BCB1DF21EA}"/>
                </c:ext>
              </c:extLst>
            </c:dLbl>
            <c:dLbl>
              <c:idx val="47"/>
              <c:layout>
                <c:manualLayout>
                  <c:x val="-0.11776514225156935"/>
                  <c:y val="-3.3829204725802614E-2"/>
                </c:manualLayout>
              </c:layout>
              <c:tx>
                <c:rich>
                  <a:bodyPr/>
                  <a:lstStyle/>
                  <a:p>
                    <a:fld id="{51D3C0C7-4F45-4127-B3A4-EB19173A9F6D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87C5-4FB8-891A-49BCB1DF21EA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FEBFFC15-D75F-4D31-A672-133154A427B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87C5-4FB8-891A-49BCB1DF21EA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977B9201-561F-4F4D-848B-CA2FA3D4766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87C5-4FB8-891A-49BCB1DF21EA}"/>
                </c:ext>
              </c:extLst>
            </c:dLbl>
            <c:dLbl>
              <c:idx val="50"/>
              <c:layout>
                <c:manualLayout>
                  <c:x val="-2.5882448846498737E-3"/>
                  <c:y val="-7.1561779227659383E-2"/>
                </c:manualLayout>
              </c:layout>
              <c:tx>
                <c:rich>
                  <a:bodyPr/>
                  <a:lstStyle/>
                  <a:p>
                    <a:fld id="{CC97A915-0854-4BBA-8F2F-3A0EEFECC7B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87C5-4FB8-891A-49BCB1DF21EA}"/>
                </c:ext>
              </c:extLst>
            </c:dLbl>
            <c:dLbl>
              <c:idx val="51"/>
              <c:layout>
                <c:manualLayout>
                  <c:x val="-3.2353061058123423E-3"/>
                  <c:y val="-8.9777504849245418E-2"/>
                </c:manualLayout>
              </c:layout>
              <c:tx>
                <c:rich>
                  <a:bodyPr/>
                  <a:lstStyle/>
                  <a:p>
                    <a:fld id="{0976E224-F7BD-4F0F-8A8F-F324A5BB000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87C5-4FB8-891A-49BCB1DF21EA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6272A2B9-1240-4F9C-8123-ED23B5EF4D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87C5-4FB8-891A-49BCB1DF21EA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8D4D5C7-CA62-4652-9C2A-9EE48DC72AC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87C5-4FB8-891A-49BCB1DF21EA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7265F078-38E2-46B2-A3C6-6C359BEDE6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87C5-4FB8-891A-49BCB1DF21EA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3830D9E1-885D-4AFC-85C5-45D6F4BF30F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87C5-4FB8-891A-49BCB1DF21EA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3F13331-264D-458A-8793-FC52069A478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87C5-4FB8-891A-49BCB1DF21EA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6B4D0A74-55A5-474F-B2BF-122182265FD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87C5-4FB8-891A-49BCB1DF21EA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F3D3D11-E25E-402A-8F1A-6E974235E30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87C5-4FB8-891A-49BCB1DF21EA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CE8024CD-944B-4718-9651-C5C091E794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87C5-4FB8-891A-49BCB1DF21EA}"/>
                </c:ext>
              </c:extLst>
            </c:dLbl>
            <c:dLbl>
              <c:idx val="60"/>
              <c:layout>
                <c:manualLayout>
                  <c:x val="-3.2353061058124368E-3"/>
                  <c:y val="-4.9442683830019207E-2"/>
                </c:manualLayout>
              </c:layout>
              <c:tx>
                <c:rich>
                  <a:bodyPr/>
                  <a:lstStyle/>
                  <a:p>
                    <a:fld id="{325D2728-B468-41B4-8539-FD1192B30E9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87C5-4FB8-891A-49BCB1DF21EA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E338E228-85EB-4CC7-91D0-E4A7F5EE025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87C5-4FB8-891A-49BCB1DF21EA}"/>
                </c:ext>
              </c:extLst>
            </c:dLbl>
            <c:dLbl>
              <c:idx val="62"/>
              <c:layout>
                <c:manualLayout>
                  <c:x val="-2.5882448846498737E-3"/>
                  <c:y val="-8.0669642038452394E-2"/>
                </c:manualLayout>
              </c:layout>
              <c:tx>
                <c:rich>
                  <a:bodyPr/>
                  <a:lstStyle/>
                  <a:p>
                    <a:fld id="{85E1C22D-D007-48DE-8CAF-973775205A51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87C5-4FB8-891A-49BCB1DF21EA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101A2D7C-FF53-4488-B180-AA7CDD67F36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87C5-4FB8-891A-49BCB1DF21EA}"/>
                </c:ext>
              </c:extLst>
            </c:dLbl>
            <c:dLbl>
              <c:idx val="64"/>
              <c:layout>
                <c:manualLayout>
                  <c:x val="-3.2353061058123423E-3"/>
                  <c:y val="-3.3829204725802614E-2"/>
                </c:manualLayout>
              </c:layout>
              <c:tx>
                <c:rich>
                  <a:bodyPr/>
                  <a:lstStyle/>
                  <a:p>
                    <a:fld id="{13145DF1-8DA7-420E-814F-C41B4E143B46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87C5-4FB8-891A-49BCB1DF21EA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CF8361C5-7CA0-41D3-8184-742BF952BB8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87C5-4FB8-891A-49BCB1DF21EA}"/>
                </c:ext>
              </c:extLst>
            </c:dLbl>
            <c:dLbl>
              <c:idx val="66"/>
              <c:layout>
                <c:manualLayout>
                  <c:x val="-0.10288273416483266"/>
                  <c:y val="3.9033697760541386E-2"/>
                </c:manualLayout>
              </c:layout>
              <c:tx>
                <c:rich>
                  <a:bodyPr/>
                  <a:lstStyle/>
                  <a:p>
                    <a:fld id="{A22BF05A-02B3-4CEA-87DD-09FCBE63E823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87C5-4FB8-891A-49BCB1DF21EA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FC231BA5-F261-4A53-95A7-939426597ED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87C5-4FB8-891A-49BCB1DF21EA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F1EBA946-6C15-4896-B5A7-19CC4C6832B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87C5-4FB8-891A-49BCB1DF21EA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9292AFC9-931A-4D50-B7E6-68226CD846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87C5-4FB8-891A-49BCB1DF21EA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F2180A7B-5BB8-471A-8240-A081B64DC5C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87C5-4FB8-891A-49BCB1DF21EA}"/>
                </c:ext>
              </c:extLst>
            </c:dLbl>
            <c:dLbl>
              <c:idx val="71"/>
              <c:layout>
                <c:manualLayout>
                  <c:x val="-2.588244884649921E-3"/>
                  <c:y val="3.9033697760541386E-2"/>
                </c:manualLayout>
              </c:layout>
              <c:tx>
                <c:rich>
                  <a:bodyPr/>
                  <a:lstStyle/>
                  <a:p>
                    <a:fld id="{E0F4306D-F29C-4514-AECA-8F187BE92FB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87C5-4FB8-891A-49BCB1DF21EA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4176D6DC-2AFF-4C2C-83FC-F0B76B19AA1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87C5-4FB8-891A-49BCB1DF21EA}"/>
                </c:ext>
              </c:extLst>
            </c:dLbl>
            <c:dLbl>
              <c:idx val="73"/>
              <c:layout>
                <c:manualLayout>
                  <c:x val="-1.9411836634875951E-3"/>
                  <c:y val="-9.7584244401353742E-2"/>
                </c:manualLayout>
              </c:layout>
              <c:tx>
                <c:rich>
                  <a:bodyPr/>
                  <a:lstStyle/>
                  <a:p>
                    <a:fld id="{665EAA3B-3F10-4E33-9C76-FECB499263D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87C5-4FB8-891A-49BCB1DF21EA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73A7249B-21BB-4F01-A7AE-A9459F50628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87C5-4FB8-891A-49BCB1DF21EA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849109D-6703-427F-B00B-5B59145AC11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87C5-4FB8-891A-49BCB1DF21EA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F901C923-E8F8-4896-8AC4-B75BB64FA3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87C5-4FB8-891A-49BCB1DF21EA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D615251F-1B98-442E-AFA4-32835F6FE08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87C5-4FB8-891A-49BCB1DF21EA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8DE69886-6BE5-4D31-8125-3DFFDC38837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87C5-4FB8-891A-49BCB1DF21EA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98F07ED1-A87F-4DB3-85AA-B80239786914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87C5-4FB8-891A-49BCB1DF21EA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6DF82256-6131-4739-ADAE-BAF1C60E142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87C5-4FB8-891A-49BCB1DF21EA}"/>
                </c:ext>
              </c:extLst>
            </c:dLbl>
            <c:dLbl>
              <c:idx val="81"/>
              <c:layout>
                <c:manualLayout>
                  <c:x val="-0.11582395858808194"/>
                  <c:y val="7.936851877976768E-2"/>
                </c:manualLayout>
              </c:layout>
              <c:tx>
                <c:rich>
                  <a:bodyPr/>
                  <a:lstStyle/>
                  <a:p>
                    <a:fld id="{08007B64-CC6E-4BB5-AA86-A2C191C0A62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87C5-4FB8-891A-49BCB1DF21E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E8D3288D-B374-4296-8A38-E7978C02E4A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87C5-4FB8-891A-49BCB1DF21EA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5A3E4BE0-D0A2-4109-9375-F5E815E51AF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87C5-4FB8-891A-49BCB1DF21EA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E6D3EB78-02AA-4951-9302-4686C698E5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87C5-4FB8-891A-49BCB1DF21EA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F7690C64-F3D0-42F7-BB8C-2A59AB2E2AA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87C5-4FB8-891A-49BCB1DF21EA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189AD226-71C9-4A53-B33D-C05231F81A7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87C5-4FB8-891A-49BCB1DF21EA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9A5FB542-1840-4F0D-8C56-E062D78966C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87C5-4FB8-891A-49BCB1DF21EA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A90B243A-CF4D-4862-B123-3779BFA4AA9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87C5-4FB8-891A-49BCB1DF21EA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94976DE0-F54B-4C45-BEBE-3DC856CD798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87C5-4FB8-891A-49BCB1DF21EA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75340DE0-1450-4BD3-9E35-88E55188E8A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87C5-4FB8-891A-49BCB1DF21EA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D7C136C2-CB69-4C96-B8BA-751D441C7DF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87C5-4FB8-891A-49BCB1DF21EA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4E18074C-7343-435B-98B4-63CF4F4B1DB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87C5-4FB8-891A-49BCB1DF21EA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1DE3D0CC-0C2B-4D1F-AB92-759745F2A22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87C5-4FB8-891A-49BCB1DF21EA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184CD413-14F6-48EE-AAE7-08D1BE0F45A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87C5-4FB8-891A-49BCB1DF21EA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4B5E8B62-04C9-4D16-8F62-13439A43AD5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87C5-4FB8-891A-49BCB1DF21EA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3BE567AE-C7B4-43D3-ACFB-6A33D85E258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87C5-4FB8-891A-49BCB1DF21EA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3D359993-9367-4E33-9881-DF9DE35A1A3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87C5-4FB8-891A-49BCB1DF21EA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111A5197-786A-458E-882C-7853EB23012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87C5-4FB8-891A-49BCB1DF21EA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5ABE467C-7FA2-4C85-B621-111D16924C7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87C5-4FB8-891A-49BCB1DF21EA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B3B71EF2-3FC3-43C5-B118-FA5824114A5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87C5-4FB8-891A-49BCB1DF21EA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9DD343C2-AA23-45C6-B637-34DA03577B7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87C5-4FB8-891A-49BCB1DF21EA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CA236F3C-59BF-4DAC-AA60-4DDB5BAB0A8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87C5-4FB8-891A-49BCB1DF21EA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5ACE8BE4-DE8B-425F-BD9E-8018471BDBB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87C5-4FB8-891A-49BCB1DF21EA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DB79B52F-7AD7-4CA7-91B1-45ABB88DF9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87C5-4FB8-891A-49BCB1DF21EA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726D7DF1-E23A-4823-9677-CA0825AC2710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87C5-4FB8-891A-49BCB1DF21EA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7C245326-9249-4E56-8C23-9CAD17F801B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87C5-4FB8-891A-49BCB1DF21EA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164A8533-A9DC-492D-8614-9C663BE3BF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87C5-4FB8-891A-49BCB1DF21EA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4F739670-AD3B-4507-8E6B-4AE574529E5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87C5-4FB8-891A-49BCB1DF21EA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90406699-634B-4B30-8A90-78BE68FB9DE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87C5-4FB8-891A-49BCB1DF21EA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AD6A3E9D-58BF-47E1-90CF-8B25E996B8E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87C5-4FB8-891A-49BCB1DF21EA}"/>
                </c:ext>
              </c:extLst>
            </c:dLbl>
            <c:dLbl>
              <c:idx val="111"/>
              <c:layout>
                <c:manualLayout>
                  <c:x val="-1.2941224423249369E-3"/>
                  <c:y val="-5.2044930347388642E-2"/>
                </c:manualLayout>
              </c:layout>
              <c:tx>
                <c:rich>
                  <a:bodyPr/>
                  <a:lstStyle/>
                  <a:p>
                    <a:fld id="{6F65AC94-A6A9-4497-B845-5DA872F09A8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F-87C5-4FB8-891A-49BCB1DF21EA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D566FA37-FE3E-45C9-8874-CCC236BC12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87C5-4FB8-891A-49BCB1DF21EA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9676A7DE-3CAF-4C34-B474-1D154413DDB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87C5-4FB8-891A-49BCB1DF21EA}"/>
                </c:ext>
              </c:extLst>
            </c:dLbl>
            <c:dLbl>
              <c:idx val="114"/>
              <c:layout>
                <c:manualLayout>
                  <c:x val="-1.2941224423249369E-3"/>
                  <c:y val="-3.122695820843319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9AA56717-7A75-4664-B696-B5F6D13559BD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solidFill>
                  <a:srgbClr val="FFFFFF"/>
                </a:solidFill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2-87C5-4FB8-891A-49BCB1DF21EA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58AA9802-8888-41CB-8667-F8B2104DAAA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87C5-4FB8-891A-49BCB1DF21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17F2B659-9E84-48F3-B4E8-222D0E17A2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87C5-4FB8-891A-49BCB1DF21EA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F6FA68DC-7459-44A5-A8B9-7F5B85796D2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87C5-4FB8-891A-49BCB1DF21EA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C049457A-DC1E-4FF0-A329-D777BC9ED75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87C5-4FB8-891A-49BCB1DF21EA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fld id="{6FEFBACA-FD55-4CD4-855D-2D6FDE6D55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87C5-4FB8-891A-49BCB1DF21EA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fld id="{C0431C2D-D0FF-46B7-8414-AF29EEFD9355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87C5-4FB8-891A-49BCB1DF21EA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32E59FC2-95A4-4E69-8C35-28EB79EE5AD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87C5-4FB8-891A-49BCB1DF21EA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42B813AA-860A-40C7-8E5F-1DA74637830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87C5-4FB8-891A-49BCB1DF21EA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3D129627-8EAB-473A-8B8F-77C39BDB78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87C5-4FB8-891A-49BCB1DF21EA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9048E27B-D33B-4079-AB7D-AB25981E9F2B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87C5-4FB8-891A-49BCB1DF21EA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4EFF6E72-AEFB-4492-8406-7082AB2262A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87C5-4FB8-891A-49BCB1DF21EA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2D9469EC-3650-48BF-9089-E00A166812BA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87C5-4FB8-891A-49BCB1DF21EA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7F-87C5-4FB8-891A-49BCB1DF21EA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0-87C5-4FB8-891A-49BCB1DF21EA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81-87C5-4FB8-891A-49BCB1DF21EA}"/>
                </c:ext>
              </c:extLst>
            </c:dLbl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</c:numRef>
          </c:xVal>
          <c:yVal>
            <c:numRef>
              <c:f>Sheet1!$B$2:$B$131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8.0444259999999996</c:v>
                </c:pt>
                <c:pt idx="2">
                  <c:v>9.0578599999999998</c:v>
                </c:pt>
                <c:pt idx="3">
                  <c:v>9.3724179999999997</c:v>
                </c:pt>
                <c:pt idx="4">
                  <c:v>3.522942</c:v>
                </c:pt>
                <c:pt idx="5">
                  <c:v>10.240320000000001</c:v>
                </c:pt>
                <c:pt idx="6">
                  <c:v>9.5392259999999993</c:v>
                </c:pt>
                <c:pt idx="7">
                  <c:v>8.0730409999999999</c:v>
                </c:pt>
                <c:pt idx="8">
                  <c:v>4.8174460000000003</c:v>
                </c:pt>
                <c:pt idx="9">
                  <c:v>5.9313690000000001</c:v>
                </c:pt>
                <c:pt idx="10">
                  <c:v>12.920529999999999</c:v>
                </c:pt>
                <c:pt idx="11">
                  <c:v>9.7431149999999995</c:v>
                </c:pt>
                <c:pt idx="12">
                  <c:v>9.8903490000000005</c:v>
                </c:pt>
                <c:pt idx="13">
                  <c:v>13.723509999999999</c:v>
                </c:pt>
                <c:pt idx="14">
                  <c:v>10.172359999999999</c:v>
                </c:pt>
                <c:pt idx="15">
                  <c:v>6.0240919999999996</c:v>
                </c:pt>
                <c:pt idx="16">
                  <c:v>5.9269749999999997</c:v>
                </c:pt>
                <c:pt idx="17">
                  <c:v>13.146369999999999</c:v>
                </c:pt>
                <c:pt idx="18">
                  <c:v>11.601039999999999</c:v>
                </c:pt>
                <c:pt idx="19">
                  <c:v>10.24511</c:v>
                </c:pt>
                <c:pt idx="20">
                  <c:v>14.161289999999999</c:v>
                </c:pt>
                <c:pt idx="21">
                  <c:v>21.932189999999999</c:v>
                </c:pt>
                <c:pt idx="22">
                  <c:v>10.31</c:v>
                </c:pt>
                <c:pt idx="23">
                  <c:v>12.694330000000001</c:v>
                </c:pt>
                <c:pt idx="24">
                  <c:v>8.9365319999999997</c:v>
                </c:pt>
                <c:pt idx="25">
                  <c:v>9.5150550000000003</c:v>
                </c:pt>
                <c:pt idx="26">
                  <c:v>12.261990000000001</c:v>
                </c:pt>
                <c:pt idx="27">
                  <c:v>12.739750000000001</c:v>
                </c:pt>
                <c:pt idx="28">
                  <c:v>10.484719999999999</c:v>
                </c:pt>
                <c:pt idx="29">
                  <c:v>9.8766259999999999</c:v>
                </c:pt>
                <c:pt idx="30">
                  <c:v>14.797940000000001</c:v>
                </c:pt>
                <c:pt idx="31">
                  <c:v>14.888059999999999</c:v>
                </c:pt>
                <c:pt idx="32">
                  <c:v>4.276675</c:v>
                </c:pt>
                <c:pt idx="33">
                  <c:v>16.38456</c:v>
                </c:pt>
                <c:pt idx="34">
                  <c:v>11.61027</c:v>
                </c:pt>
                <c:pt idx="35">
                  <c:v>9.5008090000000003</c:v>
                </c:pt>
                <c:pt idx="36">
                  <c:v>12.94825</c:v>
                </c:pt>
                <c:pt idx="37">
                  <c:v>22.515560000000001</c:v>
                </c:pt>
                <c:pt idx="38">
                  <c:v>11.949590000000001</c:v>
                </c:pt>
                <c:pt idx="39">
                  <c:v>8.9583119999999994</c:v>
                </c:pt>
                <c:pt idx="40">
                  <c:v>7.7982250000000004</c:v>
                </c:pt>
                <c:pt idx="41">
                  <c:v>10.587949999999999</c:v>
                </c:pt>
                <c:pt idx="42">
                  <c:v>7.8294689999999996</c:v>
                </c:pt>
                <c:pt idx="43">
                  <c:v>7.4134260000000003</c:v>
                </c:pt>
                <c:pt idx="44">
                  <c:v>3.5090370000000002</c:v>
                </c:pt>
                <c:pt idx="45">
                  <c:v>9.7495799999999999</c:v>
                </c:pt>
                <c:pt idx="46">
                  <c:v>7.1828070000000004</c:v>
                </c:pt>
                <c:pt idx="47">
                  <c:v>2.2325490000000001</c:v>
                </c:pt>
                <c:pt idx="48">
                  <c:v>4.7415250000000002</c:v>
                </c:pt>
                <c:pt idx="49">
                  <c:v>10.0116</c:v>
                </c:pt>
                <c:pt idx="50">
                  <c:v>15.622920000000001</c:v>
                </c:pt>
                <c:pt idx="51">
                  <c:v>21.497</c:v>
                </c:pt>
                <c:pt idx="52">
                  <c:v>6.7320399999999996</c:v>
                </c:pt>
                <c:pt idx="53">
                  <c:v>14.94117</c:v>
                </c:pt>
                <c:pt idx="54">
                  <c:v>8.5811849999999996</c:v>
                </c:pt>
                <c:pt idx="55">
                  <c:v>7.5418149999999997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13.10946</c:v>
                </c:pt>
                <c:pt idx="59">
                  <c:v>8.5162849999999999</c:v>
                </c:pt>
                <c:pt idx="60">
                  <c:v>14.755409999999999</c:v>
                </c:pt>
                <c:pt idx="61">
                  <c:v>9.5894469999999998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16.035969999999999</c:v>
                </c:pt>
                <c:pt idx="65">
                  <c:v>2.929192</c:v>
                </c:pt>
                <c:pt idx="66">
                  <c:v>-4.3240550000000004</c:v>
                </c:pt>
                <c:pt idx="67">
                  <c:v>1.943022</c:v>
                </c:pt>
                <c:pt idx="68">
                  <c:v>9.7451260000000008</c:v>
                </c:pt>
                <c:pt idx="69">
                  <c:v>10.18469</c:v>
                </c:pt>
                <c:pt idx="70">
                  <c:v>4.9499149999999998</c:v>
                </c:pt>
                <c:pt idx="71">
                  <c:v>-0.1120152</c:v>
                </c:pt>
                <c:pt idx="72">
                  <c:v>11.55068</c:v>
                </c:pt>
                <c:pt idx="73">
                  <c:v>12.793480000000001</c:v>
                </c:pt>
                <c:pt idx="74">
                  <c:v>13.28463</c:v>
                </c:pt>
                <c:pt idx="75">
                  <c:v>9.802721</c:v>
                </c:pt>
                <c:pt idx="76">
                  <c:v>5.4466710000000003</c:v>
                </c:pt>
                <c:pt idx="77">
                  <c:v>12.86017</c:v>
                </c:pt>
                <c:pt idx="78">
                  <c:v>8.9488679999999992</c:v>
                </c:pt>
                <c:pt idx="79">
                  <c:v>11.850390000000001</c:v>
                </c:pt>
                <c:pt idx="80">
                  <c:v>9.2671480000000006</c:v>
                </c:pt>
                <c:pt idx="81">
                  <c:v>-3.7230370000000002</c:v>
                </c:pt>
                <c:pt idx="82">
                  <c:v>7.6054430000000002</c:v>
                </c:pt>
                <c:pt idx="83">
                  <c:v>14.691800000000001</c:v>
                </c:pt>
                <c:pt idx="84">
                  <c:v>13.829459999999999</c:v>
                </c:pt>
                <c:pt idx="85">
                  <c:v>9.5992239999999995</c:v>
                </c:pt>
                <c:pt idx="86">
                  <c:v>13.45767</c:v>
                </c:pt>
                <c:pt idx="87">
                  <c:v>9.1663899999999998</c:v>
                </c:pt>
                <c:pt idx="88">
                  <c:v>4.9172380000000002</c:v>
                </c:pt>
                <c:pt idx="89">
                  <c:v>11.90128</c:v>
                </c:pt>
                <c:pt idx="90">
                  <c:v>9.5743939999999998</c:v>
                </c:pt>
                <c:pt idx="91">
                  <c:v>6.2016080000000002</c:v>
                </c:pt>
                <c:pt idx="92">
                  <c:v>12.792899999999999</c:v>
                </c:pt>
                <c:pt idx="93">
                  <c:v>8.8950049999999994</c:v>
                </c:pt>
                <c:pt idx="94">
                  <c:v>11.30181</c:v>
                </c:pt>
                <c:pt idx="95">
                  <c:v>10.814030000000001</c:v>
                </c:pt>
                <c:pt idx="96">
                  <c:v>11.85726</c:v>
                </c:pt>
                <c:pt idx="97">
                  <c:v>7.792891</c:v>
                </c:pt>
                <c:pt idx="98">
                  <c:v>6.529134</c:v>
                </c:pt>
                <c:pt idx="99">
                  <c:v>14.589040000000001</c:v>
                </c:pt>
                <c:pt idx="100">
                  <c:v>7.4910030000000001</c:v>
                </c:pt>
                <c:pt idx="101">
                  <c:v>9.4496970000000005</c:v>
                </c:pt>
                <c:pt idx="102">
                  <c:v>12.66933</c:v>
                </c:pt>
                <c:pt idx="103">
                  <c:v>-3.2639520000000002</c:v>
                </c:pt>
                <c:pt idx="104">
                  <c:v>8.6096699999999995</c:v>
                </c:pt>
                <c:pt idx="105">
                  <c:v>4.541283</c:v>
                </c:pt>
                <c:pt idx="106">
                  <c:v>4.8940200000000003</c:v>
                </c:pt>
                <c:pt idx="107">
                  <c:v>10.927199999999999</c:v>
                </c:pt>
                <c:pt idx="108">
                  <c:v>9.8728099999999994</c:v>
                </c:pt>
                <c:pt idx="109">
                  <c:v>-1.85355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11.907030000000001</c:v>
                </c:pt>
                <c:pt idx="113">
                  <c:v>15.15401</c:v>
                </c:pt>
                <c:pt idx="114">
                  <c:v>28.18834</c:v>
                </c:pt>
                <c:pt idx="115">
                  <c:v>11.64893</c:v>
                </c:pt>
                <c:pt idx="116">
                  <c:v>16.336600000000001</c:v>
                </c:pt>
                <c:pt idx="117">
                  <c:v>9.8942259999999997</c:v>
                </c:pt>
                <c:pt idx="118">
                  <c:v>10.409420000000001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5.6368320000000001</c:v>
                </c:pt>
                <c:pt idx="122">
                  <c:v>8.1965839999999996</c:v>
                </c:pt>
                <c:pt idx="123">
                  <c:v>12.17445</c:v>
                </c:pt>
                <c:pt idx="124">
                  <c:v>11.34822</c:v>
                </c:pt>
                <c:pt idx="125">
                  <c:v>17.012170000000001</c:v>
                </c:pt>
                <c:pt idx="126">
                  <c:v>10.93149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</c:numRef>
          </c:yVal>
          <c:bubbleSize>
            <c:numRef>
              <c:f>Sheet1!$N$2:$N$131</c:f>
              <c:numCache>
                <c:formatCode>General</c:formatCode>
                <c:ptCount val="130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  <c:pt idx="127">
                  <c:v>10000</c:v>
                </c:pt>
                <c:pt idx="128">
                  <c:v>30000</c:v>
                </c:pt>
                <c:pt idx="129">
                  <c:v>100000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Sheet1!$I$2:$I$128</c15:f>
                <c15:dlblRangeCache>
                  <c:ptCount val="127"/>
                  <c:pt idx="0">
                    <c:v>Domestic Banks</c:v>
                  </c:pt>
                  <c:pt idx="1">
                    <c:v>Construction Serv.</c:v>
                  </c:pt>
                  <c:pt idx="2">
                    <c:v>Residential Prop. Opr.</c:v>
                  </c:pt>
                  <c:pt idx="3">
                    <c:v>Office Prop. Opr.</c:v>
                  </c:pt>
                  <c:pt idx="4">
                    <c:v>Elect. Gen &amp; Rtl.</c:v>
                  </c:pt>
                  <c:pt idx="5">
                    <c:v>Other Medical</c:v>
                  </c:pt>
                  <c:pt idx="6">
                    <c:v>General Insurance</c:v>
                  </c:pt>
                  <c:pt idx="8">
                    <c:v>Road Freight Transport</c:v>
                  </c:pt>
                  <c:pt idx="9">
                    <c:v>Comp. System Design</c:v>
                  </c:pt>
                  <c:pt idx="10">
                    <c:v>Retail Prop. Opr.</c:v>
                  </c:pt>
                  <c:pt idx="11">
                    <c:v>Specialist Medical</c:v>
                  </c:pt>
                  <c:pt idx="12">
                    <c:v>Life Insurance</c:v>
                  </c:pt>
                  <c:pt idx="13">
                    <c:v>Other Store-Based Rtl.</c:v>
                  </c:pt>
                  <c:pt idx="14">
                    <c:v>Financial Asset Inv.</c:v>
                  </c:pt>
                  <c:pt idx="17">
                    <c:v>Electricity Distribution</c:v>
                  </c:pt>
                  <c:pt idx="18">
                    <c:v>Engineering Consulting</c:v>
                  </c:pt>
                  <c:pt idx="20">
                    <c:v>Accounting Services</c:v>
                  </c:pt>
                  <c:pt idx="21">
                    <c:v>Supermarkets</c:v>
                  </c:pt>
                  <c:pt idx="23">
                    <c:v>Legal Services</c:v>
                  </c:pt>
                  <c:pt idx="24">
                    <c:v>Foreign Banks</c:v>
                  </c:pt>
                  <c:pt idx="30">
                    <c:v>Funds Mgt. Serv.</c:v>
                  </c:pt>
                  <c:pt idx="31">
                    <c:v>Insurance Brokerage</c:v>
                  </c:pt>
                  <c:pt idx="32">
                    <c:v>Gas Supply</c:v>
                  </c:pt>
                  <c:pt idx="33">
                    <c:v>Wireless Telecom.</c:v>
                  </c:pt>
                  <c:pt idx="34">
                    <c:v>Airport Operations</c:v>
                  </c:pt>
                  <c:pt idx="37">
                    <c:v>Credit Cards &amp; SX Serv.</c:v>
                  </c:pt>
                  <c:pt idx="39">
                    <c:v>Pharmacies</c:v>
                  </c:pt>
                  <c:pt idx="42">
                    <c:v>Aged Care Residential</c:v>
                  </c:pt>
                  <c:pt idx="47">
                    <c:v>Toll Road Operators</c:v>
                  </c:pt>
                  <c:pt idx="50">
                    <c:v>Hardware Rtl.</c:v>
                  </c:pt>
                  <c:pt idx="51">
                    <c:v>Grocery Whl.</c:v>
                  </c:pt>
                  <c:pt idx="60">
                    <c:v>Health Insurance</c:v>
                  </c:pt>
                  <c:pt idx="62">
                    <c:v>Wired Telecom.</c:v>
                  </c:pt>
                  <c:pt idx="64">
                    <c:v>Liquor &amp; Other Food Rtl.</c:v>
                  </c:pt>
                  <c:pt idx="66">
                    <c:v>Domestic Airlines</c:v>
                  </c:pt>
                  <c:pt idx="71">
                    <c:v>Printing</c:v>
                  </c:pt>
                  <c:pt idx="73">
                    <c:v>Casinos</c:v>
                  </c:pt>
                  <c:pt idx="81">
                    <c:v>Newspaper Publishing</c:v>
                  </c:pt>
                  <c:pt idx="111">
                    <c:v>ISPs</c:v>
                  </c:pt>
                  <c:pt idx="114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C2-87C5-4FB8-891A-49BCB1DF21EA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Three</c:v>
                </c:pt>
              </c:strCache>
              <c:extLst xmlns:c15="http://schemas.microsoft.com/office/drawing/2012/chart"/>
            </c:strRef>
          </c:tx>
          <c:spPr>
            <a:solidFill>
              <a:srgbClr val="B7595C"/>
            </a:solidFill>
            <a:ln w="3175">
              <a:solidFill>
                <a:srgbClr val="A02226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Sheet1!$E$2:$E$131</c:f>
              <c:numCache>
                <c:formatCode>General</c:formatCode>
                <c:ptCount val="130"/>
                <c:pt idx="0">
                  <c:v>14.764089999999999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9.5392259999999993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9.8903490000000005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8.9365319999999997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-99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8.9583119999999994</c:v>
                </c:pt>
                <c:pt idx="40">
                  <c:v>-99</c:v>
                </c:pt>
                <c:pt idx="41">
                  <c:v>-99</c:v>
                </c:pt>
                <c:pt idx="42">
                  <c:v>7.8294689999999996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14.755409999999999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12.793480000000001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11.85726</c:v>
                </c:pt>
                <c:pt idx="97">
                  <c:v>-99</c:v>
                </c:pt>
                <c:pt idx="98">
                  <c:v>-99</c:v>
                </c:pt>
                <c:pt idx="99">
                  <c:v>14.589040000000001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-3.2639520000000002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-1.85355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14D-87C5-4FB8-891A-49BCB1DF21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Two</c:v>
                </c:pt>
              </c:strCache>
              <c:extLst xmlns:c15="http://schemas.microsoft.com/office/drawing/2012/chart"/>
            </c:strRef>
          </c:tx>
          <c:spPr>
            <a:solidFill>
              <a:srgbClr val="F8A866"/>
            </a:solidFill>
            <a:ln w="3175">
              <a:solidFill>
                <a:srgbClr val="F68B33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Sheet1!$D$2:$D$131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-99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21.932189999999999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-99</c:v>
                </c:pt>
                <c:pt idx="33">
                  <c:v>16.38456</c:v>
                </c:pt>
                <c:pt idx="34">
                  <c:v>-99</c:v>
                </c:pt>
                <c:pt idx="35">
                  <c:v>-99</c:v>
                </c:pt>
                <c:pt idx="36">
                  <c:v>-99</c:v>
                </c:pt>
                <c:pt idx="37">
                  <c:v>22.515560000000001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-99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-99</c:v>
                </c:pt>
                <c:pt idx="57">
                  <c:v>-99</c:v>
                </c:pt>
                <c:pt idx="58">
                  <c:v>-99</c:v>
                </c:pt>
                <c:pt idx="59">
                  <c:v>-99</c:v>
                </c:pt>
                <c:pt idx="60">
                  <c:v>-99</c:v>
                </c:pt>
                <c:pt idx="61">
                  <c:v>-99</c:v>
                </c:pt>
                <c:pt idx="62">
                  <c:v>-99</c:v>
                </c:pt>
                <c:pt idx="63">
                  <c:v>-99</c:v>
                </c:pt>
                <c:pt idx="64">
                  <c:v>16.035969999999999</c:v>
                </c:pt>
                <c:pt idx="65">
                  <c:v>-99</c:v>
                </c:pt>
                <c:pt idx="66">
                  <c:v>-4.3240550000000004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4.9499149999999998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-99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-3.7230370000000002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13.45767</c:v>
                </c:pt>
                <c:pt idx="87">
                  <c:v>-99</c:v>
                </c:pt>
                <c:pt idx="88">
                  <c:v>-99</c:v>
                </c:pt>
                <c:pt idx="89">
                  <c:v>-99</c:v>
                </c:pt>
                <c:pt idx="90">
                  <c:v>-99</c:v>
                </c:pt>
                <c:pt idx="91">
                  <c:v>6.2016080000000002</c:v>
                </c:pt>
                <c:pt idx="92">
                  <c:v>-99</c:v>
                </c:pt>
                <c:pt idx="93">
                  <c:v>-99</c:v>
                </c:pt>
                <c:pt idx="94">
                  <c:v>-99</c:v>
                </c:pt>
                <c:pt idx="95">
                  <c:v>10.814030000000001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9.4496970000000005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11.60355</c:v>
                </c:pt>
                <c:pt idx="111">
                  <c:v>23.525600000000001</c:v>
                </c:pt>
                <c:pt idx="112">
                  <c:v>-99</c:v>
                </c:pt>
                <c:pt idx="113">
                  <c:v>-99</c:v>
                </c:pt>
                <c:pt idx="114">
                  <c:v>28.18834</c:v>
                </c:pt>
                <c:pt idx="115">
                  <c:v>-99</c:v>
                </c:pt>
                <c:pt idx="116">
                  <c:v>-99</c:v>
                </c:pt>
                <c:pt idx="117">
                  <c:v>9.8942259999999997</c:v>
                </c:pt>
                <c:pt idx="118">
                  <c:v>-99</c:v>
                </c:pt>
                <c:pt idx="119">
                  <c:v>7.5039360000000004</c:v>
                </c:pt>
                <c:pt idx="120">
                  <c:v>11.099690000000001</c:v>
                </c:pt>
                <c:pt idx="121">
                  <c:v>-99</c:v>
                </c:pt>
                <c:pt idx="122">
                  <c:v>8.1965839999999996</c:v>
                </c:pt>
                <c:pt idx="123">
                  <c:v>-99</c:v>
                </c:pt>
                <c:pt idx="124">
                  <c:v>11.34822</c:v>
                </c:pt>
                <c:pt idx="125">
                  <c:v>-99</c:v>
                </c:pt>
                <c:pt idx="126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1D7-87C5-4FB8-891A-49BCB1DF21EA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One</c:v>
                </c:pt>
              </c:strCache>
              <c:extLst xmlns:c15="http://schemas.microsoft.com/office/drawing/2012/chart"/>
            </c:strRef>
          </c:tx>
          <c:spPr>
            <a:solidFill>
              <a:srgbClr val="894D4E"/>
            </a:solidFill>
            <a:ln w="3175">
              <a:solidFill>
                <a:srgbClr val="621214"/>
              </a:solidFill>
            </a:ln>
          </c:spPr>
          <c:invertIfNegative val="0"/>
          <c:dLbls>
            <c:delete val="1"/>
          </c:dLbls>
          <c:xVal>
            <c:numRef>
              <c:f>Sheet1!$A$2:$A$131</c:f>
              <c:numCache>
                <c:formatCode>General</c:formatCode>
                <c:ptCount val="130"/>
                <c:pt idx="0">
                  <c:v>93.7</c:v>
                </c:pt>
                <c:pt idx="1">
                  <c:v>1.1597150000000001</c:v>
                </c:pt>
                <c:pt idx="2">
                  <c:v>-9.9188251580816456</c:v>
                </c:pt>
                <c:pt idx="3">
                  <c:v>-8.6335830723594178</c:v>
                </c:pt>
                <c:pt idx="4">
                  <c:v>42.921190000000003</c:v>
                </c:pt>
                <c:pt idx="5">
                  <c:v>6.4716550000000002</c:v>
                </c:pt>
                <c:pt idx="6">
                  <c:v>69.2</c:v>
                </c:pt>
                <c:pt idx="7">
                  <c:v>5.576676</c:v>
                </c:pt>
                <c:pt idx="8">
                  <c:v>9.6</c:v>
                </c:pt>
                <c:pt idx="9">
                  <c:v>6.7</c:v>
                </c:pt>
                <c:pt idx="10">
                  <c:v>9.1999999999999993</c:v>
                </c:pt>
                <c:pt idx="11">
                  <c:v>-14.05857383977964</c:v>
                </c:pt>
                <c:pt idx="12">
                  <c:v>43.6</c:v>
                </c:pt>
                <c:pt idx="13">
                  <c:v>39.461100000000002</c:v>
                </c:pt>
                <c:pt idx="14">
                  <c:v>-10.010859608208978</c:v>
                </c:pt>
                <c:pt idx="15">
                  <c:v>7.7</c:v>
                </c:pt>
                <c:pt idx="16">
                  <c:v>16.08615</c:v>
                </c:pt>
                <c:pt idx="17">
                  <c:v>57.4</c:v>
                </c:pt>
                <c:pt idx="18">
                  <c:v>-14.515166529513222</c:v>
                </c:pt>
                <c:pt idx="19">
                  <c:v>-13.360219309440001</c:v>
                </c:pt>
                <c:pt idx="20">
                  <c:v>22.7</c:v>
                </c:pt>
                <c:pt idx="21">
                  <c:v>78.899990000000003</c:v>
                </c:pt>
                <c:pt idx="22">
                  <c:v>1.0897129999999999</c:v>
                </c:pt>
                <c:pt idx="23">
                  <c:v>-5.9317036586877254</c:v>
                </c:pt>
                <c:pt idx="24">
                  <c:v>27.3</c:v>
                </c:pt>
                <c:pt idx="25">
                  <c:v>-7.0090148193608526</c:v>
                </c:pt>
                <c:pt idx="26">
                  <c:v>6.3591749999999996</c:v>
                </c:pt>
                <c:pt idx="27">
                  <c:v>9.3315439999999992</c:v>
                </c:pt>
                <c:pt idx="28">
                  <c:v>10.321249999999999</c:v>
                </c:pt>
                <c:pt idx="29">
                  <c:v>7.094239</c:v>
                </c:pt>
                <c:pt idx="30">
                  <c:v>59.6</c:v>
                </c:pt>
                <c:pt idx="31">
                  <c:v>60.3</c:v>
                </c:pt>
                <c:pt idx="32">
                  <c:v>43</c:v>
                </c:pt>
                <c:pt idx="33">
                  <c:v>89.3</c:v>
                </c:pt>
                <c:pt idx="34">
                  <c:v>73</c:v>
                </c:pt>
                <c:pt idx="35">
                  <c:v>5.5</c:v>
                </c:pt>
                <c:pt idx="36">
                  <c:v>15.706989999999999</c:v>
                </c:pt>
                <c:pt idx="37">
                  <c:v>20.6</c:v>
                </c:pt>
                <c:pt idx="38">
                  <c:v>9.0601579999999995</c:v>
                </c:pt>
                <c:pt idx="39">
                  <c:v>64.900000000000006</c:v>
                </c:pt>
                <c:pt idx="40">
                  <c:v>16.989830000000001</c:v>
                </c:pt>
                <c:pt idx="41">
                  <c:v>18.600000000000001</c:v>
                </c:pt>
                <c:pt idx="42">
                  <c:v>7.3</c:v>
                </c:pt>
                <c:pt idx="43">
                  <c:v>15.3</c:v>
                </c:pt>
                <c:pt idx="44">
                  <c:v>13.4</c:v>
                </c:pt>
                <c:pt idx="45">
                  <c:v>-10.219165802350842</c:v>
                </c:pt>
                <c:pt idx="46">
                  <c:v>13.9</c:v>
                </c:pt>
                <c:pt idx="47">
                  <c:v>85.6</c:v>
                </c:pt>
                <c:pt idx="48">
                  <c:v>25.91133</c:v>
                </c:pt>
                <c:pt idx="49">
                  <c:v>23.440909999999999</c:v>
                </c:pt>
                <c:pt idx="50">
                  <c:v>31.4</c:v>
                </c:pt>
                <c:pt idx="51">
                  <c:v>19.70007</c:v>
                </c:pt>
                <c:pt idx="52">
                  <c:v>45.316189999999999</c:v>
                </c:pt>
                <c:pt idx="53">
                  <c:v>30.644390000000001</c:v>
                </c:pt>
                <c:pt idx="54">
                  <c:v>38.483400000000003</c:v>
                </c:pt>
                <c:pt idx="55">
                  <c:v>15.9</c:v>
                </c:pt>
                <c:pt idx="56">
                  <c:v>88.3</c:v>
                </c:pt>
                <c:pt idx="57">
                  <c:v>61.8</c:v>
                </c:pt>
                <c:pt idx="58">
                  <c:v>43.5</c:v>
                </c:pt>
                <c:pt idx="59">
                  <c:v>2.9316819999999999</c:v>
                </c:pt>
                <c:pt idx="60">
                  <c:v>71.900000000000006</c:v>
                </c:pt>
                <c:pt idx="61">
                  <c:v>42.5</c:v>
                </c:pt>
                <c:pt idx="62">
                  <c:v>85.5</c:v>
                </c:pt>
                <c:pt idx="63">
                  <c:v>65</c:v>
                </c:pt>
                <c:pt idx="64">
                  <c:v>35.899500000000003</c:v>
                </c:pt>
                <c:pt idx="65">
                  <c:v>23.173069999999999</c:v>
                </c:pt>
                <c:pt idx="66">
                  <c:v>88.9</c:v>
                </c:pt>
                <c:pt idx="67">
                  <c:v>51.3</c:v>
                </c:pt>
                <c:pt idx="68">
                  <c:v>-14.593737905079866</c:v>
                </c:pt>
                <c:pt idx="69">
                  <c:v>19.305350000000001</c:v>
                </c:pt>
                <c:pt idx="70">
                  <c:v>93.5</c:v>
                </c:pt>
                <c:pt idx="71">
                  <c:v>8.2999989999999997</c:v>
                </c:pt>
                <c:pt idx="72">
                  <c:v>13.9</c:v>
                </c:pt>
                <c:pt idx="73">
                  <c:v>90.8</c:v>
                </c:pt>
                <c:pt idx="74">
                  <c:v>20.6</c:v>
                </c:pt>
                <c:pt idx="75">
                  <c:v>84.8</c:v>
                </c:pt>
                <c:pt idx="76">
                  <c:v>24.778500000000001</c:v>
                </c:pt>
                <c:pt idx="77">
                  <c:v>23.9</c:v>
                </c:pt>
                <c:pt idx="78">
                  <c:v>68.400000000000006</c:v>
                </c:pt>
                <c:pt idx="79">
                  <c:v>12.8</c:v>
                </c:pt>
                <c:pt idx="80">
                  <c:v>33.700000000000003</c:v>
                </c:pt>
                <c:pt idx="81">
                  <c:v>89.9</c:v>
                </c:pt>
                <c:pt idx="82">
                  <c:v>36.224739999999997</c:v>
                </c:pt>
                <c:pt idx="83">
                  <c:v>91.3</c:v>
                </c:pt>
                <c:pt idx="84">
                  <c:v>69.3</c:v>
                </c:pt>
                <c:pt idx="85">
                  <c:v>0.46815899999999999</c:v>
                </c:pt>
                <c:pt idx="86">
                  <c:v>65.3</c:v>
                </c:pt>
                <c:pt idx="87">
                  <c:v>31.2</c:v>
                </c:pt>
                <c:pt idx="88">
                  <c:v>75.3</c:v>
                </c:pt>
                <c:pt idx="89">
                  <c:v>21.5</c:v>
                </c:pt>
                <c:pt idx="90">
                  <c:v>-9.1928157240421235</c:v>
                </c:pt>
                <c:pt idx="91">
                  <c:v>67.599999999999994</c:v>
                </c:pt>
                <c:pt idx="92">
                  <c:v>59.5</c:v>
                </c:pt>
                <c:pt idx="93">
                  <c:v>22.1</c:v>
                </c:pt>
                <c:pt idx="94">
                  <c:v>20.2</c:v>
                </c:pt>
                <c:pt idx="95">
                  <c:v>22.9</c:v>
                </c:pt>
                <c:pt idx="96">
                  <c:v>83.1</c:v>
                </c:pt>
                <c:pt idx="97">
                  <c:v>42.2</c:v>
                </c:pt>
                <c:pt idx="98">
                  <c:v>22.5</c:v>
                </c:pt>
                <c:pt idx="99">
                  <c:v>82.2</c:v>
                </c:pt>
                <c:pt idx="100">
                  <c:v>76.159840000000003</c:v>
                </c:pt>
                <c:pt idx="101">
                  <c:v>39.200000000000003</c:v>
                </c:pt>
                <c:pt idx="102">
                  <c:v>20.100000000000001</c:v>
                </c:pt>
                <c:pt idx="103">
                  <c:v>73.7</c:v>
                </c:pt>
                <c:pt idx="104">
                  <c:v>19.503640000000001</c:v>
                </c:pt>
                <c:pt idx="105">
                  <c:v>49.167929999999998</c:v>
                </c:pt>
                <c:pt idx="106">
                  <c:v>65</c:v>
                </c:pt>
                <c:pt idx="107">
                  <c:v>-12.912313850122509</c:v>
                </c:pt>
                <c:pt idx="108">
                  <c:v>15.9</c:v>
                </c:pt>
                <c:pt idx="109">
                  <c:v>70.900000000000006</c:v>
                </c:pt>
                <c:pt idx="110">
                  <c:v>23.9</c:v>
                </c:pt>
                <c:pt idx="111">
                  <c:v>96.3</c:v>
                </c:pt>
                <c:pt idx="112">
                  <c:v>51.2</c:v>
                </c:pt>
                <c:pt idx="113">
                  <c:v>46.3</c:v>
                </c:pt>
                <c:pt idx="114">
                  <c:v>83.600009999999997</c:v>
                </c:pt>
                <c:pt idx="115">
                  <c:v>36.6</c:v>
                </c:pt>
                <c:pt idx="116">
                  <c:v>45.2</c:v>
                </c:pt>
                <c:pt idx="117">
                  <c:v>42</c:v>
                </c:pt>
                <c:pt idx="118">
                  <c:v>31.5</c:v>
                </c:pt>
                <c:pt idx="119">
                  <c:v>57.9</c:v>
                </c:pt>
                <c:pt idx="120">
                  <c:v>39.6</c:v>
                </c:pt>
                <c:pt idx="121">
                  <c:v>64.3</c:v>
                </c:pt>
                <c:pt idx="122">
                  <c:v>77</c:v>
                </c:pt>
                <c:pt idx="123">
                  <c:v>73.7</c:v>
                </c:pt>
                <c:pt idx="124">
                  <c:v>39.799999999999997</c:v>
                </c:pt>
                <c:pt idx="125">
                  <c:v>63.2</c:v>
                </c:pt>
                <c:pt idx="126">
                  <c:v>20.251930000000002</c:v>
                </c:pt>
                <c:pt idx="127">
                  <c:v>25</c:v>
                </c:pt>
                <c:pt idx="128">
                  <c:v>25</c:v>
                </c:pt>
                <c:pt idx="129">
                  <c:v>25</c:v>
                </c:pt>
              </c:numCache>
              <c:extLst xmlns:c15="http://schemas.microsoft.com/office/drawing/2012/chart"/>
            </c:numRef>
          </c:xVal>
          <c:yVal>
            <c:numRef>
              <c:f>Sheet1!$C$2:$C$131</c:f>
              <c:numCache>
                <c:formatCode>General</c:formatCode>
                <c:ptCount val="130"/>
                <c:pt idx="0">
                  <c:v>-99</c:v>
                </c:pt>
                <c:pt idx="1">
                  <c:v>-99</c:v>
                </c:pt>
                <c:pt idx="2">
                  <c:v>-99</c:v>
                </c:pt>
                <c:pt idx="3">
                  <c:v>-99</c:v>
                </c:pt>
                <c:pt idx="4">
                  <c:v>-99</c:v>
                </c:pt>
                <c:pt idx="5">
                  <c:v>-99</c:v>
                </c:pt>
                <c:pt idx="6">
                  <c:v>-99</c:v>
                </c:pt>
                <c:pt idx="7">
                  <c:v>-99</c:v>
                </c:pt>
                <c:pt idx="8">
                  <c:v>-99</c:v>
                </c:pt>
                <c:pt idx="9">
                  <c:v>-99</c:v>
                </c:pt>
                <c:pt idx="10">
                  <c:v>-99</c:v>
                </c:pt>
                <c:pt idx="11">
                  <c:v>-99</c:v>
                </c:pt>
                <c:pt idx="12">
                  <c:v>-99</c:v>
                </c:pt>
                <c:pt idx="13">
                  <c:v>-99</c:v>
                </c:pt>
                <c:pt idx="14">
                  <c:v>-99</c:v>
                </c:pt>
                <c:pt idx="15">
                  <c:v>-99</c:v>
                </c:pt>
                <c:pt idx="16">
                  <c:v>-99</c:v>
                </c:pt>
                <c:pt idx="17">
                  <c:v>13.146369999999999</c:v>
                </c:pt>
                <c:pt idx="18">
                  <c:v>-99</c:v>
                </c:pt>
                <c:pt idx="19">
                  <c:v>-99</c:v>
                </c:pt>
                <c:pt idx="20">
                  <c:v>-99</c:v>
                </c:pt>
                <c:pt idx="21">
                  <c:v>-99</c:v>
                </c:pt>
                <c:pt idx="22">
                  <c:v>-99</c:v>
                </c:pt>
                <c:pt idx="23">
                  <c:v>-99</c:v>
                </c:pt>
                <c:pt idx="24">
                  <c:v>-99</c:v>
                </c:pt>
                <c:pt idx="25">
                  <c:v>-99</c:v>
                </c:pt>
                <c:pt idx="26">
                  <c:v>-99</c:v>
                </c:pt>
                <c:pt idx="27">
                  <c:v>-99</c:v>
                </c:pt>
                <c:pt idx="28">
                  <c:v>-99</c:v>
                </c:pt>
                <c:pt idx="29">
                  <c:v>-99</c:v>
                </c:pt>
                <c:pt idx="30">
                  <c:v>-99</c:v>
                </c:pt>
                <c:pt idx="31">
                  <c:v>-99</c:v>
                </c:pt>
                <c:pt idx="32">
                  <c:v>4.276675</c:v>
                </c:pt>
                <c:pt idx="33">
                  <c:v>-99</c:v>
                </c:pt>
                <c:pt idx="34">
                  <c:v>11.61027</c:v>
                </c:pt>
                <c:pt idx="35">
                  <c:v>-99</c:v>
                </c:pt>
                <c:pt idx="36">
                  <c:v>-99</c:v>
                </c:pt>
                <c:pt idx="37">
                  <c:v>-99</c:v>
                </c:pt>
                <c:pt idx="38">
                  <c:v>-99</c:v>
                </c:pt>
                <c:pt idx="39">
                  <c:v>-99</c:v>
                </c:pt>
                <c:pt idx="40">
                  <c:v>-99</c:v>
                </c:pt>
                <c:pt idx="41">
                  <c:v>-99</c:v>
                </c:pt>
                <c:pt idx="42">
                  <c:v>-99</c:v>
                </c:pt>
                <c:pt idx="43">
                  <c:v>-99</c:v>
                </c:pt>
                <c:pt idx="44">
                  <c:v>-99</c:v>
                </c:pt>
                <c:pt idx="45">
                  <c:v>-99</c:v>
                </c:pt>
                <c:pt idx="46">
                  <c:v>-99</c:v>
                </c:pt>
                <c:pt idx="47">
                  <c:v>2.2325490000000001</c:v>
                </c:pt>
                <c:pt idx="48">
                  <c:v>-99</c:v>
                </c:pt>
                <c:pt idx="49">
                  <c:v>-99</c:v>
                </c:pt>
                <c:pt idx="50">
                  <c:v>-99</c:v>
                </c:pt>
                <c:pt idx="51">
                  <c:v>-99</c:v>
                </c:pt>
                <c:pt idx="52">
                  <c:v>-99</c:v>
                </c:pt>
                <c:pt idx="53">
                  <c:v>-99</c:v>
                </c:pt>
                <c:pt idx="54">
                  <c:v>-99</c:v>
                </c:pt>
                <c:pt idx="55">
                  <c:v>-99</c:v>
                </c:pt>
                <c:pt idx="56">
                  <c:v>8.4621820000000003</c:v>
                </c:pt>
                <c:pt idx="57">
                  <c:v>6.2022120000000003</c:v>
                </c:pt>
                <c:pt idx="58">
                  <c:v>-99</c:v>
                </c:pt>
                <c:pt idx="59">
                  <c:v>8.5162849999999999</c:v>
                </c:pt>
                <c:pt idx="60">
                  <c:v>-99</c:v>
                </c:pt>
                <c:pt idx="61">
                  <c:v>-99</c:v>
                </c:pt>
                <c:pt idx="62">
                  <c:v>23.74644</c:v>
                </c:pt>
                <c:pt idx="63">
                  <c:v>7.4559530000000001</c:v>
                </c:pt>
                <c:pt idx="64">
                  <c:v>-99</c:v>
                </c:pt>
                <c:pt idx="65">
                  <c:v>-99</c:v>
                </c:pt>
                <c:pt idx="66">
                  <c:v>-99</c:v>
                </c:pt>
                <c:pt idx="67">
                  <c:v>-99</c:v>
                </c:pt>
                <c:pt idx="68">
                  <c:v>-99</c:v>
                </c:pt>
                <c:pt idx="69">
                  <c:v>-99</c:v>
                </c:pt>
                <c:pt idx="70">
                  <c:v>-99</c:v>
                </c:pt>
                <c:pt idx="71">
                  <c:v>-99</c:v>
                </c:pt>
                <c:pt idx="72">
                  <c:v>-99</c:v>
                </c:pt>
                <c:pt idx="73">
                  <c:v>-99</c:v>
                </c:pt>
                <c:pt idx="74">
                  <c:v>-99</c:v>
                </c:pt>
                <c:pt idx="75">
                  <c:v>9.802721</c:v>
                </c:pt>
                <c:pt idx="76">
                  <c:v>-99</c:v>
                </c:pt>
                <c:pt idx="77">
                  <c:v>-99</c:v>
                </c:pt>
                <c:pt idx="78">
                  <c:v>-99</c:v>
                </c:pt>
                <c:pt idx="79">
                  <c:v>-99</c:v>
                </c:pt>
                <c:pt idx="80">
                  <c:v>-99</c:v>
                </c:pt>
                <c:pt idx="81">
                  <c:v>-99</c:v>
                </c:pt>
                <c:pt idx="82">
                  <c:v>-99</c:v>
                </c:pt>
                <c:pt idx="83">
                  <c:v>-99</c:v>
                </c:pt>
                <c:pt idx="84">
                  <c:v>-99</c:v>
                </c:pt>
                <c:pt idx="85">
                  <c:v>-99</c:v>
                </c:pt>
                <c:pt idx="86">
                  <c:v>-99</c:v>
                </c:pt>
                <c:pt idx="87">
                  <c:v>-99</c:v>
                </c:pt>
                <c:pt idx="88">
                  <c:v>4.9172380000000002</c:v>
                </c:pt>
                <c:pt idx="89">
                  <c:v>-99</c:v>
                </c:pt>
                <c:pt idx="90">
                  <c:v>-99</c:v>
                </c:pt>
                <c:pt idx="91">
                  <c:v>-99</c:v>
                </c:pt>
                <c:pt idx="92">
                  <c:v>12.792899999999999</c:v>
                </c:pt>
                <c:pt idx="93">
                  <c:v>-99</c:v>
                </c:pt>
                <c:pt idx="94">
                  <c:v>-99</c:v>
                </c:pt>
                <c:pt idx="95">
                  <c:v>-99</c:v>
                </c:pt>
                <c:pt idx="96">
                  <c:v>-99</c:v>
                </c:pt>
                <c:pt idx="97">
                  <c:v>-99</c:v>
                </c:pt>
                <c:pt idx="98">
                  <c:v>-99</c:v>
                </c:pt>
                <c:pt idx="99">
                  <c:v>-99</c:v>
                </c:pt>
                <c:pt idx="100">
                  <c:v>-99</c:v>
                </c:pt>
                <c:pt idx="101">
                  <c:v>-99</c:v>
                </c:pt>
                <c:pt idx="102">
                  <c:v>-99</c:v>
                </c:pt>
                <c:pt idx="103">
                  <c:v>-99</c:v>
                </c:pt>
                <c:pt idx="104">
                  <c:v>-99</c:v>
                </c:pt>
                <c:pt idx="105">
                  <c:v>-99</c:v>
                </c:pt>
                <c:pt idx="106">
                  <c:v>-99</c:v>
                </c:pt>
                <c:pt idx="107">
                  <c:v>-99</c:v>
                </c:pt>
                <c:pt idx="108">
                  <c:v>-99</c:v>
                </c:pt>
                <c:pt idx="109">
                  <c:v>-99</c:v>
                </c:pt>
                <c:pt idx="110">
                  <c:v>-99</c:v>
                </c:pt>
                <c:pt idx="111">
                  <c:v>-99</c:v>
                </c:pt>
                <c:pt idx="112">
                  <c:v>-99</c:v>
                </c:pt>
                <c:pt idx="113">
                  <c:v>-99</c:v>
                </c:pt>
                <c:pt idx="114">
                  <c:v>-99</c:v>
                </c:pt>
                <c:pt idx="115">
                  <c:v>-99</c:v>
                </c:pt>
                <c:pt idx="116">
                  <c:v>-99</c:v>
                </c:pt>
                <c:pt idx="117">
                  <c:v>-99</c:v>
                </c:pt>
                <c:pt idx="118">
                  <c:v>-99</c:v>
                </c:pt>
                <c:pt idx="119">
                  <c:v>-99</c:v>
                </c:pt>
                <c:pt idx="120">
                  <c:v>-99</c:v>
                </c:pt>
                <c:pt idx="121">
                  <c:v>-99</c:v>
                </c:pt>
                <c:pt idx="122">
                  <c:v>-99</c:v>
                </c:pt>
                <c:pt idx="123">
                  <c:v>-99</c:v>
                </c:pt>
                <c:pt idx="124">
                  <c:v>-99</c:v>
                </c:pt>
                <c:pt idx="125">
                  <c:v>-99</c:v>
                </c:pt>
                <c:pt idx="126">
                  <c:v>-99</c:v>
                </c:pt>
                <c:pt idx="127">
                  <c:v>-99</c:v>
                </c:pt>
                <c:pt idx="128">
                  <c:v>-99</c:v>
                </c:pt>
                <c:pt idx="129">
                  <c:v>-99</c:v>
                </c:pt>
              </c:numCache>
              <c:extLst xmlns:c15="http://schemas.microsoft.com/office/drawing/2012/chart"/>
            </c:numRef>
          </c:yVal>
          <c:bubbleSize>
            <c:numRef>
              <c:f>Sheet1!$N$2:$N$128</c:f>
              <c:numCache>
                <c:formatCode>General</c:formatCode>
                <c:ptCount val="127"/>
                <c:pt idx="0">
                  <c:v>194756.2</c:v>
                </c:pt>
                <c:pt idx="1">
                  <c:v>169636.1</c:v>
                </c:pt>
                <c:pt idx="2">
                  <c:v>124740.8</c:v>
                </c:pt>
                <c:pt idx="3">
                  <c:v>81235.55</c:v>
                </c:pt>
                <c:pt idx="4">
                  <c:v>57994.239999999998</c:v>
                </c:pt>
                <c:pt idx="5">
                  <c:v>52552.29</c:v>
                </c:pt>
                <c:pt idx="6">
                  <c:v>52156.28</c:v>
                </c:pt>
                <c:pt idx="7">
                  <c:v>46767.88</c:v>
                </c:pt>
                <c:pt idx="8">
                  <c:v>45927.85</c:v>
                </c:pt>
                <c:pt idx="9">
                  <c:v>45484.61</c:v>
                </c:pt>
                <c:pt idx="10">
                  <c:v>33300.6</c:v>
                </c:pt>
                <c:pt idx="11">
                  <c:v>32722.52</c:v>
                </c:pt>
                <c:pt idx="12">
                  <c:v>32232.65</c:v>
                </c:pt>
                <c:pt idx="13">
                  <c:v>31687.91</c:v>
                </c:pt>
                <c:pt idx="14">
                  <c:v>29706.43</c:v>
                </c:pt>
                <c:pt idx="15">
                  <c:v>28706.400000000001</c:v>
                </c:pt>
                <c:pt idx="16">
                  <c:v>27873.82</c:v>
                </c:pt>
                <c:pt idx="17">
                  <c:v>25400.01</c:v>
                </c:pt>
                <c:pt idx="18">
                  <c:v>24800.74</c:v>
                </c:pt>
                <c:pt idx="19">
                  <c:v>21842.03</c:v>
                </c:pt>
                <c:pt idx="20">
                  <c:v>20652.11</c:v>
                </c:pt>
                <c:pt idx="21">
                  <c:v>20172.75</c:v>
                </c:pt>
                <c:pt idx="22">
                  <c:v>19671.57</c:v>
                </c:pt>
                <c:pt idx="23">
                  <c:v>19642.14</c:v>
                </c:pt>
                <c:pt idx="24">
                  <c:v>18950.25</c:v>
                </c:pt>
                <c:pt idx="25">
                  <c:v>18498.37</c:v>
                </c:pt>
                <c:pt idx="26">
                  <c:v>17876.96</c:v>
                </c:pt>
                <c:pt idx="27">
                  <c:v>17347.84</c:v>
                </c:pt>
                <c:pt idx="28">
                  <c:v>16937.8</c:v>
                </c:pt>
                <c:pt idx="29">
                  <c:v>15962.03</c:v>
                </c:pt>
                <c:pt idx="30">
                  <c:v>15262.22</c:v>
                </c:pt>
                <c:pt idx="31">
                  <c:v>14253.46</c:v>
                </c:pt>
                <c:pt idx="32">
                  <c:v>14095.67</c:v>
                </c:pt>
                <c:pt idx="33">
                  <c:v>14082.93</c:v>
                </c:pt>
                <c:pt idx="34">
                  <c:v>14002.04</c:v>
                </c:pt>
                <c:pt idx="35">
                  <c:v>13970.13</c:v>
                </c:pt>
                <c:pt idx="36">
                  <c:v>13533.98</c:v>
                </c:pt>
                <c:pt idx="37">
                  <c:v>13230.63</c:v>
                </c:pt>
                <c:pt idx="38">
                  <c:v>12682.72</c:v>
                </c:pt>
                <c:pt idx="39">
                  <c:v>12281.89</c:v>
                </c:pt>
                <c:pt idx="40">
                  <c:v>11944</c:v>
                </c:pt>
                <c:pt idx="41">
                  <c:v>11647.38</c:v>
                </c:pt>
                <c:pt idx="42">
                  <c:v>11540.83</c:v>
                </c:pt>
                <c:pt idx="43">
                  <c:v>11315.54</c:v>
                </c:pt>
                <c:pt idx="44">
                  <c:v>11304.13</c:v>
                </c:pt>
                <c:pt idx="45">
                  <c:v>10754.47</c:v>
                </c:pt>
                <c:pt idx="46">
                  <c:v>10716.82</c:v>
                </c:pt>
                <c:pt idx="47">
                  <c:v>10688.32</c:v>
                </c:pt>
                <c:pt idx="48">
                  <c:v>10562.56</c:v>
                </c:pt>
                <c:pt idx="49">
                  <c:v>10370.209999999999</c:v>
                </c:pt>
                <c:pt idx="50">
                  <c:v>10325.620000000001</c:v>
                </c:pt>
                <c:pt idx="51">
                  <c:v>10181.92</c:v>
                </c:pt>
                <c:pt idx="52">
                  <c:v>10150.76</c:v>
                </c:pt>
                <c:pt idx="53">
                  <c:v>9998.5149999999994</c:v>
                </c:pt>
                <c:pt idx="54">
                  <c:v>9865.1579999999994</c:v>
                </c:pt>
                <c:pt idx="55">
                  <c:v>9673.08</c:v>
                </c:pt>
                <c:pt idx="56">
                  <c:v>9591.8449999999993</c:v>
                </c:pt>
                <c:pt idx="57">
                  <c:v>9508.6939999999995</c:v>
                </c:pt>
                <c:pt idx="58">
                  <c:v>9415.9449999999997</c:v>
                </c:pt>
                <c:pt idx="59">
                  <c:v>9395.1270000000004</c:v>
                </c:pt>
                <c:pt idx="60">
                  <c:v>9068.3700000000008</c:v>
                </c:pt>
                <c:pt idx="61">
                  <c:v>9047.8680000000004</c:v>
                </c:pt>
                <c:pt idx="62">
                  <c:v>9034.3469999999998</c:v>
                </c:pt>
                <c:pt idx="63">
                  <c:v>8984.2690000000002</c:v>
                </c:pt>
                <c:pt idx="64">
                  <c:v>8883.6389999999992</c:v>
                </c:pt>
                <c:pt idx="65">
                  <c:v>8532.5889999999999</c:v>
                </c:pt>
                <c:pt idx="66">
                  <c:v>8264.1540000000005</c:v>
                </c:pt>
                <c:pt idx="67">
                  <c:v>7636.5609999999997</c:v>
                </c:pt>
                <c:pt idx="68">
                  <c:v>7058.0680000000002</c:v>
                </c:pt>
                <c:pt idx="69">
                  <c:v>6830.85</c:v>
                </c:pt>
                <c:pt idx="70">
                  <c:v>6680.6880000000001</c:v>
                </c:pt>
                <c:pt idx="71">
                  <c:v>6554.4080000000004</c:v>
                </c:pt>
                <c:pt idx="72">
                  <c:v>6441.1790000000001</c:v>
                </c:pt>
                <c:pt idx="73">
                  <c:v>6336.29</c:v>
                </c:pt>
                <c:pt idx="74">
                  <c:v>6319.232</c:v>
                </c:pt>
                <c:pt idx="75">
                  <c:v>6144.8140000000003</c:v>
                </c:pt>
                <c:pt idx="76">
                  <c:v>5957.1130000000003</c:v>
                </c:pt>
                <c:pt idx="77">
                  <c:v>5892.75</c:v>
                </c:pt>
                <c:pt idx="78">
                  <c:v>5403.0940000000001</c:v>
                </c:pt>
                <c:pt idx="79">
                  <c:v>5198.1080000000002</c:v>
                </c:pt>
                <c:pt idx="80">
                  <c:v>5188.1980000000003</c:v>
                </c:pt>
                <c:pt idx="81">
                  <c:v>4890.2439999999997</c:v>
                </c:pt>
                <c:pt idx="82">
                  <c:v>4819.4780000000001</c:v>
                </c:pt>
                <c:pt idx="83">
                  <c:v>4474.1030000000001</c:v>
                </c:pt>
                <c:pt idx="84">
                  <c:v>4464.7629999999999</c:v>
                </c:pt>
                <c:pt idx="85">
                  <c:v>4405.6710000000003</c:v>
                </c:pt>
                <c:pt idx="86">
                  <c:v>4233.0060000000003</c:v>
                </c:pt>
                <c:pt idx="87">
                  <c:v>4232.6930000000002</c:v>
                </c:pt>
                <c:pt idx="88">
                  <c:v>4156.634</c:v>
                </c:pt>
                <c:pt idx="89">
                  <c:v>3982.2089999999998</c:v>
                </c:pt>
                <c:pt idx="90">
                  <c:v>3630.7779999999998</c:v>
                </c:pt>
                <c:pt idx="91">
                  <c:v>3609.5059999999999</c:v>
                </c:pt>
                <c:pt idx="92">
                  <c:v>3550.61</c:v>
                </c:pt>
                <c:pt idx="93">
                  <c:v>3499.9920000000002</c:v>
                </c:pt>
                <c:pt idx="94">
                  <c:v>3303.3470000000002</c:v>
                </c:pt>
                <c:pt idx="95">
                  <c:v>3198.6610000000001</c:v>
                </c:pt>
                <c:pt idx="96">
                  <c:v>3137.58</c:v>
                </c:pt>
                <c:pt idx="97">
                  <c:v>2897.4380000000001</c:v>
                </c:pt>
                <c:pt idx="98">
                  <c:v>2854.6880000000001</c:v>
                </c:pt>
                <c:pt idx="99">
                  <c:v>2801.2890000000002</c:v>
                </c:pt>
                <c:pt idx="100">
                  <c:v>2738.5309999999999</c:v>
                </c:pt>
                <c:pt idx="101">
                  <c:v>2692.2809999999999</c:v>
                </c:pt>
                <c:pt idx="102">
                  <c:v>2656.335</c:v>
                </c:pt>
                <c:pt idx="103">
                  <c:v>2475.6419999999998</c:v>
                </c:pt>
                <c:pt idx="104">
                  <c:v>2431.9279999999999</c:v>
                </c:pt>
                <c:pt idx="105">
                  <c:v>2326.4650000000001</c:v>
                </c:pt>
                <c:pt idx="106">
                  <c:v>2292.654</c:v>
                </c:pt>
                <c:pt idx="107">
                  <c:v>2257.3159999999998</c:v>
                </c:pt>
                <c:pt idx="108">
                  <c:v>2251.8850000000002</c:v>
                </c:pt>
                <c:pt idx="109">
                  <c:v>2247.096</c:v>
                </c:pt>
                <c:pt idx="110">
                  <c:v>2205.973</c:v>
                </c:pt>
                <c:pt idx="111">
                  <c:v>2203.7719999999999</c:v>
                </c:pt>
                <c:pt idx="112">
                  <c:v>2148.8389999999999</c:v>
                </c:pt>
                <c:pt idx="113">
                  <c:v>1852.962</c:v>
                </c:pt>
                <c:pt idx="114">
                  <c:v>1787.9739999999999</c:v>
                </c:pt>
                <c:pt idx="115">
                  <c:v>1763.173</c:v>
                </c:pt>
                <c:pt idx="116">
                  <c:v>1679.932</c:v>
                </c:pt>
                <c:pt idx="117">
                  <c:v>1671.05</c:v>
                </c:pt>
                <c:pt idx="118">
                  <c:v>1568.7329999999999</c:v>
                </c:pt>
                <c:pt idx="119">
                  <c:v>1559.9059999999999</c:v>
                </c:pt>
                <c:pt idx="120">
                  <c:v>1266.0250000000001</c:v>
                </c:pt>
                <c:pt idx="121">
                  <c:v>1263.0429999999999</c:v>
                </c:pt>
                <c:pt idx="122">
                  <c:v>1245.595</c:v>
                </c:pt>
                <c:pt idx="123">
                  <c:v>1110.3579999999999</c:v>
                </c:pt>
                <c:pt idx="124">
                  <c:v>1039.297</c:v>
                </c:pt>
                <c:pt idx="125">
                  <c:v>1003.794</c:v>
                </c:pt>
                <c:pt idx="126">
                  <c:v>915.69209999999998</c:v>
                </c:pt>
              </c:numCache>
              <c:extLst xmlns:c15="http://schemas.microsoft.com/office/drawing/2012/chart"/>
            </c:numRef>
          </c:bubbleSize>
          <c:bubble3D val="0"/>
          <c:extLst xmlns:c15="http://schemas.microsoft.com/office/drawing/2012/chart">
            <c:ext xmlns:c16="http://schemas.microsoft.com/office/drawing/2014/chart" uri="{C3380CC4-5D6E-409C-BE32-E72D297353CC}">
              <c16:uniqueId val="{00000261-87C5-4FB8-891A-49BCB1DF21EA}"/>
            </c:ext>
          </c:extLst>
        </c:ser>
        <c:ser>
          <c:idx val="4"/>
          <c:order val="4"/>
          <c:tx>
            <c:v>Legend</c:v>
          </c:tx>
          <c:spPr>
            <a:solidFill>
              <a:srgbClr val="6A737B">
                <a:lumMod val="60000"/>
                <a:lumOff val="40000"/>
              </a:srgbClr>
            </a:solidFill>
            <a:ln w="3175">
              <a:solidFill>
                <a:srgbClr val="FFFFFF"/>
              </a:solidFill>
            </a:ln>
          </c:spPr>
          <c:invertIfNegative val="0"/>
          <c:dLbls>
            <c:delete val="1"/>
          </c:dLbls>
          <c:xVal>
            <c:numRef>
              <c:f>Sheet1!$A$129:$A$131</c:f>
              <c:numCache>
                <c:formatCode>General</c:formatCode>
                <c:ptCount val="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</c:numCache>
            </c:numRef>
          </c:xVal>
          <c:yVal>
            <c:numRef>
              <c:f>Sheet1!$F$129:$F$131</c:f>
              <c:numCache>
                <c:formatCode>General</c:formatCode>
                <c:ptCount val="3"/>
                <c:pt idx="0">
                  <c:v>-8</c:v>
                </c:pt>
                <c:pt idx="1">
                  <c:v>-7</c:v>
                </c:pt>
                <c:pt idx="2">
                  <c:v>-5.3</c:v>
                </c:pt>
              </c:numCache>
            </c:numRef>
          </c:yVal>
          <c:bubbleSize>
            <c:numRef>
              <c:f>Sheet1!$N$129:$N$131</c:f>
              <c:numCache>
                <c:formatCode>General</c:formatCode>
                <c:ptCount val="3"/>
                <c:pt idx="0">
                  <c:v>10000</c:v>
                </c:pt>
                <c:pt idx="1">
                  <c:v>30000</c:v>
                </c:pt>
                <c:pt idx="2">
                  <c:v>100000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C3-87C5-4FB8-891A-49BCB1DF21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20"/>
        <c:showNegBubbles val="0"/>
        <c:axId val="324224896"/>
        <c:axId val="324261376"/>
        <c:extLst/>
      </c:bubble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1884991733624"/>
          <c:y val="3.5172737306843269E-2"/>
          <c:w val="0.85710976905979008"/>
          <c:h val="0.92896541574687275"/>
        </c:manualLayout>
      </c:layout>
      <c:scatterChart>
        <c:scatterStyle val="lineMarker"/>
        <c:varyColors val="0"/>
        <c:ser>
          <c:idx val="0"/>
          <c:order val="0"/>
          <c:tx>
            <c:v>Smooth poly</c:v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30D-4134-852D-7874B3CCC8A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30D-4134-852D-7874B3CCC8A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30D-4134-852D-7874B3CCC8A2}"/>
              </c:ext>
            </c:extLst>
          </c:dPt>
          <c:dPt>
            <c:idx val="52"/>
            <c:marker>
              <c:symbol val="circle"/>
              <c:size val="7"/>
              <c:spPr>
                <a:solidFill>
                  <a:srgbClr val="00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30D-4134-852D-7874B3CCC8A2}"/>
              </c:ext>
            </c:extLst>
          </c:dPt>
          <c:xVal>
            <c:numRef>
              <c:f>Sheet1!$B$2:$B$54</c:f>
              <c:numCache>
                <c:formatCode>General</c:formatCode>
                <c:ptCount val="53"/>
                <c:pt idx="0">
                  <c:v>-17</c:v>
                </c:pt>
                <c:pt idx="1">
                  <c:v>-3</c:v>
                </c:pt>
                <c:pt idx="3">
                  <c:v>0.46815896000000001</c:v>
                </c:pt>
                <c:pt idx="4">
                  <c:v>2.4239109000000001</c:v>
                </c:pt>
                <c:pt idx="5">
                  <c:v>4.3796628000000002</c:v>
                </c:pt>
                <c:pt idx="6">
                  <c:v>6.3354147000000003</c:v>
                </c:pt>
                <c:pt idx="7">
                  <c:v>8.2911666000000004</c:v>
                </c:pt>
                <c:pt idx="8">
                  <c:v>10.246919</c:v>
                </c:pt>
                <c:pt idx="9">
                  <c:v>12.202669999999999</c:v>
                </c:pt>
                <c:pt idx="10">
                  <c:v>14.158422</c:v>
                </c:pt>
                <c:pt idx="11">
                  <c:v>16.114173999999998</c:v>
                </c:pt>
                <c:pt idx="12">
                  <c:v>18.069925999999999</c:v>
                </c:pt>
                <c:pt idx="13">
                  <c:v>20.025677999999999</c:v>
                </c:pt>
                <c:pt idx="14">
                  <c:v>21.98143</c:v>
                </c:pt>
                <c:pt idx="15">
                  <c:v>23.937182</c:v>
                </c:pt>
                <c:pt idx="16">
                  <c:v>25.892934</c:v>
                </c:pt>
                <c:pt idx="17">
                  <c:v>27.848686000000001</c:v>
                </c:pt>
                <c:pt idx="18">
                  <c:v>29.804438000000001</c:v>
                </c:pt>
                <c:pt idx="19">
                  <c:v>31.760190000000001</c:v>
                </c:pt>
                <c:pt idx="20">
                  <c:v>33.715941999999998</c:v>
                </c:pt>
                <c:pt idx="21">
                  <c:v>35.671694000000002</c:v>
                </c:pt>
                <c:pt idx="22">
                  <c:v>37.627445000000002</c:v>
                </c:pt>
                <c:pt idx="23">
                  <c:v>39.583196999999998</c:v>
                </c:pt>
                <c:pt idx="24">
                  <c:v>41.538949000000002</c:v>
                </c:pt>
                <c:pt idx="25">
                  <c:v>43.494700999999999</c:v>
                </c:pt>
                <c:pt idx="26">
                  <c:v>45.450453000000003</c:v>
                </c:pt>
                <c:pt idx="27">
                  <c:v>47.406205</c:v>
                </c:pt>
                <c:pt idx="28">
                  <c:v>49.361956999999997</c:v>
                </c:pt>
                <c:pt idx="29">
                  <c:v>51.317709000000001</c:v>
                </c:pt>
                <c:pt idx="30">
                  <c:v>53.273460999999998</c:v>
                </c:pt>
                <c:pt idx="31">
                  <c:v>55.229213000000001</c:v>
                </c:pt>
                <c:pt idx="32">
                  <c:v>57.184964999999998</c:v>
                </c:pt>
                <c:pt idx="33">
                  <c:v>59.140717000000002</c:v>
                </c:pt>
                <c:pt idx="34">
                  <c:v>61.096468000000002</c:v>
                </c:pt>
                <c:pt idx="35">
                  <c:v>63.052219999999998</c:v>
                </c:pt>
                <c:pt idx="36">
                  <c:v>65.007971999999995</c:v>
                </c:pt>
                <c:pt idx="37">
                  <c:v>66.963723999999999</c:v>
                </c:pt>
                <c:pt idx="38">
                  <c:v>68.919476000000003</c:v>
                </c:pt>
                <c:pt idx="39">
                  <c:v>70.875228000000007</c:v>
                </c:pt>
                <c:pt idx="40">
                  <c:v>72.830979999999997</c:v>
                </c:pt>
                <c:pt idx="41">
                  <c:v>74.786732000000001</c:v>
                </c:pt>
                <c:pt idx="42">
                  <c:v>76.742484000000005</c:v>
                </c:pt>
                <c:pt idx="43">
                  <c:v>78.698235999999994</c:v>
                </c:pt>
                <c:pt idx="44">
                  <c:v>80.653987999999998</c:v>
                </c:pt>
                <c:pt idx="45">
                  <c:v>82.609740000000002</c:v>
                </c:pt>
                <c:pt idx="46">
                  <c:v>84.565492000000006</c:v>
                </c:pt>
                <c:pt idx="47">
                  <c:v>86.521242999999998</c:v>
                </c:pt>
                <c:pt idx="48">
                  <c:v>88.476995000000002</c:v>
                </c:pt>
                <c:pt idx="49">
                  <c:v>90.432747000000006</c:v>
                </c:pt>
                <c:pt idx="50">
                  <c:v>92.388498999999996</c:v>
                </c:pt>
                <c:pt idx="51">
                  <c:v>94.344251</c:v>
                </c:pt>
                <c:pt idx="52">
                  <c:v>96.300003000000004</c:v>
                </c:pt>
              </c:numCache>
            </c:numRef>
          </c:xVal>
          <c:yVal>
            <c:numRef>
              <c:f>Sheet1!$C$2:$C$54</c:f>
              <c:numCache>
                <c:formatCode>General</c:formatCode>
                <c:ptCount val="53"/>
                <c:pt idx="0">
                  <c:v>9.7698979999999995</c:v>
                </c:pt>
                <c:pt idx="1">
                  <c:v>9.7698979999999995</c:v>
                </c:pt>
                <c:pt idx="3">
                  <c:v>8.6023195000000001</c:v>
                </c:pt>
                <c:pt idx="4">
                  <c:v>8.7091002</c:v>
                </c:pt>
                <c:pt idx="5">
                  <c:v>8.7901859000000009</c:v>
                </c:pt>
                <c:pt idx="6">
                  <c:v>8.8541720000000002</c:v>
                </c:pt>
                <c:pt idx="7">
                  <c:v>8.9115485000000003</c:v>
                </c:pt>
                <c:pt idx="8">
                  <c:v>8.9890770999999994</c:v>
                </c:pt>
                <c:pt idx="9">
                  <c:v>9.0698445999999997</c:v>
                </c:pt>
                <c:pt idx="10">
                  <c:v>9.1557087999999993</c:v>
                </c:pt>
                <c:pt idx="11">
                  <c:v>9.2558562000000002</c:v>
                </c:pt>
                <c:pt idx="12">
                  <c:v>9.3834959999999992</c:v>
                </c:pt>
                <c:pt idx="13">
                  <c:v>9.5498165000000004</c:v>
                </c:pt>
                <c:pt idx="14">
                  <c:v>9.6608377999999995</c:v>
                </c:pt>
                <c:pt idx="15">
                  <c:v>9.7560698000000006</c:v>
                </c:pt>
                <c:pt idx="16">
                  <c:v>9.8033596000000003</c:v>
                </c:pt>
                <c:pt idx="17">
                  <c:v>9.8712722999999993</c:v>
                </c:pt>
                <c:pt idx="18">
                  <c:v>9.9067459000000007</c:v>
                </c:pt>
                <c:pt idx="19">
                  <c:v>9.8425010999999998</c:v>
                </c:pt>
                <c:pt idx="20">
                  <c:v>9.7413930000000004</c:v>
                </c:pt>
                <c:pt idx="21">
                  <c:v>9.6429576000000008</c:v>
                </c:pt>
                <c:pt idx="22">
                  <c:v>9.5370127</c:v>
                </c:pt>
                <c:pt idx="23">
                  <c:v>9.4467151999999999</c:v>
                </c:pt>
                <c:pt idx="24">
                  <c:v>9.2916430000000005</c:v>
                </c:pt>
                <c:pt idx="25">
                  <c:v>9.1990066000000006</c:v>
                </c:pt>
                <c:pt idx="26">
                  <c:v>9.2171640999999997</c:v>
                </c:pt>
                <c:pt idx="27">
                  <c:v>9.2603092</c:v>
                </c:pt>
                <c:pt idx="28">
                  <c:v>9.2849038000000004</c:v>
                </c:pt>
                <c:pt idx="29">
                  <c:v>9.3103487999999999</c:v>
                </c:pt>
                <c:pt idx="30">
                  <c:v>9.3269883999999994</c:v>
                </c:pt>
                <c:pt idx="31">
                  <c:v>9.3866631999999992</c:v>
                </c:pt>
                <c:pt idx="32">
                  <c:v>9.5093709000000004</c:v>
                </c:pt>
                <c:pt idx="33">
                  <c:v>9.7578958</c:v>
                </c:pt>
                <c:pt idx="34">
                  <c:v>10.051807</c:v>
                </c:pt>
                <c:pt idx="35">
                  <c:v>10.458106000000001</c:v>
                </c:pt>
                <c:pt idx="36">
                  <c:v>10.987024999999999</c:v>
                </c:pt>
                <c:pt idx="37">
                  <c:v>11.163188</c:v>
                </c:pt>
                <c:pt idx="38">
                  <c:v>11.185934</c:v>
                </c:pt>
                <c:pt idx="39">
                  <c:v>11.208500000000001</c:v>
                </c:pt>
                <c:pt idx="40">
                  <c:v>11.545189000000001</c:v>
                </c:pt>
                <c:pt idx="41">
                  <c:v>11.862394999999999</c:v>
                </c:pt>
                <c:pt idx="42">
                  <c:v>12.102954</c:v>
                </c:pt>
                <c:pt idx="43">
                  <c:v>12.307214</c:v>
                </c:pt>
                <c:pt idx="44">
                  <c:v>12.497299</c:v>
                </c:pt>
                <c:pt idx="45">
                  <c:v>12.687787</c:v>
                </c:pt>
                <c:pt idx="46">
                  <c:v>12.900668</c:v>
                </c:pt>
                <c:pt idx="47">
                  <c:v>13.098074</c:v>
                </c:pt>
                <c:pt idx="48">
                  <c:v>13.271049</c:v>
                </c:pt>
                <c:pt idx="49">
                  <c:v>13.432302</c:v>
                </c:pt>
                <c:pt idx="50">
                  <c:v>13.544259</c:v>
                </c:pt>
                <c:pt idx="51">
                  <c:v>13.583455000000001</c:v>
                </c:pt>
                <c:pt idx="52">
                  <c:v>13.612916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30D-4134-852D-7874B3CCC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224896"/>
        <c:axId val="324261376"/>
        <c:extLst/>
      </c:scatterChart>
      <c:valAx>
        <c:axId val="324224896"/>
        <c:scaling>
          <c:orientation val="minMax"/>
          <c:max val="100"/>
          <c:min val="-20"/>
        </c:scaling>
        <c:delete val="0"/>
        <c:axPos val="b"/>
        <c:numFmt formatCode="#,##0;\−#,##0;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61376"/>
        <c:crossesAt val="-10"/>
        <c:crossBetween val="midCat"/>
      </c:valAx>
      <c:valAx>
        <c:axId val="324261376"/>
        <c:scaling>
          <c:orientation val="minMax"/>
          <c:max val="30"/>
          <c:min val="-15"/>
        </c:scaling>
        <c:delete val="0"/>
        <c:axPos val="l"/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tx1"/>
                </a:solidFill>
              </a:defRPr>
            </a:pPr>
            <a:endParaRPr lang="en-US"/>
          </a:p>
        </c:txPr>
        <c:crossAx val="324224896"/>
        <c:crossesAt val="-20"/>
        <c:crossBetween val="midCat"/>
        <c:majorUnit val="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0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5575" y="746125"/>
            <a:ext cx="71199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21745"/>
            <a:ext cx="5446396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305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0" tIns="45770" rIns="91540" bIns="457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81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73944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47888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121832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95776" algn="l" rtl="0" fontAlgn="base">
      <a:spcBef>
        <a:spcPct val="30000"/>
      </a:spcBef>
      <a:spcAft>
        <a:spcPct val="0"/>
      </a:spcAft>
      <a:defRPr sz="98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869719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6pPr>
    <a:lvl7pPr marL="2243663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7pPr>
    <a:lvl8pPr marL="2617607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8pPr>
    <a:lvl9pPr marL="2991551" algn="l" defTabSz="747888" rtl="0" eaLnBrk="1" latinLnBrk="0" hangingPunct="1">
      <a:defRPr sz="9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5575" y="746125"/>
            <a:ext cx="711993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5575" y="746125"/>
            <a:ext cx="7119938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5936" y="4301245"/>
            <a:ext cx="13008590" cy="816045"/>
          </a:xfrm>
          <a:prstGeom prst="rect">
            <a:avLst/>
          </a:prstGeom>
        </p:spPr>
        <p:txBody>
          <a:bodyPr/>
          <a:lstStyle>
            <a:lvl1pPr algn="r">
              <a:defRPr sz="322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5936" y="5495574"/>
            <a:ext cx="13008590" cy="488776"/>
          </a:xfrm>
          <a:prstGeom prst="rect">
            <a:avLst/>
          </a:prstGeom>
        </p:spPr>
        <p:txBody>
          <a:bodyPr/>
          <a:lstStyle>
            <a:lvl1pPr algn="r">
              <a:defRPr sz="1933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7173" y="8360220"/>
            <a:ext cx="4093475" cy="6375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4017" y="8360220"/>
            <a:ext cx="5555431" cy="6375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72817" y="8360220"/>
            <a:ext cx="4093475" cy="637535"/>
          </a:xfrm>
          <a:prstGeom prst="rect">
            <a:avLst/>
          </a:prstGeom>
        </p:spPr>
        <p:txBody>
          <a:bodyPr/>
          <a:lstStyle>
            <a:lvl1pPr eaLnBrk="0" hangingPunct="0">
              <a:defRPr sz="1127" i="0"/>
            </a:lvl1pPr>
          </a:lstStyle>
          <a:p>
            <a:fld id="{3E7C0CC8-E12B-4B1E-958E-BC6C5916F6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8254" y="1313329"/>
            <a:ext cx="7526259" cy="144720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15035138" y="8669551"/>
            <a:ext cx="1545110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32749A-1F16-48E7-8C9C-B29AF4C40EC4}" type="slidenum">
              <a:rPr lang="en-US" sz="886" i="0" smtClean="0"/>
              <a:pPr algn="r"/>
              <a:t>‹#›</a:t>
            </a:fld>
            <a:endParaRPr lang="en-US" sz="886" i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11" y="610381"/>
            <a:ext cx="12243876" cy="61794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008" y="1440832"/>
            <a:ext cx="15305544" cy="370742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31825" y="8381471"/>
            <a:ext cx="14501469" cy="63753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8985" y="733912"/>
            <a:ext cx="12243876" cy="4944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5936" y="4301245"/>
            <a:ext cx="13008590" cy="816045"/>
          </a:xfrm>
          <a:prstGeom prst="rect">
            <a:avLst/>
          </a:prstGeom>
        </p:spPr>
        <p:txBody>
          <a:bodyPr/>
          <a:lstStyle>
            <a:lvl1pPr algn="r">
              <a:defRPr sz="322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5936" y="5495574"/>
            <a:ext cx="13008590" cy="488776"/>
          </a:xfrm>
          <a:prstGeom prst="rect">
            <a:avLst/>
          </a:prstGeom>
        </p:spPr>
        <p:txBody>
          <a:bodyPr/>
          <a:lstStyle>
            <a:lvl1pPr algn="r">
              <a:defRPr sz="1933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7173" y="8360220"/>
            <a:ext cx="4093475" cy="6375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4017" y="8360220"/>
            <a:ext cx="5555431" cy="6375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7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72817" y="8360220"/>
            <a:ext cx="4093475" cy="637535"/>
          </a:xfrm>
          <a:prstGeom prst="rect">
            <a:avLst/>
          </a:prstGeom>
        </p:spPr>
        <p:txBody>
          <a:bodyPr/>
          <a:lstStyle>
            <a:lvl1pPr eaLnBrk="0" hangingPunct="0">
              <a:defRPr sz="1127" i="0"/>
            </a:lvl1pPr>
          </a:lstStyle>
          <a:p>
            <a:fld id="{3E7C0CC8-E12B-4B1E-958E-BC6C5916F6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28" name="Picture 8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8254" y="1313329"/>
            <a:ext cx="7526259" cy="1447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42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8985" y="860685"/>
            <a:ext cx="12243876" cy="3676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Stack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18975" y="1440832"/>
            <a:ext cx="15305544" cy="247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1345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11" y="156130"/>
            <a:ext cx="12243876" cy="617946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008" y="927285"/>
            <a:ext cx="15305544" cy="370742"/>
          </a:xfrm>
          <a:prstGeom prst="rect">
            <a:avLst/>
          </a:prstGeom>
        </p:spPr>
        <p:txBody>
          <a:bodyPr lIns="91390" tIns="45696" rIns="91390" bIns="45696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31825" y="8381471"/>
            <a:ext cx="14501469" cy="63753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7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8985" y="733912"/>
            <a:ext cx="12243876" cy="4944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76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8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7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9" r:id="rId10"/>
    <p:sldLayoutId id="2147483650" r:id="rId11"/>
    <p:sldLayoutId id="2147483662" r:id="rId12"/>
    <p:sldLayoutId id="2147483665" r:id="rId13"/>
    <p:sldLayoutId id="2147483653" r:id="rId14"/>
    <p:sldLayoutId id="2147483654" r:id="rId15"/>
    <p:sldLayoutId id="2147483655" r:id="rId16"/>
    <p:sldLayoutId id="2147483656" r:id="rId17"/>
    <p:sldLayoutId id="2147483659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681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3634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04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7269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66" b="1">
          <a:solidFill>
            <a:schemeClr val="tx1"/>
          </a:solidFill>
          <a:latin typeface="+mn-lt"/>
          <a:ea typeface="+mn-ea"/>
          <a:cs typeface="+mn-cs"/>
        </a:defRPr>
      </a:lvl1pPr>
      <a:lvl2pPr marL="144458" indent="-14317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66">
          <a:solidFill>
            <a:schemeClr val="tx1"/>
          </a:solidFill>
          <a:latin typeface="+mn-lt"/>
          <a:ea typeface="+mn-ea"/>
        </a:defRPr>
      </a:lvl2pPr>
      <a:lvl3pPr marL="324709" indent="-17897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66">
          <a:solidFill>
            <a:schemeClr val="tx1"/>
          </a:solidFill>
          <a:latin typeface="+mn-lt"/>
          <a:ea typeface="+mn-ea"/>
        </a:defRPr>
      </a:lvl3pPr>
      <a:lvl4pPr marL="451269" indent="-11505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66">
          <a:solidFill>
            <a:schemeClr val="tx1"/>
          </a:solidFill>
          <a:latin typeface="+mn-lt"/>
          <a:ea typeface="+mn-ea"/>
        </a:defRPr>
      </a:lvl4pPr>
      <a:lvl5pPr marL="635357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5pPr>
      <a:lvl6pPr marL="100353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6pPr>
      <a:lvl7pPr marL="1371705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7pPr>
      <a:lvl8pPr marL="173988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8pPr>
      <a:lvl9pPr marL="2108053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17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348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4523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2697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0871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09045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722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539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6817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73634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1045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47269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66" b="1">
          <a:solidFill>
            <a:schemeClr val="tx1"/>
          </a:solidFill>
          <a:latin typeface="+mn-lt"/>
          <a:ea typeface="+mn-ea"/>
          <a:cs typeface="+mn-cs"/>
        </a:defRPr>
      </a:lvl1pPr>
      <a:lvl2pPr marL="144458" indent="-143179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66">
          <a:solidFill>
            <a:schemeClr val="tx1"/>
          </a:solidFill>
          <a:latin typeface="+mn-lt"/>
          <a:ea typeface="+mn-ea"/>
        </a:defRPr>
      </a:lvl2pPr>
      <a:lvl3pPr marL="324709" indent="-178973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66">
          <a:solidFill>
            <a:schemeClr val="tx1"/>
          </a:solidFill>
          <a:latin typeface="+mn-lt"/>
          <a:ea typeface="+mn-ea"/>
        </a:defRPr>
      </a:lvl3pPr>
      <a:lvl4pPr marL="451269" indent="-11505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66">
          <a:solidFill>
            <a:schemeClr val="tx1"/>
          </a:solidFill>
          <a:latin typeface="+mn-lt"/>
          <a:ea typeface="+mn-ea"/>
        </a:defRPr>
      </a:lvl4pPr>
      <a:lvl5pPr marL="635357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5pPr>
      <a:lvl6pPr marL="100353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6pPr>
      <a:lvl7pPr marL="1371705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7pPr>
      <a:lvl8pPr marL="1739880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8pPr>
      <a:lvl9pPr marL="2108053" indent="-16874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6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1pPr>
      <a:lvl2pPr marL="36817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2pPr>
      <a:lvl3pPr marL="736348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1104523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4pPr>
      <a:lvl5pPr marL="1472697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5pPr>
      <a:lvl6pPr marL="1840871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6pPr>
      <a:lvl7pPr marL="2209045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7pPr>
      <a:lvl8pPr marL="2577220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8pPr>
      <a:lvl9pPr marL="2945394" algn="l" defTabSz="736348" rtl="0" eaLnBrk="1" latinLnBrk="0" hangingPunct="1">
        <a:defRPr sz="1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4">
            <a:extLst>
              <a:ext uri="{FF2B5EF4-FFF2-40B4-BE49-F238E27FC236}">
                <a16:creationId xmlns:a16="http://schemas.microsoft.com/office/drawing/2014/main" id="{3FD21CF7-0346-499B-9D53-08D9D407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149552"/>
              </p:ext>
            </p:extLst>
          </p:nvPr>
        </p:nvGraphicFramePr>
        <p:xfrm>
          <a:off x="-1587600" y="-53657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F4890C-AD47-4CDC-BC06-31F989384A2B}"/>
              </a:ext>
            </a:extLst>
          </p:cNvPr>
          <p:cNvSpPr/>
          <p:nvPr/>
        </p:nvSpPr>
        <p:spPr bwMode="auto">
          <a:xfrm>
            <a:off x="5584571" y="7049012"/>
            <a:ext cx="2404556" cy="10316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8E2DE52F-2CE3-4228-AAAB-1F87EF684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4830"/>
              </p:ext>
            </p:extLst>
          </p:nvPr>
        </p:nvGraphicFramePr>
        <p:xfrm>
          <a:off x="-1588665" y="-53657"/>
          <a:ext cx="19625942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6C7137D9-59C3-45F1-8931-23F0962F7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969139"/>
              </p:ext>
            </p:extLst>
          </p:nvPr>
        </p:nvGraphicFramePr>
        <p:xfrm>
          <a:off x="-1587600" y="-53657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7AD2EA8-56E4-4D02-A0FB-E658A8EEA72F}"/>
              </a:ext>
            </a:extLst>
          </p:cNvPr>
          <p:cNvSpPr/>
          <p:nvPr/>
        </p:nvSpPr>
        <p:spPr bwMode="auto">
          <a:xfrm>
            <a:off x="-214521" y="8010824"/>
            <a:ext cx="966810" cy="10552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066BD-FDFA-4D4D-A53E-9FF6332D77BA}"/>
              </a:ext>
            </a:extLst>
          </p:cNvPr>
          <p:cNvSpPr txBox="1"/>
          <p:nvPr/>
        </p:nvSpPr>
        <p:spPr>
          <a:xfrm>
            <a:off x="8936393" y="8758847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0D121-FD4D-40FB-A867-4BF7E039A12D}"/>
              </a:ext>
            </a:extLst>
          </p:cNvPr>
          <p:cNvSpPr txBox="1"/>
          <p:nvPr/>
        </p:nvSpPr>
        <p:spPr>
          <a:xfrm>
            <a:off x="950623" y="6483582"/>
            <a:ext cx="174406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E4A1D-2B95-448E-A099-D8D13C6564FD}"/>
              </a:ext>
            </a:extLst>
          </p:cNvPr>
          <p:cNvSpPr txBox="1"/>
          <p:nvPr/>
        </p:nvSpPr>
        <p:spPr>
          <a:xfrm>
            <a:off x="5651288" y="7116699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F95F7-EF5C-4402-B203-014596A2D23F}"/>
              </a:ext>
            </a:extLst>
          </p:cNvPr>
          <p:cNvSpPr txBox="1"/>
          <p:nvPr/>
        </p:nvSpPr>
        <p:spPr>
          <a:xfrm>
            <a:off x="7089608" y="7415110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A5C40-1ACB-42AF-BC62-3B8419094ABB}"/>
              </a:ext>
            </a:extLst>
          </p:cNvPr>
          <p:cNvSpPr txBox="1"/>
          <p:nvPr/>
        </p:nvSpPr>
        <p:spPr>
          <a:xfrm>
            <a:off x="6017770" y="7669134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7BECA-1BC5-488B-AB3A-473DBEAC3D37}"/>
              </a:ext>
            </a:extLst>
          </p:cNvPr>
          <p:cNvSpPr txBox="1"/>
          <p:nvPr/>
        </p:nvSpPr>
        <p:spPr>
          <a:xfrm>
            <a:off x="7089608" y="7821377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31FE3-6A95-4788-BAFC-8895FD02529B}"/>
              </a:ext>
            </a:extLst>
          </p:cNvPr>
          <p:cNvCxnSpPr/>
          <p:nvPr/>
        </p:nvCxnSpPr>
        <p:spPr bwMode="auto">
          <a:xfrm>
            <a:off x="6801064" y="753975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859A8-1FA2-4E20-A1FD-095A2D96E547}"/>
              </a:ext>
            </a:extLst>
          </p:cNvPr>
          <p:cNvCxnSpPr/>
          <p:nvPr/>
        </p:nvCxnSpPr>
        <p:spPr bwMode="auto">
          <a:xfrm>
            <a:off x="6801064" y="794602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359FF-6FE4-4634-AF91-A1916E0AAE81}"/>
              </a:ext>
            </a:extLst>
          </p:cNvPr>
          <p:cNvCxnSpPr/>
          <p:nvPr/>
        </p:nvCxnSpPr>
        <p:spPr bwMode="auto">
          <a:xfrm>
            <a:off x="6550305" y="7793781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57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4">
            <a:extLst>
              <a:ext uri="{FF2B5EF4-FFF2-40B4-BE49-F238E27FC236}">
                <a16:creationId xmlns:a16="http://schemas.microsoft.com/office/drawing/2014/main" id="{3FD21CF7-0346-499B-9D53-08D9D407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88258"/>
              </p:ext>
            </p:extLst>
          </p:nvPr>
        </p:nvGraphicFramePr>
        <p:xfrm>
          <a:off x="-1587600" y="-53657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F4890C-AD47-4CDC-BC06-31F989384A2B}"/>
              </a:ext>
            </a:extLst>
          </p:cNvPr>
          <p:cNvSpPr/>
          <p:nvPr/>
        </p:nvSpPr>
        <p:spPr bwMode="auto">
          <a:xfrm>
            <a:off x="5584571" y="7049012"/>
            <a:ext cx="2404556" cy="10316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6C7137D9-59C3-45F1-8931-23F0962F7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54353"/>
              </p:ext>
            </p:extLst>
          </p:nvPr>
        </p:nvGraphicFramePr>
        <p:xfrm>
          <a:off x="-1587600" y="-53657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8E2DE52F-2CE3-4228-AAAB-1F87EF684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729050"/>
              </p:ext>
            </p:extLst>
          </p:nvPr>
        </p:nvGraphicFramePr>
        <p:xfrm>
          <a:off x="-1588665" y="-53657"/>
          <a:ext cx="19625942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7AD2EA8-56E4-4D02-A0FB-E658A8EEA72F}"/>
              </a:ext>
            </a:extLst>
          </p:cNvPr>
          <p:cNvSpPr/>
          <p:nvPr/>
        </p:nvSpPr>
        <p:spPr bwMode="auto">
          <a:xfrm>
            <a:off x="-214521" y="8010824"/>
            <a:ext cx="966810" cy="10552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066BD-FDFA-4D4D-A53E-9FF6332D77BA}"/>
              </a:ext>
            </a:extLst>
          </p:cNvPr>
          <p:cNvSpPr txBox="1"/>
          <p:nvPr/>
        </p:nvSpPr>
        <p:spPr>
          <a:xfrm>
            <a:off x="8936393" y="8758847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0D121-FD4D-40FB-A867-4BF7E039A12D}"/>
              </a:ext>
            </a:extLst>
          </p:cNvPr>
          <p:cNvSpPr txBox="1"/>
          <p:nvPr/>
        </p:nvSpPr>
        <p:spPr>
          <a:xfrm>
            <a:off x="950623" y="6483582"/>
            <a:ext cx="174406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E4A1D-2B95-448E-A099-D8D13C6564FD}"/>
              </a:ext>
            </a:extLst>
          </p:cNvPr>
          <p:cNvSpPr txBox="1"/>
          <p:nvPr/>
        </p:nvSpPr>
        <p:spPr>
          <a:xfrm>
            <a:off x="5651288" y="7116699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F95F7-EF5C-4402-B203-014596A2D23F}"/>
              </a:ext>
            </a:extLst>
          </p:cNvPr>
          <p:cNvSpPr txBox="1"/>
          <p:nvPr/>
        </p:nvSpPr>
        <p:spPr>
          <a:xfrm>
            <a:off x="7089608" y="7415110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A5C40-1ACB-42AF-BC62-3B8419094ABB}"/>
              </a:ext>
            </a:extLst>
          </p:cNvPr>
          <p:cNvSpPr txBox="1"/>
          <p:nvPr/>
        </p:nvSpPr>
        <p:spPr>
          <a:xfrm>
            <a:off x="6017770" y="7669134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7BECA-1BC5-488B-AB3A-473DBEAC3D37}"/>
              </a:ext>
            </a:extLst>
          </p:cNvPr>
          <p:cNvSpPr txBox="1"/>
          <p:nvPr/>
        </p:nvSpPr>
        <p:spPr>
          <a:xfrm>
            <a:off x="7089608" y="7821377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31FE3-6A95-4788-BAFC-8895FD02529B}"/>
              </a:ext>
            </a:extLst>
          </p:cNvPr>
          <p:cNvCxnSpPr/>
          <p:nvPr/>
        </p:nvCxnSpPr>
        <p:spPr bwMode="auto">
          <a:xfrm>
            <a:off x="6801064" y="753975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859A8-1FA2-4E20-A1FD-095A2D96E547}"/>
              </a:ext>
            </a:extLst>
          </p:cNvPr>
          <p:cNvCxnSpPr/>
          <p:nvPr/>
        </p:nvCxnSpPr>
        <p:spPr bwMode="auto">
          <a:xfrm>
            <a:off x="6801064" y="794602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359FF-6FE4-4634-AF91-A1916E0AAE81}"/>
              </a:ext>
            </a:extLst>
          </p:cNvPr>
          <p:cNvCxnSpPr/>
          <p:nvPr/>
        </p:nvCxnSpPr>
        <p:spPr bwMode="auto">
          <a:xfrm>
            <a:off x="6550305" y="7793781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9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Placeholder 4">
            <a:extLst>
              <a:ext uri="{FF2B5EF4-FFF2-40B4-BE49-F238E27FC236}">
                <a16:creationId xmlns:a16="http://schemas.microsoft.com/office/drawing/2014/main" id="{3FD21CF7-0346-499B-9D53-08D9D4079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430842"/>
              </p:ext>
            </p:extLst>
          </p:nvPr>
        </p:nvGraphicFramePr>
        <p:xfrm>
          <a:off x="-1587600" y="-53657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F4890C-AD47-4CDC-BC06-31F989384A2B}"/>
              </a:ext>
            </a:extLst>
          </p:cNvPr>
          <p:cNvSpPr/>
          <p:nvPr/>
        </p:nvSpPr>
        <p:spPr bwMode="auto">
          <a:xfrm>
            <a:off x="5554090" y="6873246"/>
            <a:ext cx="5093235" cy="1213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graphicFrame>
        <p:nvGraphicFramePr>
          <p:cNvPr id="6" name="Chart Placeholder 4">
            <a:extLst>
              <a:ext uri="{FF2B5EF4-FFF2-40B4-BE49-F238E27FC236}">
                <a16:creationId xmlns:a16="http://schemas.microsoft.com/office/drawing/2014/main" id="{6C7137D9-59C3-45F1-8931-23F0962F7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107706"/>
              </p:ext>
            </p:extLst>
          </p:nvPr>
        </p:nvGraphicFramePr>
        <p:xfrm>
          <a:off x="-1620000" y="-53657"/>
          <a:ext cx="19627200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8E2DE52F-2CE3-4228-AAAB-1F87EF684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637116"/>
              </p:ext>
            </p:extLst>
          </p:nvPr>
        </p:nvGraphicFramePr>
        <p:xfrm>
          <a:off x="-1588665" y="-53657"/>
          <a:ext cx="19625942" cy="976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7AD2EA8-56E4-4D02-A0FB-E658A8EEA72F}"/>
              </a:ext>
            </a:extLst>
          </p:cNvPr>
          <p:cNvSpPr/>
          <p:nvPr/>
        </p:nvSpPr>
        <p:spPr bwMode="auto">
          <a:xfrm>
            <a:off x="-214521" y="8010824"/>
            <a:ext cx="966810" cy="10552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066BD-FDFA-4D4D-A53E-9FF6332D77BA}"/>
              </a:ext>
            </a:extLst>
          </p:cNvPr>
          <p:cNvSpPr txBox="1"/>
          <p:nvPr/>
        </p:nvSpPr>
        <p:spPr>
          <a:xfrm>
            <a:off x="8936393" y="8758847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0D121-FD4D-40FB-A867-4BF7E039A12D}"/>
              </a:ext>
            </a:extLst>
          </p:cNvPr>
          <p:cNvSpPr txBox="1"/>
          <p:nvPr/>
        </p:nvSpPr>
        <p:spPr>
          <a:xfrm>
            <a:off x="950623" y="6483582"/>
            <a:ext cx="1744068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No major players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E4A1D-2B95-448E-A099-D8D13C6564FD}"/>
              </a:ext>
            </a:extLst>
          </p:cNvPr>
          <p:cNvSpPr txBox="1"/>
          <p:nvPr/>
        </p:nvSpPr>
        <p:spPr>
          <a:xfrm>
            <a:off x="5620807" y="6922029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F95F7-EF5C-4402-B203-014596A2D23F}"/>
              </a:ext>
            </a:extLst>
          </p:cNvPr>
          <p:cNvSpPr txBox="1"/>
          <p:nvPr/>
        </p:nvSpPr>
        <p:spPr>
          <a:xfrm>
            <a:off x="7059127" y="7287850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A5C40-1ACB-42AF-BC62-3B8419094ABB}"/>
              </a:ext>
            </a:extLst>
          </p:cNvPr>
          <p:cNvSpPr txBox="1"/>
          <p:nvPr/>
        </p:nvSpPr>
        <p:spPr>
          <a:xfrm>
            <a:off x="5987289" y="7621597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7BECA-1BC5-488B-AB3A-473DBEAC3D37}"/>
              </a:ext>
            </a:extLst>
          </p:cNvPr>
          <p:cNvSpPr txBox="1"/>
          <p:nvPr/>
        </p:nvSpPr>
        <p:spPr>
          <a:xfrm>
            <a:off x="7059127" y="7812490"/>
            <a:ext cx="538707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31FE3-6A95-4788-BAFC-8895FD02529B}"/>
              </a:ext>
            </a:extLst>
          </p:cNvPr>
          <p:cNvCxnSpPr/>
          <p:nvPr/>
        </p:nvCxnSpPr>
        <p:spPr bwMode="auto">
          <a:xfrm>
            <a:off x="6770583" y="7412497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859A8-1FA2-4E20-A1FD-095A2D96E547}"/>
              </a:ext>
            </a:extLst>
          </p:cNvPr>
          <p:cNvCxnSpPr/>
          <p:nvPr/>
        </p:nvCxnSpPr>
        <p:spPr bwMode="auto">
          <a:xfrm>
            <a:off x="6770583" y="7949649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8359FF-6FE4-4634-AF91-A1916E0AAE81}"/>
              </a:ext>
            </a:extLst>
          </p:cNvPr>
          <p:cNvCxnSpPr/>
          <p:nvPr/>
        </p:nvCxnSpPr>
        <p:spPr bwMode="auto">
          <a:xfrm>
            <a:off x="6519824" y="7746244"/>
            <a:ext cx="2507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8411692" y="6922029"/>
            <a:ext cx="14545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 barriers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11691" y="7209153"/>
            <a:ext cx="18046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Network effects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11691" y="7496277"/>
            <a:ext cx="22356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Regulatory barriers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11692" y="7783400"/>
            <a:ext cx="22625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Natural monopolies</a:t>
            </a:r>
          </a:p>
        </p:txBody>
      </p:sp>
    </p:spTree>
    <p:extLst>
      <p:ext uri="{BB962C8B-B14F-4D97-AF65-F5344CB8AC3E}">
        <p14:creationId xmlns:p14="http://schemas.microsoft.com/office/powerpoint/2010/main" val="89377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533F14CE-8CE0-4AE4-941E-DE62C3B52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888015"/>
              </p:ext>
            </p:extLst>
          </p:nvPr>
        </p:nvGraphicFramePr>
        <p:xfrm>
          <a:off x="-1681315" y="-53656"/>
          <a:ext cx="19821832" cy="92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4">
            <a:extLst>
              <a:ext uri="{FF2B5EF4-FFF2-40B4-BE49-F238E27FC236}">
                <a16:creationId xmlns:a16="http://schemas.microsoft.com/office/drawing/2014/main" id="{85CA5017-C92D-4889-8871-FE0CC6296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577871"/>
              </p:ext>
            </p:extLst>
          </p:nvPr>
        </p:nvGraphicFramePr>
        <p:xfrm>
          <a:off x="-1681315" y="-53656"/>
          <a:ext cx="19821832" cy="92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9738C155-3748-4801-8663-2ED98203A3C0}"/>
              </a:ext>
            </a:extLst>
          </p:cNvPr>
          <p:cNvSpPr/>
          <p:nvPr/>
        </p:nvSpPr>
        <p:spPr bwMode="auto">
          <a:xfrm>
            <a:off x="6012277" y="6902620"/>
            <a:ext cx="2404556" cy="14895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35827B54-3BF2-4074-8158-5E487FD98CEA}"/>
              </a:ext>
            </a:extLst>
          </p:cNvPr>
          <p:cNvSpPr/>
          <p:nvPr/>
        </p:nvSpPr>
        <p:spPr bwMode="gray">
          <a:xfrm>
            <a:off x="12192576" y="1126989"/>
            <a:ext cx="373472" cy="287771"/>
          </a:xfrm>
          <a:custGeom>
            <a:avLst/>
            <a:gdLst>
              <a:gd name="connsiteX0" fmla="*/ 0 w 1805916"/>
              <a:gd name="connsiteY0" fmla="*/ 0 h 120713"/>
              <a:gd name="connsiteX1" fmla="*/ 1805916 w 1805916"/>
              <a:gd name="connsiteY1" fmla="*/ 0 h 120713"/>
              <a:gd name="connsiteX2" fmla="*/ 1805916 w 1805916"/>
              <a:gd name="connsiteY2" fmla="*/ 120713 h 120713"/>
              <a:gd name="connsiteX3" fmla="*/ 0 w 1805916"/>
              <a:gd name="connsiteY3" fmla="*/ 120713 h 120713"/>
              <a:gd name="connsiteX4" fmla="*/ 0 w 1805916"/>
              <a:gd name="connsiteY4" fmla="*/ 0 h 120713"/>
              <a:gd name="connsiteX0" fmla="*/ 100827 w 1906743"/>
              <a:gd name="connsiteY0" fmla="*/ 0 h 120713"/>
              <a:gd name="connsiteX1" fmla="*/ 1906743 w 1906743"/>
              <a:gd name="connsiteY1" fmla="*/ 0 h 120713"/>
              <a:gd name="connsiteX2" fmla="*/ 1906743 w 1906743"/>
              <a:gd name="connsiteY2" fmla="*/ 120713 h 120713"/>
              <a:gd name="connsiteX3" fmla="*/ 0 w 1906743"/>
              <a:gd name="connsiteY3" fmla="*/ 120713 h 120713"/>
              <a:gd name="connsiteX4" fmla="*/ 100827 w 1906743"/>
              <a:gd name="connsiteY4" fmla="*/ 0 h 120713"/>
              <a:gd name="connsiteX0" fmla="*/ 27814 w 1906743"/>
              <a:gd name="connsiteY0" fmla="*/ 0 h 138097"/>
              <a:gd name="connsiteX1" fmla="*/ 1906743 w 1906743"/>
              <a:gd name="connsiteY1" fmla="*/ 17384 h 138097"/>
              <a:gd name="connsiteX2" fmla="*/ 1906743 w 1906743"/>
              <a:gd name="connsiteY2" fmla="*/ 138097 h 138097"/>
              <a:gd name="connsiteX3" fmla="*/ 0 w 1906743"/>
              <a:gd name="connsiteY3" fmla="*/ 138097 h 138097"/>
              <a:gd name="connsiteX4" fmla="*/ 27814 w 1906743"/>
              <a:gd name="connsiteY4" fmla="*/ 0 h 138097"/>
              <a:gd name="connsiteX0" fmla="*/ 0 w 1878929"/>
              <a:gd name="connsiteY0" fmla="*/ 0 h 145050"/>
              <a:gd name="connsiteX1" fmla="*/ 1878929 w 1878929"/>
              <a:gd name="connsiteY1" fmla="*/ 17384 h 145050"/>
              <a:gd name="connsiteX2" fmla="*/ 1878929 w 1878929"/>
              <a:gd name="connsiteY2" fmla="*/ 138097 h 145050"/>
              <a:gd name="connsiteX3" fmla="*/ 1 w 1878929"/>
              <a:gd name="connsiteY3" fmla="*/ 145050 h 145050"/>
              <a:gd name="connsiteX4" fmla="*/ 0 w 1878929"/>
              <a:gd name="connsiteY4" fmla="*/ 0 h 145050"/>
              <a:gd name="connsiteX0" fmla="*/ 0 w 1878929"/>
              <a:gd name="connsiteY0" fmla="*/ 0 h 145050"/>
              <a:gd name="connsiteX1" fmla="*/ 1878929 w 1878929"/>
              <a:gd name="connsiteY1" fmla="*/ 17384 h 145050"/>
              <a:gd name="connsiteX2" fmla="*/ 237877 w 1878929"/>
              <a:gd name="connsiteY2" fmla="*/ 141574 h 145050"/>
              <a:gd name="connsiteX3" fmla="*/ 1 w 1878929"/>
              <a:gd name="connsiteY3" fmla="*/ 145050 h 145050"/>
              <a:gd name="connsiteX4" fmla="*/ 0 w 1878929"/>
              <a:gd name="connsiteY4" fmla="*/ 0 h 145050"/>
              <a:gd name="connsiteX0" fmla="*/ 0 w 373472"/>
              <a:gd name="connsiteY0" fmla="*/ 0 h 145050"/>
              <a:gd name="connsiteX1" fmla="*/ 373472 w 373472"/>
              <a:gd name="connsiteY1" fmla="*/ 3477 h 145050"/>
              <a:gd name="connsiteX2" fmla="*/ 237877 w 373472"/>
              <a:gd name="connsiteY2" fmla="*/ 141574 h 145050"/>
              <a:gd name="connsiteX3" fmla="*/ 1 w 373472"/>
              <a:gd name="connsiteY3" fmla="*/ 145050 h 145050"/>
              <a:gd name="connsiteX4" fmla="*/ 0 w 373472"/>
              <a:gd name="connsiteY4" fmla="*/ 0 h 14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472" h="145050">
                <a:moveTo>
                  <a:pt x="0" y="0"/>
                </a:moveTo>
                <a:lnTo>
                  <a:pt x="373472" y="3477"/>
                </a:lnTo>
                <a:lnTo>
                  <a:pt x="237877" y="141574"/>
                </a:lnTo>
                <a:lnTo>
                  <a:pt x="1" y="145050"/>
                </a:lnTo>
                <a:cubicBezTo>
                  <a:pt x="1" y="96700"/>
                  <a:pt x="0" y="483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59460-3A3C-48C3-966C-A4E2AEF6F0AE}"/>
              </a:ext>
            </a:extLst>
          </p:cNvPr>
          <p:cNvSpPr/>
          <p:nvPr/>
        </p:nvSpPr>
        <p:spPr bwMode="gray">
          <a:xfrm>
            <a:off x="12436534" y="1122352"/>
            <a:ext cx="1906743" cy="287771"/>
          </a:xfrm>
          <a:custGeom>
            <a:avLst/>
            <a:gdLst>
              <a:gd name="connsiteX0" fmla="*/ 0 w 1805916"/>
              <a:gd name="connsiteY0" fmla="*/ 0 h 120713"/>
              <a:gd name="connsiteX1" fmla="*/ 1805916 w 1805916"/>
              <a:gd name="connsiteY1" fmla="*/ 0 h 120713"/>
              <a:gd name="connsiteX2" fmla="*/ 1805916 w 1805916"/>
              <a:gd name="connsiteY2" fmla="*/ 120713 h 120713"/>
              <a:gd name="connsiteX3" fmla="*/ 0 w 1805916"/>
              <a:gd name="connsiteY3" fmla="*/ 120713 h 120713"/>
              <a:gd name="connsiteX4" fmla="*/ 0 w 1805916"/>
              <a:gd name="connsiteY4" fmla="*/ 0 h 120713"/>
              <a:gd name="connsiteX0" fmla="*/ 100827 w 1906743"/>
              <a:gd name="connsiteY0" fmla="*/ 0 h 120713"/>
              <a:gd name="connsiteX1" fmla="*/ 1906743 w 1906743"/>
              <a:gd name="connsiteY1" fmla="*/ 0 h 120713"/>
              <a:gd name="connsiteX2" fmla="*/ 1906743 w 1906743"/>
              <a:gd name="connsiteY2" fmla="*/ 120713 h 120713"/>
              <a:gd name="connsiteX3" fmla="*/ 0 w 1906743"/>
              <a:gd name="connsiteY3" fmla="*/ 120713 h 120713"/>
              <a:gd name="connsiteX4" fmla="*/ 100827 w 1906743"/>
              <a:gd name="connsiteY4" fmla="*/ 0 h 12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743" h="120713">
                <a:moveTo>
                  <a:pt x="100827" y="0"/>
                </a:moveTo>
                <a:lnTo>
                  <a:pt x="1906743" y="0"/>
                </a:lnTo>
                <a:lnTo>
                  <a:pt x="1906743" y="120713"/>
                </a:lnTo>
                <a:lnTo>
                  <a:pt x="0" y="120713"/>
                </a:lnTo>
                <a:lnTo>
                  <a:pt x="100827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873F26-BA8D-4AE0-91E2-FF25874DBB0D}"/>
              </a:ext>
            </a:extLst>
          </p:cNvPr>
          <p:cNvSpPr/>
          <p:nvPr/>
        </p:nvSpPr>
        <p:spPr bwMode="gray">
          <a:xfrm>
            <a:off x="1472185" y="1116665"/>
            <a:ext cx="1584915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89799D-8274-459F-9FD2-0D651E80C319}"/>
              </a:ext>
            </a:extLst>
          </p:cNvPr>
          <p:cNvSpPr/>
          <p:nvPr/>
        </p:nvSpPr>
        <p:spPr bwMode="gray">
          <a:xfrm>
            <a:off x="1474460" y="2462107"/>
            <a:ext cx="1732765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91FC99-66EB-4791-A169-BA532F93BE7B}"/>
              </a:ext>
            </a:extLst>
          </p:cNvPr>
          <p:cNvSpPr/>
          <p:nvPr/>
        </p:nvSpPr>
        <p:spPr bwMode="gray">
          <a:xfrm>
            <a:off x="5379994" y="2476893"/>
            <a:ext cx="2412879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3686BF-87C9-41CC-AE77-9D910A7981E3}"/>
              </a:ext>
            </a:extLst>
          </p:cNvPr>
          <p:cNvSpPr/>
          <p:nvPr/>
        </p:nvSpPr>
        <p:spPr bwMode="gray">
          <a:xfrm>
            <a:off x="11619295" y="5378179"/>
            <a:ext cx="1782807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DA5DD4-F660-4597-A810-FB0768A580FA}"/>
              </a:ext>
            </a:extLst>
          </p:cNvPr>
          <p:cNvSpPr/>
          <p:nvPr/>
        </p:nvSpPr>
        <p:spPr bwMode="gray">
          <a:xfrm>
            <a:off x="13028995" y="8090224"/>
            <a:ext cx="1552420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graphicFrame>
        <p:nvGraphicFramePr>
          <p:cNvPr id="2" name="Chart Placeholder 4">
            <a:extLst>
              <a:ext uri="{FF2B5EF4-FFF2-40B4-BE49-F238E27FC236}">
                <a16:creationId xmlns:a16="http://schemas.microsoft.com/office/drawing/2014/main" id="{4259C9B5-FD9C-4970-B993-87F294871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368768"/>
              </p:ext>
            </p:extLst>
          </p:nvPr>
        </p:nvGraphicFramePr>
        <p:xfrm>
          <a:off x="-3973685" y="-53656"/>
          <a:ext cx="22212000" cy="92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Placeholder 4">
            <a:extLst>
              <a:ext uri="{FF2B5EF4-FFF2-40B4-BE49-F238E27FC236}">
                <a16:creationId xmlns:a16="http://schemas.microsoft.com/office/drawing/2014/main" id="{C35FD611-E746-4057-9E77-A2C023E23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90336"/>
              </p:ext>
            </p:extLst>
          </p:nvPr>
        </p:nvGraphicFramePr>
        <p:xfrm>
          <a:off x="-3973685" y="-53656"/>
          <a:ext cx="22212000" cy="92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B9998E-8EA8-488E-A6F7-A4BE7825989B}"/>
              </a:ext>
            </a:extLst>
          </p:cNvPr>
          <p:cNvSpPr txBox="1"/>
          <p:nvPr/>
        </p:nvSpPr>
        <p:spPr>
          <a:xfrm>
            <a:off x="-10674" y="8076802"/>
            <a:ext cx="2628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−5</a:t>
            </a:r>
            <a:endParaRPr lang="en-A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D2007-F396-466E-B446-5DBBADDCA2EE}"/>
              </a:ext>
            </a:extLst>
          </p:cNvPr>
          <p:cNvSpPr txBox="1"/>
          <p:nvPr/>
        </p:nvSpPr>
        <p:spPr>
          <a:xfrm>
            <a:off x="123978" y="740893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DDDA1-77B8-42F4-9208-86737C66B549}"/>
              </a:ext>
            </a:extLst>
          </p:cNvPr>
          <p:cNvSpPr txBox="1"/>
          <p:nvPr/>
        </p:nvSpPr>
        <p:spPr>
          <a:xfrm>
            <a:off x="123978" y="6741073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04EB6-76BB-48AB-A4B5-7CA8606A078E}"/>
              </a:ext>
            </a:extLst>
          </p:cNvPr>
          <p:cNvSpPr txBox="1"/>
          <p:nvPr/>
        </p:nvSpPr>
        <p:spPr>
          <a:xfrm>
            <a:off x="-4262" y="607321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68F2E-DE2F-4AEF-8F44-ECFAB5B29CFD}"/>
              </a:ext>
            </a:extLst>
          </p:cNvPr>
          <p:cNvSpPr txBox="1"/>
          <p:nvPr/>
        </p:nvSpPr>
        <p:spPr>
          <a:xfrm>
            <a:off x="-4262" y="540534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ABE0F-5AAA-478E-8E03-335314AF88F0}"/>
              </a:ext>
            </a:extLst>
          </p:cNvPr>
          <p:cNvSpPr txBox="1"/>
          <p:nvPr/>
        </p:nvSpPr>
        <p:spPr>
          <a:xfrm>
            <a:off x="-4262" y="4737484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DBDA2-87EC-493A-B5BB-0A022A6EF50A}"/>
              </a:ext>
            </a:extLst>
          </p:cNvPr>
          <p:cNvSpPr txBox="1"/>
          <p:nvPr/>
        </p:nvSpPr>
        <p:spPr>
          <a:xfrm>
            <a:off x="-4262" y="4069621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AU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AF0A5-45DC-407A-B803-67C5404AC045}"/>
              </a:ext>
            </a:extLst>
          </p:cNvPr>
          <p:cNvSpPr txBox="1"/>
          <p:nvPr/>
        </p:nvSpPr>
        <p:spPr>
          <a:xfrm>
            <a:off x="123978" y="3139423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3EFDB-31F2-49DE-AA33-E4B2A2848794}"/>
              </a:ext>
            </a:extLst>
          </p:cNvPr>
          <p:cNvSpPr txBox="1"/>
          <p:nvPr/>
        </p:nvSpPr>
        <p:spPr>
          <a:xfrm>
            <a:off x="-4262" y="466949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AU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3D29A-D183-4797-AA92-9FCF478AB31C}"/>
              </a:ext>
            </a:extLst>
          </p:cNvPr>
          <p:cNvSpPr txBox="1"/>
          <p:nvPr/>
        </p:nvSpPr>
        <p:spPr>
          <a:xfrm>
            <a:off x="-4262" y="180318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F55AA-AF9D-41EC-85A4-F50DA11AB9A2}"/>
              </a:ext>
            </a:extLst>
          </p:cNvPr>
          <p:cNvSpPr txBox="1"/>
          <p:nvPr/>
        </p:nvSpPr>
        <p:spPr>
          <a:xfrm>
            <a:off x="-4262" y="11350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EE8BA-4124-4031-852D-EF101190F441}"/>
              </a:ext>
            </a:extLst>
          </p:cNvPr>
          <p:cNvSpPr txBox="1"/>
          <p:nvPr/>
        </p:nvSpPr>
        <p:spPr>
          <a:xfrm>
            <a:off x="123978" y="247130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735DE-F2AB-4FD1-99D5-5F22CA2D6442}"/>
              </a:ext>
            </a:extLst>
          </p:cNvPr>
          <p:cNvSpPr txBox="1"/>
          <p:nvPr/>
        </p:nvSpPr>
        <p:spPr>
          <a:xfrm>
            <a:off x="6071878" y="6966521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13E960-CE36-4702-8DF9-E2B40EF26039}"/>
              </a:ext>
            </a:extLst>
          </p:cNvPr>
          <p:cNvSpPr txBox="1"/>
          <p:nvPr/>
        </p:nvSpPr>
        <p:spPr>
          <a:xfrm>
            <a:off x="7581601" y="7357330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9297D3-8065-4E33-9471-D26E6966DAC3}"/>
              </a:ext>
            </a:extLst>
          </p:cNvPr>
          <p:cNvSpPr txBox="1"/>
          <p:nvPr/>
        </p:nvSpPr>
        <p:spPr>
          <a:xfrm>
            <a:off x="6364801" y="7830617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9FFFD-6DA6-43C3-82DC-6D07517B1C2F}"/>
              </a:ext>
            </a:extLst>
          </p:cNvPr>
          <p:cNvSpPr txBox="1"/>
          <p:nvPr/>
        </p:nvSpPr>
        <p:spPr>
          <a:xfrm>
            <a:off x="7581601" y="8092490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0C4983-188E-492F-9D6B-BA7E4C30B53A}"/>
              </a:ext>
            </a:extLst>
          </p:cNvPr>
          <p:cNvCxnSpPr/>
          <p:nvPr/>
        </p:nvCxnSpPr>
        <p:spPr bwMode="auto">
          <a:xfrm>
            <a:off x="7221652" y="7481977"/>
            <a:ext cx="3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985D6B-2F86-42FA-90F0-E95367B9B956}"/>
              </a:ext>
            </a:extLst>
          </p:cNvPr>
          <p:cNvCxnSpPr/>
          <p:nvPr/>
        </p:nvCxnSpPr>
        <p:spPr bwMode="auto">
          <a:xfrm>
            <a:off x="7221652" y="8217137"/>
            <a:ext cx="3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05EC43-901A-45DD-A830-015463CD7A99}"/>
              </a:ext>
            </a:extLst>
          </p:cNvPr>
          <p:cNvCxnSpPr/>
          <p:nvPr/>
        </p:nvCxnSpPr>
        <p:spPr bwMode="auto">
          <a:xfrm>
            <a:off x="6897599" y="7955264"/>
            <a:ext cx="3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8E238-B8BC-45BB-9A7F-6D5AA55838CD}"/>
              </a:ext>
            </a:extLst>
          </p:cNvPr>
          <p:cNvSpPr/>
          <p:nvPr/>
        </p:nvSpPr>
        <p:spPr bwMode="gray">
          <a:xfrm>
            <a:off x="562787" y="8649354"/>
            <a:ext cx="64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F387-F486-4682-87AE-FFF32E89C80F}"/>
              </a:ext>
            </a:extLst>
          </p:cNvPr>
          <p:cNvSpPr txBox="1"/>
          <p:nvPr/>
        </p:nvSpPr>
        <p:spPr>
          <a:xfrm>
            <a:off x="3847423" y="312289"/>
            <a:ext cx="22955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 barriers to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9833F7-1185-413F-BF26-71EF07AD637F}"/>
              </a:ext>
            </a:extLst>
          </p:cNvPr>
          <p:cNvSpPr txBox="1"/>
          <p:nvPr/>
        </p:nvSpPr>
        <p:spPr>
          <a:xfrm>
            <a:off x="3847424" y="3931152"/>
            <a:ext cx="1718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Network effects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E5F91-86B6-4731-BE18-8B1544980098}"/>
              </a:ext>
            </a:extLst>
          </p:cNvPr>
          <p:cNvSpPr txBox="1"/>
          <p:nvPr/>
        </p:nvSpPr>
        <p:spPr>
          <a:xfrm>
            <a:off x="3847422" y="4215469"/>
            <a:ext cx="21287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Regulatory barriers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2C878-276C-484B-BF8D-6123C290DB40}"/>
              </a:ext>
            </a:extLst>
          </p:cNvPr>
          <p:cNvSpPr txBox="1"/>
          <p:nvPr/>
        </p:nvSpPr>
        <p:spPr>
          <a:xfrm>
            <a:off x="9181913" y="8758847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CB6A10-39E2-44C8-92D5-3BA5AF2122BC}"/>
              </a:ext>
            </a:extLst>
          </p:cNvPr>
          <p:cNvSpPr txBox="1"/>
          <p:nvPr/>
        </p:nvSpPr>
        <p:spPr>
          <a:xfrm>
            <a:off x="721466" y="7567266"/>
            <a:ext cx="21544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bg2"/>
                </a:solidFill>
              </a:rPr>
              <a:t>Natural monopolies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B40D50-E025-4F2F-8715-AFB2BC5410B8}"/>
              </a:ext>
            </a:extLst>
          </p:cNvPr>
          <p:cNvSpPr txBox="1"/>
          <p:nvPr/>
        </p:nvSpPr>
        <p:spPr>
          <a:xfrm>
            <a:off x="926652" y="3277850"/>
            <a:ext cx="17440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No major players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EBB82-6AC0-42B2-AE9E-7556FB7DB45F}"/>
              </a:ext>
            </a:extLst>
          </p:cNvPr>
          <p:cNvSpPr txBox="1"/>
          <p:nvPr/>
        </p:nvSpPr>
        <p:spPr>
          <a:xfrm>
            <a:off x="3766311" y="345123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B6E79A-2FCE-4E25-B7E4-F4EFD6EB5C8E}"/>
              </a:ext>
            </a:extLst>
          </p:cNvPr>
          <p:cNvSpPr txBox="1"/>
          <p:nvPr/>
        </p:nvSpPr>
        <p:spPr>
          <a:xfrm>
            <a:off x="17167797" y="3451145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1444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4">
            <a:extLst>
              <a:ext uri="{FF2B5EF4-FFF2-40B4-BE49-F238E27FC236}">
                <a16:creationId xmlns:a16="http://schemas.microsoft.com/office/drawing/2014/main" id="{533F14CE-8CE0-4AE4-941E-DE62C3B52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299829"/>
              </p:ext>
            </p:extLst>
          </p:nvPr>
        </p:nvGraphicFramePr>
        <p:xfrm>
          <a:off x="-1681315" y="-359229"/>
          <a:ext cx="19821832" cy="97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4">
            <a:extLst>
              <a:ext uri="{FF2B5EF4-FFF2-40B4-BE49-F238E27FC236}">
                <a16:creationId xmlns:a16="http://schemas.microsoft.com/office/drawing/2014/main" id="{85CA5017-C92D-4889-8871-FE0CC6296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057085"/>
              </p:ext>
            </p:extLst>
          </p:nvPr>
        </p:nvGraphicFramePr>
        <p:xfrm>
          <a:off x="-1681315" y="-359229"/>
          <a:ext cx="19821832" cy="97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9738C155-3748-4801-8663-2ED98203A3C0}"/>
              </a:ext>
            </a:extLst>
          </p:cNvPr>
          <p:cNvSpPr/>
          <p:nvPr/>
        </p:nvSpPr>
        <p:spPr bwMode="auto">
          <a:xfrm>
            <a:off x="6012277" y="7073449"/>
            <a:ext cx="2404556" cy="14895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873F26-BA8D-4AE0-91E2-FF25874DBB0D}"/>
              </a:ext>
            </a:extLst>
          </p:cNvPr>
          <p:cNvSpPr/>
          <p:nvPr/>
        </p:nvSpPr>
        <p:spPr bwMode="gray">
          <a:xfrm>
            <a:off x="1491641" y="826384"/>
            <a:ext cx="1523933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8F821E-FC1C-4ADB-A602-D786EB3B0158}"/>
              </a:ext>
            </a:extLst>
          </p:cNvPr>
          <p:cNvSpPr/>
          <p:nvPr/>
        </p:nvSpPr>
        <p:spPr bwMode="gray">
          <a:xfrm>
            <a:off x="12039171" y="916976"/>
            <a:ext cx="504852" cy="126213"/>
          </a:xfrm>
          <a:custGeom>
            <a:avLst/>
            <a:gdLst>
              <a:gd name="connsiteX0" fmla="*/ 504852 w 504852"/>
              <a:gd name="connsiteY0" fmla="*/ 5151 h 126213"/>
              <a:gd name="connsiteX1" fmla="*/ 352881 w 504852"/>
              <a:gd name="connsiteY1" fmla="*/ 126213 h 126213"/>
              <a:gd name="connsiteX2" fmla="*/ 0 w 504852"/>
              <a:gd name="connsiteY2" fmla="*/ 126213 h 126213"/>
              <a:gd name="connsiteX3" fmla="*/ 5151 w 504852"/>
              <a:gd name="connsiteY3" fmla="*/ 0 h 126213"/>
              <a:gd name="connsiteX4" fmla="*/ 504852 w 504852"/>
              <a:gd name="connsiteY4" fmla="*/ 5151 h 12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52" h="126213">
                <a:moveTo>
                  <a:pt x="504852" y="5151"/>
                </a:moveTo>
                <a:lnTo>
                  <a:pt x="352881" y="126213"/>
                </a:lnTo>
                <a:lnTo>
                  <a:pt x="0" y="126213"/>
                </a:lnTo>
                <a:lnTo>
                  <a:pt x="5151" y="0"/>
                </a:lnTo>
                <a:lnTo>
                  <a:pt x="504852" y="51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5C2C17-A9D1-4718-948F-A9270FC571BE}"/>
              </a:ext>
            </a:extLst>
          </p:cNvPr>
          <p:cNvSpPr/>
          <p:nvPr/>
        </p:nvSpPr>
        <p:spPr bwMode="gray">
          <a:xfrm>
            <a:off x="12389476" y="916976"/>
            <a:ext cx="1949861" cy="126213"/>
          </a:xfrm>
          <a:custGeom>
            <a:avLst/>
            <a:gdLst>
              <a:gd name="connsiteX0" fmla="*/ 0 w 1949861"/>
              <a:gd name="connsiteY0" fmla="*/ 126213 h 126213"/>
              <a:gd name="connsiteX1" fmla="*/ 154547 w 1949861"/>
              <a:gd name="connsiteY1" fmla="*/ 2576 h 126213"/>
              <a:gd name="connsiteX2" fmla="*/ 1947286 w 1949861"/>
              <a:gd name="connsiteY2" fmla="*/ 0 h 126213"/>
              <a:gd name="connsiteX3" fmla="*/ 1949861 w 1949861"/>
              <a:gd name="connsiteY3" fmla="*/ 123637 h 126213"/>
              <a:gd name="connsiteX4" fmla="*/ 0 w 1949861"/>
              <a:gd name="connsiteY4" fmla="*/ 126213 h 12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61" h="126213">
                <a:moveTo>
                  <a:pt x="0" y="126213"/>
                </a:moveTo>
                <a:lnTo>
                  <a:pt x="154547" y="2576"/>
                </a:lnTo>
                <a:lnTo>
                  <a:pt x="1947286" y="0"/>
                </a:lnTo>
                <a:cubicBezTo>
                  <a:pt x="1948144" y="41212"/>
                  <a:pt x="1949003" y="82425"/>
                  <a:pt x="1949861" y="123637"/>
                </a:cubicBezTo>
                <a:lnTo>
                  <a:pt x="0" y="12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89799D-8274-459F-9FD2-0D651E80C319}"/>
              </a:ext>
            </a:extLst>
          </p:cNvPr>
          <p:cNvSpPr/>
          <p:nvPr/>
        </p:nvSpPr>
        <p:spPr bwMode="gray">
          <a:xfrm>
            <a:off x="1464733" y="2146553"/>
            <a:ext cx="1732765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91FC99-66EB-4791-A169-BA532F93BE7B}"/>
              </a:ext>
            </a:extLst>
          </p:cNvPr>
          <p:cNvSpPr/>
          <p:nvPr/>
        </p:nvSpPr>
        <p:spPr bwMode="gray">
          <a:xfrm>
            <a:off x="5418905" y="2161339"/>
            <a:ext cx="2412879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3686BF-87C9-41CC-AE77-9D910A7981E3}"/>
              </a:ext>
            </a:extLst>
          </p:cNvPr>
          <p:cNvSpPr/>
          <p:nvPr/>
        </p:nvSpPr>
        <p:spPr bwMode="gray">
          <a:xfrm>
            <a:off x="11619295" y="5549008"/>
            <a:ext cx="1782807" cy="2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DA5DD4-F660-4597-A810-FB0768A580FA}"/>
              </a:ext>
            </a:extLst>
          </p:cNvPr>
          <p:cNvSpPr/>
          <p:nvPr/>
        </p:nvSpPr>
        <p:spPr bwMode="gray">
          <a:xfrm>
            <a:off x="13028995" y="8261053"/>
            <a:ext cx="1552420" cy="28777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graphicFrame>
        <p:nvGraphicFramePr>
          <p:cNvPr id="2" name="Chart Placeholder 4">
            <a:extLst>
              <a:ext uri="{FF2B5EF4-FFF2-40B4-BE49-F238E27FC236}">
                <a16:creationId xmlns:a16="http://schemas.microsoft.com/office/drawing/2014/main" id="{4259C9B5-FD9C-4970-B993-87F294871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480220"/>
              </p:ext>
            </p:extLst>
          </p:nvPr>
        </p:nvGraphicFramePr>
        <p:xfrm>
          <a:off x="-3973685" y="-359229"/>
          <a:ext cx="22212000" cy="97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Placeholder 4">
            <a:extLst>
              <a:ext uri="{FF2B5EF4-FFF2-40B4-BE49-F238E27FC236}">
                <a16:creationId xmlns:a16="http://schemas.microsoft.com/office/drawing/2014/main" id="{C35FD611-E746-4057-9E77-A2C023E23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500"/>
              </p:ext>
            </p:extLst>
          </p:nvPr>
        </p:nvGraphicFramePr>
        <p:xfrm>
          <a:off x="-3973685" y="-359229"/>
          <a:ext cx="22212000" cy="97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B9998E-8EA8-488E-A6F7-A4BE7825989B}"/>
              </a:ext>
            </a:extLst>
          </p:cNvPr>
          <p:cNvSpPr txBox="1"/>
          <p:nvPr/>
        </p:nvSpPr>
        <p:spPr>
          <a:xfrm>
            <a:off x="-10674" y="8244552"/>
            <a:ext cx="2628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−5</a:t>
            </a:r>
            <a:endParaRPr lang="en-AU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D2007-F396-466E-B446-5DBBADDCA2EE}"/>
              </a:ext>
            </a:extLst>
          </p:cNvPr>
          <p:cNvSpPr txBox="1"/>
          <p:nvPr/>
        </p:nvSpPr>
        <p:spPr>
          <a:xfrm>
            <a:off x="123978" y="7583358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DDDA1-77B8-42F4-9208-86737C66B549}"/>
              </a:ext>
            </a:extLst>
          </p:cNvPr>
          <p:cNvSpPr txBox="1"/>
          <p:nvPr/>
        </p:nvSpPr>
        <p:spPr>
          <a:xfrm>
            <a:off x="123978" y="692216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A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04EB6-76BB-48AB-A4B5-7CA8606A078E}"/>
              </a:ext>
            </a:extLst>
          </p:cNvPr>
          <p:cNvSpPr txBox="1"/>
          <p:nvPr/>
        </p:nvSpPr>
        <p:spPr>
          <a:xfrm>
            <a:off x="-4262" y="6260974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68F2E-DE2F-4AEF-8F44-ECFAB5B29CFD}"/>
              </a:ext>
            </a:extLst>
          </p:cNvPr>
          <p:cNvSpPr txBox="1"/>
          <p:nvPr/>
        </p:nvSpPr>
        <p:spPr>
          <a:xfrm>
            <a:off x="-4262" y="5599782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ABE0F-5AAA-478E-8E03-335314AF88F0}"/>
              </a:ext>
            </a:extLst>
          </p:cNvPr>
          <p:cNvSpPr txBox="1"/>
          <p:nvPr/>
        </p:nvSpPr>
        <p:spPr>
          <a:xfrm>
            <a:off x="-4262" y="493859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DBDA2-87EC-493A-B5BB-0A022A6EF50A}"/>
              </a:ext>
            </a:extLst>
          </p:cNvPr>
          <p:cNvSpPr txBox="1"/>
          <p:nvPr/>
        </p:nvSpPr>
        <p:spPr>
          <a:xfrm>
            <a:off x="-4262" y="427739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AU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AF0A5-45DC-407A-B803-67C5404AC045}"/>
              </a:ext>
            </a:extLst>
          </p:cNvPr>
          <p:cNvSpPr txBox="1"/>
          <p:nvPr/>
        </p:nvSpPr>
        <p:spPr>
          <a:xfrm>
            <a:off x="123978" y="281689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3EFDB-31F2-49DE-AA33-E4B2A2848794}"/>
              </a:ext>
            </a:extLst>
          </p:cNvPr>
          <p:cNvSpPr txBox="1"/>
          <p:nvPr/>
        </p:nvSpPr>
        <p:spPr>
          <a:xfrm>
            <a:off x="-4262" y="175753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AU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F3D29A-D183-4797-AA92-9FCF478AB31C}"/>
              </a:ext>
            </a:extLst>
          </p:cNvPr>
          <p:cNvSpPr txBox="1"/>
          <p:nvPr/>
        </p:nvSpPr>
        <p:spPr>
          <a:xfrm>
            <a:off x="-4262" y="1496323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AU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F55AA-AF9D-41EC-85A4-F50DA11AB9A2}"/>
              </a:ext>
            </a:extLst>
          </p:cNvPr>
          <p:cNvSpPr txBox="1"/>
          <p:nvPr/>
        </p:nvSpPr>
        <p:spPr>
          <a:xfrm>
            <a:off x="-4262" y="83603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AU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EE8BA-4124-4031-852D-EF101190F441}"/>
              </a:ext>
            </a:extLst>
          </p:cNvPr>
          <p:cNvSpPr txBox="1"/>
          <p:nvPr/>
        </p:nvSpPr>
        <p:spPr>
          <a:xfrm>
            <a:off x="123978" y="2156608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735DE-F2AB-4FD1-99D5-5F22CA2D6442}"/>
              </a:ext>
            </a:extLst>
          </p:cNvPr>
          <p:cNvSpPr txBox="1"/>
          <p:nvPr/>
        </p:nvSpPr>
        <p:spPr>
          <a:xfrm>
            <a:off x="6071878" y="7137350"/>
            <a:ext cx="22955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(excl. goodwill):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13E960-CE36-4702-8DF9-E2B40EF26039}"/>
              </a:ext>
            </a:extLst>
          </p:cNvPr>
          <p:cNvSpPr txBox="1"/>
          <p:nvPr/>
        </p:nvSpPr>
        <p:spPr>
          <a:xfrm>
            <a:off x="7599529" y="7528159"/>
            <a:ext cx="64120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$100b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9297D3-8065-4E33-9471-D26E6966DAC3}"/>
              </a:ext>
            </a:extLst>
          </p:cNvPr>
          <p:cNvSpPr txBox="1"/>
          <p:nvPr/>
        </p:nvSpPr>
        <p:spPr>
          <a:xfrm>
            <a:off x="6346873" y="8001446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$30b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9FFFD-6DA6-43C3-82DC-6D07517B1C2F}"/>
              </a:ext>
            </a:extLst>
          </p:cNvPr>
          <p:cNvSpPr txBox="1"/>
          <p:nvPr/>
        </p:nvSpPr>
        <p:spPr>
          <a:xfrm>
            <a:off x="7599529" y="8263319"/>
            <a:ext cx="51296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$10b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0C4983-188E-492F-9D6B-BA7E4C30B53A}"/>
              </a:ext>
            </a:extLst>
          </p:cNvPr>
          <p:cNvCxnSpPr/>
          <p:nvPr/>
        </p:nvCxnSpPr>
        <p:spPr bwMode="auto">
          <a:xfrm>
            <a:off x="7463523" y="7652806"/>
            <a:ext cx="1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985D6B-2F86-42FA-90F0-E95367B9B956}"/>
              </a:ext>
            </a:extLst>
          </p:cNvPr>
          <p:cNvCxnSpPr/>
          <p:nvPr/>
        </p:nvCxnSpPr>
        <p:spPr bwMode="auto">
          <a:xfrm>
            <a:off x="7290000" y="8387966"/>
            <a:ext cx="28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05EC43-901A-45DD-A830-015463CD7A99}"/>
              </a:ext>
            </a:extLst>
          </p:cNvPr>
          <p:cNvCxnSpPr/>
          <p:nvPr/>
        </p:nvCxnSpPr>
        <p:spPr bwMode="auto">
          <a:xfrm>
            <a:off x="6897599" y="8126093"/>
            <a:ext cx="172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8E238-B8BC-45BB-9A7F-6D5AA55838CD}"/>
              </a:ext>
            </a:extLst>
          </p:cNvPr>
          <p:cNvSpPr/>
          <p:nvPr/>
        </p:nvSpPr>
        <p:spPr bwMode="gray">
          <a:xfrm>
            <a:off x="562819" y="8563036"/>
            <a:ext cx="1584208" cy="360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 defTabSz="761588">
              <a:lnSpc>
                <a:spcPct val="85000"/>
              </a:lnSpc>
            </a:pPr>
            <a:endParaRPr lang="en-AU" sz="22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F387-F486-4682-87AE-FFF32E89C80F}"/>
              </a:ext>
            </a:extLst>
          </p:cNvPr>
          <p:cNvSpPr txBox="1"/>
          <p:nvPr/>
        </p:nvSpPr>
        <p:spPr>
          <a:xfrm>
            <a:off x="3847423" y="21094"/>
            <a:ext cx="22955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Low barriers to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9833F7-1185-413F-BF26-71EF07AD637F}"/>
              </a:ext>
            </a:extLst>
          </p:cNvPr>
          <p:cNvSpPr txBox="1"/>
          <p:nvPr/>
        </p:nvSpPr>
        <p:spPr>
          <a:xfrm>
            <a:off x="3847424" y="4125550"/>
            <a:ext cx="1718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Network effects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E5F91-86B6-4731-BE18-8B1544980098}"/>
              </a:ext>
            </a:extLst>
          </p:cNvPr>
          <p:cNvSpPr txBox="1"/>
          <p:nvPr/>
        </p:nvSpPr>
        <p:spPr>
          <a:xfrm>
            <a:off x="3847422" y="4418956"/>
            <a:ext cx="21287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Regulatory barriers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82C878-276C-484B-BF8D-6123C290DB40}"/>
              </a:ext>
            </a:extLst>
          </p:cNvPr>
          <p:cNvSpPr txBox="1"/>
          <p:nvPr/>
        </p:nvSpPr>
        <p:spPr>
          <a:xfrm>
            <a:off x="9181913" y="8929676"/>
            <a:ext cx="281716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Four-firm market share (%)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CB6A10-39E2-44C8-92D5-3BA5AF2122BC}"/>
              </a:ext>
            </a:extLst>
          </p:cNvPr>
          <p:cNvSpPr txBox="1"/>
          <p:nvPr/>
        </p:nvSpPr>
        <p:spPr>
          <a:xfrm>
            <a:off x="721466" y="4125550"/>
            <a:ext cx="21544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bg2"/>
                </a:solidFill>
              </a:rPr>
              <a:t>Natural monopolies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B40D50-E025-4F2F-8715-AFB2BC5410B8}"/>
              </a:ext>
            </a:extLst>
          </p:cNvPr>
          <p:cNvSpPr txBox="1"/>
          <p:nvPr/>
        </p:nvSpPr>
        <p:spPr>
          <a:xfrm>
            <a:off x="868947" y="3029101"/>
            <a:ext cx="18594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= 0</a:t>
            </a:r>
          </a:p>
          <a:p>
            <a:pPr algn="ctr"/>
            <a:r>
              <a:rPr lang="en-AU" sz="1800" dirty="0"/>
              <a:t>(no major players)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EBB82-6AC0-42B2-AE9E-7556FB7DB45F}"/>
              </a:ext>
            </a:extLst>
          </p:cNvPr>
          <p:cNvSpPr txBox="1"/>
          <p:nvPr/>
        </p:nvSpPr>
        <p:spPr>
          <a:xfrm>
            <a:off x="3766311" y="311752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B6E79A-2FCE-4E25-B7E4-F4EFD6EB5C8E}"/>
              </a:ext>
            </a:extLst>
          </p:cNvPr>
          <p:cNvSpPr txBox="1"/>
          <p:nvPr/>
        </p:nvSpPr>
        <p:spPr>
          <a:xfrm>
            <a:off x="17167797" y="3117438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9218DC-018D-4C0F-84C0-F2DF7F1C3BD8}"/>
              </a:ext>
            </a:extLst>
          </p:cNvPr>
          <p:cNvSpPr txBox="1"/>
          <p:nvPr/>
        </p:nvSpPr>
        <p:spPr>
          <a:xfrm>
            <a:off x="619437" y="7807537"/>
            <a:ext cx="2366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Concentration = 100%</a:t>
            </a:r>
          </a:p>
        </p:txBody>
      </p:sp>
    </p:spTree>
    <p:extLst>
      <p:ext uri="{BB962C8B-B14F-4D97-AF65-F5344CB8AC3E}">
        <p14:creationId xmlns:p14="http://schemas.microsoft.com/office/powerpoint/2010/main" val="3408161096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 charts">
  <a:themeElements>
    <a:clrScheme name="Custom 3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621214"/>
      </a:hlink>
      <a:folHlink>
        <a:srgbClr val="A02226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>
          <a:noFill/>
          <a:miter lim="800000"/>
          <a:headEnd/>
          <a:tailEnd/>
        </a:ln>
        <a:effectLst/>
      </a:spPr>
      <a:bodyPr wrap="none" lIns="0" tIns="0" rIns="0" bIns="0" anchor="ctr">
        <a:spAutoFit/>
      </a:bodyPr>
      <a:lstStyle>
        <a:defPPr algn="ctr" defTabSz="761588">
          <a:lnSpc>
            <a:spcPct val="85000"/>
          </a:lnSpc>
          <a:defRPr sz="2200" dirty="0"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19A78C94-5D41-454D-A334-A8B023468C6C}"/>
    </a:ext>
  </a:extLst>
</a:theme>
</file>

<file path=ppt/theme/theme2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2200" b="1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reports.pptx" id="{3112C16B-8F82-4231-B648-727EF9997D31}" vid="{7469A900-68D6-4C6C-98A5-3668A64923F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 guidebook</Template>
  <TotalTime>180857</TotalTime>
  <Words>512</Words>
  <Application>Microsoft Office PowerPoint</Application>
  <PresentationFormat>Custom</PresentationFormat>
  <Paragraphs>422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Grattan charts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Guidebook</dc:title>
  <dc:creator>Lucy Percival</dc:creator>
  <cp:lastModifiedBy>Cameron Chisholm</cp:lastModifiedBy>
  <cp:revision>902</cp:revision>
  <cp:lastPrinted>2017-06-23T05:31:21Z</cp:lastPrinted>
  <dcterms:created xsi:type="dcterms:W3CDTF">2016-08-05T00:21:55Z</dcterms:created>
  <dcterms:modified xsi:type="dcterms:W3CDTF">2017-10-26T04:04:34Z</dcterms:modified>
</cp:coreProperties>
</file>