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7"/>
  </p:notesMasterIdLst>
  <p:sldIdLst>
    <p:sldId id="664" r:id="rId3"/>
    <p:sldId id="665" r:id="rId4"/>
    <p:sldId id="666" r:id="rId5"/>
    <p:sldId id="667" r:id="rId6"/>
  </p:sldIdLst>
  <p:sldSz cx="17543463" cy="8820150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243663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617607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991551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9" userDrawn="1">
          <p15:clr>
            <a:srgbClr val="A4A3A4"/>
          </p15:clr>
        </p15:guide>
        <p15:guide id="2" orient="horz" pos="105" userDrawn="1">
          <p15:clr>
            <a:srgbClr val="A4A3A4"/>
          </p15:clr>
        </p15:guide>
        <p15:guide id="3" pos="7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595C"/>
    <a:srgbClr val="F8A866"/>
    <a:srgbClr val="894D4E"/>
    <a:srgbClr val="FFE79F"/>
    <a:srgbClr val="FFC35A"/>
    <a:srgbClr val="F68B33"/>
    <a:srgbClr val="D35559"/>
    <a:srgbClr val="A02226"/>
    <a:srgbClr val="DC2C32"/>
    <a:srgbClr val="C8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7002" autoAdjust="0"/>
  </p:normalViewPr>
  <p:slideViewPr>
    <p:cSldViewPr>
      <p:cViewPr varScale="1">
        <p:scale>
          <a:sx n="70" d="100"/>
          <a:sy n="70" d="100"/>
        </p:scale>
        <p:origin x="828" y="240"/>
      </p:cViewPr>
      <p:guideLst>
        <p:guide orient="horz" pos="5149"/>
        <p:guide orient="horz" pos="105"/>
        <p:guide pos="7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138" d="100"/>
          <a:sy n="138" d="100"/>
        </p:scale>
        <p:origin x="102" y="78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themeOverride" Target="../theme/themeOverride13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05494559117748"/>
          <c:y val="3.5172737306843269E-2"/>
          <c:w val="0.87990264968525844"/>
          <c:h val="0.92896541574687275"/>
        </c:manualLayout>
      </c:layout>
      <c:areaChart>
        <c:grouping val="stacked"/>
        <c:varyColors val="0"/>
        <c:ser>
          <c:idx val="4"/>
          <c:order val="4"/>
          <c:tx>
            <c:v>Base</c:v>
          </c:tx>
          <c:spPr>
            <a:solidFill>
              <a:srgbClr val="FFFFFF"/>
            </a:solidFill>
          </c:spPr>
          <c:cat>
            <c:numRef>
              <c:f>Sheet1!$S$2:$S$57</c:f>
              <c:numCache>
                <c:formatCode>General</c:formatCode>
                <c:ptCount val="56"/>
                <c:pt idx="0">
                  <c:v>1</c:v>
                </c:pt>
                <c:pt idx="1">
                  <c:v>3001</c:v>
                </c:pt>
                <c:pt idx="2">
                  <c:v>3001</c:v>
                </c:pt>
                <c:pt idx="3">
                  <c:v>17001</c:v>
                </c:pt>
                <c:pt idx="4">
                  <c:v>17001</c:v>
                </c:pt>
                <c:pt idx="5">
                  <c:v>20469.158960000001</c:v>
                </c:pt>
                <c:pt idx="6">
                  <c:v>20469.158960000001</c:v>
                </c:pt>
                <c:pt idx="7">
                  <c:v>22424.910899999999</c:v>
                </c:pt>
                <c:pt idx="8">
                  <c:v>24380.662799999998</c:v>
                </c:pt>
                <c:pt idx="9">
                  <c:v>26336.414700000001</c:v>
                </c:pt>
                <c:pt idx="10">
                  <c:v>28292.1666</c:v>
                </c:pt>
                <c:pt idx="11">
                  <c:v>30247.919000000002</c:v>
                </c:pt>
                <c:pt idx="12">
                  <c:v>32203.67</c:v>
                </c:pt>
                <c:pt idx="13">
                  <c:v>34159.421999999999</c:v>
                </c:pt>
                <c:pt idx="14">
                  <c:v>36115.173999999999</c:v>
                </c:pt>
                <c:pt idx="15">
                  <c:v>38070.925999999999</c:v>
                </c:pt>
                <c:pt idx="16">
                  <c:v>40026.678</c:v>
                </c:pt>
                <c:pt idx="17">
                  <c:v>41982.43</c:v>
                </c:pt>
                <c:pt idx="18">
                  <c:v>43938.182000000001</c:v>
                </c:pt>
                <c:pt idx="19">
                  <c:v>45893.934000000001</c:v>
                </c:pt>
                <c:pt idx="20">
                  <c:v>47849.686000000002</c:v>
                </c:pt>
                <c:pt idx="21">
                  <c:v>49805.438000000002</c:v>
                </c:pt>
                <c:pt idx="22">
                  <c:v>51761.19</c:v>
                </c:pt>
                <c:pt idx="23">
                  <c:v>53716.941999999995</c:v>
                </c:pt>
                <c:pt idx="24">
                  <c:v>55672.694000000003</c:v>
                </c:pt>
                <c:pt idx="25">
                  <c:v>57628.445</c:v>
                </c:pt>
                <c:pt idx="26">
                  <c:v>59584.197</c:v>
                </c:pt>
                <c:pt idx="27">
                  <c:v>61539.949000000001</c:v>
                </c:pt>
                <c:pt idx="28">
                  <c:v>63495.701000000001</c:v>
                </c:pt>
                <c:pt idx="29">
                  <c:v>65451.453000000001</c:v>
                </c:pt>
                <c:pt idx="30">
                  <c:v>67407.205000000002</c:v>
                </c:pt>
                <c:pt idx="31">
                  <c:v>69362.956999999995</c:v>
                </c:pt>
                <c:pt idx="32">
                  <c:v>71318.709000000003</c:v>
                </c:pt>
                <c:pt idx="33">
                  <c:v>73274.460999999996</c:v>
                </c:pt>
                <c:pt idx="34">
                  <c:v>75230.213000000003</c:v>
                </c:pt>
                <c:pt idx="35">
                  <c:v>77185.964999999997</c:v>
                </c:pt>
                <c:pt idx="36">
                  <c:v>79141.717000000004</c:v>
                </c:pt>
                <c:pt idx="37">
                  <c:v>81097.467999999993</c:v>
                </c:pt>
                <c:pt idx="38">
                  <c:v>83053.22</c:v>
                </c:pt>
                <c:pt idx="39">
                  <c:v>85008.971999999994</c:v>
                </c:pt>
                <c:pt idx="40">
                  <c:v>86964.724000000002</c:v>
                </c:pt>
                <c:pt idx="41">
                  <c:v>88920.47600000001</c:v>
                </c:pt>
                <c:pt idx="42">
                  <c:v>90876.228000000003</c:v>
                </c:pt>
                <c:pt idx="43">
                  <c:v>92831.98</c:v>
                </c:pt>
                <c:pt idx="44">
                  <c:v>94787.732000000004</c:v>
                </c:pt>
                <c:pt idx="45">
                  <c:v>96743.484000000011</c:v>
                </c:pt>
                <c:pt idx="46">
                  <c:v>98699.23599999999</c:v>
                </c:pt>
                <c:pt idx="47">
                  <c:v>100654.988</c:v>
                </c:pt>
                <c:pt idx="48">
                  <c:v>102610.74</c:v>
                </c:pt>
                <c:pt idx="49">
                  <c:v>104566.49200000001</c:v>
                </c:pt>
                <c:pt idx="50">
                  <c:v>106522.243</c:v>
                </c:pt>
                <c:pt idx="51">
                  <c:v>108477.995</c:v>
                </c:pt>
                <c:pt idx="52">
                  <c:v>110433.747</c:v>
                </c:pt>
                <c:pt idx="53">
                  <c:v>112389.499</c:v>
                </c:pt>
                <c:pt idx="54">
                  <c:v>114345.251</c:v>
                </c:pt>
                <c:pt idx="55">
                  <c:v>116301.003</c:v>
                </c:pt>
              </c:numCache>
            </c:numRef>
          </c:cat>
          <c:val>
            <c:numRef>
              <c:f>Sheet1!$V$2:$V$57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8.7269782292000002</c:v>
                </c:pt>
                <c:pt idx="3">
                  <c:v>8.7269782292000002</c:v>
                </c:pt>
                <c:pt idx="4">
                  <c:v>0</c:v>
                </c:pt>
                <c:pt idx="5">
                  <c:v>0</c:v>
                </c:pt>
                <c:pt idx="6">
                  <c:v>8.1234734468000003</c:v>
                </c:pt>
                <c:pt idx="7">
                  <c:v>8.1983472475999992</c:v>
                </c:pt>
                <c:pt idx="8">
                  <c:v>8.2578718852000002</c:v>
                </c:pt>
                <c:pt idx="9">
                  <c:v>8.3257425612000002</c:v>
                </c:pt>
                <c:pt idx="10">
                  <c:v>8.3869932483999996</c:v>
                </c:pt>
                <c:pt idx="11">
                  <c:v>8.4441074236000002</c:v>
                </c:pt>
                <c:pt idx="12">
                  <c:v>8.5079221752000009</c:v>
                </c:pt>
                <c:pt idx="13">
                  <c:v>8.5778928551999982</c:v>
                </c:pt>
                <c:pt idx="14">
                  <c:v>8.6628749116000012</c:v>
                </c:pt>
                <c:pt idx="15">
                  <c:v>8.7505247400000012</c:v>
                </c:pt>
                <c:pt idx="16">
                  <c:v>8.8438380819999995</c:v>
                </c:pt>
                <c:pt idx="17">
                  <c:v>8.8731020508</c:v>
                </c:pt>
                <c:pt idx="18">
                  <c:v>8.8782235543999999</c:v>
                </c:pt>
                <c:pt idx="19">
                  <c:v>8.8954040148000004</c:v>
                </c:pt>
                <c:pt idx="20">
                  <c:v>8.8750992812000007</c:v>
                </c:pt>
                <c:pt idx="21">
                  <c:v>8.8457728303999996</c:v>
                </c:pt>
                <c:pt idx="22">
                  <c:v>8.7588652792000001</c:v>
                </c:pt>
                <c:pt idx="23">
                  <c:v>8.613620988400001</c:v>
                </c:pt>
                <c:pt idx="24">
                  <c:v>8.4639756035999998</c:v>
                </c:pt>
                <c:pt idx="25">
                  <c:v>8.310248734</c:v>
                </c:pt>
                <c:pt idx="26">
                  <c:v>8.1911891287999996</c:v>
                </c:pt>
                <c:pt idx="27">
                  <c:v>8.040176744</c:v>
                </c:pt>
                <c:pt idx="28">
                  <c:v>7.8983727856000003</c:v>
                </c:pt>
                <c:pt idx="29">
                  <c:v>7.8560289652000002</c:v>
                </c:pt>
                <c:pt idx="30">
                  <c:v>7.8605182100000004</c:v>
                </c:pt>
                <c:pt idx="31">
                  <c:v>7.882230089200001</c:v>
                </c:pt>
                <c:pt idx="32">
                  <c:v>7.9745795580000003</c:v>
                </c:pt>
                <c:pt idx="33">
                  <c:v>8.0766991144000002</c:v>
                </c:pt>
                <c:pt idx="34">
                  <c:v>8.1787077216000004</c:v>
                </c:pt>
                <c:pt idx="35">
                  <c:v>8.3165708523999999</c:v>
                </c:pt>
                <c:pt idx="36">
                  <c:v>8.5657175272000003</c:v>
                </c:pt>
                <c:pt idx="37">
                  <c:v>8.7358607055999986</c:v>
                </c:pt>
                <c:pt idx="38">
                  <c:v>8.9755905703999996</c:v>
                </c:pt>
                <c:pt idx="39">
                  <c:v>9.3326348968000001</c:v>
                </c:pt>
                <c:pt idx="40">
                  <c:v>9.4083346112000008</c:v>
                </c:pt>
                <c:pt idx="41">
                  <c:v>9.3809632415999999</c:v>
                </c:pt>
                <c:pt idx="42">
                  <c:v>9.278580526399999</c:v>
                </c:pt>
                <c:pt idx="43">
                  <c:v>9.5005385772000004</c:v>
                </c:pt>
                <c:pt idx="44">
                  <c:v>9.7164962720000005</c:v>
                </c:pt>
                <c:pt idx="45">
                  <c:v>9.8455997320000002</c:v>
                </c:pt>
                <c:pt idx="46">
                  <c:v>9.9152299760000009</c:v>
                </c:pt>
                <c:pt idx="47">
                  <c:v>9.9245343840000011</c:v>
                </c:pt>
                <c:pt idx="48">
                  <c:v>9.8753106479999992</c:v>
                </c:pt>
                <c:pt idx="49">
                  <c:v>9.8105113639999999</c:v>
                </c:pt>
                <c:pt idx="50">
                  <c:v>9.7001985839999989</c:v>
                </c:pt>
                <c:pt idx="51">
                  <c:v>9.4433189320000004</c:v>
                </c:pt>
                <c:pt idx="52">
                  <c:v>9.2394891399999999</c:v>
                </c:pt>
                <c:pt idx="53">
                  <c:v>9.0363860040000006</c:v>
                </c:pt>
                <c:pt idx="54">
                  <c:v>9.085743828</c:v>
                </c:pt>
                <c:pt idx="55">
                  <c:v>8.9443660200000004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F-4028-97F7-75C93077539A}"/>
            </c:ext>
          </c:extLst>
        </c:ser>
        <c:ser>
          <c:idx val="5"/>
          <c:order val="5"/>
          <c:tx>
            <c:v>CI</c:v>
          </c:tx>
          <c:spPr>
            <a:solidFill>
              <a:srgbClr val="ECD2D3"/>
            </a:solidFill>
          </c:spPr>
          <c:cat>
            <c:numRef>
              <c:f>Sheet1!$S$2:$S$57</c:f>
              <c:numCache>
                <c:formatCode>General</c:formatCode>
                <c:ptCount val="56"/>
                <c:pt idx="0">
                  <c:v>1</c:v>
                </c:pt>
                <c:pt idx="1">
                  <c:v>3001</c:v>
                </c:pt>
                <c:pt idx="2">
                  <c:v>3001</c:v>
                </c:pt>
                <c:pt idx="3">
                  <c:v>17001</c:v>
                </c:pt>
                <c:pt idx="4">
                  <c:v>17001</c:v>
                </c:pt>
                <c:pt idx="5">
                  <c:v>20469.158960000001</c:v>
                </c:pt>
                <c:pt idx="6">
                  <c:v>20469.158960000001</c:v>
                </c:pt>
                <c:pt idx="7">
                  <c:v>22424.910899999999</c:v>
                </c:pt>
                <c:pt idx="8">
                  <c:v>24380.662799999998</c:v>
                </c:pt>
                <c:pt idx="9">
                  <c:v>26336.414700000001</c:v>
                </c:pt>
                <c:pt idx="10">
                  <c:v>28292.1666</c:v>
                </c:pt>
                <c:pt idx="11">
                  <c:v>30247.919000000002</c:v>
                </c:pt>
                <c:pt idx="12">
                  <c:v>32203.67</c:v>
                </c:pt>
                <c:pt idx="13">
                  <c:v>34159.421999999999</c:v>
                </c:pt>
                <c:pt idx="14">
                  <c:v>36115.173999999999</c:v>
                </c:pt>
                <c:pt idx="15">
                  <c:v>38070.925999999999</c:v>
                </c:pt>
                <c:pt idx="16">
                  <c:v>40026.678</c:v>
                </c:pt>
                <c:pt idx="17">
                  <c:v>41982.43</c:v>
                </c:pt>
                <c:pt idx="18">
                  <c:v>43938.182000000001</c:v>
                </c:pt>
                <c:pt idx="19">
                  <c:v>45893.934000000001</c:v>
                </c:pt>
                <c:pt idx="20">
                  <c:v>47849.686000000002</c:v>
                </c:pt>
                <c:pt idx="21">
                  <c:v>49805.438000000002</c:v>
                </c:pt>
                <c:pt idx="22">
                  <c:v>51761.19</c:v>
                </c:pt>
                <c:pt idx="23">
                  <c:v>53716.941999999995</c:v>
                </c:pt>
                <c:pt idx="24">
                  <c:v>55672.694000000003</c:v>
                </c:pt>
                <c:pt idx="25">
                  <c:v>57628.445</c:v>
                </c:pt>
                <c:pt idx="26">
                  <c:v>59584.197</c:v>
                </c:pt>
                <c:pt idx="27">
                  <c:v>61539.949000000001</c:v>
                </c:pt>
                <c:pt idx="28">
                  <c:v>63495.701000000001</c:v>
                </c:pt>
                <c:pt idx="29">
                  <c:v>65451.453000000001</c:v>
                </c:pt>
                <c:pt idx="30">
                  <c:v>67407.205000000002</c:v>
                </c:pt>
                <c:pt idx="31">
                  <c:v>69362.956999999995</c:v>
                </c:pt>
                <c:pt idx="32">
                  <c:v>71318.709000000003</c:v>
                </c:pt>
                <c:pt idx="33">
                  <c:v>73274.460999999996</c:v>
                </c:pt>
                <c:pt idx="34">
                  <c:v>75230.213000000003</c:v>
                </c:pt>
                <c:pt idx="35">
                  <c:v>77185.964999999997</c:v>
                </c:pt>
                <c:pt idx="36">
                  <c:v>79141.717000000004</c:v>
                </c:pt>
                <c:pt idx="37">
                  <c:v>81097.467999999993</c:v>
                </c:pt>
                <c:pt idx="38">
                  <c:v>83053.22</c:v>
                </c:pt>
                <c:pt idx="39">
                  <c:v>85008.971999999994</c:v>
                </c:pt>
                <c:pt idx="40">
                  <c:v>86964.724000000002</c:v>
                </c:pt>
                <c:pt idx="41">
                  <c:v>88920.47600000001</c:v>
                </c:pt>
                <c:pt idx="42">
                  <c:v>90876.228000000003</c:v>
                </c:pt>
                <c:pt idx="43">
                  <c:v>92831.98</c:v>
                </c:pt>
                <c:pt idx="44">
                  <c:v>94787.732000000004</c:v>
                </c:pt>
                <c:pt idx="45">
                  <c:v>96743.484000000011</c:v>
                </c:pt>
                <c:pt idx="46">
                  <c:v>98699.23599999999</c:v>
                </c:pt>
                <c:pt idx="47">
                  <c:v>100654.988</c:v>
                </c:pt>
                <c:pt idx="48">
                  <c:v>102610.74</c:v>
                </c:pt>
                <c:pt idx="49">
                  <c:v>104566.49200000001</c:v>
                </c:pt>
                <c:pt idx="50">
                  <c:v>106522.243</c:v>
                </c:pt>
                <c:pt idx="51">
                  <c:v>108477.995</c:v>
                </c:pt>
                <c:pt idx="52">
                  <c:v>110433.747</c:v>
                </c:pt>
                <c:pt idx="53">
                  <c:v>112389.499</c:v>
                </c:pt>
                <c:pt idx="54">
                  <c:v>114345.251</c:v>
                </c:pt>
                <c:pt idx="55">
                  <c:v>116301.003</c:v>
                </c:pt>
              </c:numCache>
            </c:numRef>
          </c:cat>
          <c:val>
            <c:numRef>
              <c:f>Sheet1!$W$2:$W$57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1.5452335415999998</c:v>
                </c:pt>
                <c:pt idx="3">
                  <c:v>1.5452335415999998</c:v>
                </c:pt>
                <c:pt idx="4">
                  <c:v>0</c:v>
                </c:pt>
                <c:pt idx="5">
                  <c:v>0</c:v>
                </c:pt>
                <c:pt idx="6">
                  <c:v>1.1748717064</c:v>
                </c:pt>
                <c:pt idx="7">
                  <c:v>1.2033545047999998</c:v>
                </c:pt>
                <c:pt idx="8">
                  <c:v>1.2358628296</c:v>
                </c:pt>
                <c:pt idx="9">
                  <c:v>1.2571166776</c:v>
                </c:pt>
                <c:pt idx="10">
                  <c:v>1.2787107031999998</c:v>
                </c:pt>
                <c:pt idx="11">
                  <c:v>1.3031847528</c:v>
                </c:pt>
                <c:pt idx="12">
                  <c:v>1.3386050495999999</c:v>
                </c:pt>
                <c:pt idx="13">
                  <c:v>1.3780284896000001</c:v>
                </c:pt>
                <c:pt idx="14">
                  <c:v>1.4245761768</c:v>
                </c:pt>
                <c:pt idx="15">
                  <c:v>1.4859191199999999</c:v>
                </c:pt>
                <c:pt idx="16">
                  <c:v>1.578278436</c:v>
                </c:pt>
                <c:pt idx="17">
                  <c:v>1.6584922983999999</c:v>
                </c:pt>
                <c:pt idx="18">
                  <c:v>1.7644972912000001</c:v>
                </c:pt>
                <c:pt idx="19">
                  <c:v>1.8462175704000001</c:v>
                </c:pt>
                <c:pt idx="20">
                  <c:v>1.9655704376000001</c:v>
                </c:pt>
                <c:pt idx="21">
                  <c:v>2.1217343391999997</c:v>
                </c:pt>
                <c:pt idx="22">
                  <c:v>2.2239766415999997</c:v>
                </c:pt>
                <c:pt idx="23">
                  <c:v>2.2920346231999997</c:v>
                </c:pt>
                <c:pt idx="24">
                  <c:v>2.3554675928000002</c:v>
                </c:pt>
                <c:pt idx="25">
                  <c:v>2.3832163319999999</c:v>
                </c:pt>
                <c:pt idx="26">
                  <c:v>2.4032607424000001</c:v>
                </c:pt>
                <c:pt idx="27">
                  <c:v>2.4301103120000001</c:v>
                </c:pt>
                <c:pt idx="28">
                  <c:v>2.4453024288000003</c:v>
                </c:pt>
                <c:pt idx="29">
                  <c:v>2.4581952696</c:v>
                </c:pt>
                <c:pt idx="30">
                  <c:v>2.4749713799999999</c:v>
                </c:pt>
                <c:pt idx="31">
                  <c:v>2.4747694216</c:v>
                </c:pt>
                <c:pt idx="32">
                  <c:v>2.4396078839999999</c:v>
                </c:pt>
                <c:pt idx="33">
                  <c:v>2.3454275711999997</c:v>
                </c:pt>
                <c:pt idx="34">
                  <c:v>2.2387317567999996</c:v>
                </c:pt>
                <c:pt idx="35">
                  <c:v>2.2274686951999998</c:v>
                </c:pt>
                <c:pt idx="36">
                  <c:v>2.2511077455999997</c:v>
                </c:pt>
                <c:pt idx="37">
                  <c:v>2.5377085888000002</c:v>
                </c:pt>
                <c:pt idx="38">
                  <c:v>2.8132948592</c:v>
                </c:pt>
                <c:pt idx="39">
                  <c:v>3.0362102063999998</c:v>
                </c:pt>
                <c:pt idx="40">
                  <c:v>3.1752167776000002</c:v>
                </c:pt>
                <c:pt idx="41">
                  <c:v>3.2800915167999998</c:v>
                </c:pt>
                <c:pt idx="42">
                  <c:v>3.5616969471999997</c:v>
                </c:pt>
                <c:pt idx="43">
                  <c:v>3.8441908456</c:v>
                </c:pt>
                <c:pt idx="44">
                  <c:v>4.0911934560000001</c:v>
                </c:pt>
                <c:pt idx="45">
                  <c:v>4.3568185360000005</c:v>
                </c:pt>
                <c:pt idx="46">
                  <c:v>4.6645820479999998</c:v>
                </c:pt>
                <c:pt idx="47">
                  <c:v>5.0576412319999999</c:v>
                </c:pt>
                <c:pt idx="48">
                  <c:v>5.5458247040000002</c:v>
                </c:pt>
                <c:pt idx="49">
                  <c:v>6.1064352719999997</c:v>
                </c:pt>
                <c:pt idx="50">
                  <c:v>6.7364988320000005</c:v>
                </c:pt>
                <c:pt idx="51">
                  <c:v>7.6105361359999995</c:v>
                </c:pt>
                <c:pt idx="52">
                  <c:v>8.3579437199999997</c:v>
                </c:pt>
                <c:pt idx="53">
                  <c:v>9.0112179920000006</c:v>
                </c:pt>
                <c:pt idx="54">
                  <c:v>9.0216083440000006</c:v>
                </c:pt>
                <c:pt idx="55">
                  <c:v>9.3965359599999996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F-4028-97F7-75C930775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F92F-4028-97F7-75C93077539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F92F-4028-97F7-75C93077539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F92F-4028-97F7-75C93077539A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92F-4028-97F7-75C93077539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F92F-4028-97F7-75C93077539A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92F-4028-97F7-75C93077539A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F92F-4028-97F7-75C93077539A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F92F-4028-97F7-75C93077539A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F92F-4028-97F7-75C93077539A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F92F-4028-97F7-75C93077539A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F92F-4028-97F7-75C93077539A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F92F-4028-97F7-75C93077539A}"/>
              </c:ext>
            </c:extLst>
          </c:dPt>
          <c:xVal>
            <c:numRef>
              <c:f>Sheet1!$O$2:$O$23</c:f>
              <c:numCache>
                <c:formatCode>General</c:formatCode>
                <c:ptCount val="22"/>
                <c:pt idx="2">
                  <c:v>20001</c:v>
                </c:pt>
                <c:pt idx="3">
                  <c:v>120001</c:v>
                </c:pt>
                <c:pt idx="4">
                  <c:v>1</c:v>
                </c:pt>
                <c:pt idx="5">
                  <c:v>120001</c:v>
                </c:pt>
                <c:pt idx="6">
                  <c:v>3001</c:v>
                </c:pt>
                <c:pt idx="7">
                  <c:v>17001</c:v>
                </c:pt>
                <c:pt idx="8">
                  <c:v>20001</c:v>
                </c:pt>
                <c:pt idx="9">
                  <c:v>120001</c:v>
                </c:pt>
                <c:pt idx="10">
                  <c:v>1</c:v>
                </c:pt>
                <c:pt idx="11">
                  <c:v>120001</c:v>
                </c:pt>
                <c:pt idx="12">
                  <c:v>1</c:v>
                </c:pt>
                <c:pt idx="13">
                  <c:v>120001</c:v>
                </c:pt>
                <c:pt idx="14">
                  <c:v>1</c:v>
                </c:pt>
                <c:pt idx="15">
                  <c:v>120001</c:v>
                </c:pt>
                <c:pt idx="16">
                  <c:v>1</c:v>
                </c:pt>
                <c:pt idx="17">
                  <c:v>120001</c:v>
                </c:pt>
                <c:pt idx="18">
                  <c:v>1</c:v>
                </c:pt>
                <c:pt idx="19">
                  <c:v>120001</c:v>
                </c:pt>
                <c:pt idx="20">
                  <c:v>1</c:v>
                </c:pt>
                <c:pt idx="21">
                  <c:v>120001</c:v>
                </c:pt>
              </c:numCache>
            </c:numRef>
          </c:xVal>
          <c:yVal>
            <c:numRef>
              <c:f>Sheet1!$N$2:$N$23</c:f>
              <c:numCache>
                <c:formatCode>General</c:formatCode>
                <c:ptCount val="22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25</c:v>
                </c:pt>
                <c:pt idx="19">
                  <c:v>25</c:v>
                </c:pt>
                <c:pt idx="20">
                  <c:v>30</c:v>
                </c:pt>
                <c:pt idx="2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F92F-4028-97F7-75C93077539A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5"/>
          </c:errBars>
          <c:xVal>
            <c:numRef>
              <c:f>Sheet1!$P$2:$P$7</c:f>
              <c:numCache>
                <c:formatCode>General</c:formatCode>
                <c:ptCount val="6"/>
                <c:pt idx="0">
                  <c:v>20001</c:v>
                </c:pt>
                <c:pt idx="1">
                  <c:v>40001</c:v>
                </c:pt>
                <c:pt idx="2">
                  <c:v>60001</c:v>
                </c:pt>
                <c:pt idx="3">
                  <c:v>80001</c:v>
                </c:pt>
                <c:pt idx="4">
                  <c:v>100001</c:v>
                </c:pt>
                <c:pt idx="5">
                  <c:v>120001</c:v>
                </c:pt>
              </c:numCache>
            </c:numRef>
          </c:xVal>
          <c:yVal>
            <c:numRef>
              <c:f>Sheet1!$Q$2:$Q$7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F92F-4028-97F7-75C930775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F92F-4028-97F7-75C93077539A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F-F92F-4028-97F7-75C93077539A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1-F92F-4028-97F7-75C93077539A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3-F92F-4028-97F7-75C93077539A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5-F92F-4028-97F7-75C93077539A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7-F92F-4028-97F7-75C93077539A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9-F92F-4028-97F7-75C93077539A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A-F92F-4028-97F7-75C93077539A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F92F-4028-97F7-75C93077539A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F92F-4028-97F7-75C93077539A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F92F-4028-97F7-75C93077539A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F92F-4028-97F7-75C93077539A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F92F-4028-97F7-75C93077539A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6-F92F-4028-97F7-75C93077539A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8-F92F-4028-97F7-75C93077539A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F92F-4028-97F7-75C93077539A}"/>
                  </c:ext>
                </c:extLst>
              </c15:ser>
            </c15:filteredScatterSeries>
          </c:ext>
        </c:extLst>
      </c:scatterChart>
      <c:dateAx>
        <c:axId val="324224896"/>
        <c:scaling>
          <c:orientation val="minMax"/>
          <c:max val="123059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  <c:majorUnit val="300"/>
        <c:majorTimeUnit val="years"/>
      </c:date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areaChart>
        <c:grouping val="stacked"/>
        <c:varyColors val="0"/>
        <c:ser>
          <c:idx val="1"/>
          <c:order val="1"/>
          <c:tx>
            <c:v>Base</c:v>
          </c:tx>
          <c:spPr>
            <a:solidFill>
              <a:srgbClr val="FFFFFF"/>
            </a:solidFill>
            <a:ln>
              <a:noFill/>
            </a:ln>
          </c:spPr>
          <c:cat>
            <c:numRef>
              <c:f>Sheet1!$D$1:$D$48</c:f>
              <c:numCache>
                <c:formatCode>General</c:formatCode>
                <c:ptCount val="48"/>
                <c:pt idx="0">
                  <c:v>1500</c:v>
                </c:pt>
                <c:pt idx="1">
                  <c:v>1500</c:v>
                </c:pt>
                <c:pt idx="2">
                  <c:v>18500</c:v>
                </c:pt>
                <c:pt idx="3">
                  <c:v>18500</c:v>
                </c:pt>
                <c:pt idx="4">
                  <c:v>25468.158960000001</c:v>
                </c:pt>
                <c:pt idx="5">
                  <c:v>25468.158960000001</c:v>
                </c:pt>
                <c:pt idx="6">
                  <c:v>27321.870099999996</c:v>
                </c:pt>
                <c:pt idx="7">
                  <c:v>29175.581200000001</c:v>
                </c:pt>
                <c:pt idx="8">
                  <c:v>31029.292300000001</c:v>
                </c:pt>
                <c:pt idx="9">
                  <c:v>32883.003400000001</c:v>
                </c:pt>
                <c:pt idx="10">
                  <c:v>34736.714499999995</c:v>
                </c:pt>
                <c:pt idx="11">
                  <c:v>36590.425999999999</c:v>
                </c:pt>
                <c:pt idx="12">
                  <c:v>38444.136999999995</c:v>
                </c:pt>
                <c:pt idx="13">
                  <c:v>40297.848000000005</c:v>
                </c:pt>
                <c:pt idx="14">
                  <c:v>42151.559000000001</c:v>
                </c:pt>
                <c:pt idx="15">
                  <c:v>44005.27</c:v>
                </c:pt>
                <c:pt idx="16">
                  <c:v>45858.981</c:v>
                </c:pt>
                <c:pt idx="17">
                  <c:v>47712.692000000003</c:v>
                </c:pt>
                <c:pt idx="18">
                  <c:v>49566.402999999998</c:v>
                </c:pt>
                <c:pt idx="19">
                  <c:v>51420.114000000001</c:v>
                </c:pt>
                <c:pt idx="20">
                  <c:v>53273.826000000001</c:v>
                </c:pt>
                <c:pt idx="21">
                  <c:v>55127.537000000004</c:v>
                </c:pt>
                <c:pt idx="22">
                  <c:v>56981.248</c:v>
                </c:pt>
                <c:pt idx="23">
                  <c:v>58834.958999999995</c:v>
                </c:pt>
                <c:pt idx="24">
                  <c:v>60688.67</c:v>
                </c:pt>
                <c:pt idx="25">
                  <c:v>62542.381000000001</c:v>
                </c:pt>
                <c:pt idx="26">
                  <c:v>64396.092000000011</c:v>
                </c:pt>
                <c:pt idx="27">
                  <c:v>66249.803</c:v>
                </c:pt>
                <c:pt idx="28">
                  <c:v>68103.513999999996</c:v>
                </c:pt>
                <c:pt idx="29">
                  <c:v>69957.224999999991</c:v>
                </c:pt>
                <c:pt idx="30">
                  <c:v>71810.936999999991</c:v>
                </c:pt>
                <c:pt idx="31">
                  <c:v>73664.648000000001</c:v>
                </c:pt>
                <c:pt idx="32">
                  <c:v>75518.358999999997</c:v>
                </c:pt>
                <c:pt idx="33">
                  <c:v>77372.070000000007</c:v>
                </c:pt>
                <c:pt idx="34">
                  <c:v>79225.781000000003</c:v>
                </c:pt>
                <c:pt idx="35">
                  <c:v>81079.491999999998</c:v>
                </c:pt>
                <c:pt idx="36">
                  <c:v>82933.202999999994</c:v>
                </c:pt>
                <c:pt idx="37">
                  <c:v>84786.91399999999</c:v>
                </c:pt>
                <c:pt idx="38">
                  <c:v>86640.625</c:v>
                </c:pt>
                <c:pt idx="39">
                  <c:v>88494.33600000001</c:v>
                </c:pt>
                <c:pt idx="40">
                  <c:v>90348.04800000001</c:v>
                </c:pt>
                <c:pt idx="41">
                  <c:v>92201.758999999991</c:v>
                </c:pt>
                <c:pt idx="42">
                  <c:v>94055.47</c:v>
                </c:pt>
                <c:pt idx="43">
                  <c:v>95909.180999999997</c:v>
                </c:pt>
                <c:pt idx="44">
                  <c:v>97762.891999999993</c:v>
                </c:pt>
                <c:pt idx="45">
                  <c:v>99616.603000000003</c:v>
                </c:pt>
                <c:pt idx="46">
                  <c:v>101470.314</c:v>
                </c:pt>
                <c:pt idx="47">
                  <c:v>103324.02500000001</c:v>
                </c:pt>
              </c:numCache>
            </c:numRef>
          </c:cat>
          <c:val>
            <c:numRef>
              <c:f>Sheet1!$E$1:$E$48</c:f>
              <c:numCache>
                <c:formatCode>General</c:formatCode>
                <c:ptCount val="48"/>
                <c:pt idx="0">
                  <c:v>0</c:v>
                </c:pt>
                <c:pt idx="1">
                  <c:v>41.177145523599997</c:v>
                </c:pt>
                <c:pt idx="2">
                  <c:v>41.177145523599997</c:v>
                </c:pt>
                <c:pt idx="3">
                  <c:v>0</c:v>
                </c:pt>
                <c:pt idx="4">
                  <c:v>0</c:v>
                </c:pt>
                <c:pt idx="5">
                  <c:v>39.7570420176</c:v>
                </c:pt>
                <c:pt idx="6">
                  <c:v>39.8177422248</c:v>
                </c:pt>
                <c:pt idx="7">
                  <c:v>39.863332591199999</c:v>
                </c:pt>
                <c:pt idx="8">
                  <c:v>39.895703209600001</c:v>
                </c:pt>
                <c:pt idx="9">
                  <c:v>39.922113672800002</c:v>
                </c:pt>
                <c:pt idx="10">
                  <c:v>39.964205681199999</c:v>
                </c:pt>
                <c:pt idx="11">
                  <c:v>40.016152691200006</c:v>
                </c:pt>
                <c:pt idx="12">
                  <c:v>40.064418679599996</c:v>
                </c:pt>
                <c:pt idx="13">
                  <c:v>40.114082778800004</c:v>
                </c:pt>
                <c:pt idx="14">
                  <c:v>40.15988377</c:v>
                </c:pt>
                <c:pt idx="15">
                  <c:v>40.232713546799999</c:v>
                </c:pt>
                <c:pt idx="16">
                  <c:v>40.302321963200001</c:v>
                </c:pt>
                <c:pt idx="17">
                  <c:v>40.306761954400002</c:v>
                </c:pt>
                <c:pt idx="18">
                  <c:v>40.290212629599999</c:v>
                </c:pt>
                <c:pt idx="19">
                  <c:v>40.243665754400006</c:v>
                </c:pt>
                <c:pt idx="20">
                  <c:v>40.161647866800003</c:v>
                </c:pt>
                <c:pt idx="21">
                  <c:v>40.052895454000002</c:v>
                </c:pt>
                <c:pt idx="22">
                  <c:v>39.867387276400002</c:v>
                </c:pt>
                <c:pt idx="23">
                  <c:v>39.702257116000006</c:v>
                </c:pt>
                <c:pt idx="24">
                  <c:v>39.4106817312</c:v>
                </c:pt>
                <c:pt idx="25">
                  <c:v>39.114650951999998</c:v>
                </c:pt>
                <c:pt idx="26">
                  <c:v>38.933569091999999</c:v>
                </c:pt>
                <c:pt idx="27">
                  <c:v>38.727471651999998</c:v>
                </c:pt>
                <c:pt idx="28">
                  <c:v>38.574535728000001</c:v>
                </c:pt>
                <c:pt idx="29">
                  <c:v>38.459670019999997</c:v>
                </c:pt>
                <c:pt idx="30">
                  <c:v>38.44299788</c:v>
                </c:pt>
                <c:pt idx="31">
                  <c:v>38.467491712000005</c:v>
                </c:pt>
                <c:pt idx="32">
                  <c:v>38.466930912000002</c:v>
                </c:pt>
                <c:pt idx="33">
                  <c:v>38.375589744000003</c:v>
                </c:pt>
                <c:pt idx="34">
                  <c:v>38.290000339999999</c:v>
                </c:pt>
                <c:pt idx="35">
                  <c:v>38.298609292000002</c:v>
                </c:pt>
                <c:pt idx="36">
                  <c:v>38.303948336000005</c:v>
                </c:pt>
                <c:pt idx="37">
                  <c:v>38.271727955999999</c:v>
                </c:pt>
                <c:pt idx="38">
                  <c:v>38.168004379999999</c:v>
                </c:pt>
                <c:pt idx="39">
                  <c:v>38.461212347999997</c:v>
                </c:pt>
                <c:pt idx="40">
                  <c:v>39.075557044</c:v>
                </c:pt>
                <c:pt idx="41">
                  <c:v>38.917968864000002</c:v>
                </c:pt>
                <c:pt idx="42">
                  <c:v>38.338127267999994</c:v>
                </c:pt>
                <c:pt idx="43">
                  <c:v>38.123158079999996</c:v>
                </c:pt>
                <c:pt idx="44">
                  <c:v>37.863239543999995</c:v>
                </c:pt>
                <c:pt idx="45">
                  <c:v>37.580166212000002</c:v>
                </c:pt>
                <c:pt idx="46">
                  <c:v>37.090344524000002</c:v>
                </c:pt>
                <c:pt idx="47">
                  <c:v>34.968159147999998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47AA-4E9C-B1DD-7B4314BFD40F}"/>
            </c:ext>
          </c:extLst>
        </c:ser>
        <c:ser>
          <c:idx val="2"/>
          <c:order val="2"/>
          <c:tx>
            <c:v>CI</c:v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Sheet1!$D$1:$D$48</c:f>
              <c:numCache>
                <c:formatCode>General</c:formatCode>
                <c:ptCount val="48"/>
                <c:pt idx="0">
                  <c:v>1500</c:v>
                </c:pt>
                <c:pt idx="1">
                  <c:v>1500</c:v>
                </c:pt>
                <c:pt idx="2">
                  <c:v>18500</c:v>
                </c:pt>
                <c:pt idx="3">
                  <c:v>18500</c:v>
                </c:pt>
                <c:pt idx="4">
                  <c:v>25468.158960000001</c:v>
                </c:pt>
                <c:pt idx="5">
                  <c:v>25468.158960000001</c:v>
                </c:pt>
                <c:pt idx="6">
                  <c:v>27321.870099999996</c:v>
                </c:pt>
                <c:pt idx="7">
                  <c:v>29175.581200000001</c:v>
                </c:pt>
                <c:pt idx="8">
                  <c:v>31029.292300000001</c:v>
                </c:pt>
                <c:pt idx="9">
                  <c:v>32883.003400000001</c:v>
                </c:pt>
                <c:pt idx="10">
                  <c:v>34736.714499999995</c:v>
                </c:pt>
                <c:pt idx="11">
                  <c:v>36590.425999999999</c:v>
                </c:pt>
                <c:pt idx="12">
                  <c:v>38444.136999999995</c:v>
                </c:pt>
                <c:pt idx="13">
                  <c:v>40297.848000000005</c:v>
                </c:pt>
                <c:pt idx="14">
                  <c:v>42151.559000000001</c:v>
                </c:pt>
                <c:pt idx="15">
                  <c:v>44005.27</c:v>
                </c:pt>
                <c:pt idx="16">
                  <c:v>45858.981</c:v>
                </c:pt>
                <c:pt idx="17">
                  <c:v>47712.692000000003</c:v>
                </c:pt>
                <c:pt idx="18">
                  <c:v>49566.402999999998</c:v>
                </c:pt>
                <c:pt idx="19">
                  <c:v>51420.114000000001</c:v>
                </c:pt>
                <c:pt idx="20">
                  <c:v>53273.826000000001</c:v>
                </c:pt>
                <c:pt idx="21">
                  <c:v>55127.537000000004</c:v>
                </c:pt>
                <c:pt idx="22">
                  <c:v>56981.248</c:v>
                </c:pt>
                <c:pt idx="23">
                  <c:v>58834.958999999995</c:v>
                </c:pt>
                <c:pt idx="24">
                  <c:v>60688.67</c:v>
                </c:pt>
                <c:pt idx="25">
                  <c:v>62542.381000000001</c:v>
                </c:pt>
                <c:pt idx="26">
                  <c:v>64396.092000000011</c:v>
                </c:pt>
                <c:pt idx="27">
                  <c:v>66249.803</c:v>
                </c:pt>
                <c:pt idx="28">
                  <c:v>68103.513999999996</c:v>
                </c:pt>
                <c:pt idx="29">
                  <c:v>69957.224999999991</c:v>
                </c:pt>
                <c:pt idx="30">
                  <c:v>71810.936999999991</c:v>
                </c:pt>
                <c:pt idx="31">
                  <c:v>73664.648000000001</c:v>
                </c:pt>
                <c:pt idx="32">
                  <c:v>75518.358999999997</c:v>
                </c:pt>
                <c:pt idx="33">
                  <c:v>77372.070000000007</c:v>
                </c:pt>
                <c:pt idx="34">
                  <c:v>79225.781000000003</c:v>
                </c:pt>
                <c:pt idx="35">
                  <c:v>81079.491999999998</c:v>
                </c:pt>
                <c:pt idx="36">
                  <c:v>82933.202999999994</c:v>
                </c:pt>
                <c:pt idx="37">
                  <c:v>84786.91399999999</c:v>
                </c:pt>
                <c:pt idx="38">
                  <c:v>86640.625</c:v>
                </c:pt>
                <c:pt idx="39">
                  <c:v>88494.33600000001</c:v>
                </c:pt>
                <c:pt idx="40">
                  <c:v>90348.04800000001</c:v>
                </c:pt>
                <c:pt idx="41">
                  <c:v>92201.758999999991</c:v>
                </c:pt>
                <c:pt idx="42">
                  <c:v>94055.47</c:v>
                </c:pt>
                <c:pt idx="43">
                  <c:v>95909.180999999997</c:v>
                </c:pt>
                <c:pt idx="44">
                  <c:v>97762.891999999993</c:v>
                </c:pt>
                <c:pt idx="45">
                  <c:v>99616.603000000003</c:v>
                </c:pt>
                <c:pt idx="46">
                  <c:v>101470.314</c:v>
                </c:pt>
                <c:pt idx="47">
                  <c:v>103324.02500000001</c:v>
                </c:pt>
              </c:numCache>
            </c:numRef>
          </c:cat>
          <c:val>
            <c:numRef>
              <c:f>Sheet1!$F$1:$F$48</c:f>
              <c:numCache>
                <c:formatCode>General</c:formatCode>
                <c:ptCount val="48"/>
                <c:pt idx="0">
                  <c:v>0</c:v>
                </c:pt>
                <c:pt idx="1">
                  <c:v>1.1936109528000001</c:v>
                </c:pt>
                <c:pt idx="2">
                  <c:v>1.1936109528000001</c:v>
                </c:pt>
                <c:pt idx="3">
                  <c:v>0</c:v>
                </c:pt>
                <c:pt idx="4">
                  <c:v>0</c:v>
                </c:pt>
                <c:pt idx="5">
                  <c:v>1.5950673648</c:v>
                </c:pt>
                <c:pt idx="6">
                  <c:v>1.6047269503999999</c:v>
                </c:pt>
                <c:pt idx="7">
                  <c:v>1.6122912175999999</c:v>
                </c:pt>
                <c:pt idx="8">
                  <c:v>1.6210071807999999</c:v>
                </c:pt>
                <c:pt idx="9">
                  <c:v>1.6346314544</c:v>
                </c:pt>
                <c:pt idx="10">
                  <c:v>1.6486972376</c:v>
                </c:pt>
                <c:pt idx="11">
                  <c:v>1.6662696175999998</c:v>
                </c:pt>
                <c:pt idx="12">
                  <c:v>1.6912310408</c:v>
                </c:pt>
                <c:pt idx="13">
                  <c:v>1.7172656423999999</c:v>
                </c:pt>
                <c:pt idx="14">
                  <c:v>1.76406566</c:v>
                </c:pt>
                <c:pt idx="15">
                  <c:v>1.8550407064000001</c:v>
                </c:pt>
                <c:pt idx="16">
                  <c:v>1.9599826735999999</c:v>
                </c:pt>
                <c:pt idx="17">
                  <c:v>2.0949728911999999</c:v>
                </c:pt>
                <c:pt idx="18">
                  <c:v>2.2430445407999997</c:v>
                </c:pt>
                <c:pt idx="19">
                  <c:v>2.4235276911999999</c:v>
                </c:pt>
                <c:pt idx="20">
                  <c:v>2.7050750664000001</c:v>
                </c:pt>
                <c:pt idx="21">
                  <c:v>2.9745600919999999</c:v>
                </c:pt>
                <c:pt idx="22">
                  <c:v>3.2466710472</c:v>
                </c:pt>
                <c:pt idx="23">
                  <c:v>3.406873568</c:v>
                </c:pt>
                <c:pt idx="24">
                  <c:v>3.8240277376000003</c:v>
                </c:pt>
                <c:pt idx="25">
                  <c:v>4.1651912960000006</c:v>
                </c:pt>
                <c:pt idx="26">
                  <c:v>4.3626946159999997</c:v>
                </c:pt>
                <c:pt idx="27">
                  <c:v>4.509484896</c:v>
                </c:pt>
                <c:pt idx="28">
                  <c:v>4.6437621440000001</c:v>
                </c:pt>
                <c:pt idx="29">
                  <c:v>4.8228465600000003</c:v>
                </c:pt>
                <c:pt idx="30">
                  <c:v>4.9271538399999999</c:v>
                </c:pt>
                <c:pt idx="31">
                  <c:v>4.9531759759999998</c:v>
                </c:pt>
                <c:pt idx="32">
                  <c:v>4.9477271759999999</c:v>
                </c:pt>
                <c:pt idx="33">
                  <c:v>5.101404112</c:v>
                </c:pt>
                <c:pt idx="34">
                  <c:v>5.3464037199999996</c:v>
                </c:pt>
                <c:pt idx="35">
                  <c:v>5.5866264160000005</c:v>
                </c:pt>
                <c:pt idx="36">
                  <c:v>5.8968791280000001</c:v>
                </c:pt>
                <c:pt idx="37">
                  <c:v>6.3794330879999999</c:v>
                </c:pt>
                <c:pt idx="38">
                  <c:v>7.1821142399999998</c:v>
                </c:pt>
                <c:pt idx="39">
                  <c:v>8.0386213040000012</c:v>
                </c:pt>
                <c:pt idx="40">
                  <c:v>9.1513619120000005</c:v>
                </c:pt>
                <c:pt idx="41">
                  <c:v>9.8530242720000007</c:v>
                </c:pt>
                <c:pt idx="42">
                  <c:v>11.329061464</c:v>
                </c:pt>
                <c:pt idx="43">
                  <c:v>12.185425840000001</c:v>
                </c:pt>
                <c:pt idx="44">
                  <c:v>13.143146911999999</c:v>
                </c:pt>
                <c:pt idx="45">
                  <c:v>13.820725576000001</c:v>
                </c:pt>
                <c:pt idx="46">
                  <c:v>14.504952951999998</c:v>
                </c:pt>
                <c:pt idx="47">
                  <c:v>18.325465704000003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47AA-4E9C-B1DD-7B4314BFD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</c:v>
                      </c:pt>
                    </c:strCache>
                  </c:strRef>
                </c:tx>
                <c:spPr>
                  <a:ln w="9525" cap="sq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B-47AA-4E9C-B1DD-7B4314BFD40F}"/>
                    </c:ext>
                  </c:extLst>
                </c:dPt>
                <c:dPt>
                  <c:idx val="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A-47AA-4E9C-B1DD-7B4314BFD40F}"/>
                    </c:ext>
                  </c:extLst>
                </c:dPt>
                <c:dPt>
                  <c:idx val="5"/>
                  <c:bubble3D val="0"/>
                  <c:spPr>
                    <a:ln w="19050" cap="sq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C-47AA-4E9C-B1DD-7B4314BFD40F}"/>
                    </c:ext>
                  </c:extLst>
                </c:dPt>
                <c:dPt>
                  <c:idx val="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9-47AA-4E9C-B1DD-7B4314BFD40F}"/>
                    </c:ext>
                  </c:extLst>
                </c:dPt>
                <c:dPt>
                  <c:idx val="7"/>
                  <c:bubble3D val="0"/>
                  <c:spPr>
                    <a:ln w="19050" cap="sq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47AA-4E9C-B1DD-7B4314BFD40F}"/>
                    </c:ext>
                  </c:extLst>
                </c:dPt>
                <c:dPt>
                  <c:idx val="8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8-47AA-4E9C-B1DD-7B4314BFD40F}"/>
                    </c:ext>
                  </c:extLst>
                </c:dPt>
                <c:dPt>
                  <c:idx val="10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7-47AA-4E9C-B1DD-7B4314BFD40F}"/>
                    </c:ext>
                  </c:extLst>
                </c:dPt>
                <c:dPt>
                  <c:idx val="1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6-47AA-4E9C-B1DD-7B4314BFD40F}"/>
                    </c:ext>
                  </c:extLst>
                </c:dPt>
                <c:dPt>
                  <c:idx val="1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5-47AA-4E9C-B1DD-7B4314BFD40F}"/>
                    </c:ext>
                  </c:extLst>
                </c:dPt>
                <c:dPt>
                  <c:idx val="1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4-47AA-4E9C-B1DD-7B4314BFD40F}"/>
                    </c:ext>
                  </c:extLst>
                </c:dPt>
                <c:dPt>
                  <c:idx val="18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3-47AA-4E9C-B1DD-7B4314BFD40F}"/>
                    </c:ext>
                  </c:extLst>
                </c:dPt>
                <c:dPt>
                  <c:idx val="20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2-47AA-4E9C-B1DD-7B4314BFD40F}"/>
                    </c:ext>
                  </c:extLst>
                </c:dPt>
                <c:dPt>
                  <c:idx val="2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1-47AA-4E9C-B1DD-7B4314BFD40F}"/>
                    </c:ext>
                  </c:extLst>
                </c:dPt>
                <c:dPt>
                  <c:idx val="2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0-47AA-4E9C-B1DD-7B4314BFD40F}"/>
                    </c:ext>
                  </c:extLst>
                </c:dPt>
                <c:dPt>
                  <c:idx val="2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F-47AA-4E9C-B1DD-7B4314BFD40F}"/>
                    </c:ext>
                  </c:extLst>
                </c:dPt>
                <c:dPt>
                  <c:idx val="28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E-47AA-4E9C-B1DD-7B4314BFD40F}"/>
                    </c:ext>
                  </c:extLst>
                </c:dPt>
                <c:dPt>
                  <c:idx val="29"/>
                  <c:bubble3D val="0"/>
                  <c:spPr>
                    <a:ln w="19050" cap="sq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E-47AA-4E9C-B1DD-7B4314BFD40F}"/>
                    </c:ext>
                  </c:extLst>
                </c:dPt>
                <c:dPt>
                  <c:idx val="30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D-47AA-4E9C-B1DD-7B4314BFD40F}"/>
                    </c:ext>
                  </c:extLst>
                </c:dPt>
                <c:dPt>
                  <c:idx val="31"/>
                  <c:bubble3D val="0"/>
                  <c:spPr>
                    <a:ln w="19050" cap="sq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F-47AA-4E9C-B1DD-7B4314BFD40F}"/>
                    </c:ext>
                  </c:extLst>
                </c:dPt>
                <c:dPt>
                  <c:idx val="3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C-47AA-4E9C-B1DD-7B4314BFD40F}"/>
                    </c:ext>
                  </c:extLst>
                </c:dPt>
                <c:dPt>
                  <c:idx val="3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B-47AA-4E9C-B1DD-7B4314BFD40F}"/>
                    </c:ext>
                  </c:extLst>
                </c:dPt>
                <c:dPt>
                  <c:idx val="3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A-47AA-4E9C-B1DD-7B4314BFD40F}"/>
                    </c:ext>
                  </c:extLst>
                </c:dPt>
                <c:dPt>
                  <c:idx val="38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9-47AA-4E9C-B1DD-7B4314BFD40F}"/>
                    </c:ext>
                  </c:extLst>
                </c:dPt>
                <c:dPt>
                  <c:idx val="40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8-47AA-4E9C-B1DD-7B4314BFD40F}"/>
                    </c:ext>
                  </c:extLst>
                </c:dPt>
                <c:dPt>
                  <c:idx val="4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7-47AA-4E9C-B1DD-7B4314BFD40F}"/>
                    </c:ext>
                  </c:extLst>
                </c:dPt>
                <c:dPt>
                  <c:idx val="4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6-47AA-4E9C-B1DD-7B4314BFD40F}"/>
                    </c:ext>
                  </c:extLst>
                </c:dPt>
                <c:dPt>
                  <c:idx val="4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5-47AA-4E9C-B1DD-7B4314BFD40F}"/>
                    </c:ext>
                  </c:extLst>
                </c:dPt>
                <c:dLbls>
                  <c:delete val="1"/>
                </c:dLbls>
                <c:xVal>
                  <c:numRef>
                    <c:extLst>
                      <c:ext uri="{02D57815-91ED-43cb-92C2-25804820EDAC}">
                        <c15:formulaRef>
                          <c15:sqref>Sheet1!$A$2:$A$49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0</c:v>
                      </c:pt>
                      <c:pt idx="1">
                        <c:v>20000</c:v>
                      </c:pt>
                      <c:pt idx="2">
                        <c:v>25000</c:v>
                      </c:pt>
                      <c:pt idx="3">
                        <c:v>125000</c:v>
                      </c:pt>
                      <c:pt idx="4">
                        <c:v>0</c:v>
                      </c:pt>
                      <c:pt idx="5">
                        <c:v>20000</c:v>
                      </c:pt>
                      <c:pt idx="6">
                        <c:v>25000</c:v>
                      </c:pt>
                      <c:pt idx="7">
                        <c:v>125000</c:v>
                      </c:pt>
                      <c:pt idx="8">
                        <c:v>0</c:v>
                      </c:pt>
                      <c:pt idx="9">
                        <c:v>20000</c:v>
                      </c:pt>
                      <c:pt idx="10">
                        <c:v>25000</c:v>
                      </c:pt>
                      <c:pt idx="11">
                        <c:v>125000</c:v>
                      </c:pt>
                      <c:pt idx="12">
                        <c:v>0</c:v>
                      </c:pt>
                      <c:pt idx="13">
                        <c:v>20000</c:v>
                      </c:pt>
                      <c:pt idx="14">
                        <c:v>25000</c:v>
                      </c:pt>
                      <c:pt idx="15">
                        <c:v>125000</c:v>
                      </c:pt>
                      <c:pt idx="16">
                        <c:v>0</c:v>
                      </c:pt>
                      <c:pt idx="17">
                        <c:v>20000</c:v>
                      </c:pt>
                      <c:pt idx="18">
                        <c:v>25000</c:v>
                      </c:pt>
                      <c:pt idx="19">
                        <c:v>125000</c:v>
                      </c:pt>
                      <c:pt idx="20">
                        <c:v>0</c:v>
                      </c:pt>
                      <c:pt idx="21">
                        <c:v>20000</c:v>
                      </c:pt>
                      <c:pt idx="22">
                        <c:v>25000</c:v>
                      </c:pt>
                      <c:pt idx="23">
                        <c:v>125000</c:v>
                      </c:pt>
                      <c:pt idx="24">
                        <c:v>0</c:v>
                      </c:pt>
                      <c:pt idx="25">
                        <c:v>20000</c:v>
                      </c:pt>
                      <c:pt idx="26">
                        <c:v>25000</c:v>
                      </c:pt>
                      <c:pt idx="27">
                        <c:v>125000</c:v>
                      </c:pt>
                      <c:pt idx="28">
                        <c:v>0</c:v>
                      </c:pt>
                      <c:pt idx="29">
                        <c:v>20000</c:v>
                      </c:pt>
                      <c:pt idx="30">
                        <c:v>25000</c:v>
                      </c:pt>
                      <c:pt idx="31">
                        <c:v>125000</c:v>
                      </c:pt>
                      <c:pt idx="32">
                        <c:v>0</c:v>
                      </c:pt>
                      <c:pt idx="33">
                        <c:v>20000</c:v>
                      </c:pt>
                      <c:pt idx="34">
                        <c:v>25000</c:v>
                      </c:pt>
                      <c:pt idx="35">
                        <c:v>125000</c:v>
                      </c:pt>
                      <c:pt idx="36">
                        <c:v>0</c:v>
                      </c:pt>
                      <c:pt idx="37">
                        <c:v>20000</c:v>
                      </c:pt>
                      <c:pt idx="38">
                        <c:v>25000</c:v>
                      </c:pt>
                      <c:pt idx="39">
                        <c:v>125000</c:v>
                      </c:pt>
                      <c:pt idx="40">
                        <c:v>0</c:v>
                      </c:pt>
                      <c:pt idx="41">
                        <c:v>20000</c:v>
                      </c:pt>
                      <c:pt idx="42">
                        <c:v>25000</c:v>
                      </c:pt>
                      <c:pt idx="43">
                        <c:v>125000</c:v>
                      </c:pt>
                      <c:pt idx="44">
                        <c:v>0</c:v>
                      </c:pt>
                      <c:pt idx="45">
                        <c:v>20000</c:v>
                      </c:pt>
                      <c:pt idx="46">
                        <c:v>25000</c:v>
                      </c:pt>
                      <c:pt idx="47">
                        <c:v>125000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Sheet1!$B$2:$B$49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-5</c:v>
                      </c:pt>
                      <c:pt idx="1">
                        <c:v>-5</c:v>
                      </c:pt>
                      <c:pt idx="2">
                        <c:v>-5</c:v>
                      </c:pt>
                      <c:pt idx="3">
                        <c:v>-5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5</c:v>
                      </c:pt>
                      <c:pt idx="11">
                        <c:v>5</c:v>
                      </c:pt>
                      <c:pt idx="12">
                        <c:v>10</c:v>
                      </c:pt>
                      <c:pt idx="13">
                        <c:v>10</c:v>
                      </c:pt>
                      <c:pt idx="14">
                        <c:v>10</c:v>
                      </c:pt>
                      <c:pt idx="15">
                        <c:v>10</c:v>
                      </c:pt>
                      <c:pt idx="16">
                        <c:v>15</c:v>
                      </c:pt>
                      <c:pt idx="17">
                        <c:v>15</c:v>
                      </c:pt>
                      <c:pt idx="18">
                        <c:v>15</c:v>
                      </c:pt>
                      <c:pt idx="19">
                        <c:v>15</c:v>
                      </c:pt>
                      <c:pt idx="20">
                        <c:v>20</c:v>
                      </c:pt>
                      <c:pt idx="21">
                        <c:v>20</c:v>
                      </c:pt>
                      <c:pt idx="22">
                        <c:v>20</c:v>
                      </c:pt>
                      <c:pt idx="23">
                        <c:v>20</c:v>
                      </c:pt>
                      <c:pt idx="24">
                        <c:v>25</c:v>
                      </c:pt>
                      <c:pt idx="25">
                        <c:v>25</c:v>
                      </c:pt>
                      <c:pt idx="26">
                        <c:v>25</c:v>
                      </c:pt>
                      <c:pt idx="27">
                        <c:v>25</c:v>
                      </c:pt>
                      <c:pt idx="28">
                        <c:v>32</c:v>
                      </c:pt>
                      <c:pt idx="29">
                        <c:v>32</c:v>
                      </c:pt>
                      <c:pt idx="30">
                        <c:v>32</c:v>
                      </c:pt>
                      <c:pt idx="31">
                        <c:v>32</c:v>
                      </c:pt>
                      <c:pt idx="32">
                        <c:v>37</c:v>
                      </c:pt>
                      <c:pt idx="33">
                        <c:v>37</c:v>
                      </c:pt>
                      <c:pt idx="34">
                        <c:v>37</c:v>
                      </c:pt>
                      <c:pt idx="35">
                        <c:v>37</c:v>
                      </c:pt>
                      <c:pt idx="36">
                        <c:v>42</c:v>
                      </c:pt>
                      <c:pt idx="37">
                        <c:v>42</c:v>
                      </c:pt>
                      <c:pt idx="38">
                        <c:v>42</c:v>
                      </c:pt>
                      <c:pt idx="39">
                        <c:v>42</c:v>
                      </c:pt>
                      <c:pt idx="40">
                        <c:v>47</c:v>
                      </c:pt>
                      <c:pt idx="41">
                        <c:v>47</c:v>
                      </c:pt>
                      <c:pt idx="42">
                        <c:v>47</c:v>
                      </c:pt>
                      <c:pt idx="43">
                        <c:v>47</c:v>
                      </c:pt>
                      <c:pt idx="44">
                        <c:v>52</c:v>
                      </c:pt>
                      <c:pt idx="45">
                        <c:v>52</c:v>
                      </c:pt>
                      <c:pt idx="46">
                        <c:v>52</c:v>
                      </c:pt>
                      <c:pt idx="47">
                        <c:v>52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0-47AA-4E9C-B1DD-7B4314BFD40F}"/>
                  </c:ext>
                </c:extLst>
              </c15:ser>
            </c15:filteredScatterSeries>
          </c:ext>
        </c:extLst>
      </c:scatterChart>
      <c:dateAx>
        <c:axId val="324224896"/>
        <c:scaling>
          <c:orientation val="minMax"/>
          <c:max val="125000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  <c:majorUnit val="1000"/>
        <c:majorTimeUnit val="years"/>
      </c:dateAx>
      <c:valAx>
        <c:axId val="324261376"/>
        <c:scaling>
          <c:orientation val="minMax"/>
          <c:max val="54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5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areaChart>
        <c:grouping val="stacked"/>
        <c:varyColors val="0"/>
        <c:ser>
          <c:idx val="1"/>
          <c:order val="1"/>
          <c:tx>
            <c:v>Base</c:v>
          </c:tx>
          <c:spPr>
            <a:solidFill>
              <a:srgbClr val="FFFFFF"/>
            </a:solidFill>
            <a:ln>
              <a:noFill/>
            </a:ln>
          </c:spPr>
          <c:cat>
            <c:numRef>
              <c:f>Sheet1!$D$1:$D$48</c:f>
              <c:numCache>
                <c:formatCode>General</c:formatCode>
                <c:ptCount val="48"/>
                <c:pt idx="0">
                  <c:v>1500</c:v>
                </c:pt>
                <c:pt idx="1">
                  <c:v>1500</c:v>
                </c:pt>
                <c:pt idx="2">
                  <c:v>18500</c:v>
                </c:pt>
                <c:pt idx="3">
                  <c:v>18500</c:v>
                </c:pt>
                <c:pt idx="4">
                  <c:v>48646.939000000006</c:v>
                </c:pt>
                <c:pt idx="7">
                  <c:v>48646.939000000006</c:v>
                </c:pt>
                <c:pt idx="8">
                  <c:v>50463.266000000003</c:v>
                </c:pt>
                <c:pt idx="9">
                  <c:v>52279.593000000001</c:v>
                </c:pt>
                <c:pt idx="10">
                  <c:v>54095.918999999994</c:v>
                </c:pt>
                <c:pt idx="11">
                  <c:v>55912.245999999999</c:v>
                </c:pt>
                <c:pt idx="12">
                  <c:v>57728.572</c:v>
                </c:pt>
                <c:pt idx="13">
                  <c:v>59544.898999999998</c:v>
                </c:pt>
                <c:pt idx="14">
                  <c:v>61361.226000000002</c:v>
                </c:pt>
                <c:pt idx="15">
                  <c:v>63177.551999999996</c:v>
                </c:pt>
                <c:pt idx="16">
                  <c:v>64993.878999999994</c:v>
                </c:pt>
                <c:pt idx="17">
                  <c:v>66810.205000000002</c:v>
                </c:pt>
                <c:pt idx="18">
                  <c:v>68626.531999999992</c:v>
                </c:pt>
                <c:pt idx="19">
                  <c:v>70442.858999999997</c:v>
                </c:pt>
                <c:pt idx="20">
                  <c:v>72259.184999999998</c:v>
                </c:pt>
                <c:pt idx="21">
                  <c:v>74075.512000000002</c:v>
                </c:pt>
                <c:pt idx="22">
                  <c:v>75891.838000000003</c:v>
                </c:pt>
                <c:pt idx="23">
                  <c:v>77708.165000000008</c:v>
                </c:pt>
                <c:pt idx="24">
                  <c:v>79524.492000000013</c:v>
                </c:pt>
                <c:pt idx="25">
                  <c:v>81340.817999999999</c:v>
                </c:pt>
                <c:pt idx="26">
                  <c:v>83157.145000000004</c:v>
                </c:pt>
                <c:pt idx="27">
                  <c:v>84973.471000000005</c:v>
                </c:pt>
                <c:pt idx="28">
                  <c:v>86789.797999999995</c:v>
                </c:pt>
                <c:pt idx="29">
                  <c:v>88606.123999999996</c:v>
                </c:pt>
                <c:pt idx="30">
                  <c:v>90422.451000000001</c:v>
                </c:pt>
                <c:pt idx="31">
                  <c:v>92238.777999999991</c:v>
                </c:pt>
                <c:pt idx="32">
                  <c:v>94055.104000000007</c:v>
                </c:pt>
                <c:pt idx="33">
                  <c:v>95871.430999999997</c:v>
                </c:pt>
                <c:pt idx="34">
                  <c:v>97687.756999999998</c:v>
                </c:pt>
                <c:pt idx="35">
                  <c:v>99504.084000000003</c:v>
                </c:pt>
                <c:pt idx="36">
                  <c:v>101320.41100000001</c:v>
                </c:pt>
                <c:pt idx="37">
                  <c:v>103136.73699999999</c:v>
                </c:pt>
                <c:pt idx="38">
                  <c:v>104953.064</c:v>
                </c:pt>
                <c:pt idx="39">
                  <c:v>106769.39</c:v>
                </c:pt>
                <c:pt idx="40">
                  <c:v>108585.717</c:v>
                </c:pt>
                <c:pt idx="41">
                  <c:v>110402.04400000001</c:v>
                </c:pt>
                <c:pt idx="42">
                  <c:v>112218.37</c:v>
                </c:pt>
                <c:pt idx="43">
                  <c:v>114034.697</c:v>
                </c:pt>
                <c:pt idx="44">
                  <c:v>115851.023</c:v>
                </c:pt>
                <c:pt idx="45">
                  <c:v>117667.35</c:v>
                </c:pt>
                <c:pt idx="46">
                  <c:v>119483.67600000001</c:v>
                </c:pt>
                <c:pt idx="47">
                  <c:v>121300.003</c:v>
                </c:pt>
              </c:numCache>
            </c:numRef>
          </c:cat>
          <c:val>
            <c:numRef>
              <c:f>Sheet1!$E$1:$E$48</c:f>
              <c:numCache>
                <c:formatCode>General</c:formatCode>
                <c:ptCount val="48"/>
                <c:pt idx="0">
                  <c:v>0</c:v>
                </c:pt>
                <c:pt idx="1">
                  <c:v>6.4467355800000004</c:v>
                </c:pt>
                <c:pt idx="2">
                  <c:v>6.4467355800000004</c:v>
                </c:pt>
                <c:pt idx="3">
                  <c:v>0</c:v>
                </c:pt>
                <c:pt idx="4">
                  <c:v>0</c:v>
                </c:pt>
                <c:pt idx="7">
                  <c:v>5.5135374279999994</c:v>
                </c:pt>
                <c:pt idx="8">
                  <c:v>7.4961364479999997</c:v>
                </c:pt>
                <c:pt idx="9">
                  <c:v>7.7304385519999999</c:v>
                </c:pt>
                <c:pt idx="10">
                  <c:v>7.8972358319999998</c:v>
                </c:pt>
                <c:pt idx="11">
                  <c:v>7.9562986840000001</c:v>
                </c:pt>
                <c:pt idx="12">
                  <c:v>7.9664856280000009</c:v>
                </c:pt>
                <c:pt idx="13">
                  <c:v>7.9612387799999986</c:v>
                </c:pt>
                <c:pt idx="14">
                  <c:v>7.9967436599999999</c:v>
                </c:pt>
                <c:pt idx="15">
                  <c:v>8.4909181520000008</c:v>
                </c:pt>
                <c:pt idx="16">
                  <c:v>9.180365772</c:v>
                </c:pt>
                <c:pt idx="17">
                  <c:v>8.537632047999999</c:v>
                </c:pt>
                <c:pt idx="18">
                  <c:v>8.1430695839999991</c:v>
                </c:pt>
                <c:pt idx="19">
                  <c:v>9.1460923427999994</c:v>
                </c:pt>
                <c:pt idx="20">
                  <c:v>9.3471869168000001</c:v>
                </c:pt>
                <c:pt idx="21">
                  <c:v>9.2167508036000001</c:v>
                </c:pt>
                <c:pt idx="22">
                  <c:v>8.9265979399999988</c:v>
                </c:pt>
                <c:pt idx="23">
                  <c:v>8.8716083668000003</c:v>
                </c:pt>
                <c:pt idx="24">
                  <c:v>8.4469402315999993</c:v>
                </c:pt>
                <c:pt idx="25">
                  <c:v>7.9020657216000005</c:v>
                </c:pt>
                <c:pt idx="26">
                  <c:v>7.7910115359999992</c:v>
                </c:pt>
                <c:pt idx="27">
                  <c:v>7.890230828</c:v>
                </c:pt>
                <c:pt idx="28">
                  <c:v>7.671977548000001</c:v>
                </c:pt>
                <c:pt idx="29">
                  <c:v>7.8930879360000006</c:v>
                </c:pt>
                <c:pt idx="30">
                  <c:v>7.9901097839999995</c:v>
                </c:pt>
                <c:pt idx="31">
                  <c:v>8.0021351319999994</c:v>
                </c:pt>
                <c:pt idx="32">
                  <c:v>8.0270792000000011</c:v>
                </c:pt>
                <c:pt idx="33">
                  <c:v>8.0396401960000006</c:v>
                </c:pt>
                <c:pt idx="34">
                  <c:v>8.476623236</c:v>
                </c:pt>
                <c:pt idx="35">
                  <c:v>9.1561399960000003</c:v>
                </c:pt>
                <c:pt idx="36">
                  <c:v>9.6415190640000006</c:v>
                </c:pt>
                <c:pt idx="37">
                  <c:v>10.175513604000001</c:v>
                </c:pt>
                <c:pt idx="38">
                  <c:v>10.513714836</c:v>
                </c:pt>
                <c:pt idx="39">
                  <c:v>10.747482548000001</c:v>
                </c:pt>
                <c:pt idx="40">
                  <c:v>10.924834516000001</c:v>
                </c:pt>
                <c:pt idx="41">
                  <c:v>11.087378295999999</c:v>
                </c:pt>
                <c:pt idx="42">
                  <c:v>11.275973455999999</c:v>
                </c:pt>
                <c:pt idx="43">
                  <c:v>11.542775435999999</c:v>
                </c:pt>
                <c:pt idx="44">
                  <c:v>11.851069384000001</c:v>
                </c:pt>
                <c:pt idx="45">
                  <c:v>12.025036276</c:v>
                </c:pt>
                <c:pt idx="46">
                  <c:v>12.0567985248</c:v>
                </c:pt>
                <c:pt idx="47">
                  <c:v>12.072876259999999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9-48F5-B0BA-7CB78C26104A}"/>
            </c:ext>
          </c:extLst>
        </c:ser>
        <c:ser>
          <c:idx val="2"/>
          <c:order val="2"/>
          <c:tx>
            <c:v>CI</c:v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Sheet1!$D$1:$D$48</c:f>
              <c:numCache>
                <c:formatCode>General</c:formatCode>
                <c:ptCount val="48"/>
                <c:pt idx="0">
                  <c:v>1500</c:v>
                </c:pt>
                <c:pt idx="1">
                  <c:v>1500</c:v>
                </c:pt>
                <c:pt idx="2">
                  <c:v>18500</c:v>
                </c:pt>
                <c:pt idx="3">
                  <c:v>18500</c:v>
                </c:pt>
                <c:pt idx="4">
                  <c:v>48646.939000000006</c:v>
                </c:pt>
                <c:pt idx="7">
                  <c:v>48646.939000000006</c:v>
                </c:pt>
                <c:pt idx="8">
                  <c:v>50463.266000000003</c:v>
                </c:pt>
                <c:pt idx="9">
                  <c:v>52279.593000000001</c:v>
                </c:pt>
                <c:pt idx="10">
                  <c:v>54095.918999999994</c:v>
                </c:pt>
                <c:pt idx="11">
                  <c:v>55912.245999999999</c:v>
                </c:pt>
                <c:pt idx="12">
                  <c:v>57728.572</c:v>
                </c:pt>
                <c:pt idx="13">
                  <c:v>59544.898999999998</c:v>
                </c:pt>
                <c:pt idx="14">
                  <c:v>61361.226000000002</c:v>
                </c:pt>
                <c:pt idx="15">
                  <c:v>63177.551999999996</c:v>
                </c:pt>
                <c:pt idx="16">
                  <c:v>64993.878999999994</c:v>
                </c:pt>
                <c:pt idx="17">
                  <c:v>66810.205000000002</c:v>
                </c:pt>
                <c:pt idx="18">
                  <c:v>68626.531999999992</c:v>
                </c:pt>
                <c:pt idx="19">
                  <c:v>70442.858999999997</c:v>
                </c:pt>
                <c:pt idx="20">
                  <c:v>72259.184999999998</c:v>
                </c:pt>
                <c:pt idx="21">
                  <c:v>74075.512000000002</c:v>
                </c:pt>
                <c:pt idx="22">
                  <c:v>75891.838000000003</c:v>
                </c:pt>
                <c:pt idx="23">
                  <c:v>77708.165000000008</c:v>
                </c:pt>
                <c:pt idx="24">
                  <c:v>79524.492000000013</c:v>
                </c:pt>
                <c:pt idx="25">
                  <c:v>81340.817999999999</c:v>
                </c:pt>
                <c:pt idx="26">
                  <c:v>83157.145000000004</c:v>
                </c:pt>
                <c:pt idx="27">
                  <c:v>84973.471000000005</c:v>
                </c:pt>
                <c:pt idx="28">
                  <c:v>86789.797999999995</c:v>
                </c:pt>
                <c:pt idx="29">
                  <c:v>88606.123999999996</c:v>
                </c:pt>
                <c:pt idx="30">
                  <c:v>90422.451000000001</c:v>
                </c:pt>
                <c:pt idx="31">
                  <c:v>92238.777999999991</c:v>
                </c:pt>
                <c:pt idx="32">
                  <c:v>94055.104000000007</c:v>
                </c:pt>
                <c:pt idx="33">
                  <c:v>95871.430999999997</c:v>
                </c:pt>
                <c:pt idx="34">
                  <c:v>97687.756999999998</c:v>
                </c:pt>
                <c:pt idx="35">
                  <c:v>99504.084000000003</c:v>
                </c:pt>
                <c:pt idx="36">
                  <c:v>101320.41100000001</c:v>
                </c:pt>
                <c:pt idx="37">
                  <c:v>103136.73699999999</c:v>
                </c:pt>
                <c:pt idx="38">
                  <c:v>104953.064</c:v>
                </c:pt>
                <c:pt idx="39">
                  <c:v>106769.39</c:v>
                </c:pt>
                <c:pt idx="40">
                  <c:v>108585.717</c:v>
                </c:pt>
                <c:pt idx="41">
                  <c:v>110402.04400000001</c:v>
                </c:pt>
                <c:pt idx="42">
                  <c:v>112218.37</c:v>
                </c:pt>
                <c:pt idx="43">
                  <c:v>114034.697</c:v>
                </c:pt>
                <c:pt idx="44">
                  <c:v>115851.023</c:v>
                </c:pt>
                <c:pt idx="45">
                  <c:v>117667.35</c:v>
                </c:pt>
                <c:pt idx="46">
                  <c:v>119483.67600000001</c:v>
                </c:pt>
                <c:pt idx="47">
                  <c:v>121300.003</c:v>
                </c:pt>
              </c:numCache>
            </c:numRef>
          </c:cat>
          <c:val>
            <c:numRef>
              <c:f>Sheet1!$F$1:$F$48</c:f>
              <c:numCache>
                <c:formatCode>General</c:formatCode>
                <c:ptCount val="48"/>
                <c:pt idx="0">
                  <c:v>0</c:v>
                </c:pt>
                <c:pt idx="1">
                  <c:v>6.5099028399999996</c:v>
                </c:pt>
                <c:pt idx="2">
                  <c:v>6.5099028399999996</c:v>
                </c:pt>
                <c:pt idx="3">
                  <c:v>0</c:v>
                </c:pt>
                <c:pt idx="4">
                  <c:v>0</c:v>
                </c:pt>
                <c:pt idx="7">
                  <c:v>15.007899144</c:v>
                </c:pt>
                <c:pt idx="8">
                  <c:v>10.676007104</c:v>
                </c:pt>
                <c:pt idx="9">
                  <c:v>9.9221228959999994</c:v>
                </c:pt>
                <c:pt idx="10">
                  <c:v>9.356984336</c:v>
                </c:pt>
                <c:pt idx="11">
                  <c:v>8.8655586319999991</c:v>
                </c:pt>
                <c:pt idx="12">
                  <c:v>8.4155567439999999</c:v>
                </c:pt>
                <c:pt idx="13">
                  <c:v>7.9999144400000004</c:v>
                </c:pt>
                <c:pt idx="14">
                  <c:v>7.4721726799999999</c:v>
                </c:pt>
                <c:pt idx="15">
                  <c:v>5.9742516960000005</c:v>
                </c:pt>
                <c:pt idx="16">
                  <c:v>4.0212704559999999</c:v>
                </c:pt>
                <c:pt idx="17">
                  <c:v>4.6270159040000003</c:v>
                </c:pt>
                <c:pt idx="18">
                  <c:v>4.8657768319999999</c:v>
                </c:pt>
                <c:pt idx="19">
                  <c:v>2.8187233144000001</c:v>
                </c:pt>
                <c:pt idx="20">
                  <c:v>2.2508401664000002</c:v>
                </c:pt>
                <c:pt idx="21">
                  <c:v>2.1592323927999999</c:v>
                </c:pt>
                <c:pt idx="22">
                  <c:v>2.4401941199999997</c:v>
                </c:pt>
                <c:pt idx="23">
                  <c:v>2.2157218664</c:v>
                </c:pt>
                <c:pt idx="24">
                  <c:v>2.7495675367999999</c:v>
                </c:pt>
                <c:pt idx="25">
                  <c:v>3.5445229567999998</c:v>
                </c:pt>
                <c:pt idx="26">
                  <c:v>4.2422667279999997</c:v>
                </c:pt>
                <c:pt idx="27">
                  <c:v>4.6774643439999997</c:v>
                </c:pt>
                <c:pt idx="28">
                  <c:v>5.7440689039999997</c:v>
                </c:pt>
                <c:pt idx="29">
                  <c:v>5.9289741280000001</c:v>
                </c:pt>
                <c:pt idx="30">
                  <c:v>6.3124724319999999</c:v>
                </c:pt>
                <c:pt idx="31">
                  <c:v>6.6241857359999994</c:v>
                </c:pt>
                <c:pt idx="32">
                  <c:v>6.6176655999999996</c:v>
                </c:pt>
                <c:pt idx="33">
                  <c:v>6.624799608</c:v>
                </c:pt>
                <c:pt idx="34">
                  <c:v>6.7600435279999997</c:v>
                </c:pt>
                <c:pt idx="35">
                  <c:v>6.2869740079999996</c:v>
                </c:pt>
                <c:pt idx="36">
                  <c:v>5.943529872</c:v>
                </c:pt>
                <c:pt idx="37">
                  <c:v>5.3489187920000001</c:v>
                </c:pt>
                <c:pt idx="38">
                  <c:v>5.060978328</c:v>
                </c:pt>
                <c:pt idx="39">
                  <c:v>4.9258669040000003</c:v>
                </c:pt>
                <c:pt idx="40">
                  <c:v>4.8791569679999993</c:v>
                </c:pt>
                <c:pt idx="41">
                  <c:v>4.8574774080000003</c:v>
                </c:pt>
                <c:pt idx="42">
                  <c:v>4.7948710879999998</c:v>
                </c:pt>
                <c:pt idx="43">
                  <c:v>4.5287011279999998</c:v>
                </c:pt>
                <c:pt idx="44">
                  <c:v>4.1896552319999998</c:v>
                </c:pt>
                <c:pt idx="45">
                  <c:v>3.9556794480000002</c:v>
                </c:pt>
                <c:pt idx="46">
                  <c:v>3.8651949503999998</c:v>
                </c:pt>
                <c:pt idx="47">
                  <c:v>3.7864514800000002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9-48F5-B0BA-7CB78C261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9525" cap="sq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3-3A89-48F5-B0BA-7CB78C26104A}"/>
              </c:ext>
            </c:extLst>
          </c:dPt>
          <c:dPt>
            <c:idx val="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5-3A89-48F5-B0BA-7CB78C26104A}"/>
              </c:ext>
            </c:extLst>
          </c:dPt>
          <c:dPt>
            <c:idx val="5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3A89-48F5-B0BA-7CB78C26104A}"/>
              </c:ext>
            </c:extLst>
          </c:dPt>
          <c:dPt>
            <c:idx val="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9-3A89-48F5-B0BA-7CB78C26104A}"/>
              </c:ext>
            </c:extLst>
          </c:dPt>
          <c:dPt>
            <c:idx val="7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A89-48F5-B0BA-7CB78C26104A}"/>
              </c:ext>
            </c:extLst>
          </c:dPt>
          <c:dPt>
            <c:idx val="8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D-3A89-48F5-B0BA-7CB78C26104A}"/>
              </c:ext>
            </c:extLst>
          </c:dPt>
          <c:dPt>
            <c:idx val="10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F-3A89-48F5-B0BA-7CB78C26104A}"/>
              </c:ext>
            </c:extLst>
          </c:dPt>
          <c:dPt>
            <c:idx val="1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1-3A89-48F5-B0BA-7CB78C26104A}"/>
              </c:ext>
            </c:extLst>
          </c:dPt>
          <c:dPt>
            <c:idx val="1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3-3A89-48F5-B0BA-7CB78C26104A}"/>
              </c:ext>
            </c:extLst>
          </c:dPt>
          <c:dPt>
            <c:idx val="1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5-3A89-48F5-B0BA-7CB78C26104A}"/>
              </c:ext>
            </c:extLst>
          </c:dPt>
          <c:dPt>
            <c:idx val="18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7-3A89-48F5-B0BA-7CB78C26104A}"/>
              </c:ext>
            </c:extLst>
          </c:dPt>
          <c:dPt>
            <c:idx val="20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9-3A89-48F5-B0BA-7CB78C26104A}"/>
              </c:ext>
            </c:extLst>
          </c:dPt>
          <c:dPt>
            <c:idx val="2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B-3A89-48F5-B0BA-7CB78C26104A}"/>
              </c:ext>
            </c:extLst>
          </c:dPt>
          <c:dPt>
            <c:idx val="2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D-3A89-48F5-B0BA-7CB78C26104A}"/>
              </c:ext>
            </c:extLst>
          </c:dPt>
          <c:dPt>
            <c:idx val="2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F-3A89-48F5-B0BA-7CB78C26104A}"/>
              </c:ext>
            </c:extLst>
          </c:dPt>
          <c:dPt>
            <c:idx val="28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1-3A89-48F5-B0BA-7CB78C26104A}"/>
              </c:ext>
            </c:extLst>
          </c:dPt>
          <c:dPt>
            <c:idx val="29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3-3A89-48F5-B0BA-7CB78C26104A}"/>
              </c:ext>
            </c:extLst>
          </c:dPt>
          <c:dPt>
            <c:idx val="30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5-3A89-48F5-B0BA-7CB78C26104A}"/>
              </c:ext>
            </c:extLst>
          </c:dPt>
          <c:dPt>
            <c:idx val="31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7-3A89-48F5-B0BA-7CB78C26104A}"/>
              </c:ext>
            </c:extLst>
          </c:dPt>
          <c:dPt>
            <c:idx val="3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9-3A89-48F5-B0BA-7CB78C26104A}"/>
              </c:ext>
            </c:extLst>
          </c:dPt>
          <c:dPt>
            <c:idx val="3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B-3A89-48F5-B0BA-7CB78C26104A}"/>
              </c:ext>
            </c:extLst>
          </c:dPt>
          <c:dPt>
            <c:idx val="3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D-3A89-48F5-B0BA-7CB78C26104A}"/>
              </c:ext>
            </c:extLst>
          </c:dPt>
          <c:dPt>
            <c:idx val="38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F-3A89-48F5-B0BA-7CB78C26104A}"/>
              </c:ext>
            </c:extLst>
          </c:dPt>
          <c:dPt>
            <c:idx val="40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31-3A89-48F5-B0BA-7CB78C26104A}"/>
              </c:ext>
            </c:extLst>
          </c:dPt>
          <c:dPt>
            <c:idx val="4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33-3A89-48F5-B0BA-7CB78C26104A}"/>
              </c:ext>
            </c:extLst>
          </c:dPt>
          <c:dPt>
            <c:idx val="4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35-3A89-48F5-B0BA-7CB78C26104A}"/>
              </c:ext>
            </c:extLst>
          </c:dPt>
          <c:dPt>
            <c:idx val="4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37-3A89-48F5-B0BA-7CB78C26104A}"/>
              </c:ext>
            </c:extLst>
          </c:dPt>
          <c:dLbls>
            <c:delete val="1"/>
          </c:dLbls>
          <c:xVal>
            <c:numRef>
              <c:f>Sheet1!$A$2:$A$49</c:f>
              <c:numCache>
                <c:formatCode>General</c:formatCode>
                <c:ptCount val="48"/>
                <c:pt idx="0">
                  <c:v>0</c:v>
                </c:pt>
                <c:pt idx="1">
                  <c:v>20000</c:v>
                </c:pt>
                <c:pt idx="2">
                  <c:v>25000</c:v>
                </c:pt>
                <c:pt idx="3">
                  <c:v>125000</c:v>
                </c:pt>
                <c:pt idx="4">
                  <c:v>0</c:v>
                </c:pt>
                <c:pt idx="5">
                  <c:v>20000</c:v>
                </c:pt>
                <c:pt idx="6">
                  <c:v>25000</c:v>
                </c:pt>
                <c:pt idx="7">
                  <c:v>125000</c:v>
                </c:pt>
                <c:pt idx="8">
                  <c:v>0</c:v>
                </c:pt>
                <c:pt idx="9">
                  <c:v>20000</c:v>
                </c:pt>
                <c:pt idx="10">
                  <c:v>25000</c:v>
                </c:pt>
                <c:pt idx="11">
                  <c:v>125000</c:v>
                </c:pt>
                <c:pt idx="12">
                  <c:v>0</c:v>
                </c:pt>
                <c:pt idx="13">
                  <c:v>20000</c:v>
                </c:pt>
                <c:pt idx="14">
                  <c:v>25000</c:v>
                </c:pt>
                <c:pt idx="15">
                  <c:v>125000</c:v>
                </c:pt>
                <c:pt idx="16">
                  <c:v>0</c:v>
                </c:pt>
                <c:pt idx="17">
                  <c:v>20000</c:v>
                </c:pt>
                <c:pt idx="18">
                  <c:v>25000</c:v>
                </c:pt>
                <c:pt idx="19">
                  <c:v>125000</c:v>
                </c:pt>
                <c:pt idx="20">
                  <c:v>0</c:v>
                </c:pt>
                <c:pt idx="21">
                  <c:v>20000</c:v>
                </c:pt>
                <c:pt idx="22">
                  <c:v>25000</c:v>
                </c:pt>
                <c:pt idx="23">
                  <c:v>125000</c:v>
                </c:pt>
                <c:pt idx="24">
                  <c:v>0</c:v>
                </c:pt>
                <c:pt idx="25">
                  <c:v>20000</c:v>
                </c:pt>
                <c:pt idx="26">
                  <c:v>25000</c:v>
                </c:pt>
                <c:pt idx="27">
                  <c:v>125000</c:v>
                </c:pt>
                <c:pt idx="28">
                  <c:v>0</c:v>
                </c:pt>
                <c:pt idx="29">
                  <c:v>20000</c:v>
                </c:pt>
                <c:pt idx="30">
                  <c:v>25000</c:v>
                </c:pt>
                <c:pt idx="31">
                  <c:v>125000</c:v>
                </c:pt>
                <c:pt idx="32">
                  <c:v>0</c:v>
                </c:pt>
                <c:pt idx="33">
                  <c:v>20000</c:v>
                </c:pt>
                <c:pt idx="34">
                  <c:v>25000</c:v>
                </c:pt>
                <c:pt idx="35">
                  <c:v>125000</c:v>
                </c:pt>
                <c:pt idx="36">
                  <c:v>0</c:v>
                </c:pt>
                <c:pt idx="37">
                  <c:v>20000</c:v>
                </c:pt>
                <c:pt idx="38">
                  <c:v>25000</c:v>
                </c:pt>
                <c:pt idx="39">
                  <c:v>125000</c:v>
                </c:pt>
                <c:pt idx="40">
                  <c:v>0</c:v>
                </c:pt>
                <c:pt idx="41">
                  <c:v>20000</c:v>
                </c:pt>
                <c:pt idx="42">
                  <c:v>25000</c:v>
                </c:pt>
                <c:pt idx="43">
                  <c:v>125000</c:v>
                </c:pt>
                <c:pt idx="44">
                  <c:v>0</c:v>
                </c:pt>
                <c:pt idx="45">
                  <c:v>20000</c:v>
                </c:pt>
                <c:pt idx="46">
                  <c:v>25000</c:v>
                </c:pt>
                <c:pt idx="47">
                  <c:v>125000</c:v>
                </c:pt>
              </c:numCache>
            </c:numRef>
          </c:xVal>
          <c:yVal>
            <c:numRef>
              <c:f>Sheet1!$B$2:$B$49</c:f>
              <c:numCache>
                <c:formatCode>General</c:formatCode>
                <c:ptCount val="48"/>
                <c:pt idx="0">
                  <c:v>-5</c:v>
                </c:pt>
                <c:pt idx="1">
                  <c:v>-5</c:v>
                </c:pt>
                <c:pt idx="2">
                  <c:v>-5</c:v>
                </c:pt>
                <c:pt idx="3">
                  <c:v>-5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25</c:v>
                </c:pt>
                <c:pt idx="25">
                  <c:v>25</c:v>
                </c:pt>
                <c:pt idx="26">
                  <c:v>25</c:v>
                </c:pt>
                <c:pt idx="27">
                  <c:v>25</c:v>
                </c:pt>
                <c:pt idx="28">
                  <c:v>32</c:v>
                </c:pt>
                <c:pt idx="29">
                  <c:v>32</c:v>
                </c:pt>
                <c:pt idx="30">
                  <c:v>32</c:v>
                </c:pt>
                <c:pt idx="31">
                  <c:v>32</c:v>
                </c:pt>
                <c:pt idx="32">
                  <c:v>37</c:v>
                </c:pt>
                <c:pt idx="33">
                  <c:v>37</c:v>
                </c:pt>
                <c:pt idx="34">
                  <c:v>37</c:v>
                </c:pt>
                <c:pt idx="35">
                  <c:v>37</c:v>
                </c:pt>
                <c:pt idx="36">
                  <c:v>42</c:v>
                </c:pt>
                <c:pt idx="37">
                  <c:v>42</c:v>
                </c:pt>
                <c:pt idx="38">
                  <c:v>42</c:v>
                </c:pt>
                <c:pt idx="39">
                  <c:v>42</c:v>
                </c:pt>
                <c:pt idx="40">
                  <c:v>47</c:v>
                </c:pt>
                <c:pt idx="41">
                  <c:v>47</c:v>
                </c:pt>
                <c:pt idx="42">
                  <c:v>47</c:v>
                </c:pt>
                <c:pt idx="43">
                  <c:v>47</c:v>
                </c:pt>
                <c:pt idx="44">
                  <c:v>52</c:v>
                </c:pt>
                <c:pt idx="45">
                  <c:v>52</c:v>
                </c:pt>
                <c:pt idx="46">
                  <c:v>52</c:v>
                </c:pt>
                <c:pt idx="47">
                  <c:v>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8-3A89-48F5-B0BA-7CB78C26104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324224896"/>
        <c:axId val="324261376"/>
      </c:scatterChart>
      <c:dateAx>
        <c:axId val="324224896"/>
        <c:scaling>
          <c:orientation val="minMax"/>
          <c:max val="125000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  <c:majorUnit val="1000"/>
        <c:majorTimeUnit val="years"/>
      </c:dateAx>
      <c:valAx>
        <c:axId val="324261376"/>
        <c:scaling>
          <c:orientation val="minMax"/>
          <c:max val="54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5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FE79F"/>
            </a:solidFill>
            <a:ln w="3175">
              <a:solidFill>
                <a:srgbClr val="FFC35A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-9.1069628105123321</c:v>
                </c:pt>
                <c:pt idx="3">
                  <c:v>-12.554474802274092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-21.793867492151737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-11.990054373424318</c:v>
                </c:pt>
                <c:pt idx="15">
                  <c:v>7.7</c:v>
                </c:pt>
                <c:pt idx="16">
                  <c:v>16.08615</c:v>
                </c:pt>
                <c:pt idx="17">
                  <c:v>-21.717209754322884</c:v>
                </c:pt>
                <c:pt idx="18">
                  <c:v>-15.913416504486044</c:v>
                </c:pt>
                <c:pt idx="19">
                  <c:v>-13.915701270909167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-11.614897324776557</c:v>
                </c:pt>
                <c:pt idx="24">
                  <c:v>27.3</c:v>
                </c:pt>
                <c:pt idx="25">
                  <c:v>-16.562190585971678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-14.758757673112655</c:v>
                </c:pt>
                <c:pt idx="33">
                  <c:v>89.3</c:v>
                </c:pt>
                <c:pt idx="34">
                  <c:v>-10.523716280539483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-9.1429015441701793</c:v>
                </c:pt>
                <c:pt idx="46">
                  <c:v>13.9</c:v>
                </c:pt>
                <c:pt idx="47">
                  <c:v>-7.7950805589886825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-10.254744662009209</c:v>
                </c:pt>
                <c:pt idx="57">
                  <c:v>-13.39222885196201</c:v>
                </c:pt>
                <c:pt idx="58">
                  <c:v>43.5</c:v>
                </c:pt>
                <c:pt idx="59">
                  <c:v>-19.297265217181476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-15.486198853212429</c:v>
                </c:pt>
                <c:pt idx="63">
                  <c:v>-18.148657267600644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-17.890566203308232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-22.370796397294651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-18.918662171515507</c:v>
                </c:pt>
                <c:pt idx="89">
                  <c:v>21.5</c:v>
                </c:pt>
                <c:pt idx="90">
                  <c:v>-18.61562941708112</c:v>
                </c:pt>
                <c:pt idx="91">
                  <c:v>67.599999999999994</c:v>
                </c:pt>
                <c:pt idx="92">
                  <c:v>-17.283746052941552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-19.738514124942554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</c:numRef>
          </c:xVal>
          <c:yVal>
            <c:numRef>
              <c:f>Sheet1!$B$2:$B$131</c:f>
              <c:numCache>
                <c:formatCode>General</c:formatCode>
                <c:ptCount val="130"/>
                <c:pt idx="0">
                  <c:v>-99</c:v>
                </c:pt>
                <c:pt idx="1">
                  <c:v>40.044426000000001</c:v>
                </c:pt>
                <c:pt idx="2">
                  <c:v>41.057859999999998</c:v>
                </c:pt>
                <c:pt idx="3">
                  <c:v>41.372417999999996</c:v>
                </c:pt>
                <c:pt idx="4">
                  <c:v>35.522942</c:v>
                </c:pt>
                <c:pt idx="5">
                  <c:v>42.240319999999997</c:v>
                </c:pt>
                <c:pt idx="6">
                  <c:v>-99</c:v>
                </c:pt>
                <c:pt idx="7">
                  <c:v>40.073041000000003</c:v>
                </c:pt>
                <c:pt idx="8">
                  <c:v>36.817446000000004</c:v>
                </c:pt>
                <c:pt idx="9">
                  <c:v>37.931369000000004</c:v>
                </c:pt>
                <c:pt idx="10">
                  <c:v>44.920529999999999</c:v>
                </c:pt>
                <c:pt idx="11">
                  <c:v>41.743115000000003</c:v>
                </c:pt>
                <c:pt idx="12">
                  <c:v>-99</c:v>
                </c:pt>
                <c:pt idx="13">
                  <c:v>45.723509999999997</c:v>
                </c:pt>
                <c:pt idx="14">
                  <c:v>42.172359999999998</c:v>
                </c:pt>
                <c:pt idx="15">
                  <c:v>38.024091999999996</c:v>
                </c:pt>
                <c:pt idx="16">
                  <c:v>37.926974999999999</c:v>
                </c:pt>
                <c:pt idx="17">
                  <c:v>-99</c:v>
                </c:pt>
                <c:pt idx="18">
                  <c:v>43.601039999999998</c:v>
                </c:pt>
                <c:pt idx="19">
                  <c:v>42.245109999999997</c:v>
                </c:pt>
                <c:pt idx="20">
                  <c:v>46.161290000000001</c:v>
                </c:pt>
                <c:pt idx="21">
                  <c:v>-99</c:v>
                </c:pt>
                <c:pt idx="22">
                  <c:v>42.31</c:v>
                </c:pt>
                <c:pt idx="23">
                  <c:v>44.694330000000001</c:v>
                </c:pt>
                <c:pt idx="24">
                  <c:v>-99</c:v>
                </c:pt>
                <c:pt idx="25">
                  <c:v>41.515055000000004</c:v>
                </c:pt>
                <c:pt idx="26">
                  <c:v>44.261989999999997</c:v>
                </c:pt>
                <c:pt idx="27">
                  <c:v>44.739750000000001</c:v>
                </c:pt>
                <c:pt idx="28">
                  <c:v>42.484719999999996</c:v>
                </c:pt>
                <c:pt idx="29">
                  <c:v>41.876626000000002</c:v>
                </c:pt>
                <c:pt idx="30">
                  <c:v>46.797939999999997</c:v>
                </c:pt>
                <c:pt idx="31">
                  <c:v>46.888059999999996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41.500809000000004</c:v>
                </c:pt>
                <c:pt idx="36">
                  <c:v>44.948250000000002</c:v>
                </c:pt>
                <c:pt idx="37">
                  <c:v>-99</c:v>
                </c:pt>
                <c:pt idx="38">
                  <c:v>43.949590000000001</c:v>
                </c:pt>
                <c:pt idx="39">
                  <c:v>-99</c:v>
                </c:pt>
                <c:pt idx="40">
                  <c:v>39.798225000000002</c:v>
                </c:pt>
                <c:pt idx="41">
                  <c:v>42.587949999999999</c:v>
                </c:pt>
                <c:pt idx="42">
                  <c:v>-99</c:v>
                </c:pt>
                <c:pt idx="43">
                  <c:v>39.413426000000001</c:v>
                </c:pt>
                <c:pt idx="44">
                  <c:v>35.509036999999999</c:v>
                </c:pt>
                <c:pt idx="45">
                  <c:v>41.749580000000002</c:v>
                </c:pt>
                <c:pt idx="46">
                  <c:v>39.182806999999997</c:v>
                </c:pt>
                <c:pt idx="47">
                  <c:v>-99</c:v>
                </c:pt>
                <c:pt idx="48">
                  <c:v>36.741525000000003</c:v>
                </c:pt>
                <c:pt idx="49">
                  <c:v>42.011600000000001</c:v>
                </c:pt>
                <c:pt idx="50">
                  <c:v>47.622920000000001</c:v>
                </c:pt>
                <c:pt idx="51">
                  <c:v>53.497</c:v>
                </c:pt>
                <c:pt idx="52">
                  <c:v>38.732039999999998</c:v>
                </c:pt>
                <c:pt idx="53">
                  <c:v>46.94117</c:v>
                </c:pt>
                <c:pt idx="54">
                  <c:v>40.581184999999998</c:v>
                </c:pt>
                <c:pt idx="55">
                  <c:v>39.541815</c:v>
                </c:pt>
                <c:pt idx="56">
                  <c:v>-99</c:v>
                </c:pt>
                <c:pt idx="57">
                  <c:v>-99</c:v>
                </c:pt>
                <c:pt idx="58">
                  <c:v>45.109459999999999</c:v>
                </c:pt>
                <c:pt idx="59">
                  <c:v>-99</c:v>
                </c:pt>
                <c:pt idx="60">
                  <c:v>-99</c:v>
                </c:pt>
                <c:pt idx="61">
                  <c:v>41.589447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34.929192</c:v>
                </c:pt>
                <c:pt idx="66">
                  <c:v>-99</c:v>
                </c:pt>
                <c:pt idx="67">
                  <c:v>33.943021999999999</c:v>
                </c:pt>
                <c:pt idx="68">
                  <c:v>41.745125999999999</c:v>
                </c:pt>
                <c:pt idx="69">
                  <c:v>42.184690000000003</c:v>
                </c:pt>
                <c:pt idx="70">
                  <c:v>-99</c:v>
                </c:pt>
                <c:pt idx="71">
                  <c:v>31.887984800000002</c:v>
                </c:pt>
                <c:pt idx="72">
                  <c:v>43.55068</c:v>
                </c:pt>
                <c:pt idx="73">
                  <c:v>-99</c:v>
                </c:pt>
                <c:pt idx="74">
                  <c:v>45.28463</c:v>
                </c:pt>
                <c:pt idx="75">
                  <c:v>-99</c:v>
                </c:pt>
                <c:pt idx="76">
                  <c:v>37.446671000000002</c:v>
                </c:pt>
                <c:pt idx="77">
                  <c:v>44.860169999999997</c:v>
                </c:pt>
                <c:pt idx="78">
                  <c:v>40.948867999999997</c:v>
                </c:pt>
                <c:pt idx="79">
                  <c:v>43.850390000000004</c:v>
                </c:pt>
                <c:pt idx="80">
                  <c:v>41.267147999999999</c:v>
                </c:pt>
                <c:pt idx="81">
                  <c:v>-99</c:v>
                </c:pt>
                <c:pt idx="82">
                  <c:v>39.605443000000001</c:v>
                </c:pt>
                <c:pt idx="83">
                  <c:v>46.691800000000001</c:v>
                </c:pt>
                <c:pt idx="84">
                  <c:v>45.829459999999997</c:v>
                </c:pt>
                <c:pt idx="85">
                  <c:v>41.599224</c:v>
                </c:pt>
                <c:pt idx="86">
                  <c:v>-99</c:v>
                </c:pt>
                <c:pt idx="87">
                  <c:v>41.16639</c:v>
                </c:pt>
                <c:pt idx="88">
                  <c:v>-99</c:v>
                </c:pt>
                <c:pt idx="89">
                  <c:v>43.90128</c:v>
                </c:pt>
                <c:pt idx="90">
                  <c:v>41.574393999999998</c:v>
                </c:pt>
                <c:pt idx="91">
                  <c:v>-99</c:v>
                </c:pt>
                <c:pt idx="92">
                  <c:v>-99</c:v>
                </c:pt>
                <c:pt idx="93">
                  <c:v>40.895004999999998</c:v>
                </c:pt>
                <c:pt idx="94">
                  <c:v>43.301810000000003</c:v>
                </c:pt>
                <c:pt idx="95">
                  <c:v>-99</c:v>
                </c:pt>
                <c:pt idx="96">
                  <c:v>-99</c:v>
                </c:pt>
                <c:pt idx="97">
                  <c:v>39.792890999999997</c:v>
                </c:pt>
                <c:pt idx="98">
                  <c:v>38.529133999999999</c:v>
                </c:pt>
                <c:pt idx="99">
                  <c:v>-99</c:v>
                </c:pt>
                <c:pt idx="100">
                  <c:v>39.491002999999999</c:v>
                </c:pt>
                <c:pt idx="101">
                  <c:v>-99</c:v>
                </c:pt>
                <c:pt idx="102">
                  <c:v>44.669330000000002</c:v>
                </c:pt>
                <c:pt idx="103">
                  <c:v>-99</c:v>
                </c:pt>
                <c:pt idx="104">
                  <c:v>40.609670000000001</c:v>
                </c:pt>
                <c:pt idx="105">
                  <c:v>36.541283</c:v>
                </c:pt>
                <c:pt idx="106">
                  <c:v>36.894019999999998</c:v>
                </c:pt>
                <c:pt idx="107">
                  <c:v>42.927199999999999</c:v>
                </c:pt>
                <c:pt idx="108">
                  <c:v>41.872810000000001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43.907029999999999</c:v>
                </c:pt>
                <c:pt idx="113">
                  <c:v>47.15401</c:v>
                </c:pt>
                <c:pt idx="114">
                  <c:v>-99</c:v>
                </c:pt>
                <c:pt idx="115">
                  <c:v>43.64893</c:v>
                </c:pt>
                <c:pt idx="116">
                  <c:v>48.336600000000004</c:v>
                </c:pt>
                <c:pt idx="117">
                  <c:v>-99</c:v>
                </c:pt>
                <c:pt idx="118">
                  <c:v>42.409419999999997</c:v>
                </c:pt>
                <c:pt idx="119">
                  <c:v>-99</c:v>
                </c:pt>
                <c:pt idx="120">
                  <c:v>-99</c:v>
                </c:pt>
                <c:pt idx="121">
                  <c:v>37.636831999999998</c:v>
                </c:pt>
                <c:pt idx="122">
                  <c:v>-99</c:v>
                </c:pt>
                <c:pt idx="123">
                  <c:v>44.17445</c:v>
                </c:pt>
                <c:pt idx="124">
                  <c:v>-99</c:v>
                </c:pt>
                <c:pt idx="125">
                  <c:v>49.012169999999998</c:v>
                </c:pt>
                <c:pt idx="126">
                  <c:v>42.931489999999997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</c:numRef>
          </c:yVal>
          <c:bubbleSize>
            <c:numRef>
              <c:f>Sheet1!$N$2:$N$131</c:f>
              <c:numCache>
                <c:formatCode>General</c:formatCode>
                <c:ptCount val="130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  <c:pt idx="127">
                  <c:v>10000</c:v>
                </c:pt>
                <c:pt idx="128">
                  <c:v>30000</c:v>
                </c:pt>
                <c:pt idx="129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82-E530-4681-BD6B-7ADD10608CC0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Regulatory barriers</c:v>
                </c:pt>
              </c:strCache>
              <c:extLst xmlns:c15="http://schemas.microsoft.com/office/drawing/2012/chart"/>
            </c:strRef>
          </c:tx>
          <c:spPr>
            <a:solidFill>
              <a:srgbClr val="B7595C"/>
            </a:solidFill>
            <a:ln w="3175">
              <a:solidFill>
                <a:srgbClr val="A02226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-9.1069628105123321</c:v>
                </c:pt>
                <c:pt idx="3">
                  <c:v>-12.554474802274092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-21.793867492151737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-11.990054373424318</c:v>
                </c:pt>
                <c:pt idx="15">
                  <c:v>7.7</c:v>
                </c:pt>
                <c:pt idx="16">
                  <c:v>16.08615</c:v>
                </c:pt>
                <c:pt idx="17">
                  <c:v>-21.717209754322884</c:v>
                </c:pt>
                <c:pt idx="18">
                  <c:v>-15.913416504486044</c:v>
                </c:pt>
                <c:pt idx="19">
                  <c:v>-13.915701270909167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-11.614897324776557</c:v>
                </c:pt>
                <c:pt idx="24">
                  <c:v>27.3</c:v>
                </c:pt>
                <c:pt idx="25">
                  <c:v>-16.562190585971678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-14.758757673112655</c:v>
                </c:pt>
                <c:pt idx="33">
                  <c:v>89.3</c:v>
                </c:pt>
                <c:pt idx="34">
                  <c:v>-10.523716280539483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-9.1429015441701793</c:v>
                </c:pt>
                <c:pt idx="46">
                  <c:v>13.9</c:v>
                </c:pt>
                <c:pt idx="47">
                  <c:v>-7.7950805589886825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-10.254744662009209</c:v>
                </c:pt>
                <c:pt idx="57">
                  <c:v>-13.39222885196201</c:v>
                </c:pt>
                <c:pt idx="58">
                  <c:v>43.5</c:v>
                </c:pt>
                <c:pt idx="59">
                  <c:v>-19.297265217181476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-15.486198853212429</c:v>
                </c:pt>
                <c:pt idx="63">
                  <c:v>-18.148657267600644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-17.890566203308232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-22.370796397294651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-18.918662171515507</c:v>
                </c:pt>
                <c:pt idx="89">
                  <c:v>21.5</c:v>
                </c:pt>
                <c:pt idx="90">
                  <c:v>-18.61562941708112</c:v>
                </c:pt>
                <c:pt idx="91">
                  <c:v>67.599999999999994</c:v>
                </c:pt>
                <c:pt idx="92">
                  <c:v>-17.283746052941552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-19.738514124942554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Sheet1!$E$2:$E$131</c:f>
              <c:numCache>
                <c:formatCode>General</c:formatCode>
                <c:ptCount val="130"/>
                <c:pt idx="0">
                  <c:v>14.764089999999999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9.5392259999999993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9.8903490000000005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8.9365319999999997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8.9583119999999994</c:v>
                </c:pt>
                <c:pt idx="40">
                  <c:v>-99</c:v>
                </c:pt>
                <c:pt idx="41">
                  <c:v>-99</c:v>
                </c:pt>
                <c:pt idx="42">
                  <c:v>7.8294689999999996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14.755409999999999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12.793480000000001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11.85726</c:v>
                </c:pt>
                <c:pt idx="97">
                  <c:v>-99</c:v>
                </c:pt>
                <c:pt idx="98">
                  <c:v>-99</c:v>
                </c:pt>
                <c:pt idx="99">
                  <c:v>14.589040000000001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-3.2639520000000002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-1.85355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83-E530-4681-BD6B-7ADD10608C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 effects</c:v>
                </c:pt>
              </c:strCache>
              <c:extLst xmlns:c15="http://schemas.microsoft.com/office/drawing/2012/chart"/>
            </c:strRef>
          </c:tx>
          <c:spPr>
            <a:solidFill>
              <a:srgbClr val="F8A866"/>
            </a:solidFill>
            <a:ln w="3175">
              <a:solidFill>
                <a:srgbClr val="F68B33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-9.1069628105123321</c:v>
                </c:pt>
                <c:pt idx="3">
                  <c:v>-12.554474802274092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-21.793867492151737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-11.990054373424318</c:v>
                </c:pt>
                <c:pt idx="15">
                  <c:v>7.7</c:v>
                </c:pt>
                <c:pt idx="16">
                  <c:v>16.08615</c:v>
                </c:pt>
                <c:pt idx="17">
                  <c:v>-21.717209754322884</c:v>
                </c:pt>
                <c:pt idx="18">
                  <c:v>-15.913416504486044</c:v>
                </c:pt>
                <c:pt idx="19">
                  <c:v>-13.915701270909167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-11.614897324776557</c:v>
                </c:pt>
                <c:pt idx="24">
                  <c:v>27.3</c:v>
                </c:pt>
                <c:pt idx="25">
                  <c:v>-16.562190585971678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-14.758757673112655</c:v>
                </c:pt>
                <c:pt idx="33">
                  <c:v>89.3</c:v>
                </c:pt>
                <c:pt idx="34">
                  <c:v>-10.523716280539483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-9.1429015441701793</c:v>
                </c:pt>
                <c:pt idx="46">
                  <c:v>13.9</c:v>
                </c:pt>
                <c:pt idx="47">
                  <c:v>-7.7950805589886825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-10.254744662009209</c:v>
                </c:pt>
                <c:pt idx="57">
                  <c:v>-13.39222885196201</c:v>
                </c:pt>
                <c:pt idx="58">
                  <c:v>43.5</c:v>
                </c:pt>
                <c:pt idx="59">
                  <c:v>-19.297265217181476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-15.486198853212429</c:v>
                </c:pt>
                <c:pt idx="63">
                  <c:v>-18.148657267600644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-17.890566203308232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-22.370796397294651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-18.918662171515507</c:v>
                </c:pt>
                <c:pt idx="89">
                  <c:v>21.5</c:v>
                </c:pt>
                <c:pt idx="90">
                  <c:v>-18.61562941708112</c:v>
                </c:pt>
                <c:pt idx="91">
                  <c:v>67.599999999999994</c:v>
                </c:pt>
                <c:pt idx="92">
                  <c:v>-17.283746052941552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-19.738514124942554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Sheet1!$D$2:$D$131</c:f>
              <c:numCache>
                <c:formatCode>General</c:formatCode>
                <c:ptCount val="13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21.932189999999999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16.38456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22.515560000000001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16.035969999999999</c:v>
                </c:pt>
                <c:pt idx="65">
                  <c:v>-99</c:v>
                </c:pt>
                <c:pt idx="66">
                  <c:v>-4.3240550000000004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4.9499149999999998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-3.7230370000000002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13.45767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6.2016080000000002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10.814030000000001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9.4496970000000005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11.60355</c:v>
                </c:pt>
                <c:pt idx="111">
                  <c:v>23.525600000000001</c:v>
                </c:pt>
                <c:pt idx="112">
                  <c:v>-99</c:v>
                </c:pt>
                <c:pt idx="113">
                  <c:v>-99</c:v>
                </c:pt>
                <c:pt idx="114">
                  <c:v>28.18834</c:v>
                </c:pt>
                <c:pt idx="115">
                  <c:v>-99</c:v>
                </c:pt>
                <c:pt idx="116">
                  <c:v>-99</c:v>
                </c:pt>
                <c:pt idx="117">
                  <c:v>9.8942259999999997</c:v>
                </c:pt>
                <c:pt idx="118">
                  <c:v>-99</c:v>
                </c:pt>
                <c:pt idx="119">
                  <c:v>7.5039360000000004</c:v>
                </c:pt>
                <c:pt idx="120">
                  <c:v>11.099690000000001</c:v>
                </c:pt>
                <c:pt idx="121">
                  <c:v>-99</c:v>
                </c:pt>
                <c:pt idx="122">
                  <c:v>8.1965839999999996</c:v>
                </c:pt>
                <c:pt idx="123">
                  <c:v>-99</c:v>
                </c:pt>
                <c:pt idx="124">
                  <c:v>11.34822</c:v>
                </c:pt>
                <c:pt idx="125">
                  <c:v>-99</c:v>
                </c:pt>
                <c:pt idx="126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84-E530-4681-BD6B-7ADD10608CC0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Natural Monopoly</c:v>
                </c:pt>
              </c:strCache>
              <c:extLst xmlns:c15="http://schemas.microsoft.com/office/drawing/2012/chart"/>
            </c:strRef>
          </c:tx>
          <c:spPr>
            <a:solidFill>
              <a:srgbClr val="894D4E"/>
            </a:solidFill>
            <a:ln w="3175">
              <a:solidFill>
                <a:srgbClr val="621214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-9.1069628105123321</c:v>
                </c:pt>
                <c:pt idx="3">
                  <c:v>-12.554474802274092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-21.793867492151737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-11.990054373424318</c:v>
                </c:pt>
                <c:pt idx="15">
                  <c:v>7.7</c:v>
                </c:pt>
                <c:pt idx="16">
                  <c:v>16.08615</c:v>
                </c:pt>
                <c:pt idx="17">
                  <c:v>-21.717209754322884</c:v>
                </c:pt>
                <c:pt idx="18">
                  <c:v>-15.913416504486044</c:v>
                </c:pt>
                <c:pt idx="19">
                  <c:v>-13.915701270909167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-11.614897324776557</c:v>
                </c:pt>
                <c:pt idx="24">
                  <c:v>27.3</c:v>
                </c:pt>
                <c:pt idx="25">
                  <c:v>-16.562190585971678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-14.758757673112655</c:v>
                </c:pt>
                <c:pt idx="33">
                  <c:v>89.3</c:v>
                </c:pt>
                <c:pt idx="34">
                  <c:v>-10.523716280539483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-9.1429015441701793</c:v>
                </c:pt>
                <c:pt idx="46">
                  <c:v>13.9</c:v>
                </c:pt>
                <c:pt idx="47">
                  <c:v>-7.7950805589886825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-10.254744662009209</c:v>
                </c:pt>
                <c:pt idx="57">
                  <c:v>-13.39222885196201</c:v>
                </c:pt>
                <c:pt idx="58">
                  <c:v>43.5</c:v>
                </c:pt>
                <c:pt idx="59">
                  <c:v>-19.297265217181476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-15.486198853212429</c:v>
                </c:pt>
                <c:pt idx="63">
                  <c:v>-18.148657267600644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-17.890566203308232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-22.370796397294651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-18.918662171515507</c:v>
                </c:pt>
                <c:pt idx="89">
                  <c:v>21.5</c:v>
                </c:pt>
                <c:pt idx="90">
                  <c:v>-18.61562941708112</c:v>
                </c:pt>
                <c:pt idx="91">
                  <c:v>67.599999999999994</c:v>
                </c:pt>
                <c:pt idx="92">
                  <c:v>-17.283746052941552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-19.738514124942554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Sheet1!$C$2:$C$131</c:f>
              <c:numCache>
                <c:formatCode>General</c:formatCode>
                <c:ptCount val="13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13.146369999999999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4.276675</c:v>
                </c:pt>
                <c:pt idx="33">
                  <c:v>-99</c:v>
                </c:pt>
                <c:pt idx="34">
                  <c:v>11.61027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2.2325490000000001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8.4621820000000003</c:v>
                </c:pt>
                <c:pt idx="57">
                  <c:v>6.2022120000000003</c:v>
                </c:pt>
                <c:pt idx="58">
                  <c:v>-99</c:v>
                </c:pt>
                <c:pt idx="59">
                  <c:v>8.5162849999999999</c:v>
                </c:pt>
                <c:pt idx="60">
                  <c:v>-99</c:v>
                </c:pt>
                <c:pt idx="61">
                  <c:v>-99</c:v>
                </c:pt>
                <c:pt idx="62">
                  <c:v>23.74644</c:v>
                </c:pt>
                <c:pt idx="63">
                  <c:v>7.4559530000000001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9.802721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4.9172380000000002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12.792899999999999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85-E530-4681-BD6B-7ADD10608CC0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3175">
              <a:solidFill>
                <a:srgbClr val="FFFFFF"/>
              </a:solidFill>
            </a:ln>
          </c:spPr>
          <c:invertIfNegative val="0"/>
          <c:dLbls>
            <c:delete val="1"/>
          </c:dLbls>
          <c:xVal>
            <c:numRef>
              <c:f>Sheet1!$A$129:$A$131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</c:numCache>
            </c:numRef>
          </c:xVal>
          <c:yVal>
            <c:numRef>
              <c:f>Sheet1!$F$129:$F$131</c:f>
              <c:numCache>
                <c:formatCode>General</c:formatCode>
                <c:ptCount val="3"/>
                <c:pt idx="0">
                  <c:v>-5</c:v>
                </c:pt>
                <c:pt idx="1">
                  <c:v>-3</c:v>
                </c:pt>
                <c:pt idx="2">
                  <c:v>0.5</c:v>
                </c:pt>
              </c:numCache>
            </c:numRef>
          </c:yVal>
          <c:bubbleSize>
            <c:numRef>
              <c:f>Sheet1!$N$129:$N$131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86-E530-4681-BD6B-7ADD10608C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30"/>
        <c:showNegBubbles val="0"/>
        <c:axId val="324224896"/>
        <c:axId val="324261376"/>
        <c:extLst/>
      </c:bubbleChart>
      <c:valAx>
        <c:axId val="324224896"/>
        <c:scaling>
          <c:orientation val="minMax"/>
          <c:max val="100"/>
          <c:min val="-4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6"/>
        <c:crossBetween val="midCat"/>
        <c:majorUnit val="20"/>
      </c:valAx>
      <c:valAx>
        <c:axId val="324261376"/>
        <c:scaling>
          <c:orientation val="minMax"/>
          <c:max val="54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5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scatterChart>
        <c:scatterStyle val="lineMarker"/>
        <c:varyColors val="0"/>
        <c:ser>
          <c:idx val="0"/>
          <c:order val="0"/>
          <c:tx>
            <c:v>Barriers</c:v>
          </c:tx>
          <c:spPr>
            <a:ln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748-4B72-874B-EAE3945D9D5B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748-4B72-874B-EAE3945D9D5B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8748-4B72-874B-EAE3945D9D5B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8748-4B72-874B-EAE3945D9D5B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8748-4B72-874B-EAE3945D9D5B}"/>
              </c:ext>
            </c:extLst>
          </c:dPt>
          <c:dLbls>
            <c:delete val="1"/>
          </c:dLbls>
          <c:xVal>
            <c:numRef>
              <c:f>Sheet1!$A$2:$A$47</c:f>
              <c:numCache>
                <c:formatCode>General</c:formatCode>
                <c:ptCount val="46"/>
                <c:pt idx="0">
                  <c:v>-23.5</c:v>
                </c:pt>
                <c:pt idx="1">
                  <c:v>-6.5</c:v>
                </c:pt>
                <c:pt idx="5">
                  <c:v>23.646939</c:v>
                </c:pt>
                <c:pt idx="6">
                  <c:v>25.463266000000001</c:v>
                </c:pt>
                <c:pt idx="7">
                  <c:v>27.279592999999998</c:v>
                </c:pt>
                <c:pt idx="8">
                  <c:v>29.095918999999999</c:v>
                </c:pt>
                <c:pt idx="9">
                  <c:v>30.912246</c:v>
                </c:pt>
                <c:pt idx="10">
                  <c:v>32.728572</c:v>
                </c:pt>
                <c:pt idx="11">
                  <c:v>34.544899000000001</c:v>
                </c:pt>
                <c:pt idx="12">
                  <c:v>36.361226000000002</c:v>
                </c:pt>
                <c:pt idx="13">
                  <c:v>38.177551999999999</c:v>
                </c:pt>
                <c:pt idx="14">
                  <c:v>39.993879</c:v>
                </c:pt>
                <c:pt idx="15">
                  <c:v>41.810205000000003</c:v>
                </c:pt>
                <c:pt idx="16">
                  <c:v>43.626531999999997</c:v>
                </c:pt>
                <c:pt idx="17">
                  <c:v>45.442858999999999</c:v>
                </c:pt>
                <c:pt idx="18">
                  <c:v>47.259185000000002</c:v>
                </c:pt>
                <c:pt idx="19">
                  <c:v>49.075512000000003</c:v>
                </c:pt>
                <c:pt idx="20">
                  <c:v>50.891838</c:v>
                </c:pt>
                <c:pt idx="21">
                  <c:v>52.708165000000001</c:v>
                </c:pt>
                <c:pt idx="22">
                  <c:v>54.524492000000002</c:v>
                </c:pt>
                <c:pt idx="23">
                  <c:v>56.340817999999999</c:v>
                </c:pt>
                <c:pt idx="24">
                  <c:v>58.157145</c:v>
                </c:pt>
                <c:pt idx="25">
                  <c:v>59.973471000000004</c:v>
                </c:pt>
                <c:pt idx="26">
                  <c:v>61.789797999999998</c:v>
                </c:pt>
                <c:pt idx="27">
                  <c:v>63.606124000000001</c:v>
                </c:pt>
                <c:pt idx="28">
                  <c:v>65.422450999999995</c:v>
                </c:pt>
                <c:pt idx="29">
                  <c:v>67.238777999999996</c:v>
                </c:pt>
                <c:pt idx="30">
                  <c:v>69.055104</c:v>
                </c:pt>
                <c:pt idx="31">
                  <c:v>70.871431000000001</c:v>
                </c:pt>
                <c:pt idx="32">
                  <c:v>72.687757000000005</c:v>
                </c:pt>
                <c:pt idx="33">
                  <c:v>74.504084000000006</c:v>
                </c:pt>
                <c:pt idx="34">
                  <c:v>76.320411000000007</c:v>
                </c:pt>
                <c:pt idx="35">
                  <c:v>78.136736999999997</c:v>
                </c:pt>
                <c:pt idx="36">
                  <c:v>79.953063999999998</c:v>
                </c:pt>
                <c:pt idx="37">
                  <c:v>81.769390000000001</c:v>
                </c:pt>
                <c:pt idx="38">
                  <c:v>83.585717000000002</c:v>
                </c:pt>
                <c:pt idx="39">
                  <c:v>85.402044000000004</c:v>
                </c:pt>
                <c:pt idx="40">
                  <c:v>87.218369999999993</c:v>
                </c:pt>
                <c:pt idx="41">
                  <c:v>89.034696999999994</c:v>
                </c:pt>
                <c:pt idx="42">
                  <c:v>90.851022999999998</c:v>
                </c:pt>
                <c:pt idx="43">
                  <c:v>92.667349999999999</c:v>
                </c:pt>
                <c:pt idx="44">
                  <c:v>94.483676000000003</c:v>
                </c:pt>
                <c:pt idx="45">
                  <c:v>96.300003000000004</c:v>
                </c:pt>
              </c:numCache>
            </c:numRef>
          </c:xVal>
          <c:yVal>
            <c:numRef>
              <c:f>Sheet1!$B$2:$B$47</c:f>
              <c:numCache>
                <c:formatCode>General</c:formatCode>
                <c:ptCount val="46"/>
                <c:pt idx="0">
                  <c:v>9.7016869999999997</c:v>
                </c:pt>
                <c:pt idx="1">
                  <c:v>9.7016869999999997</c:v>
                </c:pt>
                <c:pt idx="5">
                  <c:v>13.017486999999999</c:v>
                </c:pt>
                <c:pt idx="6">
                  <c:v>12.83414</c:v>
                </c:pt>
                <c:pt idx="7">
                  <c:v>12.6915</c:v>
                </c:pt>
                <c:pt idx="8">
                  <c:v>12.575728</c:v>
                </c:pt>
                <c:pt idx="9">
                  <c:v>12.389078</c:v>
                </c:pt>
                <c:pt idx="10">
                  <c:v>12.174264000000001</c:v>
                </c:pt>
                <c:pt idx="11">
                  <c:v>11.961195999999999</c:v>
                </c:pt>
                <c:pt idx="12">
                  <c:v>11.73283</c:v>
                </c:pt>
                <c:pt idx="13">
                  <c:v>11.478044000000001</c:v>
                </c:pt>
                <c:pt idx="14">
                  <c:v>11.191001</c:v>
                </c:pt>
                <c:pt idx="15">
                  <c:v>10.851139999999999</c:v>
                </c:pt>
                <c:pt idx="16">
                  <c:v>10.575958</c:v>
                </c:pt>
                <c:pt idx="17">
                  <c:v>10.555453999999999</c:v>
                </c:pt>
                <c:pt idx="18">
                  <c:v>10.472607</c:v>
                </c:pt>
                <c:pt idx="19">
                  <c:v>10.296367</c:v>
                </c:pt>
                <c:pt idx="20">
                  <c:v>10.146694999999999</c:v>
                </c:pt>
                <c:pt idx="21">
                  <c:v>9.9794692999999999</c:v>
                </c:pt>
                <c:pt idx="22">
                  <c:v>9.8217239999999997</c:v>
                </c:pt>
                <c:pt idx="23">
                  <c:v>9.6743272000000005</c:v>
                </c:pt>
                <c:pt idx="24">
                  <c:v>9.9121448999999995</c:v>
                </c:pt>
                <c:pt idx="25">
                  <c:v>10.228963</c:v>
                </c:pt>
                <c:pt idx="26">
                  <c:v>10.544012</c:v>
                </c:pt>
                <c:pt idx="27">
                  <c:v>10.857575000000001</c:v>
                </c:pt>
                <c:pt idx="28">
                  <c:v>11.146345999999999</c:v>
                </c:pt>
                <c:pt idx="29">
                  <c:v>11.314228</c:v>
                </c:pt>
                <c:pt idx="30">
                  <c:v>11.335912</c:v>
                </c:pt>
                <c:pt idx="31">
                  <c:v>11.352040000000001</c:v>
                </c:pt>
                <c:pt idx="32">
                  <c:v>11.856645</c:v>
                </c:pt>
                <c:pt idx="33">
                  <c:v>12.299626999999999</c:v>
                </c:pt>
                <c:pt idx="34">
                  <c:v>12.613284</c:v>
                </c:pt>
                <c:pt idx="35">
                  <c:v>12.849973</c:v>
                </c:pt>
                <c:pt idx="36">
                  <c:v>13.044204000000001</c:v>
                </c:pt>
                <c:pt idx="37">
                  <c:v>13.210416</c:v>
                </c:pt>
                <c:pt idx="38">
                  <c:v>13.364413000000001</c:v>
                </c:pt>
                <c:pt idx="39">
                  <c:v>13.516116999999999</c:v>
                </c:pt>
                <c:pt idx="40">
                  <c:v>13.673408999999999</c:v>
                </c:pt>
                <c:pt idx="41">
                  <c:v>13.807126</c:v>
                </c:pt>
                <c:pt idx="42">
                  <c:v>13.945897</c:v>
                </c:pt>
                <c:pt idx="43">
                  <c:v>14.002876000000001</c:v>
                </c:pt>
                <c:pt idx="44">
                  <c:v>13.989395999999999</c:v>
                </c:pt>
                <c:pt idx="45">
                  <c:v>13.966101999999999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748-4B72-874B-EAE3945D9D5B}"/>
            </c:ext>
          </c:extLst>
        </c:ser>
        <c:ser>
          <c:idx val="1"/>
          <c:order val="1"/>
          <c:tx>
            <c:v>Low barriers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748-4B72-874B-EAE3945D9D5B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748-4B72-874B-EAE3945D9D5B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748-4B72-874B-EAE3945D9D5B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748-4B72-874B-EAE3945D9D5B}"/>
              </c:ext>
            </c:extLst>
          </c:dPt>
          <c:dLbls>
            <c:delete val="1"/>
          </c:dLbls>
          <c:xVal>
            <c:numRef>
              <c:f>Sheet1!$C$2:$C$47</c:f>
              <c:numCache>
                <c:formatCode>General</c:formatCode>
                <c:ptCount val="46"/>
                <c:pt idx="0">
                  <c:v>-23.5</c:v>
                </c:pt>
                <c:pt idx="1">
                  <c:v>-6.5</c:v>
                </c:pt>
                <c:pt idx="3">
                  <c:v>0.46815896000000001</c:v>
                </c:pt>
                <c:pt idx="4">
                  <c:v>2.3218700999999999</c:v>
                </c:pt>
                <c:pt idx="5">
                  <c:v>4.1755811999999999</c:v>
                </c:pt>
                <c:pt idx="6">
                  <c:v>6.0292922999999998</c:v>
                </c:pt>
                <c:pt idx="7">
                  <c:v>7.8830033999999998</c:v>
                </c:pt>
                <c:pt idx="8">
                  <c:v>9.7367144999999997</c:v>
                </c:pt>
                <c:pt idx="9">
                  <c:v>11.590426000000001</c:v>
                </c:pt>
                <c:pt idx="10">
                  <c:v>13.444137</c:v>
                </c:pt>
                <c:pt idx="11">
                  <c:v>15.297848</c:v>
                </c:pt>
                <c:pt idx="12">
                  <c:v>17.151558999999999</c:v>
                </c:pt>
                <c:pt idx="13">
                  <c:v>19.005269999999999</c:v>
                </c:pt>
                <c:pt idx="14">
                  <c:v>20.858981</c:v>
                </c:pt>
                <c:pt idx="15">
                  <c:v>22.712692000000001</c:v>
                </c:pt>
                <c:pt idx="16">
                  <c:v>24.566403000000001</c:v>
                </c:pt>
                <c:pt idx="17">
                  <c:v>26.420114000000002</c:v>
                </c:pt>
                <c:pt idx="18">
                  <c:v>28.273826</c:v>
                </c:pt>
                <c:pt idx="19">
                  <c:v>30.127537</c:v>
                </c:pt>
                <c:pt idx="20">
                  <c:v>31.981248000000001</c:v>
                </c:pt>
                <c:pt idx="21">
                  <c:v>33.834958999999998</c:v>
                </c:pt>
                <c:pt idx="22">
                  <c:v>35.688670000000002</c:v>
                </c:pt>
                <c:pt idx="23">
                  <c:v>37.542380999999999</c:v>
                </c:pt>
                <c:pt idx="24">
                  <c:v>39.396092000000003</c:v>
                </c:pt>
                <c:pt idx="25">
                  <c:v>41.249803</c:v>
                </c:pt>
                <c:pt idx="26">
                  <c:v>43.103513999999997</c:v>
                </c:pt>
                <c:pt idx="27">
                  <c:v>44.957225000000001</c:v>
                </c:pt>
                <c:pt idx="28">
                  <c:v>46.810937000000003</c:v>
                </c:pt>
                <c:pt idx="29">
                  <c:v>48.664648</c:v>
                </c:pt>
                <c:pt idx="30">
                  <c:v>50.518358999999997</c:v>
                </c:pt>
                <c:pt idx="31">
                  <c:v>52.372070000000001</c:v>
                </c:pt>
                <c:pt idx="32">
                  <c:v>54.225780999999998</c:v>
                </c:pt>
                <c:pt idx="33">
                  <c:v>56.079492000000002</c:v>
                </c:pt>
                <c:pt idx="34">
                  <c:v>57.933202999999999</c:v>
                </c:pt>
                <c:pt idx="35">
                  <c:v>59.786914000000003</c:v>
                </c:pt>
                <c:pt idx="36">
                  <c:v>61.640625</c:v>
                </c:pt>
                <c:pt idx="37">
                  <c:v>63.494335999999997</c:v>
                </c:pt>
                <c:pt idx="38">
                  <c:v>65.348048000000006</c:v>
                </c:pt>
                <c:pt idx="39">
                  <c:v>67.201758999999996</c:v>
                </c:pt>
                <c:pt idx="40">
                  <c:v>69.05547</c:v>
                </c:pt>
                <c:pt idx="41">
                  <c:v>70.909181000000004</c:v>
                </c:pt>
                <c:pt idx="42">
                  <c:v>72.762891999999994</c:v>
                </c:pt>
                <c:pt idx="43">
                  <c:v>74.616602999999998</c:v>
                </c:pt>
                <c:pt idx="44">
                  <c:v>76.470314000000002</c:v>
                </c:pt>
                <c:pt idx="45">
                  <c:v>78.324025000000006</c:v>
                </c:pt>
              </c:numCache>
            </c:numRef>
          </c:xVal>
          <c:yVal>
            <c:numRef>
              <c:f>Sheet1!$D$2:$D$47</c:f>
              <c:numCache>
                <c:formatCode>General</c:formatCode>
                <c:ptCount val="46"/>
                <c:pt idx="0">
                  <c:v>41.773950999999997</c:v>
                </c:pt>
                <c:pt idx="1">
                  <c:v>41.773950999999997</c:v>
                </c:pt>
                <c:pt idx="3">
                  <c:v>40.554575700000001</c:v>
                </c:pt>
                <c:pt idx="4">
                  <c:v>40.620105699999996</c:v>
                </c:pt>
                <c:pt idx="5">
                  <c:v>40.6694782</c:v>
                </c:pt>
                <c:pt idx="6">
                  <c:v>40.706206800000004</c:v>
                </c:pt>
                <c:pt idx="7">
                  <c:v>40.739429399999999</c:v>
                </c:pt>
                <c:pt idx="8">
                  <c:v>40.788554300000001</c:v>
                </c:pt>
                <c:pt idx="9">
                  <c:v>40.849287500000003</c:v>
                </c:pt>
                <c:pt idx="10">
                  <c:v>40.910034199999998</c:v>
                </c:pt>
                <c:pt idx="11">
                  <c:v>40.972715600000001</c:v>
                </c:pt>
                <c:pt idx="12">
                  <c:v>41.0419166</c:v>
                </c:pt>
                <c:pt idx="13">
                  <c:v>41.160233900000001</c:v>
                </c:pt>
                <c:pt idx="14">
                  <c:v>41.282313299999998</c:v>
                </c:pt>
                <c:pt idx="15">
                  <c:v>41.354248400000003</c:v>
                </c:pt>
                <c:pt idx="16">
                  <c:v>41.411734899999999</c:v>
                </c:pt>
                <c:pt idx="17">
                  <c:v>41.455429600000002</c:v>
                </c:pt>
                <c:pt idx="18">
                  <c:v>41.514185400000002</c:v>
                </c:pt>
                <c:pt idx="19">
                  <c:v>41.540175500000004</c:v>
                </c:pt>
                <c:pt idx="20">
                  <c:v>41.4907228</c:v>
                </c:pt>
                <c:pt idx="21">
                  <c:v>41.405693900000003</c:v>
                </c:pt>
                <c:pt idx="22">
                  <c:v>41.322695600000003</c:v>
                </c:pt>
                <c:pt idx="23">
                  <c:v>41.1972466</c:v>
                </c:pt>
                <c:pt idx="24">
                  <c:v>41.114916399999998</c:v>
                </c:pt>
                <c:pt idx="25">
                  <c:v>40.9822141</c:v>
                </c:pt>
                <c:pt idx="26">
                  <c:v>40.896416799999997</c:v>
                </c:pt>
                <c:pt idx="27">
                  <c:v>40.871093299999998</c:v>
                </c:pt>
                <c:pt idx="28">
                  <c:v>40.906574800000001</c:v>
                </c:pt>
                <c:pt idx="29">
                  <c:v>40.944079700000003</c:v>
                </c:pt>
                <c:pt idx="30">
                  <c:v>40.940794500000003</c:v>
                </c:pt>
                <c:pt idx="31">
                  <c:v>40.926291800000001</c:v>
                </c:pt>
                <c:pt idx="32">
                  <c:v>40.963202199999998</c:v>
                </c:pt>
                <c:pt idx="33">
                  <c:v>41.091922500000003</c:v>
                </c:pt>
                <c:pt idx="34">
                  <c:v>41.252387900000002</c:v>
                </c:pt>
                <c:pt idx="35">
                  <c:v>41.461444499999999</c:v>
                </c:pt>
                <c:pt idx="36">
                  <c:v>41.759061500000001</c:v>
                </c:pt>
                <c:pt idx="37">
                  <c:v>42.480522999999998</c:v>
                </c:pt>
                <c:pt idx="38">
                  <c:v>43.651237999999999</c:v>
                </c:pt>
                <c:pt idx="39">
                  <c:v>43.844481000000002</c:v>
                </c:pt>
                <c:pt idx="40">
                  <c:v>44.002657999999997</c:v>
                </c:pt>
                <c:pt idx="41">
                  <c:v>44.215871</c:v>
                </c:pt>
                <c:pt idx="42">
                  <c:v>44.434812999999998</c:v>
                </c:pt>
                <c:pt idx="43">
                  <c:v>44.490529000000002</c:v>
                </c:pt>
                <c:pt idx="44">
                  <c:v>44.342821000000001</c:v>
                </c:pt>
                <c:pt idx="45">
                  <c:v>44.130892000000003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748-4B72-874B-EAE3945D9D5B}"/>
            </c:ext>
          </c:extLst>
        </c:ser>
        <c:ser>
          <c:idx val="2"/>
          <c:order val="2"/>
          <c:tx>
            <c:v>Tick marks</c:v>
          </c:tx>
          <c:spPr>
            <a:ln>
              <a:noFill/>
            </a:ln>
          </c:spPr>
          <c:marker>
            <c:symbol val="none"/>
          </c:marker>
          <c:dLbls>
            <c:delete val="1"/>
          </c:dLbls>
          <c:errBars>
            <c:errDir val="y"/>
            <c:errBarType val="minus"/>
            <c:errValType val="fixedVal"/>
            <c:noEndCap val="1"/>
            <c:val val="0.8"/>
          </c:errBars>
          <c:xVal>
            <c:numRef>
              <c:f>Sheet1!$M$2:$M$14</c:f>
              <c:numCache>
                <c:formatCode>General</c:formatCode>
                <c:ptCount val="13"/>
                <c:pt idx="0">
                  <c:v>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0</c:v>
                </c:pt>
                <c:pt idx="6">
                  <c:v>20</c:v>
                </c:pt>
                <c:pt idx="7">
                  <c:v>40</c:v>
                </c:pt>
                <c:pt idx="8">
                  <c:v>60</c:v>
                </c:pt>
                <c:pt idx="9">
                  <c:v>80</c:v>
                </c:pt>
                <c:pt idx="10">
                  <c:v>100</c:v>
                </c:pt>
              </c:numCache>
            </c:numRef>
          </c:xVal>
          <c:yVal>
            <c:numRef>
              <c:f>Sheet1!$N$2:$N$14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32</c:v>
                </c:pt>
                <c:pt idx="6">
                  <c:v>32</c:v>
                </c:pt>
                <c:pt idx="7">
                  <c:v>32</c:v>
                </c:pt>
                <c:pt idx="8">
                  <c:v>32</c:v>
                </c:pt>
                <c:pt idx="9">
                  <c:v>32</c:v>
                </c:pt>
                <c:pt idx="10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8748-4B72-874B-EAE3945D9D5B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3D1EF0F6-0C41-4877-BFCF-A881110F9E5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356744102287049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717-416C-80F5-720C40A87CC8}"/>
                </c:ext>
              </c:extLst>
            </c:dLbl>
            <c:dLbl>
              <c:idx val="1"/>
              <c:tx>
                <c:rich>
                  <a:bodyPr vertOverflow="overflow" horzOverflow="overflow"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F21E519F-90E0-46F5-A5CE-8A96322E7E97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0583333333333333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717-416C-80F5-720C40A87CC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5E56424-594D-48EF-818C-5FB9536D1DA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431433459391316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717-416C-80F5-720C40A87CC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047F4FA-D540-454D-B797-3A1598032C0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3248829461552316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8717-416C-80F5-720C40A87CC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B23386C-CF16-4B19-9BE8-6629B237339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952683234287766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8717-416C-80F5-720C40A87CC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E5F4819-65CF-4758-948B-8B252FF4C12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630244912659826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8717-416C-80F5-720C40A87CC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ED9D154-D2E4-45A2-A048-6E4584AFE99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640509634431838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8717-416C-80F5-720C40A87CC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207EDBD-1BC3-451C-9453-41BBBC40412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786556816135423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8717-416C-80F5-720C40A87CC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16DB100-9C8B-4E3E-B7E1-CCD58C1B514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768098325229604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8717-416C-80F5-720C40A87CC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22D0347-A07A-43B4-8C66-247EDB00929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809724473257699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8717-416C-80F5-720C40A87CC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0A1AF13-6B4A-4E29-9FB1-32EFDBECAE5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076940392580582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8717-416C-80F5-720C40A87CC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385A588-C702-4011-AF92-8A50C0EA3BB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6942283450387181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8717-416C-80F5-720C40A87CC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CC10CB7-6389-4FC0-BF5C-544DCC4B79C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0612326670268324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8717-416C-80F5-720C40A87CC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F7810691-7F67-4CA8-B329-D0A9FCACAF7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17995227804790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717-416C-80F5-720C40A87CC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5265B3D-924D-426F-9365-4A066E7131E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3559787502251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717-416C-80F5-720C40A87CC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247C11D-B541-44AD-8FBF-76ED89178D0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1233252296056185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8717-416C-80F5-720C40A87CC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D527364E-521C-4ECA-8583-0AE9A9905BD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782640014406629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717-416C-80F5-720C40A87CC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4653DE9-1CB4-4150-8D78-7A7B4742A4F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497010624887448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8717-416C-80F5-720C40A87CC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5C0EBAA-275E-4276-A4BA-72E1F3C51D5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6739285071132724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8717-416C-80F5-720C40A87CC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C48F5E81-9E6E-4BFA-A53A-0ECB225B01E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490905816675675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8717-416C-80F5-720C40A87CC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B6C7ACB1-A851-46D5-BF99-B7475422D6E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991297496848551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8717-416C-80F5-720C40A87CC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8CE1F098-B954-4934-8C5D-DB2961CAE51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5163290113452186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8717-416C-80F5-720C40A87CC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178582E-6E34-4C55-88F8-79DF01812B1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4160498829461546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8717-416C-80F5-720C40A87CC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5B4CA7D1-4C80-4DA0-8161-DCD9AEF1FA8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8674725373671895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8717-416C-80F5-720C40A87CC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E0D0A486-AC52-44D5-A28C-37888698C3C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8325274626328114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8717-416C-80F5-720C40A87CC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71752899-7E25-4731-9B04-4054150B9BD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49792904736179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8717-416C-80F5-720C40A87CC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E23DBFFF-FFA8-45B6-AD3E-14E92E44D67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925247613902395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8717-416C-80F5-720C40A87CC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C22E6DB9-E09C-45DD-A9FE-D93414DE8F6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580762650819377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8717-416C-80F5-720C40A87CC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EB54BC8-CADA-4D8F-98A2-91AEC7125BF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31964703763731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8717-416C-80F5-720C40A87CC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E1521359-D9BB-47AC-A0D1-307B79A26DB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10660904015848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8717-416C-80F5-720C40A87CC8}"/>
                </c:ext>
              </c:extLst>
            </c:dLbl>
            <c:dLbl>
              <c:idx val="30"/>
              <c:layout>
                <c:manualLayout>
                  <c:x val="-8.6173284710967024E-2"/>
                  <c:y val="8.2159895232116805E-3"/>
                </c:manualLayout>
              </c:layout>
              <c:tx>
                <c:rich>
                  <a:bodyPr/>
                  <a:lstStyle/>
                  <a:p>
                    <a:fld id="{00FC10CC-9482-4A56-A970-68B828783E5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883891590131456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8717-416C-80F5-720C40A87CC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1327705744642537E-2"/>
                      <c:h val="3.245315861668613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9-8717-416C-80F5-720C40A87CC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E5B70169-2A49-4E27-98B9-C2575958E5E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490905816675675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8717-416C-80F5-720C40A87CC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10204AC6-38D7-43DF-9631-0068A2AB99F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932919142805695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8717-416C-80F5-720C40A87CC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FD506459-B955-4452-BA27-48F375B8DE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503646677471632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8717-416C-80F5-720C40A87CC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597C7122-EBF9-4880-B764-FA3C51AA9D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752858815054925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8717-416C-80F5-720C40A87CC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D6559F4B-D43B-4DFA-AE8B-E2D448F85E1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6670853592652622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8717-416C-80F5-720C40A87CC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8AC1911-E39A-481B-A3C6-026BD68A5B3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1021654961282191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8717-416C-80F5-720C40A87CC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A5B7F382-ACD7-4581-BA95-6494445CE12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8966459571402848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8717-416C-80F5-720C40A87CC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49BA4E4D-5CAE-488C-B367-9F8AED3CD59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341662164595708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8717-416C-80F5-720C40A87CC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FAA0579B-D533-444F-952D-C795212C109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471411849450751E-2"/>
                      <c:h val="3.245315861668613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8717-416C-80F5-720C40A87CC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3-8717-416C-80F5-720C40A87CC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4-8717-416C-80F5-720C40A87CC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5-8717-416C-80F5-720C40A87CC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6-8717-416C-80F5-720C40A87CC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7-8717-416C-80F5-720C40A87CC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8-8717-416C-80F5-720C40A87CC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9-8717-416C-80F5-720C40A87CC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A-8717-416C-80F5-720C40A87CC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B-8717-416C-80F5-720C40A87CC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C-8717-416C-80F5-720C40A87CC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D-8717-416C-80F5-720C40A87CC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E-8717-416C-80F5-720C40A87CC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F-8717-416C-80F5-720C40A87CC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0-8717-416C-80F5-720C40A87CC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1-8717-416C-80F5-720C40A87CC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2-8717-416C-80F5-720C40A87CC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3-8717-416C-80F5-720C40A87CC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4-8717-416C-80F5-720C40A87CC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5-8717-416C-80F5-720C40A87CC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6-8717-416C-80F5-720C40A87CC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7-8717-416C-80F5-720C40A87CC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8-8717-416C-80F5-720C40A87CC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9-8717-416C-80F5-720C40A87CC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A-8717-416C-80F5-720C40A87CC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B-8717-416C-80F5-720C40A87CC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C-8717-416C-80F5-720C40A87CC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D-8717-416C-80F5-720C40A87CC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E-8717-416C-80F5-720C40A87CC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F-8717-416C-80F5-720C40A87CC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0-8717-416C-80F5-720C40A87CC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1-8717-416C-80F5-720C40A87CC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2-8717-416C-80F5-720C40A87CC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3-8717-416C-80F5-720C40A87CC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4-8717-416C-80F5-720C40A87CC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5-8717-416C-80F5-720C40A87CC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6-8717-416C-80F5-720C40A87CC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7-8717-416C-80F5-720C40A87CC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8-8717-416C-80F5-720C40A87CC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9-8717-416C-80F5-720C40A87CC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A-8717-416C-80F5-720C40A87CC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B-8717-416C-80F5-720C40A87CC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C-8717-416C-80F5-720C40A87CC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D-8717-416C-80F5-720C40A87CC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E-8717-416C-80F5-720C40A87CC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5F-8717-416C-80F5-720C40A87CC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0-8717-416C-80F5-720C40A87CC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1-8717-416C-80F5-720C40A87CC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2-8717-416C-80F5-720C40A87CC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3-8717-416C-80F5-720C40A87CC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4-8717-416C-80F5-720C40A87CC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5-8717-416C-80F5-720C40A87CC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6-8717-416C-80F5-720C40A87CC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7-8717-416C-80F5-720C40A87CC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8-8717-416C-80F5-720C40A87CC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9-8717-416C-80F5-720C40A87CC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A-8717-416C-80F5-720C40A87CC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B-8717-416C-80F5-720C40A87CC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C-8717-416C-80F5-720C40A87CC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D-8717-416C-80F5-720C40A87CC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E-8717-416C-80F5-720C40A87CC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6F-8717-416C-80F5-720C40A87CC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0-8717-416C-80F5-720C40A87CC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1-8717-416C-80F5-720C40A87CC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2-8717-416C-80F5-720C40A87CC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3-8717-416C-80F5-720C40A87CC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4-8717-416C-80F5-720C40A87CC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5-8717-416C-80F5-720C40A87CC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6-8717-416C-80F5-720C40A87CC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7-8717-416C-80F5-720C40A87CC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8-8717-416C-80F5-720C40A87CC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9-8717-416C-80F5-720C40A87CC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A-8717-416C-80F5-720C40A87CC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B-8717-416C-80F5-720C40A87CC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C-8717-416C-80F5-720C40A87CC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D-8717-416C-80F5-720C40A87CC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E-8717-416C-80F5-720C40A87CC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7F-8717-416C-80F5-720C40A87CC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80-8717-416C-80F5-720C40A87CC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81-8717-416C-80F5-720C40A87CC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82-8717-416C-80F5-720C40A87C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83-8717-416C-80F5-720C40A87CC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84-8717-416C-80F5-720C40A87CC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85-8717-416C-80F5-720C40A87CC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86-8717-416C-80F5-720C40A87CC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87-8717-416C-80F5-720C40A87CC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88-8717-416C-80F5-720C40A87CC8}"/>
                </c:ext>
              </c:extLst>
            </c:dLbl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Sheet1!$P$2:$P$128</c:f>
              <c:numCache>
                <c:formatCode>General</c:formatCode>
                <c:ptCount val="127"/>
                <c:pt idx="0">
                  <c:v>88.9</c:v>
                </c:pt>
                <c:pt idx="1">
                  <c:v>89.9</c:v>
                </c:pt>
                <c:pt idx="2">
                  <c:v>73.389026101376658</c:v>
                </c:pt>
                <c:pt idx="3">
                  <c:v>70.60372784892941</c:v>
                </c:pt>
                <c:pt idx="4">
                  <c:v>-7.1489284871046719</c:v>
                </c:pt>
                <c:pt idx="5">
                  <c:v>-14.01672525510452</c:v>
                </c:pt>
                <c:pt idx="6">
                  <c:v>7.97142659455446</c:v>
                </c:pt>
                <c:pt idx="7">
                  <c:v>28.16037441885786</c:v>
                </c:pt>
                <c:pt idx="8">
                  <c:v>64.900000000000006</c:v>
                </c:pt>
                <c:pt idx="9">
                  <c:v>70.627359340705766</c:v>
                </c:pt>
                <c:pt idx="10">
                  <c:v>43.6</c:v>
                </c:pt>
                <c:pt idx="11">
                  <c:v>-9.7841524310308685</c:v>
                </c:pt>
                <c:pt idx="12">
                  <c:v>90.8</c:v>
                </c:pt>
                <c:pt idx="13">
                  <c:v>-21.021123467586136</c:v>
                </c:pt>
                <c:pt idx="14">
                  <c:v>64.893365278320942</c:v>
                </c:pt>
                <c:pt idx="15">
                  <c:v>71.304825065106911</c:v>
                </c:pt>
                <c:pt idx="16">
                  <c:v>93.7</c:v>
                </c:pt>
                <c:pt idx="17">
                  <c:v>36.488581614411366</c:v>
                </c:pt>
                <c:pt idx="18">
                  <c:v>88.558302991023282</c:v>
                </c:pt>
                <c:pt idx="19">
                  <c:v>79.787682540734124</c:v>
                </c:pt>
                <c:pt idx="20">
                  <c:v>21.318902972851692</c:v>
                </c:pt>
                <c:pt idx="21">
                  <c:v>96.593402187704868</c:v>
                </c:pt>
                <c:pt idx="22">
                  <c:v>-14.892141465675248</c:v>
                </c:pt>
                <c:pt idx="23">
                  <c:v>83.864287759894765</c:v>
                </c:pt>
                <c:pt idx="24">
                  <c:v>8.2999989999999997</c:v>
                </c:pt>
                <c:pt idx="25">
                  <c:v>44.426314579561442</c:v>
                </c:pt>
                <c:pt idx="26">
                  <c:v>10.939423995837389</c:v>
                </c:pt>
                <c:pt idx="27">
                  <c:v>6.7</c:v>
                </c:pt>
                <c:pt idx="28">
                  <c:v>3.7338964536372528</c:v>
                </c:pt>
                <c:pt idx="29">
                  <c:v>-9.1069628105123321</c:v>
                </c:pt>
                <c:pt idx="30">
                  <c:v>-13.81409055159509</c:v>
                </c:pt>
                <c:pt idx="32">
                  <c:v>7.9044228905269343</c:v>
                </c:pt>
                <c:pt idx="33">
                  <c:v>-11.614897324776557</c:v>
                </c:pt>
                <c:pt idx="34">
                  <c:v>10.34052824932134</c:v>
                </c:pt>
                <c:pt idx="35">
                  <c:v>40.573668642545258</c:v>
                </c:pt>
                <c:pt idx="36">
                  <c:v>23.598177625458906</c:v>
                </c:pt>
                <c:pt idx="37">
                  <c:v>59.6</c:v>
                </c:pt>
                <c:pt idx="38">
                  <c:v>61.046174095804723</c:v>
                </c:pt>
                <c:pt idx="39">
                  <c:v>32.035094112120397</c:v>
                </c:pt>
                <c:pt idx="40">
                  <c:v>20.330729377160129</c:v>
                </c:pt>
              </c:numCache>
            </c:numRef>
          </c:xVal>
          <c:yVal>
            <c:numRef>
              <c:f>Sheet1!$Q$2:$Q$128</c:f>
              <c:numCache>
                <c:formatCode>General</c:formatCode>
                <c:ptCount val="127"/>
                <c:pt idx="0">
                  <c:v>-4.8922262027417442</c:v>
                </c:pt>
                <c:pt idx="1">
                  <c:v>-3.2859727527204954</c:v>
                </c:pt>
                <c:pt idx="2">
                  <c:v>-3.2639520000000002</c:v>
                </c:pt>
                <c:pt idx="3">
                  <c:v>-1.85355</c:v>
                </c:pt>
                <c:pt idx="4">
                  <c:v>2.2325490000000001</c:v>
                </c:pt>
                <c:pt idx="5">
                  <c:v>4.276675</c:v>
                </c:pt>
                <c:pt idx="6">
                  <c:v>7.8294689999999996</c:v>
                </c:pt>
                <c:pt idx="7">
                  <c:v>8.9365319999999997</c:v>
                </c:pt>
                <c:pt idx="8">
                  <c:v>8.265663944978547</c:v>
                </c:pt>
                <c:pt idx="9">
                  <c:v>9.5392259999999993</c:v>
                </c:pt>
                <c:pt idx="10">
                  <c:v>11.012439856671152</c:v>
                </c:pt>
                <c:pt idx="11">
                  <c:v>11.61027</c:v>
                </c:pt>
                <c:pt idx="12">
                  <c:v>12.295974896382962</c:v>
                </c:pt>
                <c:pt idx="13">
                  <c:v>13.94637</c:v>
                </c:pt>
                <c:pt idx="14">
                  <c:v>13.257670000000001</c:v>
                </c:pt>
                <c:pt idx="15">
                  <c:v>14.955409999999999</c:v>
                </c:pt>
                <c:pt idx="16">
                  <c:v>17.522289423990223</c:v>
                </c:pt>
                <c:pt idx="17">
                  <c:v>16.035969999999999</c:v>
                </c:pt>
                <c:pt idx="18">
                  <c:v>16.38456</c:v>
                </c:pt>
                <c:pt idx="19">
                  <c:v>21.932189999999999</c:v>
                </c:pt>
                <c:pt idx="20">
                  <c:v>22.515560000000001</c:v>
                </c:pt>
                <c:pt idx="21">
                  <c:v>23.525600000000001</c:v>
                </c:pt>
                <c:pt idx="22">
                  <c:v>23.74644</c:v>
                </c:pt>
                <c:pt idx="23">
                  <c:v>28.18834</c:v>
                </c:pt>
                <c:pt idx="24">
                  <c:v>31.381989184900423</c:v>
                </c:pt>
                <c:pt idx="25">
                  <c:v>35.522942</c:v>
                </c:pt>
                <c:pt idx="26">
                  <c:v>36.817446000000004</c:v>
                </c:pt>
                <c:pt idx="27">
                  <c:v>36.598423923065099</c:v>
                </c:pt>
                <c:pt idx="28">
                  <c:v>40.044426000000001</c:v>
                </c:pt>
                <c:pt idx="29">
                  <c:v>38.85044352366392</c:v>
                </c:pt>
                <c:pt idx="30">
                  <c:v>40.112802250678996</c:v>
                </c:pt>
                <c:pt idx="32">
                  <c:v>42.240319999999997</c:v>
                </c:pt>
                <c:pt idx="33">
                  <c:v>45.570270119956838</c:v>
                </c:pt>
                <c:pt idx="34">
                  <c:v>44.920529999999999</c:v>
                </c:pt>
                <c:pt idx="35">
                  <c:v>45.723509999999997</c:v>
                </c:pt>
                <c:pt idx="36">
                  <c:v>46.161290000000001</c:v>
                </c:pt>
                <c:pt idx="37">
                  <c:v>47.570067236114618</c:v>
                </c:pt>
                <c:pt idx="38">
                  <c:v>46.888059999999996</c:v>
                </c:pt>
                <c:pt idx="39">
                  <c:v>47.622920000000001</c:v>
                </c:pt>
                <c:pt idx="40">
                  <c:v>53.497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Sheet1!$R$2:$R$42</c15:f>
                <c15:dlblRangeCache>
                  <c:ptCount val="41"/>
                  <c:pt idx="0">
                    <c:v>Domestic Airlines</c:v>
                  </c:pt>
                  <c:pt idx="1">
                    <c:v>Newspaper Publishing</c:v>
                  </c:pt>
                  <c:pt idx="2">
                    <c:v>Free-to-Air TV</c:v>
                  </c:pt>
                  <c:pt idx="3">
                    <c:v>Radio Broadcasting</c:v>
                  </c:pt>
                  <c:pt idx="4">
                    <c:v>Toll Road Operators</c:v>
                  </c:pt>
                  <c:pt idx="5">
                    <c:v>Gas Supply</c:v>
                  </c:pt>
                  <c:pt idx="6">
                    <c:v>Aged Care Residential</c:v>
                  </c:pt>
                  <c:pt idx="7">
                    <c:v>Foreign Banks</c:v>
                  </c:pt>
                  <c:pt idx="8">
                    <c:v>Pharmacies</c:v>
                  </c:pt>
                  <c:pt idx="9">
                    <c:v>General Insurance</c:v>
                  </c:pt>
                  <c:pt idx="10">
                    <c:v>Life Insurance</c:v>
                  </c:pt>
                  <c:pt idx="11">
                    <c:v>Airport Operations</c:v>
                  </c:pt>
                  <c:pt idx="12">
                    <c:v>Casinos</c:v>
                  </c:pt>
                  <c:pt idx="13">
                    <c:v>Electricity Distribution</c:v>
                  </c:pt>
                  <c:pt idx="14">
                    <c:v>Fuel Retailing</c:v>
                  </c:pt>
                  <c:pt idx="15">
                    <c:v>Health Insurance</c:v>
                  </c:pt>
                  <c:pt idx="16">
                    <c:v>Domestic Banks</c:v>
                  </c:pt>
                  <c:pt idx="17">
                    <c:v>Liquor &amp; Other Food Rtl.</c:v>
                  </c:pt>
                  <c:pt idx="18">
                    <c:v>Wireless Telecom.</c:v>
                  </c:pt>
                  <c:pt idx="19">
                    <c:v>Supermarkets</c:v>
                  </c:pt>
                  <c:pt idx="20">
                    <c:v>Cust., Trustee &amp; SX Serv.</c:v>
                  </c:pt>
                  <c:pt idx="21">
                    <c:v>ISPs</c:v>
                  </c:pt>
                  <c:pt idx="22">
                    <c:v>Wired Telecom.</c:v>
                  </c:pt>
                  <c:pt idx="23">
                    <c:v>Internet Publishing</c:v>
                  </c:pt>
                  <c:pt idx="24">
                    <c:v>Printing</c:v>
                  </c:pt>
                  <c:pt idx="25">
                    <c:v>Elect. Gen &amp; Rtl.</c:v>
                  </c:pt>
                  <c:pt idx="26">
                    <c:v>Road Freight Transport</c:v>
                  </c:pt>
                  <c:pt idx="27">
                    <c:v>Comp. System Design</c:v>
                  </c:pt>
                  <c:pt idx="28">
                    <c:v>Construction Serv.</c:v>
                  </c:pt>
                  <c:pt idx="29">
                    <c:v>Residential Prop. Opr.</c:v>
                  </c:pt>
                  <c:pt idx="30">
                    <c:v>Office Prop. Opr.</c:v>
                  </c:pt>
                  <c:pt idx="31">
                    <c:v>Financial Asset Inv.</c:v>
                  </c:pt>
                  <c:pt idx="32">
                    <c:v>Other Medical</c:v>
                  </c:pt>
                  <c:pt idx="33">
                    <c:v>Legal Services</c:v>
                  </c:pt>
                  <c:pt idx="34">
                    <c:v>Retail Prop. Opr.</c:v>
                  </c:pt>
                  <c:pt idx="35">
                    <c:v>Other Store-Based Rtl.</c:v>
                  </c:pt>
                  <c:pt idx="36">
                    <c:v>Accounting Services</c:v>
                  </c:pt>
                  <c:pt idx="37">
                    <c:v>Funds Mgt. Serv.</c:v>
                  </c:pt>
                  <c:pt idx="38">
                    <c:v>Insurance Brokerage</c:v>
                  </c:pt>
                  <c:pt idx="39">
                    <c:v>Hardware Rtl.</c:v>
                  </c:pt>
                  <c:pt idx="40">
                    <c:v>Grocery Whl.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8717-416C-80F5-720C40A87CC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00"/>
          <c:min val="-4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6"/>
        <c:crossBetween val="midCat"/>
        <c:majorUnit val="20"/>
      </c:valAx>
      <c:valAx>
        <c:axId val="324261376"/>
        <c:scaling>
          <c:orientation val="minMax"/>
          <c:max val="54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5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1884991733624"/>
          <c:y val="3.5172737306843269E-2"/>
          <c:w val="0.85710976905979008"/>
          <c:h val="0.92896541574687275"/>
        </c:manualLayout>
      </c:layout>
      <c:scatterChart>
        <c:scatterStyle val="lineMarker"/>
        <c:varyColors val="0"/>
        <c:ser>
          <c:idx val="0"/>
          <c:order val="0"/>
          <c:tx>
            <c:v>Smooth poly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30D-4134-852D-7874B3CCC8A2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30D-4134-852D-7874B3CCC8A2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30D-4134-852D-7874B3CCC8A2}"/>
              </c:ext>
            </c:extLst>
          </c:dPt>
          <c:dPt>
            <c:idx val="52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30D-4134-852D-7874B3CCC8A2}"/>
              </c:ext>
            </c:extLst>
          </c:dPt>
          <c:xVal>
            <c:numRef>
              <c:f>Sheet1!$B$2:$B$54</c:f>
              <c:numCache>
                <c:formatCode>General</c:formatCode>
                <c:ptCount val="53"/>
                <c:pt idx="0">
                  <c:v>-17</c:v>
                </c:pt>
                <c:pt idx="1">
                  <c:v>-3</c:v>
                </c:pt>
                <c:pt idx="3">
                  <c:v>0.46815896000000001</c:v>
                </c:pt>
                <c:pt idx="4">
                  <c:v>2.4239109000000001</c:v>
                </c:pt>
                <c:pt idx="5">
                  <c:v>4.3796628000000002</c:v>
                </c:pt>
                <c:pt idx="6">
                  <c:v>6.3354147000000003</c:v>
                </c:pt>
                <c:pt idx="7">
                  <c:v>8.2911666000000004</c:v>
                </c:pt>
                <c:pt idx="8">
                  <c:v>10.246919</c:v>
                </c:pt>
                <c:pt idx="9">
                  <c:v>12.202669999999999</c:v>
                </c:pt>
                <c:pt idx="10">
                  <c:v>14.158422</c:v>
                </c:pt>
                <c:pt idx="11">
                  <c:v>16.114173999999998</c:v>
                </c:pt>
                <c:pt idx="12">
                  <c:v>18.069925999999999</c:v>
                </c:pt>
                <c:pt idx="13">
                  <c:v>20.025677999999999</c:v>
                </c:pt>
                <c:pt idx="14">
                  <c:v>21.98143</c:v>
                </c:pt>
                <c:pt idx="15">
                  <c:v>23.937182</c:v>
                </c:pt>
                <c:pt idx="16">
                  <c:v>25.892934</c:v>
                </c:pt>
                <c:pt idx="17">
                  <c:v>27.848686000000001</c:v>
                </c:pt>
                <c:pt idx="18">
                  <c:v>29.804438000000001</c:v>
                </c:pt>
                <c:pt idx="19">
                  <c:v>31.760190000000001</c:v>
                </c:pt>
                <c:pt idx="20">
                  <c:v>33.715941999999998</c:v>
                </c:pt>
                <c:pt idx="21">
                  <c:v>35.671694000000002</c:v>
                </c:pt>
                <c:pt idx="22">
                  <c:v>37.627445000000002</c:v>
                </c:pt>
                <c:pt idx="23">
                  <c:v>39.583196999999998</c:v>
                </c:pt>
                <c:pt idx="24">
                  <c:v>41.538949000000002</c:v>
                </c:pt>
                <c:pt idx="25">
                  <c:v>43.494700999999999</c:v>
                </c:pt>
                <c:pt idx="26">
                  <c:v>45.450453000000003</c:v>
                </c:pt>
                <c:pt idx="27">
                  <c:v>47.406205</c:v>
                </c:pt>
                <c:pt idx="28">
                  <c:v>49.361956999999997</c:v>
                </c:pt>
                <c:pt idx="29">
                  <c:v>51.317709000000001</c:v>
                </c:pt>
                <c:pt idx="30">
                  <c:v>53.273460999999998</c:v>
                </c:pt>
                <c:pt idx="31">
                  <c:v>55.229213000000001</c:v>
                </c:pt>
                <c:pt idx="32">
                  <c:v>57.184964999999998</c:v>
                </c:pt>
                <c:pt idx="33">
                  <c:v>59.140717000000002</c:v>
                </c:pt>
                <c:pt idx="34">
                  <c:v>61.096468000000002</c:v>
                </c:pt>
                <c:pt idx="35">
                  <c:v>63.052219999999998</c:v>
                </c:pt>
                <c:pt idx="36">
                  <c:v>65.007971999999995</c:v>
                </c:pt>
                <c:pt idx="37">
                  <c:v>66.963723999999999</c:v>
                </c:pt>
                <c:pt idx="38">
                  <c:v>68.919476000000003</c:v>
                </c:pt>
                <c:pt idx="39">
                  <c:v>70.875228000000007</c:v>
                </c:pt>
                <c:pt idx="40">
                  <c:v>72.830979999999997</c:v>
                </c:pt>
                <c:pt idx="41">
                  <c:v>74.786732000000001</c:v>
                </c:pt>
                <c:pt idx="42">
                  <c:v>76.742484000000005</c:v>
                </c:pt>
                <c:pt idx="43">
                  <c:v>78.698235999999994</c:v>
                </c:pt>
                <c:pt idx="44">
                  <c:v>80.653987999999998</c:v>
                </c:pt>
                <c:pt idx="45">
                  <c:v>82.609740000000002</c:v>
                </c:pt>
                <c:pt idx="46">
                  <c:v>84.565492000000006</c:v>
                </c:pt>
                <c:pt idx="47">
                  <c:v>86.521242999999998</c:v>
                </c:pt>
                <c:pt idx="48">
                  <c:v>88.476995000000002</c:v>
                </c:pt>
                <c:pt idx="49">
                  <c:v>90.432747000000006</c:v>
                </c:pt>
                <c:pt idx="50">
                  <c:v>92.388498999999996</c:v>
                </c:pt>
                <c:pt idx="51">
                  <c:v>94.344251</c:v>
                </c:pt>
                <c:pt idx="52">
                  <c:v>96.300003000000004</c:v>
                </c:pt>
              </c:numCache>
            </c:numRef>
          </c:xVal>
          <c:yVal>
            <c:numRef>
              <c:f>Sheet1!$C$2:$C$54</c:f>
              <c:numCache>
                <c:formatCode>General</c:formatCode>
                <c:ptCount val="53"/>
                <c:pt idx="0">
                  <c:v>9.4995949999999993</c:v>
                </c:pt>
                <c:pt idx="1">
                  <c:v>9.4995949999999993</c:v>
                </c:pt>
                <c:pt idx="3">
                  <c:v>8.7109093000000009</c:v>
                </c:pt>
                <c:pt idx="4">
                  <c:v>8.8000244999999993</c:v>
                </c:pt>
                <c:pt idx="5">
                  <c:v>8.8758032999999994</c:v>
                </c:pt>
                <c:pt idx="6">
                  <c:v>8.9543008999999998</c:v>
                </c:pt>
                <c:pt idx="7">
                  <c:v>9.0263486000000004</c:v>
                </c:pt>
                <c:pt idx="8">
                  <c:v>9.0956998000000002</c:v>
                </c:pt>
                <c:pt idx="9">
                  <c:v>9.1772247</c:v>
                </c:pt>
                <c:pt idx="10">
                  <c:v>9.2669070999999992</c:v>
                </c:pt>
                <c:pt idx="11">
                  <c:v>9.3751630000000006</c:v>
                </c:pt>
                <c:pt idx="12">
                  <c:v>9.4934843000000004</c:v>
                </c:pt>
                <c:pt idx="13">
                  <c:v>9.6329773000000003</c:v>
                </c:pt>
                <c:pt idx="14">
                  <c:v>9.7023481999999994</c:v>
                </c:pt>
                <c:pt idx="15">
                  <c:v>9.7604722000000006</c:v>
                </c:pt>
                <c:pt idx="16">
                  <c:v>9.8185128000000006</c:v>
                </c:pt>
                <c:pt idx="17">
                  <c:v>9.8578845000000008</c:v>
                </c:pt>
                <c:pt idx="18">
                  <c:v>9.9066399999999994</c:v>
                </c:pt>
                <c:pt idx="19">
                  <c:v>9.8708536000000002</c:v>
                </c:pt>
                <c:pt idx="20">
                  <c:v>9.7596383000000007</c:v>
                </c:pt>
                <c:pt idx="21">
                  <c:v>9.6417093999999999</c:v>
                </c:pt>
                <c:pt idx="22">
                  <c:v>9.5018568999999999</c:v>
                </c:pt>
                <c:pt idx="23">
                  <c:v>9.3928194999999999</c:v>
                </c:pt>
                <c:pt idx="24">
                  <c:v>9.2552319000000001</c:v>
                </c:pt>
                <c:pt idx="25">
                  <c:v>9.1210240000000002</c:v>
                </c:pt>
                <c:pt idx="26">
                  <c:v>9.0851266000000006</c:v>
                </c:pt>
                <c:pt idx="27">
                  <c:v>9.0980039000000001</c:v>
                </c:pt>
                <c:pt idx="28">
                  <c:v>9.1196148000000008</c:v>
                </c:pt>
                <c:pt idx="29">
                  <c:v>9.1943835000000007</c:v>
                </c:pt>
                <c:pt idx="30">
                  <c:v>9.2494128999999994</c:v>
                </c:pt>
                <c:pt idx="31">
                  <c:v>9.2980736000000004</c:v>
                </c:pt>
                <c:pt idx="32">
                  <c:v>9.4303051999999994</c:v>
                </c:pt>
                <c:pt idx="33">
                  <c:v>9.6912713999999998</c:v>
                </c:pt>
                <c:pt idx="34">
                  <c:v>10.004714999999999</c:v>
                </c:pt>
                <c:pt idx="35">
                  <c:v>10.382237999999999</c:v>
                </c:pt>
                <c:pt idx="36">
                  <c:v>10.85074</c:v>
                </c:pt>
                <c:pt idx="37">
                  <c:v>10.995943</c:v>
                </c:pt>
                <c:pt idx="38">
                  <c:v>11.021008999999999</c:v>
                </c:pt>
                <c:pt idx="39">
                  <c:v>11.059429</c:v>
                </c:pt>
                <c:pt idx="40">
                  <c:v>11.422634</c:v>
                </c:pt>
                <c:pt idx="41">
                  <c:v>11.762093</c:v>
                </c:pt>
                <c:pt idx="42">
                  <c:v>12.024009</c:v>
                </c:pt>
                <c:pt idx="43">
                  <c:v>12.247521000000001</c:v>
                </c:pt>
                <c:pt idx="44">
                  <c:v>12.453355</c:v>
                </c:pt>
                <c:pt idx="45">
                  <c:v>12.648223</c:v>
                </c:pt>
                <c:pt idx="46">
                  <c:v>12.863728999999999</c:v>
                </c:pt>
                <c:pt idx="47">
                  <c:v>13.068448</c:v>
                </c:pt>
                <c:pt idx="48">
                  <c:v>13.248587000000001</c:v>
                </c:pt>
                <c:pt idx="49">
                  <c:v>13.418461000000001</c:v>
                </c:pt>
                <c:pt idx="50">
                  <c:v>13.541995</c:v>
                </c:pt>
                <c:pt idx="51">
                  <c:v>13.596548</c:v>
                </c:pt>
                <c:pt idx="52">
                  <c:v>13.642633999999999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30D-4134-852D-7874B3CCC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/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bubbleChart>
        <c:varyColors val="0"/>
        <c:ser>
          <c:idx val="0"/>
          <c:order val="3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9B984"/>
            </a:solidFill>
            <a:ln w="9525">
              <a:solidFill>
                <a:srgbClr val="D4582A"/>
              </a:solidFill>
            </a:ln>
          </c:spPr>
          <c:invertIfNegative val="0"/>
          <c:dLbls>
            <c:dLbl>
              <c:idx val="0"/>
              <c:layout>
                <c:manualLayout>
                  <c:x val="-8.7583149914404496E-2"/>
                  <c:y val="-0.13791906542057994"/>
                </c:manualLayout>
              </c:layout>
              <c:tx>
                <c:rich>
                  <a:bodyPr/>
                  <a:lstStyle/>
                  <a:p>
                    <a:fld id="{AD3F66D1-0B24-430D-A520-A957FBBFA20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7C5-4FB8-891A-49BCB1DF21E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C5-4FB8-891A-49BCB1DF21E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409E989-989E-417D-8A74-3D302986C4B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87C5-4FB8-891A-49BCB1DF21E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C5-4FB8-891A-49BCB1DF21E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A7D546B-BEE4-41A2-80AF-BC6A5D21F50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87C5-4FB8-891A-49BCB1DF21E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7C5-4FB8-891A-49BCB1DF21EA}"/>
                </c:ext>
              </c:extLst>
            </c:dLbl>
            <c:dLbl>
              <c:idx val="6"/>
              <c:layout>
                <c:manualLayout>
                  <c:x val="-5.8184560202168417E-3"/>
                  <c:y val="2.9925834949748469E-2"/>
                </c:manualLayout>
              </c:layout>
              <c:tx>
                <c:rich>
                  <a:bodyPr/>
                  <a:lstStyle/>
                  <a:p>
                    <a:fld id="{7812379F-FA4C-4414-B575-F709D356DFA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7C5-4FB8-891A-49BCB1DF21EA}"/>
                </c:ext>
              </c:extLst>
            </c:dLbl>
            <c:dLbl>
              <c:idx val="7"/>
              <c:layout>
                <c:manualLayout>
                  <c:x val="-5.1579950273090407E-3"/>
                  <c:y val="4.1635944277910911E-2"/>
                </c:manualLayout>
              </c:layout>
              <c:tx>
                <c:rich>
                  <a:bodyPr/>
                  <a:lstStyle/>
                  <a:p>
                    <a:fld id="{B2FF8E9B-1656-47ED-BD46-BEBDC1848B6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7C5-4FB8-891A-49BCB1DF21E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7C5-4FB8-891A-49BCB1DF21E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D90E09E-3F92-4A24-AAD4-396A95A00C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7C5-4FB8-891A-49BCB1DF21EA}"/>
                </c:ext>
              </c:extLst>
            </c:dLbl>
            <c:dLbl>
              <c:idx val="10"/>
              <c:layout>
                <c:manualLayout>
                  <c:x val="-9.8541666666666666E-2"/>
                  <c:y val="-0.12490783283373273"/>
                </c:manualLayout>
              </c:layout>
              <c:tx>
                <c:rich>
                  <a:bodyPr/>
                  <a:lstStyle/>
                  <a:p>
                    <a:fld id="{63CA263A-D610-4777-BAD2-A7B0DD0A294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7C5-4FB8-891A-49BCB1DF21E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7C5-4FB8-891A-49BCB1DF21EA}"/>
                </c:ext>
              </c:extLst>
            </c:dLbl>
            <c:dLbl>
              <c:idx val="12"/>
              <c:layout>
                <c:manualLayout>
                  <c:x val="-4.3204328686721419E-3"/>
                  <c:y val="-5.4647176864758118E-2"/>
                </c:manualLayout>
              </c:layout>
              <c:tx>
                <c:rich>
                  <a:bodyPr/>
                  <a:lstStyle/>
                  <a:p>
                    <a:fld id="{FF6D4BEC-CC3D-4AFD-9B7E-5F74840A3E1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7C5-4FB8-891A-49BCB1DF21E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7C5-4FB8-891A-49BCB1DF21EA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C8A4BE26-0717-4055-950F-C6C90615040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87C5-4FB8-891A-49BCB1DF21EA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99DA6CCD-6F90-4A27-A620-02647871E8E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87C5-4FB8-891A-49BCB1DF21EA}"/>
                </c:ext>
              </c:extLst>
            </c:dLbl>
            <c:dLbl>
              <c:idx val="16"/>
              <c:layout>
                <c:manualLayout>
                  <c:x val="-0.1258022030651342"/>
                  <c:y val="-8.1970765297137108E-2"/>
                </c:manualLayout>
              </c:layout>
              <c:tx>
                <c:rich>
                  <a:bodyPr/>
                  <a:lstStyle/>
                  <a:p>
                    <a:fld id="{1A14D265-F5F8-46EF-B064-40600AE8EDA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87C5-4FB8-891A-49BCB1DF21EA}"/>
                </c:ext>
              </c:extLst>
            </c:dLbl>
            <c:dLbl>
              <c:idx val="17"/>
              <c:layout>
                <c:manualLayout>
                  <c:x val="-6.9486834596885955E-2"/>
                  <c:y val="-0.10929435372951614"/>
                </c:manualLayout>
              </c:layout>
              <c:tx>
                <c:rich>
                  <a:bodyPr/>
                  <a:lstStyle/>
                  <a:p>
                    <a:fld id="{508E3B6E-42DE-4B05-A8CD-44E51830C10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87C5-4FB8-891A-49BCB1DF21EA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252E40A-2C83-409C-B754-036ABE866BE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87C5-4FB8-891A-49BCB1DF21E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E626B58-7951-406F-9EAE-A639820AADE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87C5-4FB8-891A-49BCB1DF21EA}"/>
                </c:ext>
              </c:extLst>
            </c:dLbl>
            <c:dLbl>
              <c:idx val="20"/>
              <c:layout>
                <c:manualLayout>
                  <c:x val="-0.10235448764979213"/>
                  <c:y val="-0.14182243519663407"/>
                </c:manualLayout>
              </c:layout>
              <c:tx>
                <c:rich>
                  <a:bodyPr/>
                  <a:lstStyle/>
                  <a:p>
                    <a:fld id="{5AE57EE4-8430-4255-89DD-6DA879FCD54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87C5-4FB8-891A-49BCB1DF21EA}"/>
                </c:ext>
              </c:extLst>
            </c:dLbl>
            <c:dLbl>
              <c:idx val="21"/>
              <c:layout>
                <c:manualLayout>
                  <c:x val="-8.6561557430504699E-2"/>
                  <c:y val="-2.6022465173694321E-2"/>
                </c:manualLayout>
              </c:layout>
              <c:tx>
                <c:rich>
                  <a:bodyPr/>
                  <a:lstStyle/>
                  <a:p>
                    <a:fld id="{B290864D-21EA-4C4F-8782-C624543AE72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87C5-4FB8-891A-49BCB1DF21EA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94AD028C-9AC0-4A62-933E-84590830EBD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87C5-4FB8-891A-49BCB1DF21EA}"/>
                </c:ext>
              </c:extLst>
            </c:dLbl>
            <c:dLbl>
              <c:idx val="23"/>
              <c:layout>
                <c:manualLayout>
                  <c:x val="-3.6991521969511696E-3"/>
                  <c:y val="-4.423819079528034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0CBE0B78-31CE-4660-BFFA-ABB507301710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7C5-4FB8-891A-49BCB1DF21EA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740F776E-4630-4399-BBC5-524E933EDE4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7C5-4FB8-891A-49BCB1DF21EA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44E2392D-B714-410A-A93D-6BF1779646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87C5-4FB8-891A-49BCB1DF21EA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7C5-4FB8-891A-49BCB1DF21EA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6711A0C6-68F5-4B28-9964-997278D3804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87C5-4FB8-891A-49BCB1DF21EA}"/>
                </c:ext>
              </c:extLst>
            </c:dLbl>
            <c:dLbl>
              <c:idx val="28"/>
              <c:layout>
                <c:manualLayout>
                  <c:x val="-0.10153985285725932"/>
                  <c:y val="-8.7175258331875977E-2"/>
                </c:manualLayout>
              </c:layout>
              <c:tx>
                <c:rich>
                  <a:bodyPr/>
                  <a:lstStyle/>
                  <a:p>
                    <a:fld id="{95E7C7FB-1139-4633-80CE-2548DCEEACD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87C5-4FB8-891A-49BCB1DF21EA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87C5-4FB8-891A-49BCB1DF21EA}"/>
                </c:ext>
              </c:extLst>
            </c:dLbl>
            <c:dLbl>
              <c:idx val="30"/>
              <c:layout>
                <c:manualLayout>
                  <c:x val="-2.8881348332925735E-3"/>
                  <c:y val="-2.8624711691063752E-2"/>
                </c:manualLayout>
              </c:layout>
              <c:tx>
                <c:rich>
                  <a:bodyPr/>
                  <a:lstStyle/>
                  <a:p>
                    <a:fld id="{22E0E39E-39E7-474E-BAE2-F0AE52B4007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87C5-4FB8-891A-49BCB1DF21EA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EB4B050D-66EC-4C07-8A8C-8D9EB17C498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87C5-4FB8-891A-49BCB1DF21EA}"/>
                </c:ext>
              </c:extLst>
            </c:dLbl>
            <c:dLbl>
              <c:idx val="32"/>
              <c:layout>
                <c:manualLayout>
                  <c:x val="-0.10789389214966985"/>
                  <c:y val="-4.5539314053965059E-2"/>
                </c:manualLayout>
              </c:layout>
              <c:tx>
                <c:rich>
                  <a:bodyPr/>
                  <a:lstStyle/>
                  <a:p>
                    <a:fld id="{E713239A-3184-4897-A7B9-099FD34138F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87C5-4FB8-891A-49BCB1DF21EA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AD43CF9-DB43-48A5-8D54-7B90689CF29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87C5-4FB8-891A-49BCB1DF21EA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6C0C6522-A9B9-40D6-A54A-C3B61011E3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87C5-4FB8-891A-49BCB1DF21EA}"/>
                </c:ext>
              </c:extLst>
            </c:dLbl>
            <c:dLbl>
              <c:idx val="35"/>
              <c:layout>
                <c:manualLayout>
                  <c:x val="-0.1353115064808022"/>
                  <c:y val="-3.25280814671179E-2"/>
                </c:manualLayout>
              </c:layout>
              <c:tx>
                <c:rich>
                  <a:bodyPr/>
                  <a:lstStyle/>
                  <a:p>
                    <a:fld id="{94883676-3C9C-4C59-A66A-66208F985EE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87C5-4FB8-891A-49BCB1DF21EA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65AEFEE5-D72F-4863-86CA-5065955F1A0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87C5-4FB8-891A-49BCB1DF21EA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36F37D23-2273-46E7-BC65-8688DD4680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87C5-4FB8-891A-49BCB1DF21EA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1F3C453-8D36-4DD4-B6C8-CC27ACBC85C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87C5-4FB8-891A-49BCB1DF21EA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C5C1C36-6A42-4B73-8673-AA4EC5141D0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87C5-4FB8-891A-49BCB1DF21EA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ECFD6332-CE52-458B-8F77-366A3900968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87C5-4FB8-891A-49BCB1DF21EA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B6DF3145-7FA3-49D2-954E-8F525B953CF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87C5-4FB8-891A-49BCB1DF21EA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AA024F43-64AD-47CD-8521-097745BDA20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87C5-4FB8-891A-49BCB1DF21EA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59781DE2-167A-4768-B673-56E7F16F8E9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87C5-4FB8-891A-49BCB1DF21EA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D93E1ADB-8DAC-4DCE-B6D6-80E6531574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87C5-4FB8-891A-49BCB1DF21EA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A707B24E-F838-447E-8E2A-62EDECE5CC8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87C5-4FB8-891A-49BCB1DF21EA}"/>
                </c:ext>
              </c:extLst>
            </c:dLbl>
            <c:dLbl>
              <c:idx val="46"/>
              <c:layout>
                <c:manualLayout>
                  <c:x val="-2.1196095214803946E-3"/>
                  <c:y val="-0.11840221654030916"/>
                </c:manualLayout>
              </c:layout>
              <c:tx>
                <c:rich>
                  <a:bodyPr/>
                  <a:lstStyle/>
                  <a:p>
                    <a:fld id="{29BE9620-5961-4512-A696-77BDB1E8A03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87C5-4FB8-891A-49BCB1DF21EA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0D16E2A6-E5DD-4F66-A41E-052263FF380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87C5-4FB8-891A-49BCB1DF21EA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DFFF0762-F684-4AC3-BC2F-0D8993B9B1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87C5-4FB8-891A-49BCB1DF21EA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C488FC86-B7B3-4159-85DA-769E5377D47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87C5-4FB8-891A-49BCB1DF21EA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55D1B7A8-EE58-4510-B032-D970C9B61F1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87C5-4FB8-891A-49BCB1DF21EA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76317507-C294-4BBA-97FE-AD5D2F80F57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87C5-4FB8-891A-49BCB1DF21EA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E179EDDB-A822-442D-AA85-73873EAF3C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87C5-4FB8-891A-49BCB1DF21EA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1A5821F7-EFE2-4D8A-B53E-7A5F7B581D0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87C5-4FB8-891A-49BCB1DF21EA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3612968F-BCE9-41F6-A548-42E1E75BAE4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87C5-4FB8-891A-49BCB1DF21EA}"/>
                </c:ext>
              </c:extLst>
            </c:dLbl>
            <c:dLbl>
              <c:idx val="55"/>
              <c:layout>
                <c:manualLayout>
                  <c:x val="-9.3092850737751601E-2"/>
                  <c:y val="-2.732358843237903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6A3F879D-CB2A-4244-9079-62F0D6A040BA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87C5-4FB8-891A-49BCB1DF21EA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61E0B6DA-B875-4C80-B71F-69963EC6B4F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87C5-4FB8-891A-49BCB1DF21EA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F7151461-5C91-4FC9-A5AE-3D86D3C754A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87C5-4FB8-891A-49BCB1DF21EA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20ABD7C1-EE2A-4C6B-B6E5-DC3C2F94383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87C5-4FB8-891A-49BCB1DF21EA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B3B4DE4C-80CF-466D-909E-51E7705307B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87C5-4FB8-891A-49BCB1DF21EA}"/>
                </c:ext>
              </c:extLst>
            </c:dLbl>
            <c:dLbl>
              <c:idx val="60"/>
              <c:layout>
                <c:manualLayout>
                  <c:x val="-0.10216087878046792"/>
                  <c:y val="4.6840437312649683E-2"/>
                </c:manualLayout>
              </c:layout>
              <c:tx>
                <c:rich>
                  <a:bodyPr/>
                  <a:lstStyle/>
                  <a:p>
                    <a:fld id="{F73B7FC5-31FB-497F-9638-26B05F1D1F7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87C5-4FB8-891A-49BCB1DF21EA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00EC910-31CB-4071-AAE6-869E5161541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87C5-4FB8-891A-49BCB1DF21EA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B71D93BD-0FEF-4E5D-9B07-B3CC20F1F25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87C5-4FB8-891A-49BCB1DF21EA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2EDC5FC7-A155-4EBC-894A-1A5744B9E8F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87C5-4FB8-891A-49BCB1DF21EA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C61683AC-2674-4FB5-BABF-A22ED901CB3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87C5-4FB8-891A-49BCB1DF21EA}"/>
                </c:ext>
              </c:extLst>
            </c:dLbl>
            <c:dLbl>
              <c:idx val="65"/>
              <c:layout>
                <c:manualLayout>
                  <c:x val="-5.2419244721610823E-2"/>
                  <c:y val="-3.6431451243172049E-2"/>
                </c:manualLayout>
              </c:layout>
              <c:tx>
                <c:rich>
                  <a:bodyPr/>
                  <a:lstStyle/>
                  <a:p>
                    <a:fld id="{93B2AA5A-4FE9-4BD6-9430-1A9A1A538EB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87C5-4FB8-891A-49BCB1DF21EA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5AA98612-B8E0-4A80-BFD4-DCB2707E01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87C5-4FB8-891A-49BCB1DF21EA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77200024-B87B-4A0E-B9DD-701C06F1043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87C5-4FB8-891A-49BCB1DF21EA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59A7ECBB-B579-4E53-8C86-BEA0BC31580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87C5-4FB8-891A-49BCB1DF21EA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FC226DDF-D658-449F-9625-558FF292CCA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87C5-4FB8-891A-49BCB1DF21EA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5F742553-0E69-4122-9B0C-D71ACEBBB05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87C5-4FB8-891A-49BCB1DF21EA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BAA860BA-EB66-4508-9E3C-64C6863DF1C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87C5-4FB8-891A-49BCB1DF21EA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2569EBEF-7977-42B5-9B09-56F0F66C3E4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87C5-4FB8-891A-49BCB1DF21EA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705C7304-68DE-48A9-B894-F2E2CE9965F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87C5-4FB8-891A-49BCB1DF21EA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C9822E77-1B8A-4B98-9BDC-F53156AFC8A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87C5-4FB8-891A-49BCB1DF21EA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CF23D997-231B-469D-8E4D-B428246B22E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87C5-4FB8-891A-49BCB1DF21EA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5D8D6CB7-712A-44E4-8BB2-F8F21503ED7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87C5-4FB8-891A-49BCB1DF21EA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9FB1B784-2C75-4690-B3A3-A589A585760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87C5-4FB8-891A-49BCB1DF21EA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4AAFF930-B49B-4CC0-BFB4-61819206148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87C5-4FB8-891A-49BCB1DF21EA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33DB2303-DD8F-4DBF-99F0-F965A0727A1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87C5-4FB8-891A-49BCB1DF21EA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F46755DB-E6A2-483F-A506-3223CB50FFB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87C5-4FB8-891A-49BCB1DF21EA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F8A5BD35-DA64-4AC4-8A0C-D3F5EF2AD8A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87C5-4FB8-891A-49BCB1DF21EA}"/>
                </c:ext>
              </c:extLst>
            </c:dLbl>
            <c:dLbl>
              <c:idx val="82"/>
              <c:layout>
                <c:manualLayout>
                  <c:x val="-0.11499561832558898"/>
                  <c:y val="-2.9925834949748469E-2"/>
                </c:manualLayout>
              </c:layout>
              <c:tx>
                <c:rich>
                  <a:bodyPr/>
                  <a:lstStyle/>
                  <a:p>
                    <a:fld id="{F41410A7-98F1-4E20-A431-D57D231E247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87C5-4FB8-891A-49BCB1DF21EA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58EA1CFB-9169-404F-BDE3-F45B60CD417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3-87C5-4FB8-891A-49BCB1DF21EA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E144A71A-4D80-466E-B241-1BBF10CCE10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4-87C5-4FB8-891A-49BCB1DF21EA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CE747FDC-CFA8-49D7-A4C1-939607C8FB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5-87C5-4FB8-891A-49BCB1DF21EA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F739168B-28C3-4D23-9D1F-3F80B52184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6-87C5-4FB8-891A-49BCB1DF21EA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070D3F4A-3EB2-4DA8-8BAD-4A2A54822EE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7-87C5-4FB8-891A-49BCB1DF21EA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C9281940-75B8-4CDF-9E0C-D4D8E2E4212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8-87C5-4FB8-891A-49BCB1DF21EA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2B144564-1362-4A33-9288-30ACACAC617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9-87C5-4FB8-891A-49BCB1DF21EA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704101AB-E3CC-4ABD-8282-EB30E6245F4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A-87C5-4FB8-891A-49BCB1DF21EA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678BBF8A-0EC9-4DC0-8E2C-2C3E815EF2B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B-87C5-4FB8-891A-49BCB1DF21EA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1A9E1A89-C6FE-41D6-A906-BBCE3BC61F6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87C5-4FB8-891A-49BCB1DF21EA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A27F6FE7-834A-4182-9FE8-79759DB5D56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87C5-4FB8-891A-49BCB1DF21EA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FEEBD150-0087-48FD-8E42-B7312151949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87C5-4FB8-891A-49BCB1DF21EA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75CEA139-66C1-4ACC-A92E-D4222E10DAA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87C5-4FB8-891A-49BCB1DF21EA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C8B3F345-9CEC-4FF5-AF22-44D3DC3E64E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87C5-4FB8-891A-49BCB1DF21EA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E42E8F37-9EBC-4194-A607-06146F123F7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87C5-4FB8-891A-49BCB1DF21EA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FAE2FA77-614B-4424-B629-DBDF733467B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87C5-4FB8-891A-49BCB1DF21EA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E2896095-B52B-4491-BA03-B85A3819DAA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87C5-4FB8-891A-49BCB1DF21EA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B94C4538-5E56-49F9-B664-22EA57DBFA1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87C5-4FB8-891A-49BCB1DF21EA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C3BB5E75-0458-435C-8A9E-D960395EB1F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87C5-4FB8-891A-49BCB1DF21EA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F896C8B5-543E-430E-859C-53C024B88B7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87C5-4FB8-891A-49BCB1DF21EA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D94A2273-0A23-4A44-A469-4879CE585E5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87C5-4FB8-891A-49BCB1DF21EA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4D576C44-B8D1-4C6B-A649-00DE0A0D9C0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87C5-4FB8-891A-49BCB1DF21EA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3682C87D-4ACF-4836-BB47-F91BAB0384E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87C5-4FB8-891A-49BCB1DF21EA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9239B1D9-08D4-404C-B348-B85E28618F0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87C5-4FB8-891A-49BCB1DF21EA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2632A0F8-B0AF-4EED-B51B-3BF675ACD8D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87C5-4FB8-891A-49BCB1DF21EA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EEEA071E-3DD0-4538-939F-8843CB473D0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87C5-4FB8-891A-49BCB1DF21EA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5504B697-90EC-4EE1-A2DF-48CFE42B658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D-87C5-4FB8-891A-49BCB1DF21EA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281A5732-1B42-4B69-B659-7A9554889BA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E-87C5-4FB8-891A-49BCB1DF21EA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F7A951EA-021E-4EC2-986B-F44EB47A823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F-87C5-4FB8-891A-49BCB1DF21EA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1FBE83D3-5525-429B-8E57-E9D85C4752E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0-87C5-4FB8-891A-49BCB1DF21EA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95BF442D-C1F9-4345-896B-102BF158D6B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1-87C5-4FB8-891A-49BCB1DF21EA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94349C32-C7D0-4CF5-836B-4176A5ABD4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2-87C5-4FB8-891A-49BCB1DF21EA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D45A52F0-2A44-471D-BD36-54971B688B5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3-87C5-4FB8-891A-49BCB1DF21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8B8B2D24-B392-44DD-B5D9-8C111B7CCC2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4-87C5-4FB8-891A-49BCB1DF21EA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9ACBD58F-4512-4D13-A851-DE9819253AA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5-87C5-4FB8-891A-49BCB1DF21EA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59A96EBB-D25B-41DD-85C5-BCE5A2B8D9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6-87C5-4FB8-891A-49BCB1DF21EA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fld id="{5B0B0CED-F0E1-4082-AFBC-99A1B953DB3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7-87C5-4FB8-891A-49BCB1DF21EA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fld id="{E4D1B45B-094E-407D-A1C2-4D165852FA6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8-87C5-4FB8-891A-49BCB1DF21EA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EFC30FF4-D5E1-4F2B-A7FF-A30CB205208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9-87C5-4FB8-891A-49BCB1DF21EA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6E07D253-0F01-4E56-9765-8A45737571A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A-87C5-4FB8-891A-49BCB1DF21EA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BCE2464D-2468-4118-90E7-B4020F7F9A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B-87C5-4FB8-891A-49BCB1DF21EA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76AB6300-292E-4A69-BD90-14ED3C135CE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C-87C5-4FB8-891A-49BCB1DF21EA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FEBBAAA7-CE3D-4F41-83DA-AD50E3A2C1E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D-87C5-4FB8-891A-49BCB1DF21EA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2EA4A5A9-1F01-49B7-9E76-730F9EA1AD6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E-87C5-4FB8-891A-49BCB1DF21EA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B2E095E0-4BDD-4AEF-B5A4-504C8EB9C50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F-87C5-4FB8-891A-49BCB1DF21EA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E219F914-3F9F-4937-9C89-69A221775F6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0-87C5-4FB8-891A-49BCB1DF21EA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05D5D84B-F0C3-41E5-95B8-9A237DBA134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1-87C5-4FB8-891A-49BCB1DF21EA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9A472499-9995-45A6-91A1-4AA1F715B65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2-87C5-4FB8-891A-49BCB1DF21E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0A487C56-FE0E-4F40-9276-9AABC4DD949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3-87C5-4FB8-891A-49BCB1DF21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508AC90B-BC35-411F-9DF9-5A3BD686408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4-87C5-4FB8-891A-49BCB1DF21EA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5E9597D6-C411-48D9-A92D-10C6A197EAB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5-87C5-4FB8-891A-49BCB1DF21EA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015F35CA-55ED-4C5A-80C5-4C3164527C8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6-87C5-4FB8-891A-49BCB1DF21EA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63C0B6C5-3A41-4ECD-AB92-447FBB7FDAB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7-87C5-4FB8-891A-49BCB1DF21EA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325C422D-04EA-4B60-9D68-9D1625FCB97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8-87C5-4FB8-891A-49BCB1DF21EA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fld id="{993044A4-E4FD-4CA1-AC22-437FE8806FC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9-87C5-4FB8-891A-49BCB1DF21EA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fld id="{4C820B04-D57E-46F0-AAB3-43A21C15270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A-87C5-4FB8-891A-49BCB1DF21EA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fld id="{E33082DB-CBEE-4B9D-B3F8-87890180116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B-87C5-4FB8-891A-49BCB1DF21EA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fld id="{4797CAC1-D691-4122-AF97-F5996FAC000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C-87C5-4FB8-891A-49BCB1DF21EA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fld id="{9FD22A6F-6ED8-49E4-A98A-7E79039D533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D-87C5-4FB8-891A-49BCB1DF21EA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fld id="{559F601D-60A4-4E3D-8BFD-D08A9D5E87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E-87C5-4FB8-891A-49BCB1DF21EA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fld id="{44F3405A-67D3-40FF-A52C-1E263C89AC5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F-87C5-4FB8-891A-49BCB1DF21EA}"/>
                </c:ext>
              </c:extLst>
            </c:dLbl>
            <c:dLbl>
              <c:idx val="144"/>
              <c:layout>
                <c:manualLayout>
                  <c:x val="-8.03884405315073E-4"/>
                  <c:y val="4.1635944277910862E-2"/>
                </c:manualLayout>
              </c:layout>
              <c:tx>
                <c:rich>
                  <a:bodyPr/>
                  <a:lstStyle/>
                  <a:p>
                    <a:fld id="{87D8E6DC-63A9-4CC6-9ECE-9F9A64A5734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0-87C5-4FB8-891A-49BCB1DF21EA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fld id="{89F8CAA5-A08C-4012-BE00-6A20F6AB235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1-87C5-4FB8-891A-49BCB1DF21EA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fld id="{C43DBF94-7799-44E1-B28E-8BED6F6E237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2-87C5-4FB8-891A-49BCB1DF21EA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fld id="{59180143-A6EF-4A4F-A4B0-EB9B5DD90A2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3-87C5-4FB8-891A-49BCB1DF21EA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fld id="{DA1E3123-04D8-444C-8C23-499E95DFB05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4-87C5-4FB8-891A-49BCB1DF21EA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fld id="{A5AAB355-798C-4D53-B572-8211A093B2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5-87C5-4FB8-891A-49BCB1DF21EA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fld id="{02DEEA8F-2AD7-475B-A315-29898127E97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6-87C5-4FB8-891A-49BCB1DF21EA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fld id="{6B23D79F-FEDE-43D4-B498-24B4FDA3EF8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7-87C5-4FB8-891A-49BCB1DF21EA}"/>
                </c:ext>
              </c:extLst>
            </c:dLbl>
            <c:dLbl>
              <c:idx val="152"/>
              <c:layout>
                <c:manualLayout>
                  <c:x val="-1.0417176163693101E-3"/>
                  <c:y val="2.6022465173694321E-2"/>
                </c:manualLayout>
              </c:layout>
              <c:tx>
                <c:rich>
                  <a:bodyPr/>
                  <a:lstStyle/>
                  <a:p>
                    <a:fld id="{E409B911-D45A-4526-B361-403B2103217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8-87C5-4FB8-891A-49BCB1DF21EA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fld id="{75A097DA-5327-435C-AB07-2E847AF65BC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9-87C5-4FB8-891A-49BCB1DF21EA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fld id="{9423EC82-6968-4DA3-8DDB-C1E0A3CCDF4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A-87C5-4FB8-891A-49BCB1DF21EA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fld id="{2BC6AA15-8B7C-4E06-B83B-0872C467969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B-87C5-4FB8-891A-49BCB1DF21EA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fld id="{92EF116E-24D1-430B-A100-011D8781657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C-87C5-4FB8-891A-49BCB1DF21EA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fld id="{7EBFC3F9-4233-4954-BB81-48B5B8F7D3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D-87C5-4FB8-891A-49BCB1DF21EA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fld id="{60EFC9E3-ABBA-4375-9C00-C78FAB4EDE6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E-87C5-4FB8-891A-49BCB1DF21EA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fld id="{21DD379A-8803-4FE6-BDBD-BF3297A6C44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F-87C5-4FB8-891A-49BCB1DF21EA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fld id="{1CA9105B-DD5E-400C-B713-B4CC45B74BE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0-87C5-4FB8-891A-49BCB1DF21EA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fld id="{99FBED03-9370-4510-9079-45E7B23C86B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1-87C5-4FB8-891A-49BCB1DF21EA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fld id="{08C0C781-2918-4BDB-9BC4-CE647228043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2-87C5-4FB8-891A-49BCB1DF21EA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fld id="{C76B004A-0F14-4258-A946-3ECFBC327A4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3-87C5-4FB8-891A-49BCB1DF21EA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fld id="{3ED20331-8948-48BA-8F8B-5E1E5B563C9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4-87C5-4FB8-891A-49BCB1DF21EA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fld id="{1B11BFB6-5A80-4B81-9656-1B9DEBF3FFD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5-87C5-4FB8-891A-49BCB1DF21EA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fld id="{1744A409-8BE7-4560-A711-7B3F71EBF4F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6-87C5-4FB8-891A-49BCB1DF21EA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fld id="{B5321424-BE05-4B81-9BDA-BA4C03EC547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7-87C5-4FB8-891A-49BCB1DF21EA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fld id="{C1B6FD68-1EFC-4177-8268-8FF0A3A1396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8-87C5-4FB8-891A-49BCB1DF21EA}"/>
                </c:ext>
              </c:extLst>
            </c:dLbl>
            <c:dLbl>
              <c:idx val="169"/>
              <c:layout>
                <c:manualLayout>
                  <c:x val="-0.11223042512431732"/>
                  <c:y val="-3.5130327984487335E-2"/>
                </c:manualLayout>
              </c:layout>
              <c:tx>
                <c:rich>
                  <a:bodyPr/>
                  <a:lstStyle/>
                  <a:p>
                    <a:fld id="{BF7A6BA5-B105-4B73-ACFF-BF1B0FD70A7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9-87C5-4FB8-891A-49BCB1DF21EA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fld id="{61FFF54D-2BA1-459D-BF6D-969FFAE6926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A-87C5-4FB8-891A-49BCB1DF21EA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fld id="{72420082-E36A-4E46-BF01-C5789600C0C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B-87C5-4FB8-891A-49BCB1DF21EA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fld id="{6C90CFE1-B188-4694-81A8-96C3D266AE5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C-87C5-4FB8-891A-49BCB1DF21EA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fld id="{25BF1151-B8F6-4CB3-8C1B-FAFCB1B391B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D-87C5-4FB8-891A-49BCB1DF21EA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fld id="{AD6D8D70-64E4-4489-BE1D-D742673F3C3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E-87C5-4FB8-891A-49BCB1DF21EA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fld id="{359B48B0-9665-46AF-AF03-C823389FDB0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F-87C5-4FB8-891A-49BCB1DF21EA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fld id="{E32EA80C-E7CD-425A-9160-A46E56FBC05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0-87C5-4FB8-891A-49BCB1DF21EA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fld id="{34F549CE-5F7F-4604-B3BB-32B5EE275BC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1-87C5-4FB8-891A-49BCB1DF21EA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fld id="{03490825-1387-4CEA-990F-167AAB29FBD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2-87C5-4FB8-891A-49BCB1DF21EA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fld id="{43DD0FEB-5C80-41A2-8D4E-5B3DFCB52B9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3-87C5-4FB8-891A-49BCB1DF21EA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fld id="{0471A0E5-2970-4114-BE6E-69C5FB20D51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4-87C5-4FB8-891A-49BCB1DF21EA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fld id="{53886E00-7E2A-412F-9896-85A52C6CC9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5-87C5-4FB8-891A-49BCB1DF21EA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fld id="{DA9BA5B9-1A5E-49A6-BCE5-17FBD2AE30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6-87C5-4FB8-891A-49BCB1DF21EA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fld id="{86C20765-ACE6-4019-9435-9EE52FFD974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7-87C5-4FB8-891A-49BCB1DF21EA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fld id="{81995A60-CDE7-40E8-A5B8-B719AD9C20E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8-87C5-4FB8-891A-49BCB1DF21EA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fld id="{9668A3DD-5EDE-4AF0-A284-11498805268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9-87C5-4FB8-891A-49BCB1DF21EA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fld id="{AE8D9DCC-E0E0-45CB-A115-E68233BE50A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A-87C5-4FB8-891A-49BCB1DF21EA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fld id="{93BDE07A-EA4F-4775-ADF1-BB11B24B7D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B-87C5-4FB8-891A-49BCB1DF21EA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fld id="{2D6A89BC-AFC0-4F42-BB27-65308A5A14B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C-87C5-4FB8-891A-49BCB1DF21EA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fld id="{354D987A-DA65-45BC-840C-484EE1A47F6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D-87C5-4FB8-891A-49BCB1DF21EA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fld id="{96112265-2E91-4C77-B65C-225F2CD0EDE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E-87C5-4FB8-891A-49BCB1DF21EA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F-87C5-4FB8-891A-49BCB1DF21EA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0-87C5-4FB8-891A-49BCB1DF21EA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1-87C5-4FB8-891A-49BCB1DF21EA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Sheet1!$A$2:$A$195</c:f>
              <c:numCache>
                <c:formatCode>General</c:formatCode>
                <c:ptCount val="194"/>
                <c:pt idx="0">
                  <c:v>93.7</c:v>
                </c:pt>
                <c:pt idx="1">
                  <c:v>-12.383509764204167</c:v>
                </c:pt>
                <c:pt idx="2">
                  <c:v>1.1681330000000001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9.6</c:v>
                </c:pt>
                <c:pt idx="8">
                  <c:v>6.7</c:v>
                </c:pt>
                <c:pt idx="9">
                  <c:v>3.7095419999999999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-14.314520709876115</c:v>
                </c:pt>
                <c:pt idx="14">
                  <c:v>7.7</c:v>
                </c:pt>
                <c:pt idx="15">
                  <c:v>-10.139552883606244</c:v>
                </c:pt>
                <c:pt idx="16">
                  <c:v>57.4</c:v>
                </c:pt>
                <c:pt idx="17">
                  <c:v>-9.5559411040062692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6.3591749999999996</c:v>
                </c:pt>
                <c:pt idx="27">
                  <c:v>14.6</c:v>
                </c:pt>
                <c:pt idx="28">
                  <c:v>59.6</c:v>
                </c:pt>
                <c:pt idx="29">
                  <c:v>5.1945949999999996</c:v>
                </c:pt>
                <c:pt idx="30">
                  <c:v>60.3</c:v>
                </c:pt>
                <c:pt idx="31">
                  <c:v>43</c:v>
                </c:pt>
                <c:pt idx="32">
                  <c:v>89.3</c:v>
                </c:pt>
                <c:pt idx="33">
                  <c:v>73</c:v>
                </c:pt>
                <c:pt idx="34">
                  <c:v>5.5</c:v>
                </c:pt>
                <c:pt idx="35">
                  <c:v>20.6</c:v>
                </c:pt>
                <c:pt idx="36">
                  <c:v>-8.9871711577331705</c:v>
                </c:pt>
                <c:pt idx="37">
                  <c:v>64.900000000000006</c:v>
                </c:pt>
                <c:pt idx="38">
                  <c:v>-8.4649237320707122</c:v>
                </c:pt>
                <c:pt idx="39">
                  <c:v>18.600000000000001</c:v>
                </c:pt>
                <c:pt idx="40">
                  <c:v>7.3</c:v>
                </c:pt>
                <c:pt idx="41">
                  <c:v>15.3</c:v>
                </c:pt>
                <c:pt idx="42">
                  <c:v>13.4</c:v>
                </c:pt>
                <c:pt idx="43">
                  <c:v>-14.08152881173153</c:v>
                </c:pt>
                <c:pt idx="44">
                  <c:v>13.9</c:v>
                </c:pt>
                <c:pt idx="45">
                  <c:v>85.6</c:v>
                </c:pt>
                <c:pt idx="46">
                  <c:v>31.4</c:v>
                </c:pt>
                <c:pt idx="47">
                  <c:v>15.9</c:v>
                </c:pt>
                <c:pt idx="48">
                  <c:v>88.3</c:v>
                </c:pt>
                <c:pt idx="49">
                  <c:v>61.8</c:v>
                </c:pt>
                <c:pt idx="50">
                  <c:v>27.05603</c:v>
                </c:pt>
                <c:pt idx="51">
                  <c:v>43.5</c:v>
                </c:pt>
                <c:pt idx="52">
                  <c:v>2.9316819999999999</c:v>
                </c:pt>
                <c:pt idx="53">
                  <c:v>71.900000000000006</c:v>
                </c:pt>
                <c:pt idx="54">
                  <c:v>42.5</c:v>
                </c:pt>
                <c:pt idx="55">
                  <c:v>85.5</c:v>
                </c:pt>
                <c:pt idx="56">
                  <c:v>65</c:v>
                </c:pt>
                <c:pt idx="57">
                  <c:v>35.899500000000003</c:v>
                </c:pt>
                <c:pt idx="58">
                  <c:v>7.6956619999999996</c:v>
                </c:pt>
                <c:pt idx="59">
                  <c:v>7.1</c:v>
                </c:pt>
                <c:pt idx="60">
                  <c:v>88.9</c:v>
                </c:pt>
                <c:pt idx="61">
                  <c:v>51.3</c:v>
                </c:pt>
                <c:pt idx="62">
                  <c:v>6.4</c:v>
                </c:pt>
                <c:pt idx="63">
                  <c:v>-5.8025708748013605</c:v>
                </c:pt>
                <c:pt idx="64">
                  <c:v>93.5</c:v>
                </c:pt>
                <c:pt idx="65">
                  <c:v>8.2999989999999997</c:v>
                </c:pt>
                <c:pt idx="66">
                  <c:v>3.6230310000000001</c:v>
                </c:pt>
                <c:pt idx="67">
                  <c:v>13.9</c:v>
                </c:pt>
                <c:pt idx="68">
                  <c:v>90.8</c:v>
                </c:pt>
                <c:pt idx="69">
                  <c:v>20.6</c:v>
                </c:pt>
                <c:pt idx="70">
                  <c:v>6.8</c:v>
                </c:pt>
                <c:pt idx="71">
                  <c:v>32.799999999999997</c:v>
                </c:pt>
                <c:pt idx="72">
                  <c:v>84.8</c:v>
                </c:pt>
                <c:pt idx="73">
                  <c:v>13.9</c:v>
                </c:pt>
                <c:pt idx="74">
                  <c:v>23.9</c:v>
                </c:pt>
                <c:pt idx="75">
                  <c:v>8.5775020000000008</c:v>
                </c:pt>
                <c:pt idx="76">
                  <c:v>68.400000000000006</c:v>
                </c:pt>
                <c:pt idx="77">
                  <c:v>7.3</c:v>
                </c:pt>
                <c:pt idx="78">
                  <c:v>12.8</c:v>
                </c:pt>
                <c:pt idx="79">
                  <c:v>33.700000000000003</c:v>
                </c:pt>
                <c:pt idx="80">
                  <c:v>41.1</c:v>
                </c:pt>
                <c:pt idx="81">
                  <c:v>30.4</c:v>
                </c:pt>
                <c:pt idx="82">
                  <c:v>89.9</c:v>
                </c:pt>
                <c:pt idx="83">
                  <c:v>1.9441999999999999</c:v>
                </c:pt>
                <c:pt idx="84">
                  <c:v>93.100009999999997</c:v>
                </c:pt>
                <c:pt idx="85">
                  <c:v>13.5</c:v>
                </c:pt>
                <c:pt idx="86">
                  <c:v>91.3</c:v>
                </c:pt>
                <c:pt idx="87">
                  <c:v>-9.358575692155414</c:v>
                </c:pt>
                <c:pt idx="88">
                  <c:v>69.3</c:v>
                </c:pt>
                <c:pt idx="89">
                  <c:v>20.546019999999999</c:v>
                </c:pt>
                <c:pt idx="90">
                  <c:v>0.46815899999999999</c:v>
                </c:pt>
                <c:pt idx="91">
                  <c:v>65.3</c:v>
                </c:pt>
                <c:pt idx="92">
                  <c:v>31.2</c:v>
                </c:pt>
                <c:pt idx="93">
                  <c:v>75.3</c:v>
                </c:pt>
                <c:pt idx="94">
                  <c:v>1.3096829999999999</c:v>
                </c:pt>
                <c:pt idx="95">
                  <c:v>74.599999999999994</c:v>
                </c:pt>
                <c:pt idx="96">
                  <c:v>11.939769999999999</c:v>
                </c:pt>
                <c:pt idx="97">
                  <c:v>21.5</c:v>
                </c:pt>
                <c:pt idx="98">
                  <c:v>30.543569999999999</c:v>
                </c:pt>
                <c:pt idx="99">
                  <c:v>23.3</c:v>
                </c:pt>
                <c:pt idx="100">
                  <c:v>11.1</c:v>
                </c:pt>
                <c:pt idx="101">
                  <c:v>27.1</c:v>
                </c:pt>
                <c:pt idx="102">
                  <c:v>13.6</c:v>
                </c:pt>
                <c:pt idx="103">
                  <c:v>-10.098706201037814</c:v>
                </c:pt>
                <c:pt idx="104">
                  <c:v>5.9</c:v>
                </c:pt>
                <c:pt idx="105">
                  <c:v>67.599999999999994</c:v>
                </c:pt>
                <c:pt idx="106">
                  <c:v>55.6</c:v>
                </c:pt>
                <c:pt idx="107">
                  <c:v>59.5</c:v>
                </c:pt>
                <c:pt idx="108">
                  <c:v>22.1</c:v>
                </c:pt>
                <c:pt idx="109">
                  <c:v>20.2</c:v>
                </c:pt>
                <c:pt idx="110">
                  <c:v>49.9</c:v>
                </c:pt>
                <c:pt idx="111">
                  <c:v>22</c:v>
                </c:pt>
                <c:pt idx="112">
                  <c:v>22.9</c:v>
                </c:pt>
                <c:pt idx="113">
                  <c:v>83.1</c:v>
                </c:pt>
                <c:pt idx="114">
                  <c:v>39.9</c:v>
                </c:pt>
                <c:pt idx="115">
                  <c:v>42.2</c:v>
                </c:pt>
                <c:pt idx="116">
                  <c:v>47.7</c:v>
                </c:pt>
                <c:pt idx="117">
                  <c:v>22.5</c:v>
                </c:pt>
                <c:pt idx="118">
                  <c:v>29.8</c:v>
                </c:pt>
                <c:pt idx="119">
                  <c:v>-10.215726765421586</c:v>
                </c:pt>
                <c:pt idx="120">
                  <c:v>18.025770000000001</c:v>
                </c:pt>
                <c:pt idx="121">
                  <c:v>82.2</c:v>
                </c:pt>
                <c:pt idx="122">
                  <c:v>18.100000000000001</c:v>
                </c:pt>
                <c:pt idx="123">
                  <c:v>6.2</c:v>
                </c:pt>
                <c:pt idx="124">
                  <c:v>62</c:v>
                </c:pt>
                <c:pt idx="125">
                  <c:v>39.200000000000003</c:v>
                </c:pt>
                <c:pt idx="126">
                  <c:v>20.100000000000001</c:v>
                </c:pt>
                <c:pt idx="127">
                  <c:v>19.5</c:v>
                </c:pt>
                <c:pt idx="128">
                  <c:v>16.600000000000001</c:v>
                </c:pt>
                <c:pt idx="129">
                  <c:v>58.1</c:v>
                </c:pt>
                <c:pt idx="130">
                  <c:v>-12.842009474451643</c:v>
                </c:pt>
                <c:pt idx="131">
                  <c:v>73.7</c:v>
                </c:pt>
                <c:pt idx="132">
                  <c:v>18</c:v>
                </c:pt>
                <c:pt idx="133">
                  <c:v>19.503640000000001</c:v>
                </c:pt>
                <c:pt idx="134">
                  <c:v>-10.706651683369408</c:v>
                </c:pt>
                <c:pt idx="135">
                  <c:v>49.3</c:v>
                </c:pt>
                <c:pt idx="136">
                  <c:v>36.1</c:v>
                </c:pt>
                <c:pt idx="137">
                  <c:v>28.7</c:v>
                </c:pt>
                <c:pt idx="138">
                  <c:v>65</c:v>
                </c:pt>
                <c:pt idx="139">
                  <c:v>-14.840431140388608</c:v>
                </c:pt>
                <c:pt idx="140">
                  <c:v>15.9</c:v>
                </c:pt>
                <c:pt idx="141">
                  <c:v>70.900000000000006</c:v>
                </c:pt>
                <c:pt idx="142">
                  <c:v>37.4</c:v>
                </c:pt>
                <c:pt idx="143">
                  <c:v>23.9</c:v>
                </c:pt>
                <c:pt idx="144">
                  <c:v>96.3</c:v>
                </c:pt>
                <c:pt idx="145">
                  <c:v>22.1</c:v>
                </c:pt>
                <c:pt idx="146">
                  <c:v>51.2</c:v>
                </c:pt>
                <c:pt idx="147">
                  <c:v>44.2</c:v>
                </c:pt>
                <c:pt idx="148">
                  <c:v>23.09956</c:v>
                </c:pt>
                <c:pt idx="149">
                  <c:v>-5.9645682223712262</c:v>
                </c:pt>
                <c:pt idx="150">
                  <c:v>46.3</c:v>
                </c:pt>
                <c:pt idx="151">
                  <c:v>-5.0368290871024364</c:v>
                </c:pt>
                <c:pt idx="152">
                  <c:v>83.600009999999997</c:v>
                </c:pt>
                <c:pt idx="153">
                  <c:v>35</c:v>
                </c:pt>
                <c:pt idx="154">
                  <c:v>8.1999999999999993</c:v>
                </c:pt>
                <c:pt idx="155">
                  <c:v>36.6</c:v>
                </c:pt>
                <c:pt idx="156">
                  <c:v>33.200000000000003</c:v>
                </c:pt>
                <c:pt idx="157">
                  <c:v>-13.451430240212584</c:v>
                </c:pt>
                <c:pt idx="158">
                  <c:v>42.803319999999999</c:v>
                </c:pt>
                <c:pt idx="159">
                  <c:v>45.2</c:v>
                </c:pt>
                <c:pt idx="160">
                  <c:v>40.15</c:v>
                </c:pt>
                <c:pt idx="161">
                  <c:v>32.700000000000003</c:v>
                </c:pt>
                <c:pt idx="162">
                  <c:v>16.422830000000001</c:v>
                </c:pt>
                <c:pt idx="163">
                  <c:v>58.3</c:v>
                </c:pt>
                <c:pt idx="164">
                  <c:v>31.5</c:v>
                </c:pt>
                <c:pt idx="165">
                  <c:v>57.9</c:v>
                </c:pt>
                <c:pt idx="166">
                  <c:v>45.3</c:v>
                </c:pt>
                <c:pt idx="167">
                  <c:v>35.5</c:v>
                </c:pt>
                <c:pt idx="168">
                  <c:v>-14.973222653968019</c:v>
                </c:pt>
                <c:pt idx="169">
                  <c:v>21.741399999999999</c:v>
                </c:pt>
                <c:pt idx="170">
                  <c:v>48.4</c:v>
                </c:pt>
                <c:pt idx="171">
                  <c:v>88.7</c:v>
                </c:pt>
                <c:pt idx="172">
                  <c:v>44.5</c:v>
                </c:pt>
                <c:pt idx="173">
                  <c:v>51.1</c:v>
                </c:pt>
                <c:pt idx="174">
                  <c:v>63.1</c:v>
                </c:pt>
                <c:pt idx="175">
                  <c:v>61.2</c:v>
                </c:pt>
                <c:pt idx="176">
                  <c:v>-13.20298627989272</c:v>
                </c:pt>
                <c:pt idx="177">
                  <c:v>39.6</c:v>
                </c:pt>
                <c:pt idx="178">
                  <c:v>64.3</c:v>
                </c:pt>
                <c:pt idx="179">
                  <c:v>15.2</c:v>
                </c:pt>
                <c:pt idx="180">
                  <c:v>14.4</c:v>
                </c:pt>
                <c:pt idx="181">
                  <c:v>77</c:v>
                </c:pt>
                <c:pt idx="182">
                  <c:v>72</c:v>
                </c:pt>
                <c:pt idx="183">
                  <c:v>73.7</c:v>
                </c:pt>
                <c:pt idx="184">
                  <c:v>49.1</c:v>
                </c:pt>
                <c:pt idx="185">
                  <c:v>43.222790000000003</c:v>
                </c:pt>
                <c:pt idx="186">
                  <c:v>51.8</c:v>
                </c:pt>
                <c:pt idx="187">
                  <c:v>39.799999999999997</c:v>
                </c:pt>
                <c:pt idx="188">
                  <c:v>33.5</c:v>
                </c:pt>
                <c:pt idx="189">
                  <c:v>63.2</c:v>
                </c:pt>
                <c:pt idx="190">
                  <c:v>45</c:v>
                </c:pt>
                <c:pt idx="191">
                  <c:v>25</c:v>
                </c:pt>
                <c:pt idx="192">
                  <c:v>25</c:v>
                </c:pt>
                <c:pt idx="193">
                  <c:v>25</c:v>
                </c:pt>
              </c:numCache>
            </c:numRef>
          </c:xVal>
          <c:yVal>
            <c:numRef>
              <c:f>Sheet1!$B$2:$B$195</c:f>
              <c:numCache>
                <c:formatCode>General</c:formatCode>
                <c:ptCount val="194"/>
                <c:pt idx="0">
                  <c:v>14.764089999999999</c:v>
                </c:pt>
                <c:pt idx="1">
                  <c:v>9.0578599999999998</c:v>
                </c:pt>
                <c:pt idx="2">
                  <c:v>8.3162850000000006</c:v>
                </c:pt>
                <c:pt idx="3">
                  <c:v>9.3724179999999997</c:v>
                </c:pt>
                <c:pt idx="4">
                  <c:v>3.522942</c:v>
                </c:pt>
                <c:pt idx="5">
                  <c:v>10.240320000000001</c:v>
                </c:pt>
                <c:pt idx="6">
                  <c:v>9.5392259999999993</c:v>
                </c:pt>
                <c:pt idx="7">
                  <c:v>4.8174460000000003</c:v>
                </c:pt>
                <c:pt idx="8">
                  <c:v>5.9313690000000001</c:v>
                </c:pt>
                <c:pt idx="9">
                  <c:v>8.0160009999999993</c:v>
                </c:pt>
                <c:pt idx="10">
                  <c:v>12.920529999999999</c:v>
                </c:pt>
                <c:pt idx="11">
                  <c:v>9.7431149999999995</c:v>
                </c:pt>
                <c:pt idx="12">
                  <c:v>9.8903490000000005</c:v>
                </c:pt>
                <c:pt idx="13">
                  <c:v>10.172359999999999</c:v>
                </c:pt>
                <c:pt idx="14">
                  <c:v>6.0240919999999996</c:v>
                </c:pt>
                <c:pt idx="15">
                  <c:v>6.8832779999999998</c:v>
                </c:pt>
                <c:pt idx="16">
                  <c:v>13.146369999999999</c:v>
                </c:pt>
                <c:pt idx="17">
                  <c:v>11.601039999999999</c:v>
                </c:pt>
                <c:pt idx="18">
                  <c:v>8.4043170000000007</c:v>
                </c:pt>
                <c:pt idx="19">
                  <c:v>10.24511</c:v>
                </c:pt>
                <c:pt idx="20">
                  <c:v>14.161289999999999</c:v>
                </c:pt>
                <c:pt idx="21">
                  <c:v>21.932189999999999</c:v>
                </c:pt>
                <c:pt idx="22">
                  <c:v>10.31</c:v>
                </c:pt>
                <c:pt idx="23">
                  <c:v>12.694330000000001</c:v>
                </c:pt>
                <c:pt idx="24">
                  <c:v>8.9365319999999997</c:v>
                </c:pt>
                <c:pt idx="25">
                  <c:v>9.5150550000000003</c:v>
                </c:pt>
                <c:pt idx="26">
                  <c:v>12.261990000000001</c:v>
                </c:pt>
                <c:pt idx="27">
                  <c:v>10.378740000000001</c:v>
                </c:pt>
                <c:pt idx="28">
                  <c:v>14.797940000000001</c:v>
                </c:pt>
                <c:pt idx="29">
                  <c:v>12.455249999999999</c:v>
                </c:pt>
                <c:pt idx="30">
                  <c:v>14.888059999999999</c:v>
                </c:pt>
                <c:pt idx="31">
                  <c:v>4.276675</c:v>
                </c:pt>
                <c:pt idx="32">
                  <c:v>16.38456</c:v>
                </c:pt>
                <c:pt idx="33">
                  <c:v>11.61027</c:v>
                </c:pt>
                <c:pt idx="34">
                  <c:v>9.5008090000000003</c:v>
                </c:pt>
                <c:pt idx="35">
                  <c:v>22.515560000000001</c:v>
                </c:pt>
                <c:pt idx="36">
                  <c:v>7.8003369999999999</c:v>
                </c:pt>
                <c:pt idx="37">
                  <c:v>8.9583119999999994</c:v>
                </c:pt>
                <c:pt idx="38">
                  <c:v>8.6943470000000005</c:v>
                </c:pt>
                <c:pt idx="39">
                  <c:v>10.587949999999999</c:v>
                </c:pt>
                <c:pt idx="40">
                  <c:v>7.8294689999999996</c:v>
                </c:pt>
                <c:pt idx="41">
                  <c:v>7.4134260000000003</c:v>
                </c:pt>
                <c:pt idx="42">
                  <c:v>3.5090370000000002</c:v>
                </c:pt>
                <c:pt idx="43">
                  <c:v>9.7495799999999999</c:v>
                </c:pt>
                <c:pt idx="44">
                  <c:v>7.1828070000000004</c:v>
                </c:pt>
                <c:pt idx="45">
                  <c:v>2.2325490000000001</c:v>
                </c:pt>
                <c:pt idx="46">
                  <c:v>15.622920000000001</c:v>
                </c:pt>
                <c:pt idx="47">
                  <c:v>7.5418149999999997</c:v>
                </c:pt>
                <c:pt idx="48">
                  <c:v>8.4621820000000003</c:v>
                </c:pt>
                <c:pt idx="49">
                  <c:v>6.2022120000000003</c:v>
                </c:pt>
                <c:pt idx="50">
                  <c:v>13.3276</c:v>
                </c:pt>
                <c:pt idx="51">
                  <c:v>13.10946</c:v>
                </c:pt>
                <c:pt idx="52">
                  <c:v>8.5162849999999999</c:v>
                </c:pt>
                <c:pt idx="53">
                  <c:v>14.755409999999999</c:v>
                </c:pt>
                <c:pt idx="54">
                  <c:v>9.5894469999999998</c:v>
                </c:pt>
                <c:pt idx="55">
                  <c:v>23.74644</c:v>
                </c:pt>
                <c:pt idx="56">
                  <c:v>7.4559530000000001</c:v>
                </c:pt>
                <c:pt idx="57">
                  <c:v>16.035969999999999</c:v>
                </c:pt>
                <c:pt idx="58">
                  <c:v>9.6098300000000005</c:v>
                </c:pt>
                <c:pt idx="59">
                  <c:v>13.6717</c:v>
                </c:pt>
                <c:pt idx="60">
                  <c:v>-4.3240550000000004</c:v>
                </c:pt>
                <c:pt idx="61">
                  <c:v>1.943022</c:v>
                </c:pt>
                <c:pt idx="62">
                  <c:v>10.1846</c:v>
                </c:pt>
                <c:pt idx="63">
                  <c:v>9.7451260000000008</c:v>
                </c:pt>
                <c:pt idx="64">
                  <c:v>4.9499149999999998</c:v>
                </c:pt>
                <c:pt idx="65">
                  <c:v>-0.1120152</c:v>
                </c:pt>
                <c:pt idx="66">
                  <c:v>5.1687240000000001</c:v>
                </c:pt>
                <c:pt idx="67">
                  <c:v>11.55068</c:v>
                </c:pt>
                <c:pt idx="68">
                  <c:v>12.793480000000001</c:v>
                </c:pt>
                <c:pt idx="69">
                  <c:v>13.28463</c:v>
                </c:pt>
                <c:pt idx="70">
                  <c:v>9.643478</c:v>
                </c:pt>
                <c:pt idx="71">
                  <c:v>14.90831</c:v>
                </c:pt>
                <c:pt idx="72">
                  <c:v>9.802721</c:v>
                </c:pt>
                <c:pt idx="73">
                  <c:v>10.16325</c:v>
                </c:pt>
                <c:pt idx="74">
                  <c:v>12.86017</c:v>
                </c:pt>
                <c:pt idx="75">
                  <c:v>9.8817360000000001</c:v>
                </c:pt>
                <c:pt idx="76">
                  <c:v>8.9488679999999992</c:v>
                </c:pt>
                <c:pt idx="77">
                  <c:v>13.05983</c:v>
                </c:pt>
                <c:pt idx="78">
                  <c:v>11.850390000000001</c:v>
                </c:pt>
                <c:pt idx="79">
                  <c:v>9.2671480000000006</c:v>
                </c:pt>
                <c:pt idx="80">
                  <c:v>13.50826</c:v>
                </c:pt>
                <c:pt idx="81">
                  <c:v>1.677251</c:v>
                </c:pt>
                <c:pt idx="82">
                  <c:v>-3.7230370000000002</c:v>
                </c:pt>
                <c:pt idx="83">
                  <c:v>9.9050510000000003</c:v>
                </c:pt>
                <c:pt idx="84">
                  <c:v>17.273849999999999</c:v>
                </c:pt>
                <c:pt idx="85">
                  <c:v>1.6483099999999999</c:v>
                </c:pt>
                <c:pt idx="86">
                  <c:v>14.691800000000001</c:v>
                </c:pt>
                <c:pt idx="87">
                  <c:v>4.7857190000000003</c:v>
                </c:pt>
                <c:pt idx="88">
                  <c:v>13.829459999999999</c:v>
                </c:pt>
                <c:pt idx="89">
                  <c:v>9.3335749999999997</c:v>
                </c:pt>
                <c:pt idx="90">
                  <c:v>9.5992239999999995</c:v>
                </c:pt>
                <c:pt idx="91">
                  <c:v>13.45767</c:v>
                </c:pt>
                <c:pt idx="92">
                  <c:v>9.1663899999999998</c:v>
                </c:pt>
                <c:pt idx="93">
                  <c:v>4.9172380000000002</c:v>
                </c:pt>
                <c:pt idx="94">
                  <c:v>11.45523</c:v>
                </c:pt>
                <c:pt idx="95">
                  <c:v>2.9884970000000002</c:v>
                </c:pt>
                <c:pt idx="96">
                  <c:v>10.030559999999999</c:v>
                </c:pt>
                <c:pt idx="97">
                  <c:v>11.90128</c:v>
                </c:pt>
                <c:pt idx="98">
                  <c:v>8.8494250000000001</c:v>
                </c:pt>
                <c:pt idx="99">
                  <c:v>4.1253700000000002</c:v>
                </c:pt>
                <c:pt idx="100">
                  <c:v>6.2481989999999996</c:v>
                </c:pt>
                <c:pt idx="101">
                  <c:v>14.995200000000001</c:v>
                </c:pt>
                <c:pt idx="102">
                  <c:v>12.988379999999999</c:v>
                </c:pt>
                <c:pt idx="103">
                  <c:v>9.5743939999999998</c:v>
                </c:pt>
                <c:pt idx="104">
                  <c:v>9.8429369999999992</c:v>
                </c:pt>
                <c:pt idx="105">
                  <c:v>6.2016080000000002</c:v>
                </c:pt>
                <c:pt idx="106">
                  <c:v>8.4846520000000005</c:v>
                </c:pt>
                <c:pt idx="107">
                  <c:v>12.792899999999999</c:v>
                </c:pt>
                <c:pt idx="108">
                  <c:v>8.8950049999999994</c:v>
                </c:pt>
                <c:pt idx="109">
                  <c:v>11.30181</c:v>
                </c:pt>
                <c:pt idx="110">
                  <c:v>5.6203390000000004</c:v>
                </c:pt>
                <c:pt idx="111">
                  <c:v>10.749689999999999</c:v>
                </c:pt>
                <c:pt idx="112">
                  <c:v>10.814030000000001</c:v>
                </c:pt>
                <c:pt idx="113">
                  <c:v>11.85726</c:v>
                </c:pt>
                <c:pt idx="114">
                  <c:v>8.0001700000000007</c:v>
                </c:pt>
                <c:pt idx="115">
                  <c:v>7.792891</c:v>
                </c:pt>
                <c:pt idx="116">
                  <c:v>8.8352620000000002</c:v>
                </c:pt>
                <c:pt idx="117">
                  <c:v>6.529134</c:v>
                </c:pt>
                <c:pt idx="118">
                  <c:v>10.404299999999999</c:v>
                </c:pt>
                <c:pt idx="119">
                  <c:v>4.2489929999999996</c:v>
                </c:pt>
                <c:pt idx="120">
                  <c:v>8.6872469999999993</c:v>
                </c:pt>
                <c:pt idx="121">
                  <c:v>14.589040000000001</c:v>
                </c:pt>
                <c:pt idx="122">
                  <c:v>8.4403989999999993</c:v>
                </c:pt>
                <c:pt idx="123">
                  <c:v>10.13259</c:v>
                </c:pt>
                <c:pt idx="124">
                  <c:v>19.639959999999999</c:v>
                </c:pt>
                <c:pt idx="125">
                  <c:v>9.4496970000000005</c:v>
                </c:pt>
                <c:pt idx="126">
                  <c:v>12.66933</c:v>
                </c:pt>
                <c:pt idx="127">
                  <c:v>5.6895350000000002</c:v>
                </c:pt>
                <c:pt idx="128">
                  <c:v>5.5091060000000001</c:v>
                </c:pt>
                <c:pt idx="129">
                  <c:v>10.72639</c:v>
                </c:pt>
                <c:pt idx="130">
                  <c:v>5.0964580000000002</c:v>
                </c:pt>
                <c:pt idx="131">
                  <c:v>-3.2639520000000002</c:v>
                </c:pt>
                <c:pt idx="132">
                  <c:v>8.3916160000000009</c:v>
                </c:pt>
                <c:pt idx="133">
                  <c:v>8.6096699999999995</c:v>
                </c:pt>
                <c:pt idx="134">
                  <c:v>21.805700000000002</c:v>
                </c:pt>
                <c:pt idx="135">
                  <c:v>10.709239999999999</c:v>
                </c:pt>
                <c:pt idx="136">
                  <c:v>11.8286</c:v>
                </c:pt>
                <c:pt idx="137">
                  <c:v>11.19228</c:v>
                </c:pt>
                <c:pt idx="138">
                  <c:v>4.8940200000000003</c:v>
                </c:pt>
                <c:pt idx="139">
                  <c:v>10.927199999999999</c:v>
                </c:pt>
                <c:pt idx="140">
                  <c:v>9.8728099999999994</c:v>
                </c:pt>
                <c:pt idx="141">
                  <c:v>-1.85355</c:v>
                </c:pt>
                <c:pt idx="142">
                  <c:v>14.670059999999999</c:v>
                </c:pt>
                <c:pt idx="143">
                  <c:v>11.60355</c:v>
                </c:pt>
                <c:pt idx="144">
                  <c:v>23.525600000000001</c:v>
                </c:pt>
                <c:pt idx="145">
                  <c:v>9.5160319999999992</c:v>
                </c:pt>
                <c:pt idx="146">
                  <c:v>11.907030000000001</c:v>
                </c:pt>
                <c:pt idx="147">
                  <c:v>8.8251489999999997</c:v>
                </c:pt>
                <c:pt idx="148">
                  <c:v>10.27563</c:v>
                </c:pt>
                <c:pt idx="149">
                  <c:v>20.539770000000001</c:v>
                </c:pt>
                <c:pt idx="150">
                  <c:v>15.15401</c:v>
                </c:pt>
                <c:pt idx="151">
                  <c:v>10.190440000000001</c:v>
                </c:pt>
                <c:pt idx="152">
                  <c:v>28.18834</c:v>
                </c:pt>
                <c:pt idx="153">
                  <c:v>15.010210000000001</c:v>
                </c:pt>
                <c:pt idx="154">
                  <c:v>12.554080000000001</c:v>
                </c:pt>
                <c:pt idx="155">
                  <c:v>11.64893</c:v>
                </c:pt>
                <c:pt idx="156">
                  <c:v>14.581049999999999</c:v>
                </c:pt>
                <c:pt idx="157">
                  <c:v>21.780899999999999</c:v>
                </c:pt>
                <c:pt idx="158">
                  <c:v>7.9358230000000001</c:v>
                </c:pt>
                <c:pt idx="159">
                  <c:v>16.336600000000001</c:v>
                </c:pt>
                <c:pt idx="160">
                  <c:v>9.8942259999999997</c:v>
                </c:pt>
                <c:pt idx="161">
                  <c:v>8.4654249999999998</c:v>
                </c:pt>
                <c:pt idx="162">
                  <c:v>6.9935590000000003</c:v>
                </c:pt>
                <c:pt idx="163">
                  <c:v>0.1385411</c:v>
                </c:pt>
                <c:pt idx="164">
                  <c:v>10.409420000000001</c:v>
                </c:pt>
                <c:pt idx="165">
                  <c:v>7.5039360000000004</c:v>
                </c:pt>
                <c:pt idx="166">
                  <c:v>11.774839999999999</c:v>
                </c:pt>
                <c:pt idx="167">
                  <c:v>12.98902</c:v>
                </c:pt>
                <c:pt idx="168">
                  <c:v>5.9565849999999996</c:v>
                </c:pt>
                <c:pt idx="169">
                  <c:v>25.392440000000001</c:v>
                </c:pt>
                <c:pt idx="170">
                  <c:v>6.6323410000000003</c:v>
                </c:pt>
                <c:pt idx="171">
                  <c:v>6.6262439999999998</c:v>
                </c:pt>
                <c:pt idx="172">
                  <c:v>13.249470000000001</c:v>
                </c:pt>
                <c:pt idx="173">
                  <c:v>14.685449999999999</c:v>
                </c:pt>
                <c:pt idx="174">
                  <c:v>8.3916000000000004</c:v>
                </c:pt>
                <c:pt idx="175">
                  <c:v>3.741552</c:v>
                </c:pt>
                <c:pt idx="176">
                  <c:v>11.66656</c:v>
                </c:pt>
                <c:pt idx="177">
                  <c:v>11.099690000000001</c:v>
                </c:pt>
                <c:pt idx="178">
                  <c:v>5.6368320000000001</c:v>
                </c:pt>
                <c:pt idx="179">
                  <c:v>6.034389</c:v>
                </c:pt>
                <c:pt idx="180">
                  <c:v>6.4516619999999998</c:v>
                </c:pt>
                <c:pt idx="181">
                  <c:v>8.1965839999999996</c:v>
                </c:pt>
                <c:pt idx="182">
                  <c:v>11.373609999999999</c:v>
                </c:pt>
                <c:pt idx="183">
                  <c:v>12.17445</c:v>
                </c:pt>
                <c:pt idx="184">
                  <c:v>7.213921</c:v>
                </c:pt>
                <c:pt idx="185">
                  <c:v>3.689111</c:v>
                </c:pt>
                <c:pt idx="186">
                  <c:v>6.0236049999999999</c:v>
                </c:pt>
                <c:pt idx="187">
                  <c:v>11.34822</c:v>
                </c:pt>
                <c:pt idx="188">
                  <c:v>5.5826770000000003</c:v>
                </c:pt>
                <c:pt idx="189">
                  <c:v>17.012170000000001</c:v>
                </c:pt>
                <c:pt idx="190">
                  <c:v>10.024559999999999</c:v>
                </c:pt>
                <c:pt idx="191">
                  <c:v>-99</c:v>
                </c:pt>
                <c:pt idx="192">
                  <c:v>-99</c:v>
                </c:pt>
                <c:pt idx="193">
                  <c:v>-99</c:v>
                </c:pt>
              </c:numCache>
            </c:numRef>
          </c:yVal>
          <c:bubbleSize>
            <c:numRef>
              <c:f>Sheet1!$N$2:$N$195</c:f>
              <c:numCache>
                <c:formatCode>General</c:formatCode>
                <c:ptCount val="194"/>
                <c:pt idx="0">
                  <c:v>194756.2</c:v>
                </c:pt>
                <c:pt idx="1">
                  <c:v>124740.8</c:v>
                </c:pt>
                <c:pt idx="2">
                  <c:v>89732.800000000003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45927.85</c:v>
                </c:pt>
                <c:pt idx="8">
                  <c:v>45484.61</c:v>
                </c:pt>
                <c:pt idx="9">
                  <c:v>44163.16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29706.43</c:v>
                </c:pt>
                <c:pt idx="14">
                  <c:v>28706.400000000001</c:v>
                </c:pt>
                <c:pt idx="15">
                  <c:v>26937.38</c:v>
                </c:pt>
                <c:pt idx="16">
                  <c:v>25400.01</c:v>
                </c:pt>
                <c:pt idx="17">
                  <c:v>24800.74</c:v>
                </c:pt>
                <c:pt idx="18">
                  <c:v>21876.3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15476.56</c:v>
                </c:pt>
                <c:pt idx="28">
                  <c:v>15262.22</c:v>
                </c:pt>
                <c:pt idx="29">
                  <c:v>15119.42</c:v>
                </c:pt>
                <c:pt idx="30">
                  <c:v>14253.46</c:v>
                </c:pt>
                <c:pt idx="31">
                  <c:v>14095.67</c:v>
                </c:pt>
                <c:pt idx="32">
                  <c:v>14082.93</c:v>
                </c:pt>
                <c:pt idx="33">
                  <c:v>14002.04</c:v>
                </c:pt>
                <c:pt idx="34">
                  <c:v>13970.13</c:v>
                </c:pt>
                <c:pt idx="35">
                  <c:v>13230.63</c:v>
                </c:pt>
                <c:pt idx="36">
                  <c:v>12550.42</c:v>
                </c:pt>
                <c:pt idx="37">
                  <c:v>12281.89</c:v>
                </c:pt>
                <c:pt idx="38">
                  <c:v>11994.74</c:v>
                </c:pt>
                <c:pt idx="39">
                  <c:v>11647.38</c:v>
                </c:pt>
                <c:pt idx="40">
                  <c:v>11540.83</c:v>
                </c:pt>
                <c:pt idx="41">
                  <c:v>11315.54</c:v>
                </c:pt>
                <c:pt idx="42">
                  <c:v>11304.13</c:v>
                </c:pt>
                <c:pt idx="43">
                  <c:v>10754.47</c:v>
                </c:pt>
                <c:pt idx="44">
                  <c:v>10716.82</c:v>
                </c:pt>
                <c:pt idx="45">
                  <c:v>10688.32</c:v>
                </c:pt>
                <c:pt idx="46">
                  <c:v>10325.620000000001</c:v>
                </c:pt>
                <c:pt idx="47">
                  <c:v>9673.08</c:v>
                </c:pt>
                <c:pt idx="48">
                  <c:v>9591.8449999999993</c:v>
                </c:pt>
                <c:pt idx="49">
                  <c:v>9508.6939999999995</c:v>
                </c:pt>
                <c:pt idx="50">
                  <c:v>9470.2360000000008</c:v>
                </c:pt>
                <c:pt idx="51">
                  <c:v>9415.9449999999997</c:v>
                </c:pt>
                <c:pt idx="52">
                  <c:v>9395.1270000000004</c:v>
                </c:pt>
                <c:pt idx="53">
                  <c:v>9068.3700000000008</c:v>
                </c:pt>
                <c:pt idx="54">
                  <c:v>9047.8680000000004</c:v>
                </c:pt>
                <c:pt idx="55">
                  <c:v>9034.3469999999998</c:v>
                </c:pt>
                <c:pt idx="56">
                  <c:v>8984.2690000000002</c:v>
                </c:pt>
                <c:pt idx="57">
                  <c:v>8883.6389999999992</c:v>
                </c:pt>
                <c:pt idx="58">
                  <c:v>8552.7450000000008</c:v>
                </c:pt>
                <c:pt idx="59">
                  <c:v>8380.8770000000004</c:v>
                </c:pt>
                <c:pt idx="60">
                  <c:v>8264.1540000000005</c:v>
                </c:pt>
                <c:pt idx="61">
                  <c:v>7636.5609999999997</c:v>
                </c:pt>
                <c:pt idx="62">
                  <c:v>7409.2889999999998</c:v>
                </c:pt>
                <c:pt idx="63">
                  <c:v>7058.0680000000002</c:v>
                </c:pt>
                <c:pt idx="64">
                  <c:v>6680.6880000000001</c:v>
                </c:pt>
                <c:pt idx="65">
                  <c:v>6554.4080000000004</c:v>
                </c:pt>
                <c:pt idx="66">
                  <c:v>6460.9120000000003</c:v>
                </c:pt>
                <c:pt idx="67">
                  <c:v>6441.1790000000001</c:v>
                </c:pt>
                <c:pt idx="68">
                  <c:v>6336.29</c:v>
                </c:pt>
                <c:pt idx="69">
                  <c:v>6319.232</c:v>
                </c:pt>
                <c:pt idx="70">
                  <c:v>6255.9170000000004</c:v>
                </c:pt>
                <c:pt idx="71">
                  <c:v>6217.3059999999996</c:v>
                </c:pt>
                <c:pt idx="72">
                  <c:v>6144.8140000000003</c:v>
                </c:pt>
                <c:pt idx="73">
                  <c:v>6095.491</c:v>
                </c:pt>
                <c:pt idx="74">
                  <c:v>5892.75</c:v>
                </c:pt>
                <c:pt idx="75">
                  <c:v>5694.6809999999996</c:v>
                </c:pt>
                <c:pt idx="76">
                  <c:v>5403.0940000000001</c:v>
                </c:pt>
                <c:pt idx="77">
                  <c:v>5319.2259999999997</c:v>
                </c:pt>
                <c:pt idx="78">
                  <c:v>5198.1080000000002</c:v>
                </c:pt>
                <c:pt idx="79">
                  <c:v>5188.1980000000003</c:v>
                </c:pt>
                <c:pt idx="80">
                  <c:v>5120.5789999999997</c:v>
                </c:pt>
                <c:pt idx="81">
                  <c:v>4961.9210000000003</c:v>
                </c:pt>
                <c:pt idx="82">
                  <c:v>4890.2439999999997</c:v>
                </c:pt>
                <c:pt idx="83">
                  <c:v>4878.8649999999998</c:v>
                </c:pt>
                <c:pt idx="84">
                  <c:v>4574.6589999999997</c:v>
                </c:pt>
                <c:pt idx="85">
                  <c:v>4503.7290000000003</c:v>
                </c:pt>
                <c:pt idx="86">
                  <c:v>4474.1030000000001</c:v>
                </c:pt>
                <c:pt idx="87">
                  <c:v>4469.8329999999996</c:v>
                </c:pt>
                <c:pt idx="88">
                  <c:v>4464.7629999999999</c:v>
                </c:pt>
                <c:pt idx="89">
                  <c:v>4439.1350000000002</c:v>
                </c:pt>
                <c:pt idx="90">
                  <c:v>4405.6710000000003</c:v>
                </c:pt>
                <c:pt idx="91">
                  <c:v>4233.0060000000003</c:v>
                </c:pt>
                <c:pt idx="92">
                  <c:v>4232.6930000000002</c:v>
                </c:pt>
                <c:pt idx="93">
                  <c:v>4156.634</c:v>
                </c:pt>
                <c:pt idx="94">
                  <c:v>4152.6559999999999</c:v>
                </c:pt>
                <c:pt idx="95">
                  <c:v>4065</c:v>
                </c:pt>
                <c:pt idx="96">
                  <c:v>4013.799</c:v>
                </c:pt>
                <c:pt idx="97">
                  <c:v>3982.2089999999998</c:v>
                </c:pt>
                <c:pt idx="98">
                  <c:v>3904.96</c:v>
                </c:pt>
                <c:pt idx="99">
                  <c:v>3875.933</c:v>
                </c:pt>
                <c:pt idx="100">
                  <c:v>3792.1990000000001</c:v>
                </c:pt>
                <c:pt idx="101">
                  <c:v>3781.2089999999998</c:v>
                </c:pt>
                <c:pt idx="102">
                  <c:v>3759.335</c:v>
                </c:pt>
                <c:pt idx="103">
                  <c:v>3630.7779999999998</c:v>
                </c:pt>
                <c:pt idx="104">
                  <c:v>3628.9290000000001</c:v>
                </c:pt>
                <c:pt idx="105">
                  <c:v>3609.5059999999999</c:v>
                </c:pt>
                <c:pt idx="106">
                  <c:v>3589.19</c:v>
                </c:pt>
                <c:pt idx="107">
                  <c:v>3550.61</c:v>
                </c:pt>
                <c:pt idx="108">
                  <c:v>3499.9920000000002</c:v>
                </c:pt>
                <c:pt idx="109">
                  <c:v>3303.3470000000002</c:v>
                </c:pt>
                <c:pt idx="110">
                  <c:v>3252.6149999999998</c:v>
                </c:pt>
                <c:pt idx="111">
                  <c:v>3210.8380000000002</c:v>
                </c:pt>
                <c:pt idx="112">
                  <c:v>3198.6610000000001</c:v>
                </c:pt>
                <c:pt idx="113">
                  <c:v>3137.58</c:v>
                </c:pt>
                <c:pt idx="114">
                  <c:v>3067.7</c:v>
                </c:pt>
                <c:pt idx="115">
                  <c:v>2897.4380000000001</c:v>
                </c:pt>
                <c:pt idx="116">
                  <c:v>2892.498</c:v>
                </c:pt>
                <c:pt idx="117">
                  <c:v>2854.6880000000001</c:v>
                </c:pt>
                <c:pt idx="118">
                  <c:v>2817.0509999999999</c:v>
                </c:pt>
                <c:pt idx="119">
                  <c:v>2806.38</c:v>
                </c:pt>
                <c:pt idx="120">
                  <c:v>2806.2190000000001</c:v>
                </c:pt>
                <c:pt idx="121">
                  <c:v>2801.2890000000002</c:v>
                </c:pt>
                <c:pt idx="122">
                  <c:v>2752.279</c:v>
                </c:pt>
                <c:pt idx="123">
                  <c:v>2750.8560000000002</c:v>
                </c:pt>
                <c:pt idx="124">
                  <c:v>2726.9920000000002</c:v>
                </c:pt>
                <c:pt idx="125">
                  <c:v>2692.2809999999999</c:v>
                </c:pt>
                <c:pt idx="126">
                  <c:v>2656.335</c:v>
                </c:pt>
                <c:pt idx="127">
                  <c:v>2591.52</c:v>
                </c:pt>
                <c:pt idx="128">
                  <c:v>2581.1610000000001</c:v>
                </c:pt>
                <c:pt idx="129">
                  <c:v>2525.33</c:v>
                </c:pt>
                <c:pt idx="130">
                  <c:v>2485.9650000000001</c:v>
                </c:pt>
                <c:pt idx="131">
                  <c:v>2475.6419999999998</c:v>
                </c:pt>
                <c:pt idx="132">
                  <c:v>2434.5729999999999</c:v>
                </c:pt>
                <c:pt idx="133">
                  <c:v>2431.9279999999999</c:v>
                </c:pt>
                <c:pt idx="134">
                  <c:v>2412.2489999999998</c:v>
                </c:pt>
                <c:pt idx="135">
                  <c:v>2360.556</c:v>
                </c:pt>
                <c:pt idx="136">
                  <c:v>2319.2170000000001</c:v>
                </c:pt>
                <c:pt idx="137">
                  <c:v>2305.4319999999998</c:v>
                </c:pt>
                <c:pt idx="138">
                  <c:v>2292.654</c:v>
                </c:pt>
                <c:pt idx="139">
                  <c:v>2257.3159999999998</c:v>
                </c:pt>
                <c:pt idx="140">
                  <c:v>2251.8850000000002</c:v>
                </c:pt>
                <c:pt idx="141">
                  <c:v>2247.096</c:v>
                </c:pt>
                <c:pt idx="142">
                  <c:v>2228.4180000000001</c:v>
                </c:pt>
                <c:pt idx="143">
                  <c:v>2205.973</c:v>
                </c:pt>
                <c:pt idx="144">
                  <c:v>2203.7719999999999</c:v>
                </c:pt>
                <c:pt idx="145">
                  <c:v>2150.194</c:v>
                </c:pt>
                <c:pt idx="146">
                  <c:v>2148.8389999999999</c:v>
                </c:pt>
                <c:pt idx="147">
                  <c:v>2014.348</c:v>
                </c:pt>
                <c:pt idx="148">
                  <c:v>1997.453</c:v>
                </c:pt>
                <c:pt idx="149">
                  <c:v>1890.662</c:v>
                </c:pt>
                <c:pt idx="150">
                  <c:v>1852.962</c:v>
                </c:pt>
                <c:pt idx="151">
                  <c:v>1791.934</c:v>
                </c:pt>
                <c:pt idx="152">
                  <c:v>1787.9739999999999</c:v>
                </c:pt>
                <c:pt idx="153">
                  <c:v>1783.9459999999999</c:v>
                </c:pt>
                <c:pt idx="154">
                  <c:v>1771.037</c:v>
                </c:pt>
                <c:pt idx="155">
                  <c:v>1763.173</c:v>
                </c:pt>
                <c:pt idx="156">
                  <c:v>1705.6489999999999</c:v>
                </c:pt>
                <c:pt idx="157">
                  <c:v>1702.6610000000001</c:v>
                </c:pt>
                <c:pt idx="158">
                  <c:v>1700.124</c:v>
                </c:pt>
                <c:pt idx="159">
                  <c:v>1679.932</c:v>
                </c:pt>
                <c:pt idx="160">
                  <c:v>1671.05</c:v>
                </c:pt>
                <c:pt idx="161">
                  <c:v>1644.547</c:v>
                </c:pt>
                <c:pt idx="162">
                  <c:v>1642.7660000000001</c:v>
                </c:pt>
                <c:pt idx="163">
                  <c:v>1625.924</c:v>
                </c:pt>
                <c:pt idx="164">
                  <c:v>1568.7329999999999</c:v>
                </c:pt>
                <c:pt idx="165">
                  <c:v>1559.9059999999999</c:v>
                </c:pt>
                <c:pt idx="166">
                  <c:v>1530.9069999999999</c:v>
                </c:pt>
                <c:pt idx="167">
                  <c:v>1480.3610000000001</c:v>
                </c:pt>
                <c:pt idx="168">
                  <c:v>1476.5630000000001</c:v>
                </c:pt>
                <c:pt idx="169">
                  <c:v>1449.3530000000001</c:v>
                </c:pt>
                <c:pt idx="170">
                  <c:v>1402.22</c:v>
                </c:pt>
                <c:pt idx="171">
                  <c:v>1397.0619999999999</c:v>
                </c:pt>
                <c:pt idx="172">
                  <c:v>1367.2049999999999</c:v>
                </c:pt>
                <c:pt idx="173">
                  <c:v>1348.1590000000001</c:v>
                </c:pt>
                <c:pt idx="174">
                  <c:v>1341.4680000000001</c:v>
                </c:pt>
                <c:pt idx="175">
                  <c:v>1315.9159999999999</c:v>
                </c:pt>
                <c:pt idx="176">
                  <c:v>1302.9760000000001</c:v>
                </c:pt>
                <c:pt idx="177">
                  <c:v>1266.0250000000001</c:v>
                </c:pt>
                <c:pt idx="178">
                  <c:v>1263.0429999999999</c:v>
                </c:pt>
                <c:pt idx="179">
                  <c:v>1253.963</c:v>
                </c:pt>
                <c:pt idx="180">
                  <c:v>1245.684</c:v>
                </c:pt>
                <c:pt idx="181">
                  <c:v>1245.595</c:v>
                </c:pt>
                <c:pt idx="182">
                  <c:v>1180.5239999999999</c:v>
                </c:pt>
                <c:pt idx="183">
                  <c:v>1110.3579999999999</c:v>
                </c:pt>
                <c:pt idx="184">
                  <c:v>1098.857</c:v>
                </c:pt>
                <c:pt idx="185">
                  <c:v>1084.703</c:v>
                </c:pt>
                <c:pt idx="186">
                  <c:v>1040.944</c:v>
                </c:pt>
                <c:pt idx="187">
                  <c:v>1039.297</c:v>
                </c:pt>
                <c:pt idx="188">
                  <c:v>1010.548</c:v>
                </c:pt>
                <c:pt idx="189">
                  <c:v>1003.794</c:v>
                </c:pt>
                <c:pt idx="190">
                  <c:v>960.16729999999995</c:v>
                </c:pt>
                <c:pt idx="191">
                  <c:v>10000</c:v>
                </c:pt>
                <c:pt idx="192">
                  <c:v>30000</c:v>
                </c:pt>
                <c:pt idx="193">
                  <c:v>100000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Sheet1!$I$2:$I$192</c15:f>
                <c15:dlblRangeCache>
                  <c:ptCount val="191"/>
                  <c:pt idx="0">
                    <c:v>Domestic Banks</c:v>
                  </c:pt>
                  <c:pt idx="1">
                    <c:v>Residential Prop. Op.</c:v>
                  </c:pt>
                  <c:pt idx="3">
                    <c:v>Office Prop. Op.</c:v>
                  </c:pt>
                  <c:pt idx="5">
                    <c:v>Other Health Care Serv.</c:v>
                  </c:pt>
                  <c:pt idx="6">
                    <c:v>General Insurance</c:v>
                  </c:pt>
                  <c:pt idx="7">
                    <c:v>Road Freight Transport</c:v>
                  </c:pt>
                  <c:pt idx="8">
                    <c:v>Comp. System Design</c:v>
                  </c:pt>
                  <c:pt idx="10">
                    <c:v>Retail Prop. Op.</c:v>
                  </c:pt>
                  <c:pt idx="11">
                    <c:v>Specialist Medical</c:v>
                  </c:pt>
                  <c:pt idx="12">
                    <c:v>Life Insurance</c:v>
                  </c:pt>
                  <c:pt idx="13">
                    <c:v>Financial Asset Inv.</c:v>
                  </c:pt>
                  <c:pt idx="16">
                    <c:v>Electricity Distribution</c:v>
                  </c:pt>
                  <c:pt idx="17">
                    <c:v>Engineering Consulting</c:v>
                  </c:pt>
                  <c:pt idx="20">
                    <c:v>Accounting Serv.</c:v>
                  </c:pt>
                  <c:pt idx="21">
                    <c:v>Supermarkets</c:v>
                  </c:pt>
                  <c:pt idx="23">
                    <c:v>Legal Services</c:v>
                  </c:pt>
                  <c:pt idx="26">
                    <c:v>Other Prof., Sci. and Tech.</c:v>
                  </c:pt>
                  <c:pt idx="28">
                    <c:v>Funds Mgt. Serv.</c:v>
                  </c:pt>
                  <c:pt idx="29">
                    <c:v>Other Food &amp; Beverage Serv.</c:v>
                  </c:pt>
                  <c:pt idx="30">
                    <c:v>Insurance Brokerage</c:v>
                  </c:pt>
                  <c:pt idx="32">
                    <c:v>Wireless Telecom.</c:v>
                  </c:pt>
                  <c:pt idx="35">
                    <c:v>Credit cards &amp; SX Serv.</c:v>
                  </c:pt>
                  <c:pt idx="46">
                    <c:v>Hardware Rtl.</c:v>
                  </c:pt>
                  <c:pt idx="55">
                    <c:v>Wired Telecom.</c:v>
                  </c:pt>
                  <c:pt idx="60">
                    <c:v>Domestic Airlines</c:v>
                  </c:pt>
                  <c:pt idx="65">
                    <c:v>Printing</c:v>
                  </c:pt>
                  <c:pt idx="82">
                    <c:v>Newspaper Publishing</c:v>
                  </c:pt>
                  <c:pt idx="144">
                    <c:v>ISPs</c:v>
                  </c:pt>
                  <c:pt idx="152">
                    <c:v>Internet Publishing</c:v>
                  </c:pt>
                  <c:pt idx="169">
                    <c:v>Other Grocery Whl.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C2-87C5-4FB8-891A-49BCB1DF21EA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3175">
              <a:solidFill>
                <a:srgbClr val="FFFFFF"/>
              </a:solidFill>
            </a:ln>
          </c:spPr>
          <c:invertIfNegative val="0"/>
          <c:dLbls>
            <c:delete val="1"/>
          </c:dLbls>
          <c:xVal>
            <c:numRef>
              <c:f>Sheet1!$A$193:$A$195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</c:numCache>
            </c:numRef>
          </c:xVal>
          <c:yVal>
            <c:numRef>
              <c:f>Sheet1!$F$193:$F$195</c:f>
              <c:numCache>
                <c:formatCode>General</c:formatCode>
                <c:ptCount val="3"/>
                <c:pt idx="0">
                  <c:v>-8</c:v>
                </c:pt>
                <c:pt idx="1">
                  <c:v>-7.23</c:v>
                </c:pt>
                <c:pt idx="2">
                  <c:v>-5.9300000000000006</c:v>
                </c:pt>
              </c:numCache>
            </c:numRef>
          </c:yVal>
          <c:bubbleSize>
            <c:numRef>
              <c:f>Sheet1!$N$193:$N$195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C3-87C5-4FB8-891A-49BCB1DF21E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5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77B906BE-4440-4437-8E99-13CB3CD548C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4-87C5-4FB8-891A-49BCB1DF21EA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49023BAD-DCE0-4D27-9658-76AB05B7A1E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5-87C5-4FB8-891A-49BCB1DF21EA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55AC2487-A013-4848-90C7-F17034FDDB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6-87C5-4FB8-891A-49BCB1DF21EA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EA1AF4AE-68B0-43B0-B8D2-14FD658BD5E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7-87C5-4FB8-891A-49BCB1DF21EA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961743FD-08AB-4CDE-A5BA-61210B578BA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8-87C5-4FB8-891A-49BCB1DF21EA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BCF07DFF-086A-4751-952E-6B487C164E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9-87C5-4FB8-891A-49BCB1DF21E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6E9827F3-8303-4CF4-B9B0-FE4C87F7EE5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A-87C5-4FB8-891A-49BCB1DF21E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F2EEEEB3-ECC0-4DD8-98FD-16A55DC2BCE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B-87C5-4FB8-891A-49BCB1DF21E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639AC2D8-0737-4A0D-BA63-BACC05BD6E0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C-87C5-4FB8-891A-49BCB1DF21E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9FAC1635-8995-4FE1-B6F9-9C2E6793074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D-87C5-4FB8-891A-49BCB1DF21EA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35B49DB0-1884-49AE-BDEC-F5203EC2658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E-87C5-4FB8-891A-49BCB1DF21EA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FFCA4AFC-67A9-432F-8F3C-B4E7F5DA7B6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F-87C5-4FB8-891A-49BCB1DF21EA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6C588F9A-4A40-4047-8140-64F4079C2F8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0-87C5-4FB8-891A-49BCB1DF21EA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377379DA-B0F3-4C3E-8C8F-72A53F2DAC0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1-87C5-4FB8-891A-49BCB1DF21EA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EA212163-45B3-4D28-B5C8-9EB776310CE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2-87C5-4FB8-891A-49BCB1DF21EA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DFA528E3-3CE1-4CE1-A3D4-72C844D13B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3-87C5-4FB8-891A-49BCB1DF21EA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496D1FD6-3A33-4671-98D4-25F25ACEBEA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4-87C5-4FB8-891A-49BCB1DF21EA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504514B6-4F00-4D4D-9A27-7E4307DCDB7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5-87C5-4FB8-891A-49BCB1DF21EA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854B0700-DA1A-4A14-8556-06BEDF3EB1C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6-87C5-4FB8-891A-49BCB1DF21EA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576A7137-D750-41BC-820D-A44A7366E0B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7-87C5-4FB8-891A-49BCB1DF21EA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5610E067-22A1-4F8E-B673-51892E4F29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8-87C5-4FB8-891A-49BCB1DF21EA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E6DA3152-0049-4404-B521-83E515F10CC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9-87C5-4FB8-891A-49BCB1DF21EA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FE872B74-C774-4B0C-AD60-E67FD3BC1C6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A-87C5-4FB8-891A-49BCB1DF21EA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FF914366-5FA5-47C5-8903-C4036669C59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B-87C5-4FB8-891A-49BCB1DF21EA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7366DEF0-5D22-43B0-8490-53A3CEE2F5E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C-87C5-4FB8-891A-49BCB1DF21EA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75D66879-3344-4A48-9A6F-FAE87656F1E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D-87C5-4FB8-891A-49BCB1DF21EA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4C574641-94CC-4B48-884D-4653FE2513B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E-87C5-4FB8-891A-49BCB1DF21EA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C8317318-B659-4530-8FDE-4CA18C8E95B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F-87C5-4FB8-891A-49BCB1DF21EA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0F58F153-0ADB-4C06-AE60-64A64254120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0-87C5-4FB8-891A-49BCB1DF21EA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17BEE18B-65FB-44ED-BB8E-65F6255014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1-87C5-4FB8-891A-49BCB1DF21EA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129EF12B-A69D-4989-87C2-305FB183E81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2-87C5-4FB8-891A-49BCB1DF21EA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ADA3E6ED-18FF-43C4-8834-6079ED3EE3E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3-87C5-4FB8-891A-49BCB1DF21EA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9641DEB7-6E6A-4818-B5F0-9F440F5FF2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4-87C5-4FB8-891A-49BCB1DF21EA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D0019CED-1AD4-4724-AA19-ADF4950EC9A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5-87C5-4FB8-891A-49BCB1DF21EA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85809247-650F-440F-9A3C-05B01EDBDEA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6-87C5-4FB8-891A-49BCB1DF21EA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D650B6BC-D18C-41C2-BA2E-F6B3454DB5D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7-87C5-4FB8-891A-49BCB1DF21EA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529AC98B-B57D-422C-9B52-30BD0B618B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8-87C5-4FB8-891A-49BCB1DF21EA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44597E4E-26C2-4436-874A-CEF5CB69053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9-87C5-4FB8-891A-49BCB1DF21EA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C5DCC26C-53D5-46E1-80C1-3F0E210778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A-87C5-4FB8-891A-49BCB1DF21EA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05A45095-1C13-4DDC-AD38-4C9D53699C3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B-87C5-4FB8-891A-49BCB1DF21EA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418F0ADB-C895-4AB2-A96E-98A065ECC36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C-87C5-4FB8-891A-49BCB1DF21EA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69DD6EF2-5194-4DD1-B246-FD985151C75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D-87C5-4FB8-891A-49BCB1DF21EA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2ECD2936-B3A7-4FA1-9231-4101FCE6972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E-87C5-4FB8-891A-49BCB1DF21EA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8D653C5A-964D-45B5-8031-58C7EDE28F9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F-87C5-4FB8-891A-49BCB1DF21EA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16EBB96B-8E18-456D-B7D5-62DA36532CC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0-87C5-4FB8-891A-49BCB1DF21EA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083DC4F6-E8B5-4273-ACB3-689CD136895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1-87C5-4FB8-891A-49BCB1DF21EA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AA47C34E-D798-4989-A9CC-D5A5F0A47C2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2-87C5-4FB8-891A-49BCB1DF21EA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1E890CD6-9295-4721-81FE-1F284C508DD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3-87C5-4FB8-891A-49BCB1DF21EA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4ABAA385-AD0B-4188-8856-4C6157ADC70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4-87C5-4FB8-891A-49BCB1DF21EA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8BC69DF3-9D13-4AED-805E-8219919B658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5-87C5-4FB8-891A-49BCB1DF21EA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0A5F45A5-D25D-47A8-B3BC-7B1E4A08A89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6-87C5-4FB8-891A-49BCB1DF21EA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F82078A9-D5E2-40F3-A9C9-401134B0C23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7-87C5-4FB8-891A-49BCB1DF21EA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9A3DD168-895D-45A4-9129-BBE4D2B22D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8-87C5-4FB8-891A-49BCB1DF21EA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3A153184-06DB-46E6-9FAB-89BA389A93E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9-87C5-4FB8-891A-49BCB1DF21EA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B1295529-6D6A-42C8-B93A-03BF67C5FCE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A-87C5-4FB8-891A-49BCB1DF21EA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136D62F5-71DF-4739-B39F-27FF7CC3057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B-87C5-4FB8-891A-49BCB1DF21EA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C80E15E8-F110-4328-BC8F-B609760E63E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C-87C5-4FB8-891A-49BCB1DF21EA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29290FD3-274B-43CB-A3AD-E3EBEA607CA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D-87C5-4FB8-891A-49BCB1DF21EA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285FA8CE-4CF2-421C-AD58-6A099C6DB6C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E-87C5-4FB8-891A-49BCB1DF21EA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8CAB3039-B594-42E7-8DC5-C1FCDEBDAE2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F-87C5-4FB8-891A-49BCB1DF21EA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ACAB2AB5-F01F-49D7-A76A-50EB6DEE69F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0-87C5-4FB8-891A-49BCB1DF21EA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4A170783-2F94-4204-B21D-10EFB444FF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1-87C5-4FB8-891A-49BCB1DF21EA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3A3A4809-B163-43BF-850B-8C62A528F9A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2-87C5-4FB8-891A-49BCB1DF21EA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36838566-09B6-4511-983F-18E2067D864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3-87C5-4FB8-891A-49BCB1DF21EA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C29E0F5C-B539-4337-B3D5-1635465A797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4-87C5-4FB8-891A-49BCB1DF21EA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12EF9756-492D-4E31-BF59-961418D3AE6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5-87C5-4FB8-891A-49BCB1DF21EA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2408B2E2-6F62-4420-B88D-BB357577996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6-87C5-4FB8-891A-49BCB1DF21EA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8FE34230-94BE-4802-A149-40ABD0A04F8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7-87C5-4FB8-891A-49BCB1DF21EA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211EB100-F1CD-4014-8921-0AD94008310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8-87C5-4FB8-891A-49BCB1DF21EA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E9092734-9977-4A2B-A5D8-3A2190273C5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9-87C5-4FB8-891A-49BCB1DF21EA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39D000F2-84ED-4B76-A30D-6D47DB96362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A-87C5-4FB8-891A-49BCB1DF21EA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99CA65C8-BD21-4C35-AD89-4C9115E5693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B-87C5-4FB8-891A-49BCB1DF21EA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B734FA32-2086-436C-8D97-970F3A8BBF4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C-87C5-4FB8-891A-49BCB1DF21EA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9DCD6663-3185-4130-996A-15EFADDD4C9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D-87C5-4FB8-891A-49BCB1DF21EA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01B679FE-0DA2-449E-9AF1-C66071B38E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E-87C5-4FB8-891A-49BCB1DF21EA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F0B927CB-DF45-4518-BE34-FF5A12B8C52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F-87C5-4FB8-891A-49BCB1DF21EA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E8BE8427-E43A-469D-B69F-CA4EB9B219B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0-87C5-4FB8-891A-49BCB1DF21EA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0DBD0D62-E12B-482F-BEA2-175F2D419D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1-87C5-4FB8-891A-49BCB1DF21EA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11310641-8DBB-4835-8F71-1495E3DCD34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2-87C5-4FB8-891A-49BCB1DF21EA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0AE8D834-54FF-44CC-B78B-ACB6E00D57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3-87C5-4FB8-891A-49BCB1DF21EA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F356427D-1A23-4B27-AD32-64E2E02D6A8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4-87C5-4FB8-891A-49BCB1DF21EA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2712F11A-09B2-456E-BF6A-B68D03AACFB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5-87C5-4FB8-891A-49BCB1DF21EA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9F5B714F-03E4-4B1F-A441-75EDAED93D5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6-87C5-4FB8-891A-49BCB1DF21EA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7-87C5-4FB8-891A-49BCB1DF21EA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8-87C5-4FB8-891A-49BCB1DF21EA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9-87C5-4FB8-891A-49BCB1DF21EA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A-87C5-4FB8-891A-49BCB1DF21EA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B-87C5-4FB8-891A-49BCB1DF21EA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C-87C5-4FB8-891A-49BCB1DF21EA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D-87C5-4FB8-891A-49BCB1DF21EA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E-87C5-4FB8-891A-49BCB1DF21EA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F-87C5-4FB8-891A-49BCB1DF21EA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0-87C5-4FB8-891A-49BCB1DF21EA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1-87C5-4FB8-891A-49BCB1DF21EA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2-87C5-4FB8-891A-49BCB1DF21EA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3-87C5-4FB8-891A-49BCB1DF21EA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4-87C5-4FB8-891A-49BCB1DF21EA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5-87C5-4FB8-891A-49BCB1DF21EA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6-87C5-4FB8-891A-49BCB1DF21EA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7-87C5-4FB8-891A-49BCB1DF21EA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8-87C5-4FB8-891A-49BCB1DF21EA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9-87C5-4FB8-891A-49BCB1DF21EA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A-87C5-4FB8-891A-49BCB1DF21EA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B-87C5-4FB8-891A-49BCB1DF21EA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C-87C5-4FB8-891A-49BCB1DF21EA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D-87C5-4FB8-891A-49BCB1DF21EA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E-87C5-4FB8-891A-49BCB1DF21EA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F-87C5-4FB8-891A-49BCB1DF21EA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0-87C5-4FB8-891A-49BCB1DF21EA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1-87C5-4FB8-891A-49BCB1DF21EA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2-87C5-4FB8-891A-49BCB1DF21EA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3-87C5-4FB8-891A-49BCB1DF21EA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4-87C5-4FB8-891A-49BCB1DF21EA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5-87C5-4FB8-891A-49BCB1DF21EA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6-87C5-4FB8-891A-49BCB1DF21EA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7-87C5-4FB8-891A-49BCB1DF21EA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8-87C5-4FB8-891A-49BCB1DF21EA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9-87C5-4FB8-891A-49BCB1DF21EA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A-87C5-4FB8-891A-49BCB1DF21EA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B-87C5-4FB8-891A-49BCB1DF21EA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C-87C5-4FB8-891A-49BCB1DF21EA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D-87C5-4FB8-891A-49BCB1DF21EA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E-87C5-4FB8-891A-49BCB1DF21EA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F-87C5-4FB8-891A-49BCB1DF21EA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0-87C5-4FB8-891A-49BCB1DF21EA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1-87C5-4FB8-891A-49BCB1DF21EA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2-87C5-4FB8-891A-49BCB1DF21EA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3-87C5-4FB8-891A-49BCB1DF21EA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4-87C5-4FB8-891A-49BCB1DF21EA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5-87C5-4FB8-891A-49BCB1DF21EA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6-87C5-4FB8-891A-49BCB1DF21EA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7-87C5-4FB8-891A-49BCB1DF21EA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8-87C5-4FB8-891A-49BCB1DF21EA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9-87C5-4FB8-891A-49BCB1DF21EA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A-87C5-4FB8-891A-49BCB1DF21EA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B-87C5-4FB8-891A-49BCB1DF21EA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C-87C5-4FB8-891A-49BCB1DF21E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1.1681330000000001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3.7095419999999999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5.1945949999999996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27.05603</c:v>
                      </c:pt>
                      <c:pt idx="51">
                        <c:v>43.5</c:v>
                      </c:pt>
                      <c:pt idx="52">
                        <c:v>2.9316819999999999</c:v>
                      </c:pt>
                      <c:pt idx="53">
                        <c:v>71.900000000000006</c:v>
                      </c:pt>
                      <c:pt idx="54">
                        <c:v>42.5</c:v>
                      </c:pt>
                      <c:pt idx="55">
                        <c:v>85.5</c:v>
                      </c:pt>
                      <c:pt idx="56">
                        <c:v>65</c:v>
                      </c:pt>
                      <c:pt idx="57">
                        <c:v>35.899500000000003</c:v>
                      </c:pt>
                      <c:pt idx="58">
                        <c:v>7.6956619999999996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3.6230310000000001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23.9</c:v>
                      </c:pt>
                      <c:pt idx="75">
                        <c:v>8.5775020000000008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12.8</c:v>
                      </c:pt>
                      <c:pt idx="79">
                        <c:v>33.700000000000003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1.9441999999999999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20.546019999999999</c:v>
                      </c:pt>
                      <c:pt idx="90">
                        <c:v>0.46815899999999999</c:v>
                      </c:pt>
                      <c:pt idx="91">
                        <c:v>65.3</c:v>
                      </c:pt>
                      <c:pt idx="92">
                        <c:v>31.2</c:v>
                      </c:pt>
                      <c:pt idx="93">
                        <c:v>75.3</c:v>
                      </c:pt>
                      <c:pt idx="94">
                        <c:v>1.3096829999999999</c:v>
                      </c:pt>
                      <c:pt idx="95">
                        <c:v>74.599999999999994</c:v>
                      </c:pt>
                      <c:pt idx="96">
                        <c:v>11.939769999999999</c:v>
                      </c:pt>
                      <c:pt idx="97">
                        <c:v>21.5</c:v>
                      </c:pt>
                      <c:pt idx="98">
                        <c:v>30.543569999999999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-10.098706201037814</c:v>
                      </c:pt>
                      <c:pt idx="104">
                        <c:v>5.9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29.8</c:v>
                      </c:pt>
                      <c:pt idx="119">
                        <c:v>-10.215726765421586</c:v>
                      </c:pt>
                      <c:pt idx="120">
                        <c:v>18.025770000000001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19.503640000000001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22.1</c:v>
                      </c:pt>
                      <c:pt idx="146">
                        <c:v>51.2</c:v>
                      </c:pt>
                      <c:pt idx="147">
                        <c:v>44.2</c:v>
                      </c:pt>
                      <c:pt idx="148">
                        <c:v>23.09956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-13.451430240212584</c:v>
                      </c:pt>
                      <c:pt idx="158">
                        <c:v>42.803319999999999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16.422830000000001</c:v>
                      </c:pt>
                      <c:pt idx="163">
                        <c:v>58.3</c:v>
                      </c:pt>
                      <c:pt idx="164">
                        <c:v>31.5</c:v>
                      </c:pt>
                      <c:pt idx="165">
                        <c:v>57.9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21.741399999999999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39.6</c:v>
                      </c:pt>
                      <c:pt idx="178">
                        <c:v>64.3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25</c:v>
                      </c:pt>
                      <c:pt idx="192">
                        <c:v>25</c:v>
                      </c:pt>
                      <c:pt idx="193">
                        <c:v>25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14.764089999999999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9.5392259999999993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9.8903490000000005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8.9365319999999997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8.9583119999999994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7.8294689999999996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14.755409999999999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12.793480000000001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11.85726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14.589040000000001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-3.2639520000000002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-1.85355</c:v>
                      </c:pt>
                      <c:pt idx="142">
                        <c:v>-99</c:v>
                      </c:pt>
                      <c:pt idx="143">
                        <c:v>-99</c:v>
                      </c:pt>
                      <c:pt idx="144">
                        <c:v>-99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-99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-99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-99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-99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194756.2</c:v>
                      </c:pt>
                      <c:pt idx="1">
                        <c:v>124740.8</c:v>
                      </c:pt>
                      <c:pt idx="2">
                        <c:v>89732.800000000003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44163.16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29706.43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25400.01</c:v>
                      </c:pt>
                      <c:pt idx="17">
                        <c:v>24800.74</c:v>
                      </c:pt>
                      <c:pt idx="18">
                        <c:v>21876.3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15476.56</c:v>
                      </c:pt>
                      <c:pt idx="28">
                        <c:v>15262.22</c:v>
                      </c:pt>
                      <c:pt idx="29">
                        <c:v>15119.42</c:v>
                      </c:pt>
                      <c:pt idx="30">
                        <c:v>14253.46</c:v>
                      </c:pt>
                      <c:pt idx="31">
                        <c:v>14095.67</c:v>
                      </c:pt>
                      <c:pt idx="32">
                        <c:v>14082.93</c:v>
                      </c:pt>
                      <c:pt idx="33">
                        <c:v>14002.04</c:v>
                      </c:pt>
                      <c:pt idx="34">
                        <c:v>13970.13</c:v>
                      </c:pt>
                      <c:pt idx="35">
                        <c:v>13230.63</c:v>
                      </c:pt>
                      <c:pt idx="36">
                        <c:v>12550.42</c:v>
                      </c:pt>
                      <c:pt idx="37">
                        <c:v>12281.89</c:v>
                      </c:pt>
                      <c:pt idx="38">
                        <c:v>11994.74</c:v>
                      </c:pt>
                      <c:pt idx="39">
                        <c:v>11647.38</c:v>
                      </c:pt>
                      <c:pt idx="40">
                        <c:v>11540.83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10754.47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10325.620000000001</c:v>
                      </c:pt>
                      <c:pt idx="47">
                        <c:v>9673.08</c:v>
                      </c:pt>
                      <c:pt idx="48">
                        <c:v>9591.8449999999993</c:v>
                      </c:pt>
                      <c:pt idx="49">
                        <c:v>9508.6939999999995</c:v>
                      </c:pt>
                      <c:pt idx="50">
                        <c:v>9470.2360000000008</c:v>
                      </c:pt>
                      <c:pt idx="51">
                        <c:v>9415.9449999999997</c:v>
                      </c:pt>
                      <c:pt idx="52">
                        <c:v>9395.1270000000004</c:v>
                      </c:pt>
                      <c:pt idx="53">
                        <c:v>9068.3700000000008</c:v>
                      </c:pt>
                      <c:pt idx="54">
                        <c:v>9047.8680000000004</c:v>
                      </c:pt>
                      <c:pt idx="55">
                        <c:v>9034.3469999999998</c:v>
                      </c:pt>
                      <c:pt idx="56">
                        <c:v>8984.2690000000002</c:v>
                      </c:pt>
                      <c:pt idx="57">
                        <c:v>8883.6389999999992</c:v>
                      </c:pt>
                      <c:pt idx="58">
                        <c:v>8552.7450000000008</c:v>
                      </c:pt>
                      <c:pt idx="59">
                        <c:v>8380.8770000000004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7409.2889999999998</c:v>
                      </c:pt>
                      <c:pt idx="63">
                        <c:v>7058.0680000000002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6460.9120000000003</c:v>
                      </c:pt>
                      <c:pt idx="67">
                        <c:v>6441.1790000000001</c:v>
                      </c:pt>
                      <c:pt idx="68">
                        <c:v>6336.29</c:v>
                      </c:pt>
                      <c:pt idx="69">
                        <c:v>6319.232</c:v>
                      </c:pt>
                      <c:pt idx="70">
                        <c:v>6255.9170000000004</c:v>
                      </c:pt>
                      <c:pt idx="71">
                        <c:v>6217.3059999999996</c:v>
                      </c:pt>
                      <c:pt idx="72">
                        <c:v>6144.8140000000003</c:v>
                      </c:pt>
                      <c:pt idx="73">
                        <c:v>6095.491</c:v>
                      </c:pt>
                      <c:pt idx="74">
                        <c:v>5892.75</c:v>
                      </c:pt>
                      <c:pt idx="75">
                        <c:v>5694.6809999999996</c:v>
                      </c:pt>
                      <c:pt idx="76">
                        <c:v>5403.0940000000001</c:v>
                      </c:pt>
                      <c:pt idx="77">
                        <c:v>5319.2259999999997</c:v>
                      </c:pt>
                      <c:pt idx="78">
                        <c:v>5198.1080000000002</c:v>
                      </c:pt>
                      <c:pt idx="79">
                        <c:v>5188.1980000000003</c:v>
                      </c:pt>
                      <c:pt idx="80">
                        <c:v>5120.5789999999997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4878.8649999999998</c:v>
                      </c:pt>
                      <c:pt idx="84">
                        <c:v>4574.6589999999997</c:v>
                      </c:pt>
                      <c:pt idx="85">
                        <c:v>4503.7290000000003</c:v>
                      </c:pt>
                      <c:pt idx="86">
                        <c:v>4474.1030000000001</c:v>
                      </c:pt>
                      <c:pt idx="87">
                        <c:v>4469.8329999999996</c:v>
                      </c:pt>
                      <c:pt idx="88">
                        <c:v>4464.7629999999999</c:v>
                      </c:pt>
                      <c:pt idx="89">
                        <c:v>4439.1350000000002</c:v>
                      </c:pt>
                      <c:pt idx="90">
                        <c:v>4405.6710000000003</c:v>
                      </c:pt>
                      <c:pt idx="91">
                        <c:v>4233.0060000000003</c:v>
                      </c:pt>
                      <c:pt idx="92">
                        <c:v>4232.6930000000002</c:v>
                      </c:pt>
                      <c:pt idx="93">
                        <c:v>4156.634</c:v>
                      </c:pt>
                      <c:pt idx="94">
                        <c:v>4152.6559999999999</c:v>
                      </c:pt>
                      <c:pt idx="95">
                        <c:v>4065</c:v>
                      </c:pt>
                      <c:pt idx="96">
                        <c:v>4013.799</c:v>
                      </c:pt>
                      <c:pt idx="97">
                        <c:v>3982.2089999999998</c:v>
                      </c:pt>
                      <c:pt idx="98">
                        <c:v>3904.96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3781.2089999999998</c:v>
                      </c:pt>
                      <c:pt idx="102">
                        <c:v>3759.335</c:v>
                      </c:pt>
                      <c:pt idx="103">
                        <c:v>3630.7779999999998</c:v>
                      </c:pt>
                      <c:pt idx="104">
                        <c:v>3628.9290000000001</c:v>
                      </c:pt>
                      <c:pt idx="105">
                        <c:v>3609.5059999999999</c:v>
                      </c:pt>
                      <c:pt idx="106">
                        <c:v>3589.19</c:v>
                      </c:pt>
                      <c:pt idx="107">
                        <c:v>3550.61</c:v>
                      </c:pt>
                      <c:pt idx="108">
                        <c:v>3499.9920000000002</c:v>
                      </c:pt>
                      <c:pt idx="109">
                        <c:v>3303.3470000000002</c:v>
                      </c:pt>
                      <c:pt idx="110">
                        <c:v>3252.6149999999998</c:v>
                      </c:pt>
                      <c:pt idx="111">
                        <c:v>3210.8380000000002</c:v>
                      </c:pt>
                      <c:pt idx="112">
                        <c:v>3198.6610000000001</c:v>
                      </c:pt>
                      <c:pt idx="113">
                        <c:v>3137.58</c:v>
                      </c:pt>
                      <c:pt idx="114">
                        <c:v>3067.7</c:v>
                      </c:pt>
                      <c:pt idx="115">
                        <c:v>2897.4380000000001</c:v>
                      </c:pt>
                      <c:pt idx="116">
                        <c:v>2892.498</c:v>
                      </c:pt>
                      <c:pt idx="117">
                        <c:v>2854.6880000000001</c:v>
                      </c:pt>
                      <c:pt idx="118">
                        <c:v>2817.0509999999999</c:v>
                      </c:pt>
                      <c:pt idx="119">
                        <c:v>2806.38</c:v>
                      </c:pt>
                      <c:pt idx="120">
                        <c:v>2806.2190000000001</c:v>
                      </c:pt>
                      <c:pt idx="121">
                        <c:v>2801.2890000000002</c:v>
                      </c:pt>
                      <c:pt idx="122">
                        <c:v>2752.279</c:v>
                      </c:pt>
                      <c:pt idx="123">
                        <c:v>2750.8560000000002</c:v>
                      </c:pt>
                      <c:pt idx="124">
                        <c:v>2726.9920000000002</c:v>
                      </c:pt>
                      <c:pt idx="125">
                        <c:v>2692.2809999999999</c:v>
                      </c:pt>
                      <c:pt idx="126">
                        <c:v>2656.335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2525.33</c:v>
                      </c:pt>
                      <c:pt idx="130">
                        <c:v>2485.9650000000001</c:v>
                      </c:pt>
                      <c:pt idx="131">
                        <c:v>2475.6419999999998</c:v>
                      </c:pt>
                      <c:pt idx="132">
                        <c:v>2434.5729999999999</c:v>
                      </c:pt>
                      <c:pt idx="133">
                        <c:v>2431.9279999999999</c:v>
                      </c:pt>
                      <c:pt idx="134">
                        <c:v>2412.2489999999998</c:v>
                      </c:pt>
                      <c:pt idx="135">
                        <c:v>2360.556</c:v>
                      </c:pt>
                    </c:numCache>
                  </c:numRef>
                </c:bubbleSize>
                <c:bubble3D val="0"/>
                <c:extLst>
                  <c:ext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Domestic Banks</c:v>
                        </c:pt>
                        <c:pt idx="1">
                          <c:v>Residential Prop. Op.</c:v>
                        </c:pt>
                        <c:pt idx="3">
                          <c:v>Office Prop. Op.</c:v>
                        </c:pt>
                        <c:pt idx="5">
                          <c:v>Other Health Care Serv.</c:v>
                        </c:pt>
                        <c:pt idx="6">
                          <c:v>General Insurance</c:v>
                        </c:pt>
                        <c:pt idx="7">
                          <c:v>Road Freight Transport</c:v>
                        </c:pt>
                        <c:pt idx="8">
                          <c:v>Comp. System Design</c:v>
                        </c:pt>
                        <c:pt idx="10">
                          <c:v>Retail Prop. Op.</c:v>
                        </c:pt>
                        <c:pt idx="11">
                          <c:v>Specialist Medical</c:v>
                        </c:pt>
                        <c:pt idx="12">
                          <c:v>Life Insurance</c:v>
                        </c:pt>
                        <c:pt idx="13">
                          <c:v>Financial Asset Inv.</c:v>
                        </c:pt>
                        <c:pt idx="16">
                          <c:v>Electricity Distribution</c:v>
                        </c:pt>
                        <c:pt idx="17">
                          <c:v>Engineering Consulting</c:v>
                        </c:pt>
                        <c:pt idx="20">
                          <c:v>Accounting Serv.</c:v>
                        </c:pt>
                        <c:pt idx="21">
                          <c:v>Supermarkets</c:v>
                        </c:pt>
                        <c:pt idx="23">
                          <c:v>Legal Services</c:v>
                        </c:pt>
                        <c:pt idx="26">
                          <c:v>Other Prof., Sci. and Tech.</c:v>
                        </c:pt>
                        <c:pt idx="28">
                          <c:v>Funds Mgt. Serv.</c:v>
                        </c:pt>
                        <c:pt idx="29">
                          <c:v>Other Food &amp; Beverage Serv.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Rtl.</c:v>
                        </c:pt>
                        <c:pt idx="55">
                          <c:v>Wired Telecom.</c:v>
                        </c:pt>
                        <c:pt idx="60">
                          <c:v>Domestic Airlines</c:v>
                        </c:pt>
                        <c:pt idx="65">
                          <c:v>Printing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14D-87C5-4FB8-891A-49BCB1DF21EA}"/>
                  </c:ext>
                </c:extLst>
              </c15:ser>
            </c15:filteredBubbleSeries>
            <c15:filteredBubbl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ED3CF270-30F8-4971-9D6B-2A6D6C46087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E-87C5-4FB8-891A-49BCB1DF21EA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D39EB007-E518-4AD7-ACF4-7A92F2798ED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F-87C5-4FB8-891A-49BCB1DF21EA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7F97AE12-0BAE-465F-8826-849F7985C69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0-87C5-4FB8-891A-49BCB1DF21EA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696B7C7E-A074-415B-A8B2-4D850E309C7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1-87C5-4FB8-891A-49BCB1DF21EA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928B256A-BA47-4F09-A750-ADC4B92FD38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2-87C5-4FB8-891A-49BCB1DF21EA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FD405147-57E5-40A1-B147-980F9D87EAB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3-87C5-4FB8-891A-49BCB1DF21E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89E2B6C0-6EBC-4DFF-8448-D132DDADA19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4-87C5-4FB8-891A-49BCB1DF21E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A7C0EF8E-9154-447D-9367-95F0610AB37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5-87C5-4FB8-891A-49BCB1DF21E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9AC85D3D-74E8-469B-89F5-77BE86BA124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6-87C5-4FB8-891A-49BCB1DF21E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7A6B5A08-99B1-43A5-97A7-D8083B45AE0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7-87C5-4FB8-891A-49BCB1DF21EA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43F23CC7-00F6-4381-BE3E-032E4E47141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8-87C5-4FB8-891A-49BCB1DF21EA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4A4E1153-D3F3-4733-9C1F-2B9F09374F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9-87C5-4FB8-891A-49BCB1DF21EA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24EBFC91-031E-4472-B017-2AAE9F1361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A-87C5-4FB8-891A-49BCB1DF21EA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D38384D6-7737-4264-A397-5AEB32C281C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B-87C5-4FB8-891A-49BCB1DF21EA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9622B0D1-EE12-449B-BA2C-B47294191DA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C-87C5-4FB8-891A-49BCB1DF21EA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E8A96B52-F5E6-4D11-B00B-1C6374BBA60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D-87C5-4FB8-891A-49BCB1DF21EA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EDCF7168-3C20-4486-B80E-715C3C4689C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E-87C5-4FB8-891A-49BCB1DF21EA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077BF55B-A068-4EA1-AA22-4B296407CFD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F-87C5-4FB8-891A-49BCB1DF21EA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68550A60-C959-48B2-AC00-7E77ECC9F34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0-87C5-4FB8-891A-49BCB1DF21EA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47B405BA-C064-48BE-AEC5-77323E7F486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1-87C5-4FB8-891A-49BCB1DF21EA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FA01815D-C830-46B9-B198-055955DFC31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2-87C5-4FB8-891A-49BCB1DF21EA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D99F6E81-C5A0-4069-B307-DF93FDE9DEF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3-87C5-4FB8-891A-49BCB1DF21EA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FF3AAB11-29EF-490E-9D66-78DC154E9A3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4-87C5-4FB8-891A-49BCB1DF21EA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05E09AE2-E5B5-4E79-850C-71F5AAC163F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5-87C5-4FB8-891A-49BCB1DF21EA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06ECB459-C4A5-4F9A-8EC3-A11DD847B83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6-87C5-4FB8-891A-49BCB1DF21EA}"/>
                      </c:ext>
                    </c:extLst>
                  </c:dLbl>
                  <c:dLbl>
                    <c:idx val="25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A5A86D0D-7695-40DA-993A-652B03851122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7-87C5-4FB8-891A-49BCB1DF21EA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E68ED603-08A3-463C-89F7-388EFEC5C40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8-87C5-4FB8-891A-49BCB1DF21EA}"/>
                      </c:ext>
                    </c:extLst>
                  </c:dLbl>
                  <c:dLbl>
                    <c:idx val="27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8B2C7567-7293-4DEB-804D-9885C1CAC6C1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9-87C5-4FB8-891A-49BCB1DF21EA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3A604676-203D-4F79-849F-1A5CE80042B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A-87C5-4FB8-891A-49BCB1DF21EA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EB08C108-CAC7-44DD-A493-E64CC239755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B-87C5-4FB8-891A-49BCB1DF21EA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3A13700C-4415-4E70-946A-CB91CE9828A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C-87C5-4FB8-891A-49BCB1DF21EA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87F8A12E-18B5-43C7-89BB-935672D9CBD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D-87C5-4FB8-891A-49BCB1DF21EA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0E73B3AB-7DE2-4FB6-816B-4EC6ECCC274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E-87C5-4FB8-891A-49BCB1DF21EA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9100077D-3E06-46CE-9A82-6CABBCDD9C4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F-87C5-4FB8-891A-49BCB1DF21EA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0A796AB5-60BA-4AE2-B528-F7E3E1483EB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0-87C5-4FB8-891A-49BCB1DF21EA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3078EAD6-0158-4300-9E02-30DADFF743F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1-87C5-4FB8-891A-49BCB1DF21EA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52952C2F-B457-4FC1-8D3C-CF1CF51E671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2-87C5-4FB8-891A-49BCB1DF21EA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B2F78AFB-84CE-43C8-9F43-C7B929FFE86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3-87C5-4FB8-891A-49BCB1DF21EA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C33B2332-05DA-4E38-862B-A2A2DEDB445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4-87C5-4FB8-891A-49BCB1DF21EA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10A207F5-99B2-4623-BBB6-805FEBCE7B8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5-87C5-4FB8-891A-49BCB1DF21EA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B61BE55D-2682-4DFA-B287-211ACD2EC8B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6-87C5-4FB8-891A-49BCB1DF21EA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BADDEEBB-C4B5-43C8-88A9-93D9788684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7-87C5-4FB8-891A-49BCB1DF21EA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FE3A49A9-C621-4167-BDE3-46AEAA9FB9D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8-87C5-4FB8-891A-49BCB1DF21EA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8692A164-8F29-46C8-AD8F-4C4CE157C6E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9-87C5-4FB8-891A-49BCB1DF21EA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F569B0E0-8585-463B-A216-CA6C73645FE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A-87C5-4FB8-891A-49BCB1DF21EA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F6175D2A-4E8C-4BE4-8185-125FB05A6A7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B-87C5-4FB8-891A-49BCB1DF21EA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4592011F-46E3-4726-A0A1-D26625DEC25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C-87C5-4FB8-891A-49BCB1DF21EA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E4F39B1F-54B8-42CB-86BB-373D1163C36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D-87C5-4FB8-891A-49BCB1DF21EA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B2435352-5EF5-4D9D-A251-807CA0CFBD1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E-87C5-4FB8-891A-49BCB1DF21EA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18D6FA69-CCA2-4D98-A64F-1417F8690BC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F-87C5-4FB8-891A-49BCB1DF21EA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64A17259-CE32-442F-BCB3-81FF49D4B0A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0-87C5-4FB8-891A-49BCB1DF21EA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DAC2836F-BB6C-4EE6-AD95-65B81157179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1-87C5-4FB8-891A-49BCB1DF21EA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F5A05349-EEE7-4827-AD67-FCFE142E3D1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2-87C5-4FB8-891A-49BCB1DF21EA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E3BA0FED-12B6-4655-8D4C-6582C32DF1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3-87C5-4FB8-891A-49BCB1DF21EA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3EA9D364-1311-4FE8-B477-4DCA678C901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4-87C5-4FB8-891A-49BCB1DF21EA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FA7E5C94-F90A-4FC5-B1A4-DF997D6543E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5-87C5-4FB8-891A-49BCB1DF21EA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8BC65F05-A496-4B08-88D1-877930462B3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6-87C5-4FB8-891A-49BCB1DF21EA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928CECFE-C624-4E88-968C-E8B4118A549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7-87C5-4FB8-891A-49BCB1DF21EA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E7406D9B-047E-423D-84E9-71997086A87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8-87C5-4FB8-891A-49BCB1DF21EA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44EC63AA-8AE7-4872-88E2-9E71F5679B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9-87C5-4FB8-891A-49BCB1DF21EA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3CC27D60-935B-4E8C-AF77-C8FD1CDEDB3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A-87C5-4FB8-891A-49BCB1DF21EA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DDF90116-847E-4A9D-A234-50FD9E09723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B-87C5-4FB8-891A-49BCB1DF21EA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48FF7D18-6488-411D-878A-EB50CC1E5CC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C-87C5-4FB8-891A-49BCB1DF21EA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324E4F87-066A-4C01-92F1-FE0E7E4C6B0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D-87C5-4FB8-891A-49BCB1DF21EA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9FD09D0A-ABFE-41C4-850A-4CA3AF4D230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E-87C5-4FB8-891A-49BCB1DF21EA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2E0217ED-8850-4B85-A5A9-37D3EC6D197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F-87C5-4FB8-891A-49BCB1DF21EA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8FB1185F-013E-46E7-B361-48BF600D3CB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0-87C5-4FB8-891A-49BCB1DF21EA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B36F37F8-59B0-44A5-BD8D-ACBA551F489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1-87C5-4FB8-891A-49BCB1DF21EA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E25CF786-EC65-4F77-9241-9E055DED789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2-87C5-4FB8-891A-49BCB1DF21EA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809E3DEB-A256-4554-8D9C-B81F5B10B25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3-87C5-4FB8-891A-49BCB1DF21EA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038BA710-1CC2-410E-B430-D2C91A582CD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4-87C5-4FB8-891A-49BCB1DF21EA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892A0996-B616-4B74-B7CA-F815952BDE7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5-87C5-4FB8-891A-49BCB1DF21EA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8302FF57-4106-4E26-B453-40553739103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6-87C5-4FB8-891A-49BCB1DF21EA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3E1D90AC-DA09-48BA-9F17-9DE317E6127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7-87C5-4FB8-891A-49BCB1DF21EA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CC78EA20-BC98-403D-A79E-73F8EB6750D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8-87C5-4FB8-891A-49BCB1DF21EA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61B1439C-E793-4EB8-BABE-DC93BC95A3D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9-87C5-4FB8-891A-49BCB1DF21EA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A0CE101D-057B-4C1D-9A29-23EA19374FB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A-87C5-4FB8-891A-49BCB1DF21EA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8F6BDB5F-D7E2-48DD-8A47-4936F564C13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B-87C5-4FB8-891A-49BCB1DF21EA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EEFAFE13-5AA9-45E1-94DD-9016D1C6DAF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C-87C5-4FB8-891A-49BCB1DF21EA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36BF06F5-909C-4EA6-AF56-7D2B53AD167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D-87C5-4FB8-891A-49BCB1DF21EA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165BE661-3A27-4FE0-AFD9-7777D4E7CAE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E-87C5-4FB8-891A-49BCB1DF21EA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9B542AA8-AD84-4EEC-8A49-EA82F9AD04A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F-87C5-4FB8-891A-49BCB1DF21EA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9BC506C9-0BAE-4397-BA23-7AF16546303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A0-87C5-4FB8-891A-49BCB1DF21EA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1-87C5-4FB8-891A-49BCB1DF21EA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2-87C5-4FB8-891A-49BCB1DF21EA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3-87C5-4FB8-891A-49BCB1DF21EA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4-87C5-4FB8-891A-49BCB1DF21EA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5-87C5-4FB8-891A-49BCB1DF21EA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6-87C5-4FB8-891A-49BCB1DF21EA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7-87C5-4FB8-891A-49BCB1DF21EA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8-87C5-4FB8-891A-49BCB1DF21EA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9-87C5-4FB8-891A-49BCB1DF21EA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A-87C5-4FB8-891A-49BCB1DF21EA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B-87C5-4FB8-891A-49BCB1DF21EA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C-87C5-4FB8-891A-49BCB1DF21EA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D-87C5-4FB8-891A-49BCB1DF21EA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E-87C5-4FB8-891A-49BCB1DF21EA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F-87C5-4FB8-891A-49BCB1DF21EA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0-87C5-4FB8-891A-49BCB1DF21EA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1-87C5-4FB8-891A-49BCB1DF21EA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2-87C5-4FB8-891A-49BCB1DF21EA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3-87C5-4FB8-891A-49BCB1DF21EA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4-87C5-4FB8-891A-49BCB1DF21EA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5-87C5-4FB8-891A-49BCB1DF21EA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6-87C5-4FB8-891A-49BCB1DF21EA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7-87C5-4FB8-891A-49BCB1DF21EA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8-87C5-4FB8-891A-49BCB1DF21EA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9-87C5-4FB8-891A-49BCB1DF21EA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A-87C5-4FB8-891A-49BCB1DF21EA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B-87C5-4FB8-891A-49BCB1DF21EA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C-87C5-4FB8-891A-49BCB1DF21EA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D-87C5-4FB8-891A-49BCB1DF21EA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E-87C5-4FB8-891A-49BCB1DF21EA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F-87C5-4FB8-891A-49BCB1DF21EA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0-87C5-4FB8-891A-49BCB1DF21EA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1-87C5-4FB8-891A-49BCB1DF21EA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2-87C5-4FB8-891A-49BCB1DF21EA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3-87C5-4FB8-891A-49BCB1DF21EA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4-87C5-4FB8-891A-49BCB1DF21EA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5-87C5-4FB8-891A-49BCB1DF21EA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6-87C5-4FB8-891A-49BCB1DF21EA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7-87C5-4FB8-891A-49BCB1DF21EA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8-87C5-4FB8-891A-49BCB1DF21EA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9-87C5-4FB8-891A-49BCB1DF21EA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A-87C5-4FB8-891A-49BCB1DF21EA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B-87C5-4FB8-891A-49BCB1DF21EA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C-87C5-4FB8-891A-49BCB1DF21EA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D-87C5-4FB8-891A-49BCB1DF21EA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E-87C5-4FB8-891A-49BCB1DF21EA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F-87C5-4FB8-891A-49BCB1DF21EA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0-87C5-4FB8-891A-49BCB1DF21EA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1-87C5-4FB8-891A-49BCB1DF21EA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2-87C5-4FB8-891A-49BCB1DF21EA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3-87C5-4FB8-891A-49BCB1DF21EA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4-87C5-4FB8-891A-49BCB1DF21EA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5-87C5-4FB8-891A-49BCB1DF21EA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6-87C5-4FB8-891A-49BCB1DF21E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1.1681330000000001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3.7095419999999999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5.1945949999999996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27.05603</c:v>
                      </c:pt>
                      <c:pt idx="51">
                        <c:v>43.5</c:v>
                      </c:pt>
                      <c:pt idx="52">
                        <c:v>2.9316819999999999</c:v>
                      </c:pt>
                      <c:pt idx="53">
                        <c:v>71.900000000000006</c:v>
                      </c:pt>
                      <c:pt idx="54">
                        <c:v>42.5</c:v>
                      </c:pt>
                      <c:pt idx="55">
                        <c:v>85.5</c:v>
                      </c:pt>
                      <c:pt idx="56">
                        <c:v>65</c:v>
                      </c:pt>
                      <c:pt idx="57">
                        <c:v>35.899500000000003</c:v>
                      </c:pt>
                      <c:pt idx="58">
                        <c:v>7.6956619999999996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3.6230310000000001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23.9</c:v>
                      </c:pt>
                      <c:pt idx="75">
                        <c:v>8.5775020000000008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12.8</c:v>
                      </c:pt>
                      <c:pt idx="79">
                        <c:v>33.700000000000003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1.9441999999999999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20.546019999999999</c:v>
                      </c:pt>
                      <c:pt idx="90">
                        <c:v>0.46815899999999999</c:v>
                      </c:pt>
                      <c:pt idx="91">
                        <c:v>65.3</c:v>
                      </c:pt>
                      <c:pt idx="92">
                        <c:v>31.2</c:v>
                      </c:pt>
                      <c:pt idx="93">
                        <c:v>75.3</c:v>
                      </c:pt>
                      <c:pt idx="94">
                        <c:v>1.3096829999999999</c:v>
                      </c:pt>
                      <c:pt idx="95">
                        <c:v>74.599999999999994</c:v>
                      </c:pt>
                      <c:pt idx="96">
                        <c:v>11.939769999999999</c:v>
                      </c:pt>
                      <c:pt idx="97">
                        <c:v>21.5</c:v>
                      </c:pt>
                      <c:pt idx="98">
                        <c:v>30.543569999999999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-10.098706201037814</c:v>
                      </c:pt>
                      <c:pt idx="104">
                        <c:v>5.9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29.8</c:v>
                      </c:pt>
                      <c:pt idx="119">
                        <c:v>-10.215726765421586</c:v>
                      </c:pt>
                      <c:pt idx="120">
                        <c:v>18.025770000000001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19.503640000000001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22.1</c:v>
                      </c:pt>
                      <c:pt idx="146">
                        <c:v>51.2</c:v>
                      </c:pt>
                      <c:pt idx="147">
                        <c:v>44.2</c:v>
                      </c:pt>
                      <c:pt idx="148">
                        <c:v>23.09956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-13.451430240212584</c:v>
                      </c:pt>
                      <c:pt idx="158">
                        <c:v>42.803319999999999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16.422830000000001</c:v>
                      </c:pt>
                      <c:pt idx="163">
                        <c:v>58.3</c:v>
                      </c:pt>
                      <c:pt idx="164">
                        <c:v>31.5</c:v>
                      </c:pt>
                      <c:pt idx="165">
                        <c:v>57.9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21.741399999999999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39.6</c:v>
                      </c:pt>
                      <c:pt idx="178">
                        <c:v>64.3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25</c:v>
                      </c:pt>
                      <c:pt idx="192">
                        <c:v>25</c:v>
                      </c:pt>
                      <c:pt idx="193">
                        <c:v>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21.932189999999999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16.38456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22.515560000000001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16.035969999999999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-4.3240550000000004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4.9499149999999998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-3.7230370000000002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13.45767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6.2016080000000002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10.814030000000001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9.4496970000000005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-99</c:v>
                      </c:pt>
                      <c:pt idx="142">
                        <c:v>-99</c:v>
                      </c:pt>
                      <c:pt idx="143">
                        <c:v>11.60355</c:v>
                      </c:pt>
                      <c:pt idx="144">
                        <c:v>23.525600000000001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28.18834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9.8942259999999997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7.5039360000000004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11.099690000000001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8.1965839999999996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11.34822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194756.2</c:v>
                      </c:pt>
                      <c:pt idx="1">
                        <c:v>124740.8</c:v>
                      </c:pt>
                      <c:pt idx="2">
                        <c:v>89732.800000000003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44163.16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29706.43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25400.01</c:v>
                      </c:pt>
                      <c:pt idx="17">
                        <c:v>24800.74</c:v>
                      </c:pt>
                      <c:pt idx="18">
                        <c:v>21876.3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15476.56</c:v>
                      </c:pt>
                      <c:pt idx="28">
                        <c:v>15262.22</c:v>
                      </c:pt>
                      <c:pt idx="29">
                        <c:v>15119.42</c:v>
                      </c:pt>
                      <c:pt idx="30">
                        <c:v>14253.46</c:v>
                      </c:pt>
                      <c:pt idx="31">
                        <c:v>14095.67</c:v>
                      </c:pt>
                      <c:pt idx="32">
                        <c:v>14082.93</c:v>
                      </c:pt>
                      <c:pt idx="33">
                        <c:v>14002.04</c:v>
                      </c:pt>
                      <c:pt idx="34">
                        <c:v>13970.13</c:v>
                      </c:pt>
                      <c:pt idx="35">
                        <c:v>13230.63</c:v>
                      </c:pt>
                      <c:pt idx="36">
                        <c:v>12550.42</c:v>
                      </c:pt>
                      <c:pt idx="37">
                        <c:v>12281.89</c:v>
                      </c:pt>
                      <c:pt idx="38">
                        <c:v>11994.74</c:v>
                      </c:pt>
                      <c:pt idx="39">
                        <c:v>11647.38</c:v>
                      </c:pt>
                      <c:pt idx="40">
                        <c:v>11540.83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10754.47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10325.620000000001</c:v>
                      </c:pt>
                      <c:pt idx="47">
                        <c:v>9673.08</c:v>
                      </c:pt>
                      <c:pt idx="48">
                        <c:v>9591.8449999999993</c:v>
                      </c:pt>
                      <c:pt idx="49">
                        <c:v>9508.6939999999995</c:v>
                      </c:pt>
                      <c:pt idx="50">
                        <c:v>9470.2360000000008</c:v>
                      </c:pt>
                      <c:pt idx="51">
                        <c:v>9415.9449999999997</c:v>
                      </c:pt>
                      <c:pt idx="52">
                        <c:v>9395.1270000000004</c:v>
                      </c:pt>
                      <c:pt idx="53">
                        <c:v>9068.3700000000008</c:v>
                      </c:pt>
                      <c:pt idx="54">
                        <c:v>9047.8680000000004</c:v>
                      </c:pt>
                      <c:pt idx="55">
                        <c:v>9034.3469999999998</c:v>
                      </c:pt>
                      <c:pt idx="56">
                        <c:v>8984.2690000000002</c:v>
                      </c:pt>
                      <c:pt idx="57">
                        <c:v>8883.6389999999992</c:v>
                      </c:pt>
                      <c:pt idx="58">
                        <c:v>8552.7450000000008</c:v>
                      </c:pt>
                      <c:pt idx="59">
                        <c:v>8380.8770000000004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7409.2889999999998</c:v>
                      </c:pt>
                      <c:pt idx="63">
                        <c:v>7058.0680000000002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6460.9120000000003</c:v>
                      </c:pt>
                      <c:pt idx="67">
                        <c:v>6441.1790000000001</c:v>
                      </c:pt>
                      <c:pt idx="68">
                        <c:v>6336.29</c:v>
                      </c:pt>
                      <c:pt idx="69">
                        <c:v>6319.232</c:v>
                      </c:pt>
                      <c:pt idx="70">
                        <c:v>6255.9170000000004</c:v>
                      </c:pt>
                      <c:pt idx="71">
                        <c:v>6217.3059999999996</c:v>
                      </c:pt>
                      <c:pt idx="72">
                        <c:v>6144.8140000000003</c:v>
                      </c:pt>
                      <c:pt idx="73">
                        <c:v>6095.491</c:v>
                      </c:pt>
                      <c:pt idx="74">
                        <c:v>5892.75</c:v>
                      </c:pt>
                      <c:pt idx="75">
                        <c:v>5694.6809999999996</c:v>
                      </c:pt>
                      <c:pt idx="76">
                        <c:v>5403.0940000000001</c:v>
                      </c:pt>
                      <c:pt idx="77">
                        <c:v>5319.2259999999997</c:v>
                      </c:pt>
                      <c:pt idx="78">
                        <c:v>5198.1080000000002</c:v>
                      </c:pt>
                      <c:pt idx="79">
                        <c:v>5188.1980000000003</c:v>
                      </c:pt>
                      <c:pt idx="80">
                        <c:v>5120.5789999999997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4878.8649999999998</c:v>
                      </c:pt>
                      <c:pt idx="84">
                        <c:v>4574.6589999999997</c:v>
                      </c:pt>
                      <c:pt idx="85">
                        <c:v>4503.7290000000003</c:v>
                      </c:pt>
                      <c:pt idx="86">
                        <c:v>4474.1030000000001</c:v>
                      </c:pt>
                      <c:pt idx="87">
                        <c:v>4469.8329999999996</c:v>
                      </c:pt>
                      <c:pt idx="88">
                        <c:v>4464.7629999999999</c:v>
                      </c:pt>
                      <c:pt idx="89">
                        <c:v>4439.1350000000002</c:v>
                      </c:pt>
                      <c:pt idx="90">
                        <c:v>4405.6710000000003</c:v>
                      </c:pt>
                      <c:pt idx="91">
                        <c:v>4233.0060000000003</c:v>
                      </c:pt>
                      <c:pt idx="92">
                        <c:v>4232.6930000000002</c:v>
                      </c:pt>
                      <c:pt idx="93">
                        <c:v>4156.634</c:v>
                      </c:pt>
                      <c:pt idx="94">
                        <c:v>4152.6559999999999</c:v>
                      </c:pt>
                      <c:pt idx="95">
                        <c:v>4065</c:v>
                      </c:pt>
                      <c:pt idx="96">
                        <c:v>4013.799</c:v>
                      </c:pt>
                      <c:pt idx="97">
                        <c:v>3982.2089999999998</c:v>
                      </c:pt>
                      <c:pt idx="98">
                        <c:v>3904.96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3781.2089999999998</c:v>
                      </c:pt>
                      <c:pt idx="102">
                        <c:v>3759.335</c:v>
                      </c:pt>
                      <c:pt idx="103">
                        <c:v>3630.7779999999998</c:v>
                      </c:pt>
                      <c:pt idx="104">
                        <c:v>3628.9290000000001</c:v>
                      </c:pt>
                      <c:pt idx="105">
                        <c:v>3609.5059999999999</c:v>
                      </c:pt>
                      <c:pt idx="106">
                        <c:v>3589.19</c:v>
                      </c:pt>
                      <c:pt idx="107">
                        <c:v>3550.61</c:v>
                      </c:pt>
                      <c:pt idx="108">
                        <c:v>3499.9920000000002</c:v>
                      </c:pt>
                      <c:pt idx="109">
                        <c:v>3303.3470000000002</c:v>
                      </c:pt>
                      <c:pt idx="110">
                        <c:v>3252.6149999999998</c:v>
                      </c:pt>
                      <c:pt idx="111">
                        <c:v>3210.8380000000002</c:v>
                      </c:pt>
                      <c:pt idx="112">
                        <c:v>3198.6610000000001</c:v>
                      </c:pt>
                      <c:pt idx="113">
                        <c:v>3137.58</c:v>
                      </c:pt>
                      <c:pt idx="114">
                        <c:v>3067.7</c:v>
                      </c:pt>
                      <c:pt idx="115">
                        <c:v>2897.4380000000001</c:v>
                      </c:pt>
                      <c:pt idx="116">
                        <c:v>2892.498</c:v>
                      </c:pt>
                      <c:pt idx="117">
                        <c:v>2854.6880000000001</c:v>
                      </c:pt>
                      <c:pt idx="118">
                        <c:v>2817.0509999999999</c:v>
                      </c:pt>
                      <c:pt idx="119">
                        <c:v>2806.38</c:v>
                      </c:pt>
                      <c:pt idx="120">
                        <c:v>2806.2190000000001</c:v>
                      </c:pt>
                      <c:pt idx="121">
                        <c:v>2801.2890000000002</c:v>
                      </c:pt>
                      <c:pt idx="122">
                        <c:v>2752.279</c:v>
                      </c:pt>
                      <c:pt idx="123">
                        <c:v>2750.8560000000002</c:v>
                      </c:pt>
                      <c:pt idx="124">
                        <c:v>2726.9920000000002</c:v>
                      </c:pt>
                      <c:pt idx="125">
                        <c:v>2692.2809999999999</c:v>
                      </c:pt>
                      <c:pt idx="126">
                        <c:v>2656.335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2525.33</c:v>
                      </c:pt>
                      <c:pt idx="130">
                        <c:v>2485.9650000000001</c:v>
                      </c:pt>
                      <c:pt idx="131">
                        <c:v>2475.6419999999998</c:v>
                      </c:pt>
                      <c:pt idx="132">
                        <c:v>2434.5729999999999</c:v>
                      </c:pt>
                      <c:pt idx="133">
                        <c:v>2431.9279999999999</c:v>
                      </c:pt>
                      <c:pt idx="134">
                        <c:v>2412.2489999999998</c:v>
                      </c:pt>
                      <c:pt idx="135">
                        <c:v>2360.556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Domestic Banks</c:v>
                        </c:pt>
                        <c:pt idx="1">
                          <c:v>Residential Prop. Op.</c:v>
                        </c:pt>
                        <c:pt idx="3">
                          <c:v>Office Prop. Op.</c:v>
                        </c:pt>
                        <c:pt idx="5">
                          <c:v>Other Health Care Serv.</c:v>
                        </c:pt>
                        <c:pt idx="6">
                          <c:v>General Insurance</c:v>
                        </c:pt>
                        <c:pt idx="7">
                          <c:v>Road Freight Transport</c:v>
                        </c:pt>
                        <c:pt idx="8">
                          <c:v>Comp. System Design</c:v>
                        </c:pt>
                        <c:pt idx="10">
                          <c:v>Retail Prop. Op.</c:v>
                        </c:pt>
                        <c:pt idx="11">
                          <c:v>Specialist Medical</c:v>
                        </c:pt>
                        <c:pt idx="12">
                          <c:v>Life Insurance</c:v>
                        </c:pt>
                        <c:pt idx="13">
                          <c:v>Financial Asset Inv.</c:v>
                        </c:pt>
                        <c:pt idx="16">
                          <c:v>Electricity Distribution</c:v>
                        </c:pt>
                        <c:pt idx="17">
                          <c:v>Engineering Consulting</c:v>
                        </c:pt>
                        <c:pt idx="20">
                          <c:v>Accounting Serv.</c:v>
                        </c:pt>
                        <c:pt idx="21">
                          <c:v>Supermarkets</c:v>
                        </c:pt>
                        <c:pt idx="23">
                          <c:v>Legal Services</c:v>
                        </c:pt>
                        <c:pt idx="26">
                          <c:v>Other Prof., Sci. and Tech.</c:v>
                        </c:pt>
                        <c:pt idx="28">
                          <c:v>Funds Mgt. Serv.</c:v>
                        </c:pt>
                        <c:pt idx="29">
                          <c:v>Other Food &amp; Beverage Serv.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Rtl.</c:v>
                        </c:pt>
                        <c:pt idx="55">
                          <c:v>Wired Telecom.</c:v>
                        </c:pt>
                        <c:pt idx="60">
                          <c:v>Domestic Airlines</c:v>
                        </c:pt>
                        <c:pt idx="65">
                          <c:v>Printing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1D7-87C5-4FB8-891A-49BCB1DF21EA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93E3EB76-AC93-4AEC-8180-9C8B2B1F0EA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8-87C5-4FB8-891A-49BCB1DF21EA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B66A6167-CFEE-42BF-8E62-908CA987892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9-87C5-4FB8-891A-49BCB1DF21EA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27D8231C-535E-41FD-B4C7-1AAF9AC7C27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A-87C5-4FB8-891A-49BCB1DF21EA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4365D049-C7EE-496E-98B1-80F9A08080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B-87C5-4FB8-891A-49BCB1DF21EA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47636721-E6AE-4EA5-9809-CA7572AAA3C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C-87C5-4FB8-891A-49BCB1DF21EA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146B2719-FF51-4EBC-89BE-1EFCEACD177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D-87C5-4FB8-891A-49BCB1DF21E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C0BD0FE8-5E6A-4E6A-97BD-ACEBC4BBDB1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E-87C5-4FB8-891A-49BCB1DF21E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FF915B2C-C128-43ED-8DF8-D0C3D0C510D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F-87C5-4FB8-891A-49BCB1DF21E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B20ECCFB-4325-4BE9-9879-3A44CDA159B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0-87C5-4FB8-891A-49BCB1DF21E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1783140D-CFD8-499D-80E8-E44AA3F640F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1-87C5-4FB8-891A-49BCB1DF21EA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56DDBA31-2B25-4FBD-ACFE-6147417CAEB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2-87C5-4FB8-891A-49BCB1DF21EA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4F92BFD1-B6A6-4903-9C8E-36039124065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3-87C5-4FB8-891A-49BCB1DF21EA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8FB2D8B2-A72C-4FF3-8DD8-4E013567F49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4-87C5-4FB8-891A-49BCB1DF21EA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DBC0112A-A3DC-448B-96C0-A58D9CF2C04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5-87C5-4FB8-891A-49BCB1DF21EA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C6EA07DF-C6B2-4B22-B32E-5A09206C6A1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6-87C5-4FB8-891A-49BCB1DF21EA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D7C04B4C-A0DA-4047-A0E7-788649A5F1C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7-87C5-4FB8-891A-49BCB1DF21EA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946B9B25-E886-453A-9C7B-80D6D43431A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8-87C5-4FB8-891A-49BCB1DF21EA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F5AC32F4-51D6-400D-9C7D-FFC03A133B0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9-87C5-4FB8-891A-49BCB1DF21EA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0CDA1C92-2D5B-478F-BC8D-987CC2AE466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A-87C5-4FB8-891A-49BCB1DF21EA}"/>
                      </c:ext>
                    </c:extLst>
                  </c:dLbl>
                  <c:dLbl>
                    <c:idx val="19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BB26D33C-E47E-4B4D-8717-2D3BBA2F08AA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B-87C5-4FB8-891A-49BCB1DF21EA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03CC150F-B5CC-4EA9-9BBF-AA68132E7D2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C-87C5-4FB8-891A-49BCB1DF21EA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CE01B03C-2D28-46BD-B03F-947129866E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D-87C5-4FB8-891A-49BCB1DF21EA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6B396B6C-3912-4BB2-B81E-3DC66475B04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E-87C5-4FB8-891A-49BCB1DF21EA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9FFD7D61-6731-4763-B7CA-3D3DF4F5A42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F-87C5-4FB8-891A-49BCB1DF21EA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87F8D1C3-B6C4-4B26-AB1F-01416E1D0FB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0-87C5-4FB8-891A-49BCB1DF21EA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392F00D4-4E05-4691-B391-DBC44FE1C9D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1-87C5-4FB8-891A-49BCB1DF21EA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42519D14-B327-4BC5-A88C-B80758FC11E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2-87C5-4FB8-891A-49BCB1DF21EA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5C04BE05-4C15-4955-8AF0-5F4C8624011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3-87C5-4FB8-891A-49BCB1DF21EA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83AA2206-2AAA-4998-A69B-B66A2DAA6C7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4-87C5-4FB8-891A-49BCB1DF21EA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77BF33CE-53AA-4065-B768-7299755A933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5-87C5-4FB8-891A-49BCB1DF21EA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3DEBB951-D77A-4DCB-A616-BAA151F6A4C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6-87C5-4FB8-891A-49BCB1DF21EA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47088EE3-A5AA-4824-A2F7-EBDF726D1AB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7-87C5-4FB8-891A-49BCB1DF21EA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F4903A8F-9724-42D9-89E0-B067B5C3345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8-87C5-4FB8-891A-49BCB1DF21EA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3387AC7D-1D69-4882-8E30-A68082F2F7E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9-87C5-4FB8-891A-49BCB1DF21EA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68003068-961E-4FB0-B626-9E5CE551A6E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A-87C5-4FB8-891A-49BCB1DF21EA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BF7E2C28-D8B9-4044-AC97-E11FC1C576A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B-87C5-4FB8-891A-49BCB1DF21EA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2958F3A2-E0F3-44E1-8636-6EEED5DBBCE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C-87C5-4FB8-891A-49BCB1DF21EA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49AD9235-0914-4111-B6E0-ED59C3D5030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D-87C5-4FB8-891A-49BCB1DF21EA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FE5ABE2D-76F4-47BC-99A5-6635C09B565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E-87C5-4FB8-891A-49BCB1DF21EA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4B61FD7C-C6F1-4ABA-87EE-BD53607805C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F-87C5-4FB8-891A-49BCB1DF21EA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EAE34092-F272-4347-8FAB-CBEC9014A13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0-87C5-4FB8-891A-49BCB1DF21EA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A324036F-F529-47EE-8234-2636C3E9109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1-87C5-4FB8-891A-49BCB1DF21EA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0CE934CE-EE0E-4DA1-B767-A49FE11761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2-87C5-4FB8-891A-49BCB1DF21EA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1AB803E2-965F-4B3C-8AB3-C93E99961B8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3-87C5-4FB8-891A-49BCB1DF21EA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6E5BC7E6-060D-4819-87F1-622547C2BF4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4-87C5-4FB8-891A-49BCB1DF21EA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FBEE3226-AEC0-4B53-9971-667B3960D92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5-87C5-4FB8-891A-49BCB1DF21EA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6FC8C8E6-CC45-40F7-B882-06CF7ACE297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6-87C5-4FB8-891A-49BCB1DF21EA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839F911D-338A-4514-9401-0EE17ADFD58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7-87C5-4FB8-891A-49BCB1DF21EA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2EADB10D-13B5-41D4-BD15-272252A005C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8-87C5-4FB8-891A-49BCB1DF21EA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9FD4A39D-4350-44A5-80D7-C79FE91CBDD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9-87C5-4FB8-891A-49BCB1DF21EA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4AD4EA68-6A7C-41A6-85A8-19B16C52521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A-87C5-4FB8-891A-49BCB1DF21EA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16B8B51E-1E65-4590-A8EC-F477B19FEF0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B-87C5-4FB8-891A-49BCB1DF21EA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A492CFC7-2DDE-48DE-B6AE-6813513DB7D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C-87C5-4FB8-891A-49BCB1DF21EA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960B0434-E4E9-4070-8FC9-1E25262DA5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D-87C5-4FB8-891A-49BCB1DF21EA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469EAA74-7A62-4FC2-802F-413A50EB486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E-87C5-4FB8-891A-49BCB1DF21EA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5DD62CE4-2857-4452-8F92-77FC160C813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F-87C5-4FB8-891A-49BCB1DF21EA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635EDD5D-F646-41B8-A681-98D9F7E4BD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0-87C5-4FB8-891A-49BCB1DF21EA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78E4C25C-6BFF-4091-8D8E-BF68EAD4915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1-87C5-4FB8-891A-49BCB1DF21EA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91A82623-3778-45A0-A19C-9786DC78E8E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2-87C5-4FB8-891A-49BCB1DF21EA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BCA5AC93-87DC-45D6-949C-479CC9B1AEC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3-87C5-4FB8-891A-49BCB1DF21EA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9C8AD570-AED9-4430-9A07-07915FCE88B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4-87C5-4FB8-891A-49BCB1DF21EA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BE241233-040C-4A23-A253-A2B75535C70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5-87C5-4FB8-891A-49BCB1DF21EA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77D32429-300F-47DE-9793-C6462E736EA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6-87C5-4FB8-891A-49BCB1DF21EA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C8A2A2B2-C558-4571-AF63-B83C1459A08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7-87C5-4FB8-891A-49BCB1DF21EA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B1A62558-3602-4958-B7C7-B88721D6E4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8-87C5-4FB8-891A-49BCB1DF21EA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0BF8CD1F-8959-47EA-805B-DB85A7FEEDB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9-87C5-4FB8-891A-49BCB1DF21EA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2E270B62-D6EC-49D1-8EF0-97AF853D00A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A-87C5-4FB8-891A-49BCB1DF21EA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00CFFDB5-FD41-4537-BB8D-253F770DA2E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B-87C5-4FB8-891A-49BCB1DF21EA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B82510CD-4DD7-480A-ADF9-9078498C9A8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C-87C5-4FB8-891A-49BCB1DF21EA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70DAC14B-759F-4121-878F-F9115F9437B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D-87C5-4FB8-891A-49BCB1DF21EA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BB058B5F-0BE8-4099-A123-BE10ACD7AF2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E-87C5-4FB8-891A-49BCB1DF21EA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0D587FB4-5C5E-4916-BD9E-D02C513A2AA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F-87C5-4FB8-891A-49BCB1DF21EA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D61FF0FE-420A-4CCC-81C4-2E5408B3FA1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0-87C5-4FB8-891A-49BCB1DF21EA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21C3D06E-73EE-4453-8192-F97421A91E0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1-87C5-4FB8-891A-49BCB1DF21EA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C3E7B209-D2E2-4755-BA24-79F8C808C39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2-87C5-4FB8-891A-49BCB1DF21EA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226DFBE6-311F-4C92-9127-D7EFB60C910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3-87C5-4FB8-891A-49BCB1DF21EA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FD4C232F-5407-4AEF-9B81-B1ACBE3895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4-87C5-4FB8-891A-49BCB1DF21EA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1CA2A7B5-232C-4FCA-84F6-EEBF05CD0B9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5-87C5-4FB8-891A-49BCB1DF21EA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4F07D483-7549-4974-83F1-CA1A6B1BBD1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6-87C5-4FB8-891A-49BCB1DF21EA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AE47E144-0591-4A31-BF6E-95DF9424C42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7-87C5-4FB8-891A-49BCB1DF21EA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595BD5D9-55C5-4BF2-86A1-9033025A7BE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8-87C5-4FB8-891A-49BCB1DF21EA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2B8FC039-B362-4B46-932D-AF3B7974307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9-87C5-4FB8-891A-49BCB1DF21EA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4B634550-1A0F-4206-B8FC-88008A60BE7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A-87C5-4FB8-891A-49BCB1DF21EA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B-87C5-4FB8-891A-49BCB1DF21EA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C-87C5-4FB8-891A-49BCB1DF21EA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D-87C5-4FB8-891A-49BCB1DF21EA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E-87C5-4FB8-891A-49BCB1DF21EA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F-87C5-4FB8-891A-49BCB1DF21EA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0-87C5-4FB8-891A-49BCB1DF21EA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1-87C5-4FB8-891A-49BCB1DF21EA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2-87C5-4FB8-891A-49BCB1DF21EA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3-87C5-4FB8-891A-49BCB1DF21EA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4-87C5-4FB8-891A-49BCB1DF21EA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5-87C5-4FB8-891A-49BCB1DF21EA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6-87C5-4FB8-891A-49BCB1DF21EA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7-87C5-4FB8-891A-49BCB1DF21EA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8-87C5-4FB8-891A-49BCB1DF21EA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9-87C5-4FB8-891A-49BCB1DF21EA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A-87C5-4FB8-891A-49BCB1DF21EA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B-87C5-4FB8-891A-49BCB1DF21EA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C-87C5-4FB8-891A-49BCB1DF21EA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D-87C5-4FB8-891A-49BCB1DF21EA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E-87C5-4FB8-891A-49BCB1DF21EA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F-87C5-4FB8-891A-49BCB1DF21EA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0-87C5-4FB8-891A-49BCB1DF21EA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1-87C5-4FB8-891A-49BCB1DF21EA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2-87C5-4FB8-891A-49BCB1DF21EA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3-87C5-4FB8-891A-49BCB1DF21EA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4-87C5-4FB8-891A-49BCB1DF21EA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5-87C5-4FB8-891A-49BCB1DF21EA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6-87C5-4FB8-891A-49BCB1DF21EA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7-87C5-4FB8-891A-49BCB1DF21EA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8-87C5-4FB8-891A-49BCB1DF21EA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9-87C5-4FB8-891A-49BCB1DF21EA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A-87C5-4FB8-891A-49BCB1DF21EA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B-87C5-4FB8-891A-49BCB1DF21EA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C-87C5-4FB8-891A-49BCB1DF21EA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D-87C5-4FB8-891A-49BCB1DF21EA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E-87C5-4FB8-891A-49BCB1DF21EA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F-87C5-4FB8-891A-49BCB1DF21EA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0-87C5-4FB8-891A-49BCB1DF21EA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1-87C5-4FB8-891A-49BCB1DF21EA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2-87C5-4FB8-891A-49BCB1DF21EA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3-87C5-4FB8-891A-49BCB1DF21EA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4-87C5-4FB8-891A-49BCB1DF21EA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5-87C5-4FB8-891A-49BCB1DF21EA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6-87C5-4FB8-891A-49BCB1DF21EA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7-87C5-4FB8-891A-49BCB1DF21EA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8-87C5-4FB8-891A-49BCB1DF21EA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9-87C5-4FB8-891A-49BCB1DF21EA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A-87C5-4FB8-891A-49BCB1DF21EA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B-87C5-4FB8-891A-49BCB1DF21EA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C-87C5-4FB8-891A-49BCB1DF21EA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D-87C5-4FB8-891A-49BCB1DF21EA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E-87C5-4FB8-891A-49BCB1DF21EA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F-87C5-4FB8-891A-49BCB1DF21EA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60-87C5-4FB8-891A-49BCB1DF21E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1.1681330000000001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3.7095419999999999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5.1945949999999996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27.05603</c:v>
                      </c:pt>
                      <c:pt idx="51">
                        <c:v>43.5</c:v>
                      </c:pt>
                      <c:pt idx="52">
                        <c:v>2.9316819999999999</c:v>
                      </c:pt>
                      <c:pt idx="53">
                        <c:v>71.900000000000006</c:v>
                      </c:pt>
                      <c:pt idx="54">
                        <c:v>42.5</c:v>
                      </c:pt>
                      <c:pt idx="55">
                        <c:v>85.5</c:v>
                      </c:pt>
                      <c:pt idx="56">
                        <c:v>65</c:v>
                      </c:pt>
                      <c:pt idx="57">
                        <c:v>35.899500000000003</c:v>
                      </c:pt>
                      <c:pt idx="58">
                        <c:v>7.6956619999999996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3.6230310000000001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23.9</c:v>
                      </c:pt>
                      <c:pt idx="75">
                        <c:v>8.5775020000000008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12.8</c:v>
                      </c:pt>
                      <c:pt idx="79">
                        <c:v>33.700000000000003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1.9441999999999999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20.546019999999999</c:v>
                      </c:pt>
                      <c:pt idx="90">
                        <c:v>0.46815899999999999</c:v>
                      </c:pt>
                      <c:pt idx="91">
                        <c:v>65.3</c:v>
                      </c:pt>
                      <c:pt idx="92">
                        <c:v>31.2</c:v>
                      </c:pt>
                      <c:pt idx="93">
                        <c:v>75.3</c:v>
                      </c:pt>
                      <c:pt idx="94">
                        <c:v>1.3096829999999999</c:v>
                      </c:pt>
                      <c:pt idx="95">
                        <c:v>74.599999999999994</c:v>
                      </c:pt>
                      <c:pt idx="96">
                        <c:v>11.939769999999999</c:v>
                      </c:pt>
                      <c:pt idx="97">
                        <c:v>21.5</c:v>
                      </c:pt>
                      <c:pt idx="98">
                        <c:v>30.543569999999999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-10.098706201037814</c:v>
                      </c:pt>
                      <c:pt idx="104">
                        <c:v>5.9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29.8</c:v>
                      </c:pt>
                      <c:pt idx="119">
                        <c:v>-10.215726765421586</c:v>
                      </c:pt>
                      <c:pt idx="120">
                        <c:v>18.025770000000001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19.503640000000001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22.1</c:v>
                      </c:pt>
                      <c:pt idx="146">
                        <c:v>51.2</c:v>
                      </c:pt>
                      <c:pt idx="147">
                        <c:v>44.2</c:v>
                      </c:pt>
                      <c:pt idx="148">
                        <c:v>23.09956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-13.451430240212584</c:v>
                      </c:pt>
                      <c:pt idx="158">
                        <c:v>42.803319999999999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16.422830000000001</c:v>
                      </c:pt>
                      <c:pt idx="163">
                        <c:v>58.3</c:v>
                      </c:pt>
                      <c:pt idx="164">
                        <c:v>31.5</c:v>
                      </c:pt>
                      <c:pt idx="165">
                        <c:v>57.9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21.741399999999999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39.6</c:v>
                      </c:pt>
                      <c:pt idx="178">
                        <c:v>64.3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25</c:v>
                      </c:pt>
                      <c:pt idx="192">
                        <c:v>25</c:v>
                      </c:pt>
                      <c:pt idx="193">
                        <c:v>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13.146369999999999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4.276675</c:v>
                      </c:pt>
                      <c:pt idx="32">
                        <c:v>-99</c:v>
                      </c:pt>
                      <c:pt idx="33">
                        <c:v>11.61027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2.2325490000000001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8.4621820000000003</c:v>
                      </c:pt>
                      <c:pt idx="49">
                        <c:v>6.2022120000000003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8.5162849999999999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23.74644</c:v>
                      </c:pt>
                      <c:pt idx="56">
                        <c:v>7.4559530000000001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9.802721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4.9172380000000002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12.792899999999999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-99</c:v>
                      </c:pt>
                      <c:pt idx="142">
                        <c:v>-99</c:v>
                      </c:pt>
                      <c:pt idx="143">
                        <c:v>-99</c:v>
                      </c:pt>
                      <c:pt idx="144">
                        <c:v>-99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-99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-99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-99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-99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194756.2</c:v>
                      </c:pt>
                      <c:pt idx="1">
                        <c:v>124740.8</c:v>
                      </c:pt>
                      <c:pt idx="2">
                        <c:v>89732.800000000003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44163.16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29706.43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25400.01</c:v>
                      </c:pt>
                      <c:pt idx="17">
                        <c:v>24800.74</c:v>
                      </c:pt>
                      <c:pt idx="18">
                        <c:v>21876.3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15476.56</c:v>
                      </c:pt>
                      <c:pt idx="28">
                        <c:v>15262.22</c:v>
                      </c:pt>
                      <c:pt idx="29">
                        <c:v>15119.42</c:v>
                      </c:pt>
                      <c:pt idx="30">
                        <c:v>14253.46</c:v>
                      </c:pt>
                      <c:pt idx="31">
                        <c:v>14095.67</c:v>
                      </c:pt>
                      <c:pt idx="32">
                        <c:v>14082.93</c:v>
                      </c:pt>
                      <c:pt idx="33">
                        <c:v>14002.04</c:v>
                      </c:pt>
                      <c:pt idx="34">
                        <c:v>13970.13</c:v>
                      </c:pt>
                      <c:pt idx="35">
                        <c:v>13230.63</c:v>
                      </c:pt>
                      <c:pt idx="36">
                        <c:v>12550.42</c:v>
                      </c:pt>
                      <c:pt idx="37">
                        <c:v>12281.89</c:v>
                      </c:pt>
                      <c:pt idx="38">
                        <c:v>11994.74</c:v>
                      </c:pt>
                      <c:pt idx="39">
                        <c:v>11647.38</c:v>
                      </c:pt>
                      <c:pt idx="40">
                        <c:v>11540.83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10754.47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10325.620000000001</c:v>
                      </c:pt>
                      <c:pt idx="47">
                        <c:v>9673.08</c:v>
                      </c:pt>
                      <c:pt idx="48">
                        <c:v>9591.8449999999993</c:v>
                      </c:pt>
                      <c:pt idx="49">
                        <c:v>9508.6939999999995</c:v>
                      </c:pt>
                      <c:pt idx="50">
                        <c:v>9470.2360000000008</c:v>
                      </c:pt>
                      <c:pt idx="51">
                        <c:v>9415.9449999999997</c:v>
                      </c:pt>
                      <c:pt idx="52">
                        <c:v>9395.1270000000004</c:v>
                      </c:pt>
                      <c:pt idx="53">
                        <c:v>9068.3700000000008</c:v>
                      </c:pt>
                      <c:pt idx="54">
                        <c:v>9047.8680000000004</c:v>
                      </c:pt>
                      <c:pt idx="55">
                        <c:v>9034.3469999999998</c:v>
                      </c:pt>
                      <c:pt idx="56">
                        <c:v>8984.2690000000002</c:v>
                      </c:pt>
                      <c:pt idx="57">
                        <c:v>8883.6389999999992</c:v>
                      </c:pt>
                      <c:pt idx="58">
                        <c:v>8552.7450000000008</c:v>
                      </c:pt>
                      <c:pt idx="59">
                        <c:v>8380.8770000000004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7409.2889999999998</c:v>
                      </c:pt>
                      <c:pt idx="63">
                        <c:v>7058.0680000000002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6460.9120000000003</c:v>
                      </c:pt>
                      <c:pt idx="67">
                        <c:v>6441.1790000000001</c:v>
                      </c:pt>
                      <c:pt idx="68">
                        <c:v>6336.29</c:v>
                      </c:pt>
                      <c:pt idx="69">
                        <c:v>6319.232</c:v>
                      </c:pt>
                      <c:pt idx="70">
                        <c:v>6255.9170000000004</c:v>
                      </c:pt>
                      <c:pt idx="71">
                        <c:v>6217.3059999999996</c:v>
                      </c:pt>
                      <c:pt idx="72">
                        <c:v>6144.8140000000003</c:v>
                      </c:pt>
                      <c:pt idx="73">
                        <c:v>6095.491</c:v>
                      </c:pt>
                      <c:pt idx="74">
                        <c:v>5892.75</c:v>
                      </c:pt>
                      <c:pt idx="75">
                        <c:v>5694.6809999999996</c:v>
                      </c:pt>
                      <c:pt idx="76">
                        <c:v>5403.0940000000001</c:v>
                      </c:pt>
                      <c:pt idx="77">
                        <c:v>5319.2259999999997</c:v>
                      </c:pt>
                      <c:pt idx="78">
                        <c:v>5198.1080000000002</c:v>
                      </c:pt>
                      <c:pt idx="79">
                        <c:v>5188.1980000000003</c:v>
                      </c:pt>
                      <c:pt idx="80">
                        <c:v>5120.5789999999997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4878.8649999999998</c:v>
                      </c:pt>
                      <c:pt idx="84">
                        <c:v>4574.6589999999997</c:v>
                      </c:pt>
                      <c:pt idx="85">
                        <c:v>4503.7290000000003</c:v>
                      </c:pt>
                      <c:pt idx="86">
                        <c:v>4474.1030000000001</c:v>
                      </c:pt>
                      <c:pt idx="87">
                        <c:v>4469.8329999999996</c:v>
                      </c:pt>
                      <c:pt idx="88">
                        <c:v>4464.7629999999999</c:v>
                      </c:pt>
                      <c:pt idx="89">
                        <c:v>4439.1350000000002</c:v>
                      </c:pt>
                      <c:pt idx="90">
                        <c:v>4405.6710000000003</c:v>
                      </c:pt>
                      <c:pt idx="91">
                        <c:v>4233.0060000000003</c:v>
                      </c:pt>
                      <c:pt idx="92">
                        <c:v>4232.6930000000002</c:v>
                      </c:pt>
                      <c:pt idx="93">
                        <c:v>4156.634</c:v>
                      </c:pt>
                      <c:pt idx="94">
                        <c:v>4152.6559999999999</c:v>
                      </c:pt>
                      <c:pt idx="95">
                        <c:v>4065</c:v>
                      </c:pt>
                      <c:pt idx="96">
                        <c:v>4013.799</c:v>
                      </c:pt>
                      <c:pt idx="97">
                        <c:v>3982.2089999999998</c:v>
                      </c:pt>
                      <c:pt idx="98">
                        <c:v>3904.96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3781.2089999999998</c:v>
                      </c:pt>
                      <c:pt idx="102">
                        <c:v>3759.335</c:v>
                      </c:pt>
                      <c:pt idx="103">
                        <c:v>3630.7779999999998</c:v>
                      </c:pt>
                      <c:pt idx="104">
                        <c:v>3628.9290000000001</c:v>
                      </c:pt>
                      <c:pt idx="105">
                        <c:v>3609.5059999999999</c:v>
                      </c:pt>
                      <c:pt idx="106">
                        <c:v>3589.19</c:v>
                      </c:pt>
                      <c:pt idx="107">
                        <c:v>3550.61</c:v>
                      </c:pt>
                      <c:pt idx="108">
                        <c:v>3499.9920000000002</c:v>
                      </c:pt>
                      <c:pt idx="109">
                        <c:v>3303.3470000000002</c:v>
                      </c:pt>
                      <c:pt idx="110">
                        <c:v>3252.6149999999998</c:v>
                      </c:pt>
                      <c:pt idx="111">
                        <c:v>3210.8380000000002</c:v>
                      </c:pt>
                      <c:pt idx="112">
                        <c:v>3198.6610000000001</c:v>
                      </c:pt>
                      <c:pt idx="113">
                        <c:v>3137.58</c:v>
                      </c:pt>
                      <c:pt idx="114">
                        <c:v>3067.7</c:v>
                      </c:pt>
                      <c:pt idx="115">
                        <c:v>2897.4380000000001</c:v>
                      </c:pt>
                      <c:pt idx="116">
                        <c:v>2892.498</c:v>
                      </c:pt>
                      <c:pt idx="117">
                        <c:v>2854.6880000000001</c:v>
                      </c:pt>
                      <c:pt idx="118">
                        <c:v>2817.0509999999999</c:v>
                      </c:pt>
                      <c:pt idx="119">
                        <c:v>2806.38</c:v>
                      </c:pt>
                      <c:pt idx="120">
                        <c:v>2806.2190000000001</c:v>
                      </c:pt>
                      <c:pt idx="121">
                        <c:v>2801.2890000000002</c:v>
                      </c:pt>
                      <c:pt idx="122">
                        <c:v>2752.279</c:v>
                      </c:pt>
                      <c:pt idx="123">
                        <c:v>2750.8560000000002</c:v>
                      </c:pt>
                      <c:pt idx="124">
                        <c:v>2726.9920000000002</c:v>
                      </c:pt>
                      <c:pt idx="125">
                        <c:v>2692.2809999999999</c:v>
                      </c:pt>
                      <c:pt idx="126">
                        <c:v>2656.335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2525.33</c:v>
                      </c:pt>
                      <c:pt idx="130">
                        <c:v>2485.9650000000001</c:v>
                      </c:pt>
                      <c:pt idx="131">
                        <c:v>2475.6419999999998</c:v>
                      </c:pt>
                      <c:pt idx="132">
                        <c:v>2434.5729999999999</c:v>
                      </c:pt>
                      <c:pt idx="133">
                        <c:v>2431.9279999999999</c:v>
                      </c:pt>
                      <c:pt idx="134">
                        <c:v>2412.2489999999998</c:v>
                      </c:pt>
                      <c:pt idx="135">
                        <c:v>2360.556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Domestic Banks</c:v>
                        </c:pt>
                        <c:pt idx="1">
                          <c:v>Residential Prop. Op.</c:v>
                        </c:pt>
                        <c:pt idx="3">
                          <c:v>Office Prop. Op.</c:v>
                        </c:pt>
                        <c:pt idx="5">
                          <c:v>Other Health Care Serv.</c:v>
                        </c:pt>
                        <c:pt idx="6">
                          <c:v>General Insurance</c:v>
                        </c:pt>
                        <c:pt idx="7">
                          <c:v>Road Freight Transport</c:v>
                        </c:pt>
                        <c:pt idx="8">
                          <c:v>Comp. System Design</c:v>
                        </c:pt>
                        <c:pt idx="10">
                          <c:v>Retail Prop. Op.</c:v>
                        </c:pt>
                        <c:pt idx="11">
                          <c:v>Specialist Medical</c:v>
                        </c:pt>
                        <c:pt idx="12">
                          <c:v>Life Insurance</c:v>
                        </c:pt>
                        <c:pt idx="13">
                          <c:v>Financial Asset Inv.</c:v>
                        </c:pt>
                        <c:pt idx="16">
                          <c:v>Electricity Distribution</c:v>
                        </c:pt>
                        <c:pt idx="17">
                          <c:v>Engineering Consulting</c:v>
                        </c:pt>
                        <c:pt idx="20">
                          <c:v>Accounting Serv.</c:v>
                        </c:pt>
                        <c:pt idx="21">
                          <c:v>Supermarkets</c:v>
                        </c:pt>
                        <c:pt idx="23">
                          <c:v>Legal Services</c:v>
                        </c:pt>
                        <c:pt idx="26">
                          <c:v>Other Prof., Sci. and Tech.</c:v>
                        </c:pt>
                        <c:pt idx="28">
                          <c:v>Funds Mgt. Serv.</c:v>
                        </c:pt>
                        <c:pt idx="29">
                          <c:v>Other Food &amp; Beverage Serv.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Rtl.</c:v>
                        </c:pt>
                        <c:pt idx="55">
                          <c:v>Wired Telecom.</c:v>
                        </c:pt>
                        <c:pt idx="60">
                          <c:v>Domestic Airlines</c:v>
                        </c:pt>
                        <c:pt idx="65">
                          <c:v>Printing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261-87C5-4FB8-891A-49BCB1DF21EA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05494559117748"/>
          <c:y val="3.5172737306843269E-2"/>
          <c:w val="0.87990264968525844"/>
          <c:h val="0.92896541574687275"/>
        </c:manualLayout>
      </c:layout>
      <c:areaChart>
        <c:grouping val="stacked"/>
        <c:varyColors val="0"/>
        <c:ser>
          <c:idx val="4"/>
          <c:order val="4"/>
          <c:tx>
            <c:v>Base</c:v>
          </c:tx>
          <c:spPr>
            <a:solidFill>
              <a:srgbClr val="FFFFFF"/>
            </a:solidFill>
          </c:spPr>
          <c:cat>
            <c:numRef>
              <c:f>Sheet1!$S$2:$S$57</c:f>
              <c:numCache>
                <c:formatCode>General</c:formatCode>
                <c:ptCount val="56"/>
                <c:pt idx="0">
                  <c:v>1</c:v>
                </c:pt>
                <c:pt idx="1">
                  <c:v>3001</c:v>
                </c:pt>
                <c:pt idx="2">
                  <c:v>3001</c:v>
                </c:pt>
                <c:pt idx="3">
                  <c:v>17001</c:v>
                </c:pt>
                <c:pt idx="4">
                  <c:v>17001</c:v>
                </c:pt>
                <c:pt idx="5">
                  <c:v>20469.158960000001</c:v>
                </c:pt>
                <c:pt idx="6">
                  <c:v>20469.158960000001</c:v>
                </c:pt>
                <c:pt idx="7">
                  <c:v>22424.910899999999</c:v>
                </c:pt>
                <c:pt idx="8">
                  <c:v>24380.662799999998</c:v>
                </c:pt>
                <c:pt idx="9">
                  <c:v>26336.414700000001</c:v>
                </c:pt>
                <c:pt idx="10">
                  <c:v>28292.1666</c:v>
                </c:pt>
                <c:pt idx="11">
                  <c:v>30247.919000000002</c:v>
                </c:pt>
                <c:pt idx="12">
                  <c:v>32203.67</c:v>
                </c:pt>
                <c:pt idx="13">
                  <c:v>34159.421999999999</c:v>
                </c:pt>
                <c:pt idx="14">
                  <c:v>36115.173999999999</c:v>
                </c:pt>
                <c:pt idx="15">
                  <c:v>38070.925999999999</c:v>
                </c:pt>
                <c:pt idx="16">
                  <c:v>40026.678</c:v>
                </c:pt>
                <c:pt idx="17">
                  <c:v>41982.43</c:v>
                </c:pt>
                <c:pt idx="18">
                  <c:v>43938.182000000001</c:v>
                </c:pt>
                <c:pt idx="19">
                  <c:v>45893.934000000001</c:v>
                </c:pt>
                <c:pt idx="20">
                  <c:v>47849.686000000002</c:v>
                </c:pt>
                <c:pt idx="21">
                  <c:v>49805.438000000002</c:v>
                </c:pt>
                <c:pt idx="22">
                  <c:v>51761.19</c:v>
                </c:pt>
                <c:pt idx="23">
                  <c:v>53716.941999999995</c:v>
                </c:pt>
                <c:pt idx="24">
                  <c:v>55672.694000000003</c:v>
                </c:pt>
                <c:pt idx="25">
                  <c:v>57628.445</c:v>
                </c:pt>
                <c:pt idx="26">
                  <c:v>59584.197</c:v>
                </c:pt>
                <c:pt idx="27">
                  <c:v>61539.949000000001</c:v>
                </c:pt>
                <c:pt idx="28">
                  <c:v>63495.701000000001</c:v>
                </c:pt>
                <c:pt idx="29">
                  <c:v>65451.453000000001</c:v>
                </c:pt>
                <c:pt idx="30">
                  <c:v>67407.205000000002</c:v>
                </c:pt>
                <c:pt idx="31">
                  <c:v>69362.956999999995</c:v>
                </c:pt>
                <c:pt idx="32">
                  <c:v>71318.709000000003</c:v>
                </c:pt>
                <c:pt idx="33">
                  <c:v>73274.460999999996</c:v>
                </c:pt>
                <c:pt idx="34">
                  <c:v>75230.213000000003</c:v>
                </c:pt>
                <c:pt idx="35">
                  <c:v>77185.964999999997</c:v>
                </c:pt>
                <c:pt idx="36">
                  <c:v>79141.717000000004</c:v>
                </c:pt>
                <c:pt idx="37">
                  <c:v>81097.467999999993</c:v>
                </c:pt>
                <c:pt idx="38">
                  <c:v>83053.22</c:v>
                </c:pt>
                <c:pt idx="39">
                  <c:v>85008.971999999994</c:v>
                </c:pt>
                <c:pt idx="40">
                  <c:v>86964.724000000002</c:v>
                </c:pt>
                <c:pt idx="41">
                  <c:v>88920.47600000001</c:v>
                </c:pt>
                <c:pt idx="42">
                  <c:v>90876.228000000003</c:v>
                </c:pt>
                <c:pt idx="43">
                  <c:v>92831.98</c:v>
                </c:pt>
                <c:pt idx="44">
                  <c:v>94787.732000000004</c:v>
                </c:pt>
                <c:pt idx="45">
                  <c:v>96743.484000000011</c:v>
                </c:pt>
                <c:pt idx="46">
                  <c:v>98699.23599999999</c:v>
                </c:pt>
                <c:pt idx="47">
                  <c:v>100654.988</c:v>
                </c:pt>
                <c:pt idx="48">
                  <c:v>102610.74</c:v>
                </c:pt>
                <c:pt idx="49">
                  <c:v>104566.49200000001</c:v>
                </c:pt>
                <c:pt idx="50">
                  <c:v>106522.243</c:v>
                </c:pt>
                <c:pt idx="51">
                  <c:v>108477.995</c:v>
                </c:pt>
                <c:pt idx="52">
                  <c:v>110433.747</c:v>
                </c:pt>
                <c:pt idx="53">
                  <c:v>112389.499</c:v>
                </c:pt>
                <c:pt idx="54">
                  <c:v>114345.251</c:v>
                </c:pt>
                <c:pt idx="55">
                  <c:v>116301.003</c:v>
                </c:pt>
              </c:numCache>
            </c:numRef>
          </c:cat>
          <c:val>
            <c:numRef>
              <c:f>Sheet1!$V$2:$V$57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9.2074779600000003</c:v>
                </c:pt>
                <c:pt idx="3">
                  <c:v>9.2074779600000003</c:v>
                </c:pt>
                <c:pt idx="4">
                  <c:v>0</c:v>
                </c:pt>
                <c:pt idx="5">
                  <c:v>0</c:v>
                </c:pt>
                <c:pt idx="6">
                  <c:v>7.9681884303999997</c:v>
                </c:pt>
                <c:pt idx="7">
                  <c:v>8.0373773887999995</c:v>
                </c:pt>
                <c:pt idx="8">
                  <c:v>8.0885538220000015</c:v>
                </c:pt>
                <c:pt idx="9">
                  <c:v>8.1227862595999998</c:v>
                </c:pt>
                <c:pt idx="10">
                  <c:v>8.145639515600001</c:v>
                </c:pt>
                <c:pt idx="11">
                  <c:v>8.1933143167999987</c:v>
                </c:pt>
                <c:pt idx="12">
                  <c:v>8.2459738292000004</c:v>
                </c:pt>
                <c:pt idx="13">
                  <c:v>8.3015870951999986</c:v>
                </c:pt>
                <c:pt idx="14">
                  <c:v>8.3635242364</c:v>
                </c:pt>
                <c:pt idx="15">
                  <c:v>8.4428083471999997</c:v>
                </c:pt>
                <c:pt idx="16">
                  <c:v>8.5337114772000007</c:v>
                </c:pt>
                <c:pt idx="17">
                  <c:v>8.5938729723999998</c:v>
                </c:pt>
                <c:pt idx="18">
                  <c:v>8.6149264203999998</c:v>
                </c:pt>
                <c:pt idx="19">
                  <c:v>8.5962136123999997</c:v>
                </c:pt>
                <c:pt idx="20">
                  <c:v>8.5918830447999994</c:v>
                </c:pt>
                <c:pt idx="21">
                  <c:v>8.5467809859999999</c:v>
                </c:pt>
                <c:pt idx="22">
                  <c:v>8.4254899351999999</c:v>
                </c:pt>
                <c:pt idx="23">
                  <c:v>8.3043108667999999</c:v>
                </c:pt>
                <c:pt idx="24">
                  <c:v>8.1812837388000013</c:v>
                </c:pt>
                <c:pt idx="25">
                  <c:v>8.0698485652000009</c:v>
                </c:pt>
                <c:pt idx="26">
                  <c:v>7.9397170835999997</c:v>
                </c:pt>
                <c:pt idx="27">
                  <c:v>7.7252539632000001</c:v>
                </c:pt>
                <c:pt idx="28">
                  <c:v>7.6530532876000006</c:v>
                </c:pt>
                <c:pt idx="29">
                  <c:v>7.7201114155999999</c:v>
                </c:pt>
                <c:pt idx="30">
                  <c:v>7.7469202292000006</c:v>
                </c:pt>
                <c:pt idx="31">
                  <c:v>7.7505941420000006</c:v>
                </c:pt>
                <c:pt idx="32">
                  <c:v>7.7807253451999996</c:v>
                </c:pt>
                <c:pt idx="33">
                  <c:v>7.8419579439999989</c:v>
                </c:pt>
                <c:pt idx="34">
                  <c:v>7.9651910163999995</c:v>
                </c:pt>
                <c:pt idx="35">
                  <c:v>8.122466472000001</c:v>
                </c:pt>
                <c:pt idx="36">
                  <c:v>8.4022565080000007</c:v>
                </c:pt>
                <c:pt idx="37">
                  <c:v>8.4826500316000004</c:v>
                </c:pt>
                <c:pt idx="38">
                  <c:v>8.6895686000000012</c:v>
                </c:pt>
                <c:pt idx="39">
                  <c:v>9.0983965183999995</c:v>
                </c:pt>
                <c:pt idx="40">
                  <c:v>9.2058075792</c:v>
                </c:pt>
                <c:pt idx="41">
                  <c:v>9.1393788320000002</c:v>
                </c:pt>
                <c:pt idx="42">
                  <c:v>8.9724287080000007</c:v>
                </c:pt>
                <c:pt idx="43">
                  <c:v>9.0899985280000006</c:v>
                </c:pt>
                <c:pt idx="44">
                  <c:v>9.2333256759999998</c:v>
                </c:pt>
                <c:pt idx="45">
                  <c:v>9.3058176160000006</c:v>
                </c:pt>
                <c:pt idx="46">
                  <c:v>9.3353912440000002</c:v>
                </c:pt>
                <c:pt idx="47">
                  <c:v>9.2521922679999999</c:v>
                </c:pt>
                <c:pt idx="48">
                  <c:v>9.1056753199999996</c:v>
                </c:pt>
                <c:pt idx="49">
                  <c:v>8.9346009439999996</c:v>
                </c:pt>
                <c:pt idx="50">
                  <c:v>8.6749284759999998</c:v>
                </c:pt>
                <c:pt idx="51">
                  <c:v>8.1717961839999997</c:v>
                </c:pt>
                <c:pt idx="52">
                  <c:v>7.815162108</c:v>
                </c:pt>
                <c:pt idx="53">
                  <c:v>7.4092579040000004</c:v>
                </c:pt>
                <c:pt idx="54">
                  <c:v>7.2752832000000005</c:v>
                </c:pt>
                <c:pt idx="55">
                  <c:v>6.9783397160000007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F-4028-97F7-75C93077539A}"/>
            </c:ext>
          </c:extLst>
        </c:ser>
        <c:ser>
          <c:idx val="5"/>
          <c:order val="5"/>
          <c:tx>
            <c:v>CI</c:v>
          </c:tx>
          <c:spPr>
            <a:solidFill>
              <a:srgbClr val="ECD2D3"/>
            </a:solidFill>
          </c:spPr>
          <c:cat>
            <c:numRef>
              <c:f>Sheet1!$S$2:$S$57</c:f>
              <c:numCache>
                <c:formatCode>General</c:formatCode>
                <c:ptCount val="56"/>
                <c:pt idx="0">
                  <c:v>1</c:v>
                </c:pt>
                <c:pt idx="1">
                  <c:v>3001</c:v>
                </c:pt>
                <c:pt idx="2">
                  <c:v>3001</c:v>
                </c:pt>
                <c:pt idx="3">
                  <c:v>17001</c:v>
                </c:pt>
                <c:pt idx="4">
                  <c:v>17001</c:v>
                </c:pt>
                <c:pt idx="5">
                  <c:v>20469.158960000001</c:v>
                </c:pt>
                <c:pt idx="6">
                  <c:v>20469.158960000001</c:v>
                </c:pt>
                <c:pt idx="7">
                  <c:v>22424.910899999999</c:v>
                </c:pt>
                <c:pt idx="8">
                  <c:v>24380.662799999998</c:v>
                </c:pt>
                <c:pt idx="9">
                  <c:v>26336.414700000001</c:v>
                </c:pt>
                <c:pt idx="10">
                  <c:v>28292.1666</c:v>
                </c:pt>
                <c:pt idx="11">
                  <c:v>30247.919000000002</c:v>
                </c:pt>
                <c:pt idx="12">
                  <c:v>32203.67</c:v>
                </c:pt>
                <c:pt idx="13">
                  <c:v>34159.421999999999</c:v>
                </c:pt>
                <c:pt idx="14">
                  <c:v>36115.173999999999</c:v>
                </c:pt>
                <c:pt idx="15">
                  <c:v>38070.925999999999</c:v>
                </c:pt>
                <c:pt idx="16">
                  <c:v>40026.678</c:v>
                </c:pt>
                <c:pt idx="17">
                  <c:v>41982.43</c:v>
                </c:pt>
                <c:pt idx="18">
                  <c:v>43938.182000000001</c:v>
                </c:pt>
                <c:pt idx="19">
                  <c:v>45893.934000000001</c:v>
                </c:pt>
                <c:pt idx="20">
                  <c:v>47849.686000000002</c:v>
                </c:pt>
                <c:pt idx="21">
                  <c:v>49805.438000000002</c:v>
                </c:pt>
                <c:pt idx="22">
                  <c:v>51761.19</c:v>
                </c:pt>
                <c:pt idx="23">
                  <c:v>53716.941999999995</c:v>
                </c:pt>
                <c:pt idx="24">
                  <c:v>55672.694000000003</c:v>
                </c:pt>
                <c:pt idx="25">
                  <c:v>57628.445</c:v>
                </c:pt>
                <c:pt idx="26">
                  <c:v>59584.197</c:v>
                </c:pt>
                <c:pt idx="27">
                  <c:v>61539.949000000001</c:v>
                </c:pt>
                <c:pt idx="28">
                  <c:v>63495.701000000001</c:v>
                </c:pt>
                <c:pt idx="29">
                  <c:v>65451.453000000001</c:v>
                </c:pt>
                <c:pt idx="30">
                  <c:v>67407.205000000002</c:v>
                </c:pt>
                <c:pt idx="31">
                  <c:v>69362.956999999995</c:v>
                </c:pt>
                <c:pt idx="32">
                  <c:v>71318.709000000003</c:v>
                </c:pt>
                <c:pt idx="33">
                  <c:v>73274.460999999996</c:v>
                </c:pt>
                <c:pt idx="34">
                  <c:v>75230.213000000003</c:v>
                </c:pt>
                <c:pt idx="35">
                  <c:v>77185.964999999997</c:v>
                </c:pt>
                <c:pt idx="36">
                  <c:v>79141.717000000004</c:v>
                </c:pt>
                <c:pt idx="37">
                  <c:v>81097.467999999993</c:v>
                </c:pt>
                <c:pt idx="38">
                  <c:v>83053.22</c:v>
                </c:pt>
                <c:pt idx="39">
                  <c:v>85008.971999999994</c:v>
                </c:pt>
                <c:pt idx="40">
                  <c:v>86964.724000000002</c:v>
                </c:pt>
                <c:pt idx="41">
                  <c:v>88920.47600000001</c:v>
                </c:pt>
                <c:pt idx="42">
                  <c:v>90876.228000000003</c:v>
                </c:pt>
                <c:pt idx="43">
                  <c:v>92831.98</c:v>
                </c:pt>
                <c:pt idx="44">
                  <c:v>94787.732000000004</c:v>
                </c:pt>
                <c:pt idx="45">
                  <c:v>96743.484000000011</c:v>
                </c:pt>
                <c:pt idx="46">
                  <c:v>98699.23599999999</c:v>
                </c:pt>
                <c:pt idx="47">
                  <c:v>100654.988</c:v>
                </c:pt>
                <c:pt idx="48">
                  <c:v>102610.74</c:v>
                </c:pt>
                <c:pt idx="49">
                  <c:v>104566.49200000001</c:v>
                </c:pt>
                <c:pt idx="50">
                  <c:v>106522.243</c:v>
                </c:pt>
                <c:pt idx="51">
                  <c:v>108477.995</c:v>
                </c:pt>
                <c:pt idx="52">
                  <c:v>110433.747</c:v>
                </c:pt>
                <c:pt idx="53">
                  <c:v>112389.499</c:v>
                </c:pt>
                <c:pt idx="54">
                  <c:v>114345.251</c:v>
                </c:pt>
                <c:pt idx="55">
                  <c:v>116301.003</c:v>
                </c:pt>
              </c:numCache>
            </c:numRef>
          </c:cat>
          <c:val>
            <c:numRef>
              <c:f>Sheet1!$W$2:$W$57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1.12484008</c:v>
                </c:pt>
                <c:pt idx="3">
                  <c:v>1.12484008</c:v>
                </c:pt>
                <c:pt idx="4">
                  <c:v>0</c:v>
                </c:pt>
                <c:pt idx="5">
                  <c:v>0</c:v>
                </c:pt>
                <c:pt idx="6">
                  <c:v>1.2682621392</c:v>
                </c:pt>
                <c:pt idx="7">
                  <c:v>1.3434456224</c:v>
                </c:pt>
                <c:pt idx="8">
                  <c:v>1.4032641559999999</c:v>
                </c:pt>
                <c:pt idx="9">
                  <c:v>1.4627714807999999</c:v>
                </c:pt>
                <c:pt idx="10">
                  <c:v>1.5318179688</c:v>
                </c:pt>
                <c:pt idx="11">
                  <c:v>1.5915255663999999</c:v>
                </c:pt>
                <c:pt idx="12">
                  <c:v>1.6477415415999999</c:v>
                </c:pt>
                <c:pt idx="13">
                  <c:v>1.7082434096000001</c:v>
                </c:pt>
                <c:pt idx="14">
                  <c:v>1.7846639272</c:v>
                </c:pt>
                <c:pt idx="15">
                  <c:v>1.8813753056</c:v>
                </c:pt>
                <c:pt idx="16">
                  <c:v>2.0322100455999998</c:v>
                </c:pt>
                <c:pt idx="17">
                  <c:v>2.1339296551999998</c:v>
                </c:pt>
                <c:pt idx="18">
                  <c:v>2.2822867591999998</c:v>
                </c:pt>
                <c:pt idx="19">
                  <c:v>2.4142919751999998</c:v>
                </c:pt>
                <c:pt idx="20">
                  <c:v>2.5587785104000003</c:v>
                </c:pt>
                <c:pt idx="21">
                  <c:v>2.7199298280000002</c:v>
                </c:pt>
                <c:pt idx="22">
                  <c:v>2.8340223296000002</c:v>
                </c:pt>
                <c:pt idx="23">
                  <c:v>2.8741642663999998</c:v>
                </c:pt>
                <c:pt idx="24">
                  <c:v>2.9233477224</c:v>
                </c:pt>
                <c:pt idx="25">
                  <c:v>2.9343282695999999</c:v>
                </c:pt>
                <c:pt idx="26">
                  <c:v>3.0139962327999998</c:v>
                </c:pt>
                <c:pt idx="27">
                  <c:v>3.1327780735999999</c:v>
                </c:pt>
                <c:pt idx="28">
                  <c:v>3.0919066248</c:v>
                </c:pt>
                <c:pt idx="29">
                  <c:v>2.9941053688000001</c:v>
                </c:pt>
                <c:pt idx="30">
                  <c:v>3.0267779415999998</c:v>
                </c:pt>
                <c:pt idx="31">
                  <c:v>3.0686193159999999</c:v>
                </c:pt>
                <c:pt idx="32">
                  <c:v>3.0592469096000001</c:v>
                </c:pt>
                <c:pt idx="33">
                  <c:v>2.9700609120000001</c:v>
                </c:pt>
                <c:pt idx="34">
                  <c:v>2.8429443671999999</c:v>
                </c:pt>
                <c:pt idx="35">
                  <c:v>2.7738088559999996</c:v>
                </c:pt>
                <c:pt idx="36">
                  <c:v>2.711278584</c:v>
                </c:pt>
                <c:pt idx="37">
                  <c:v>3.1383139367999999</c:v>
                </c:pt>
                <c:pt idx="38">
                  <c:v>3.5370747999999996</c:v>
                </c:pt>
                <c:pt idx="39">
                  <c:v>3.7772569631999997</c:v>
                </c:pt>
                <c:pt idx="40">
                  <c:v>3.9147608416000002</c:v>
                </c:pt>
                <c:pt idx="41">
                  <c:v>4.0931103359999996</c:v>
                </c:pt>
                <c:pt idx="42">
                  <c:v>4.4721425839999993</c:v>
                </c:pt>
                <c:pt idx="43">
                  <c:v>4.9103809439999999</c:v>
                </c:pt>
                <c:pt idx="44">
                  <c:v>5.2581386480000001</c:v>
                </c:pt>
                <c:pt idx="45">
                  <c:v>5.5942727679999997</c:v>
                </c:pt>
                <c:pt idx="46">
                  <c:v>5.9436455119999998</c:v>
                </c:pt>
                <c:pt idx="47">
                  <c:v>6.490213464</c:v>
                </c:pt>
                <c:pt idx="48">
                  <c:v>7.1642233599999994</c:v>
                </c:pt>
                <c:pt idx="49">
                  <c:v>7.9321341120000008</c:v>
                </c:pt>
                <c:pt idx="50">
                  <c:v>8.8462910480000012</c:v>
                </c:pt>
                <c:pt idx="51">
                  <c:v>10.198505632</c:v>
                </c:pt>
                <c:pt idx="52">
                  <c:v>11.234279784</c:v>
                </c:pt>
                <c:pt idx="53">
                  <c:v>12.270002192</c:v>
                </c:pt>
                <c:pt idx="54">
                  <c:v>12.6163436</c:v>
                </c:pt>
                <c:pt idx="55">
                  <c:v>13.269152567999999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F-4028-97F7-75C930775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F92F-4028-97F7-75C93077539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F92F-4028-97F7-75C93077539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F92F-4028-97F7-75C93077539A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92F-4028-97F7-75C93077539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F92F-4028-97F7-75C93077539A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92F-4028-97F7-75C93077539A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F92F-4028-97F7-75C93077539A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F92F-4028-97F7-75C93077539A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F92F-4028-97F7-75C93077539A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F92F-4028-97F7-75C93077539A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F92F-4028-97F7-75C93077539A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F92F-4028-97F7-75C93077539A}"/>
              </c:ext>
            </c:extLst>
          </c:dPt>
          <c:xVal>
            <c:numRef>
              <c:f>Sheet1!$O$2:$O$23</c:f>
              <c:numCache>
                <c:formatCode>General</c:formatCode>
                <c:ptCount val="22"/>
                <c:pt idx="2">
                  <c:v>20001</c:v>
                </c:pt>
                <c:pt idx="3">
                  <c:v>120001</c:v>
                </c:pt>
                <c:pt idx="4">
                  <c:v>1</c:v>
                </c:pt>
                <c:pt idx="5">
                  <c:v>120001</c:v>
                </c:pt>
                <c:pt idx="6">
                  <c:v>3001</c:v>
                </c:pt>
                <c:pt idx="7">
                  <c:v>17001</c:v>
                </c:pt>
                <c:pt idx="8">
                  <c:v>20001</c:v>
                </c:pt>
                <c:pt idx="9">
                  <c:v>120001</c:v>
                </c:pt>
                <c:pt idx="10">
                  <c:v>1</c:v>
                </c:pt>
                <c:pt idx="11">
                  <c:v>120001</c:v>
                </c:pt>
                <c:pt idx="12">
                  <c:v>1</c:v>
                </c:pt>
                <c:pt idx="13">
                  <c:v>120001</c:v>
                </c:pt>
                <c:pt idx="14">
                  <c:v>1</c:v>
                </c:pt>
                <c:pt idx="15">
                  <c:v>120001</c:v>
                </c:pt>
                <c:pt idx="16">
                  <c:v>1</c:v>
                </c:pt>
                <c:pt idx="17">
                  <c:v>120001</c:v>
                </c:pt>
                <c:pt idx="18">
                  <c:v>1</c:v>
                </c:pt>
                <c:pt idx="19">
                  <c:v>120001</c:v>
                </c:pt>
                <c:pt idx="20">
                  <c:v>1</c:v>
                </c:pt>
                <c:pt idx="21">
                  <c:v>120001</c:v>
                </c:pt>
              </c:numCache>
            </c:numRef>
          </c:xVal>
          <c:yVal>
            <c:numRef>
              <c:f>Sheet1!$N$2:$N$23</c:f>
              <c:numCache>
                <c:formatCode>General</c:formatCode>
                <c:ptCount val="22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25</c:v>
                </c:pt>
                <c:pt idx="19">
                  <c:v>25</c:v>
                </c:pt>
                <c:pt idx="20">
                  <c:v>30</c:v>
                </c:pt>
                <c:pt idx="2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F92F-4028-97F7-75C93077539A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5"/>
          </c:errBars>
          <c:xVal>
            <c:numRef>
              <c:f>Sheet1!$P$2:$P$7</c:f>
              <c:numCache>
                <c:formatCode>General</c:formatCode>
                <c:ptCount val="6"/>
                <c:pt idx="0">
                  <c:v>20001</c:v>
                </c:pt>
                <c:pt idx="1">
                  <c:v>40001</c:v>
                </c:pt>
                <c:pt idx="2">
                  <c:v>60001</c:v>
                </c:pt>
                <c:pt idx="3">
                  <c:v>80001</c:v>
                </c:pt>
                <c:pt idx="4">
                  <c:v>100001</c:v>
                </c:pt>
                <c:pt idx="5">
                  <c:v>120001</c:v>
                </c:pt>
              </c:numCache>
            </c:numRef>
          </c:xVal>
          <c:yVal>
            <c:numRef>
              <c:f>Sheet1!$Q$2:$Q$7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F92F-4028-97F7-75C930775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F92F-4028-97F7-75C93077539A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F-F92F-4028-97F7-75C93077539A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1-F92F-4028-97F7-75C93077539A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3-F92F-4028-97F7-75C93077539A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5-F92F-4028-97F7-75C93077539A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7-F92F-4028-97F7-75C93077539A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9-F92F-4028-97F7-75C93077539A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A-F92F-4028-97F7-75C93077539A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F92F-4028-97F7-75C93077539A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F92F-4028-97F7-75C93077539A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F92F-4028-97F7-75C93077539A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F92F-4028-97F7-75C93077539A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F92F-4028-97F7-75C93077539A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6-F92F-4028-97F7-75C93077539A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8-F92F-4028-97F7-75C93077539A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F92F-4028-97F7-75C93077539A}"/>
                  </c:ext>
                </c:extLst>
              </c15:ser>
            </c15:filteredScatterSeries>
          </c:ext>
        </c:extLst>
      </c:scatterChart>
      <c:dateAx>
        <c:axId val="324224896"/>
        <c:scaling>
          <c:orientation val="minMax"/>
          <c:max val="123059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  <c:majorUnit val="300"/>
        <c:majorTimeUnit val="years"/>
      </c:date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bubbleChart>
        <c:varyColors val="0"/>
        <c:ser>
          <c:idx val="0"/>
          <c:order val="3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9B984"/>
            </a:solidFill>
            <a:ln w="9525">
              <a:solidFill>
                <a:srgbClr val="D4582A"/>
              </a:solidFill>
            </a:ln>
          </c:spPr>
          <c:invertIfNegative val="0"/>
          <c:dLbls>
            <c:dLbl>
              <c:idx val="0"/>
              <c:layout>
                <c:manualLayout>
                  <c:x val="-8.7594613597456586E-2"/>
                  <c:y val="7.546514900371358E-2"/>
                </c:manualLayout>
              </c:layout>
              <c:tx>
                <c:rich>
                  <a:bodyPr/>
                  <a:lstStyle/>
                  <a:p>
                    <a:fld id="{712372DD-98F4-4904-ACC0-277862ED3FF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7C5-4FB8-891A-49BCB1DF21EA}"/>
                </c:ext>
              </c:extLst>
            </c:dLbl>
            <c:dLbl>
              <c:idx val="1"/>
              <c:layout>
                <c:manualLayout>
                  <c:x val="-1.0352979538599495E-2"/>
                  <c:y val="-0.21728758420034758"/>
                </c:manualLayout>
              </c:layout>
              <c:tx>
                <c:rich>
                  <a:bodyPr/>
                  <a:lstStyle/>
                  <a:p>
                    <a:fld id="{ACB8B916-5EB7-4A82-A6BD-7A3FAF9E29E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7C5-4FB8-891A-49BCB1DF21EA}"/>
                </c:ext>
              </c:extLst>
            </c:dLbl>
            <c:dLbl>
              <c:idx val="2"/>
              <c:layout>
                <c:manualLayout>
                  <c:x val="-9.0588570962745821E-3"/>
                  <c:y val="0.12620895609241736"/>
                </c:manualLayout>
              </c:layout>
              <c:tx>
                <c:rich>
                  <a:bodyPr/>
                  <a:lstStyle/>
                  <a:p>
                    <a:fld id="{54C553EF-7D13-4C6A-8308-04FE4FB451B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87C5-4FB8-891A-49BCB1DF21EA}"/>
                </c:ext>
              </c:extLst>
            </c:dLbl>
            <c:dLbl>
              <c:idx val="3"/>
              <c:layout>
                <c:manualLayout>
                  <c:x val="-7.1176734327871288E-3"/>
                  <c:y val="6.2453916416866366E-2"/>
                </c:manualLayout>
              </c:layout>
              <c:tx>
                <c:rich>
                  <a:bodyPr/>
                  <a:lstStyle/>
                  <a:p>
                    <a:fld id="{CB0EB0B1-3F86-4F33-B5EB-0432AC3CB9F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7C5-4FB8-891A-49BCB1DF21EA}"/>
                </c:ext>
              </c:extLst>
            </c:dLbl>
            <c:dLbl>
              <c:idx val="4"/>
              <c:layout>
                <c:manualLayout>
                  <c:x val="-5.1764897692997474E-3"/>
                  <c:y val="5.0743807088703831E-2"/>
                </c:manualLayout>
              </c:layout>
              <c:tx>
                <c:rich>
                  <a:bodyPr/>
                  <a:lstStyle/>
                  <a:p>
                    <a:fld id="{DB3FBFFA-8CE4-4AB4-ACB5-D718FE9F986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87C5-4FB8-891A-49BCB1DF21EA}"/>
                </c:ext>
              </c:extLst>
            </c:dLbl>
            <c:dLbl>
              <c:idx val="5"/>
              <c:layout>
                <c:manualLayout>
                  <c:x val="-5.823550990462216E-3"/>
                  <c:y val="-0.14572580497268819"/>
                </c:manualLayout>
              </c:layout>
              <c:tx>
                <c:rich>
                  <a:bodyPr/>
                  <a:lstStyle/>
                  <a:p>
                    <a:fld id="{DE73FAC8-BE19-47B0-8DA6-D2E0A09BDD6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7C5-4FB8-891A-49BCB1DF21EA}"/>
                </c:ext>
              </c:extLst>
            </c:dLbl>
            <c:dLbl>
              <c:idx val="6"/>
              <c:layout>
                <c:manualLayout>
                  <c:x val="-5.823550990462216E-3"/>
                  <c:y val="3.9033697760541483E-2"/>
                </c:manualLayout>
              </c:layout>
              <c:tx>
                <c:rich>
                  <a:bodyPr/>
                  <a:lstStyle/>
                  <a:p>
                    <a:fld id="{90AED1CA-CFFB-4E55-B4FF-72ECE768DB0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7C5-4FB8-891A-49BCB1DF21E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76B23EF-5F9C-4FA7-ADCD-9337942DE38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7C5-4FB8-891A-49BCB1DF21EA}"/>
                </c:ext>
              </c:extLst>
            </c:dLbl>
            <c:dLbl>
              <c:idx val="8"/>
              <c:layout>
                <c:manualLayout>
                  <c:x val="-5.1764897692997474E-3"/>
                  <c:y val="5.594830012344279E-2"/>
                </c:manualLayout>
              </c:layout>
              <c:tx>
                <c:rich>
                  <a:bodyPr/>
                  <a:lstStyle/>
                  <a:p>
                    <a:fld id="{9DFBBC34-6B47-414C-AB0C-8C2FF8780D2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87C5-4FB8-891A-49BCB1DF21EA}"/>
                </c:ext>
              </c:extLst>
            </c:dLbl>
            <c:dLbl>
              <c:idx val="9"/>
              <c:layout>
                <c:manualLayout>
                  <c:x val="-3.8823673269748581E-3"/>
                  <c:y val="0.1053909839534619"/>
                </c:manualLayout>
              </c:layout>
              <c:tx>
                <c:rich>
                  <a:bodyPr/>
                  <a:lstStyle/>
                  <a:p>
                    <a:fld id="{1EA7FA32-2AD3-419B-B2A0-7ED27D07655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7C5-4FB8-891A-49BCB1DF21EA}"/>
                </c:ext>
              </c:extLst>
            </c:dLbl>
            <c:dLbl>
              <c:idx val="10"/>
              <c:layout>
                <c:manualLayout>
                  <c:x val="-4.5294285481372789E-3"/>
                  <c:y val="-6.2453916416866366E-2"/>
                </c:manualLayout>
              </c:layout>
              <c:tx>
                <c:rich>
                  <a:bodyPr/>
                  <a:lstStyle/>
                  <a:p>
                    <a:fld id="{DE2A7E64-16D9-42F5-BE78-ACC2AD2D3E5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7C5-4FB8-891A-49BCB1DF21EA}"/>
                </c:ext>
              </c:extLst>
            </c:dLbl>
            <c:dLbl>
              <c:idx val="11"/>
              <c:layout>
                <c:manualLayout>
                  <c:x val="-4.5294285481373023E-3"/>
                  <c:y val="-0.26803139128905151"/>
                </c:manualLayout>
              </c:layout>
              <c:tx>
                <c:rich>
                  <a:bodyPr/>
                  <a:lstStyle/>
                  <a:p>
                    <a:fld id="{662AA9D6-0C46-4849-BD68-3E8E6642642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7C5-4FB8-891A-49BCB1DF21EA}"/>
                </c:ext>
              </c:extLst>
            </c:dLbl>
            <c:dLbl>
              <c:idx val="12"/>
              <c:layout>
                <c:manualLayout>
                  <c:x val="-4.5294285481372789E-3"/>
                  <c:y val="-2.342021865632489E-2"/>
                </c:manualLayout>
              </c:layout>
              <c:tx>
                <c:rich>
                  <a:bodyPr/>
                  <a:lstStyle/>
                  <a:p>
                    <a:fld id="{EC00C7AE-7094-405F-B35D-771AE0C3CF2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7C5-4FB8-891A-49BCB1DF21EA}"/>
                </c:ext>
              </c:extLst>
            </c:dLbl>
            <c:dLbl>
              <c:idx val="13"/>
              <c:layout>
                <c:manualLayout>
                  <c:x val="-3.8823673269748104E-3"/>
                  <c:y val="-8.4573011814506591E-2"/>
                </c:manualLayout>
              </c:layout>
              <c:tx>
                <c:rich>
                  <a:bodyPr/>
                  <a:lstStyle/>
                  <a:p>
                    <a:fld id="{6CD556BE-32C3-47A0-9392-52B1BE9E9DC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87C5-4FB8-891A-49BCB1DF21EA}"/>
                </c:ext>
              </c:extLst>
            </c:dLbl>
            <c:dLbl>
              <c:idx val="14"/>
              <c:layout>
                <c:manualLayout>
                  <c:x val="-4.5294285481372789E-3"/>
                  <c:y val="-0.22769657026982532"/>
                </c:manualLayout>
              </c:layout>
              <c:tx>
                <c:rich>
                  <a:bodyPr/>
                  <a:lstStyle/>
                  <a:p>
                    <a:fld id="{C0E7280B-566F-43C7-8D6A-C02C74A5EE1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87C5-4FB8-891A-49BCB1DF21EA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95133C2A-0BD8-4574-8ABE-CA9CCC506E8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87C5-4FB8-891A-49BCB1DF21EA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A137A124-C9D0-4ADC-8B91-ABF0AA12EED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87C5-4FB8-891A-49BCB1DF21EA}"/>
                </c:ext>
              </c:extLst>
            </c:dLbl>
            <c:dLbl>
              <c:idx val="17"/>
              <c:layout>
                <c:manualLayout>
                  <c:x val="-0.12552987690551898"/>
                  <c:y val="-0.16784490037032837"/>
                </c:manualLayout>
              </c:layout>
              <c:tx>
                <c:rich>
                  <a:bodyPr/>
                  <a:lstStyle/>
                  <a:p>
                    <a:fld id="{8F205341-C537-4AD6-A065-4BF6B1C5189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87C5-4FB8-891A-49BCB1DF21EA}"/>
                </c:ext>
              </c:extLst>
            </c:dLbl>
            <c:dLbl>
              <c:idx val="18"/>
              <c:layout>
                <c:manualLayout>
                  <c:x val="-3.8823673269748104E-3"/>
                  <c:y val="-0.2615257749956279"/>
                </c:manualLayout>
              </c:layout>
              <c:tx>
                <c:rich>
                  <a:bodyPr/>
                  <a:lstStyle/>
                  <a:p>
                    <a:fld id="{DB93E6A4-BA7A-4DDB-98E7-74F5BCAC1A9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87C5-4FB8-891A-49BCB1DF21E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8D9E665-ECB1-4067-8F5B-03C70A6A1A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87C5-4FB8-891A-49BCB1DF21EA}"/>
                </c:ext>
              </c:extLst>
            </c:dLbl>
            <c:dLbl>
              <c:idx val="20"/>
              <c:layout>
                <c:manualLayout>
                  <c:x val="-3.2353061058123423E-3"/>
                  <c:y val="-0.14312355845531879"/>
                </c:manualLayout>
              </c:layout>
              <c:tx>
                <c:rich>
                  <a:bodyPr/>
                  <a:lstStyle/>
                  <a:p>
                    <a:fld id="{465B1949-0BC8-47BE-995E-40B4474989A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87C5-4FB8-891A-49BCB1DF21EA}"/>
                </c:ext>
              </c:extLst>
            </c:dLbl>
            <c:dLbl>
              <c:idx val="21"/>
              <c:layout>
                <c:manualLayout>
                  <c:x val="-8.6706203635770765E-2"/>
                  <c:y val="-4.1635944277910938E-2"/>
                </c:manualLayout>
              </c:layout>
              <c:tx>
                <c:rich>
                  <a:bodyPr/>
                  <a:lstStyle/>
                  <a:p>
                    <a:fld id="{F0B834AE-28E8-48C5-B2E5-28EED2D2677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87C5-4FB8-891A-49BCB1DF21EA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EA605A2-7D87-4ACA-B072-B2F90392410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87C5-4FB8-891A-49BCB1DF21EA}"/>
                </c:ext>
              </c:extLst>
            </c:dLbl>
            <c:dLbl>
              <c:idx val="23"/>
              <c:layout>
                <c:manualLayout>
                  <c:x val="-3.8823673269748104E-3"/>
                  <c:y val="-0.14572580497268819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ABBE8640-EA13-4F85-8143-A6F3F91F4D81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7C5-4FB8-891A-49BCB1DF21EA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FB05288C-B4B1-4C0E-895D-3BD6A433370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87C5-4FB8-891A-49BCB1DF21EA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A88A4608-4A27-4D56-A81A-3A6F5E6C4BD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87C5-4FB8-891A-49BCB1DF21EA}"/>
                </c:ext>
              </c:extLst>
            </c:dLbl>
            <c:dLbl>
              <c:idx val="26"/>
              <c:layout>
                <c:manualLayout>
                  <c:x val="-8.411795875112137E-3"/>
                  <c:y val="-9.7584244401353701E-2"/>
                </c:manualLayout>
              </c:layout>
              <c:tx>
                <c:rich>
                  <a:bodyPr/>
                  <a:lstStyle/>
                  <a:p>
                    <a:fld id="{BBA4BF97-58FA-44C8-916B-658168F9EF8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7C5-4FB8-891A-49BCB1DF21EA}"/>
                </c:ext>
              </c:extLst>
            </c:dLbl>
            <c:dLbl>
              <c:idx val="27"/>
              <c:layout>
                <c:manualLayout>
                  <c:x val="-2.588244884649921E-3"/>
                  <c:y val="2.6022465173694321E-2"/>
                </c:manualLayout>
              </c:layout>
              <c:tx>
                <c:rich>
                  <a:bodyPr/>
                  <a:lstStyle/>
                  <a:p>
                    <a:fld id="{0F981A7B-C441-4C8C-8A8C-A18B3AED98B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87C5-4FB8-891A-49BCB1DF21EA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2CDA5087-9914-4AB4-8751-557308D5B4A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87C5-4FB8-891A-49BCB1DF21EA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CCC6F2AB-7DE5-41C7-8347-53E5EA9ED9C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87C5-4FB8-891A-49BCB1DF21EA}"/>
                </c:ext>
              </c:extLst>
            </c:dLbl>
            <c:dLbl>
              <c:idx val="30"/>
              <c:layout>
                <c:manualLayout>
                  <c:x val="-2.5882448846499687E-3"/>
                  <c:y val="-7.4164025745028811E-2"/>
                </c:manualLayout>
              </c:layout>
              <c:tx>
                <c:rich>
                  <a:bodyPr/>
                  <a:lstStyle/>
                  <a:p>
                    <a:fld id="{EC9A966D-471E-4C3C-AD7E-074B4C2C657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87C5-4FB8-891A-49BCB1DF21EA}"/>
                </c:ext>
              </c:extLst>
            </c:dLbl>
            <c:dLbl>
              <c:idx val="31"/>
              <c:layout>
                <c:manualLayout>
                  <c:x val="-3.2353061058123423E-3"/>
                  <c:y val="-3.5130327984487383E-2"/>
                </c:manualLayout>
              </c:layout>
              <c:tx>
                <c:rich>
                  <a:bodyPr/>
                  <a:lstStyle/>
                  <a:p>
                    <a:fld id="{7A5FC0CD-3EDF-4953-B803-DD372061FB3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87C5-4FB8-891A-49BCB1DF21EA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936F1005-2149-4F99-A91A-C087ACAB970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87C5-4FB8-891A-49BCB1DF21EA}"/>
                </c:ext>
              </c:extLst>
            </c:dLbl>
            <c:dLbl>
              <c:idx val="33"/>
              <c:layout>
                <c:manualLayout>
                  <c:x val="-0.10772856036520756"/>
                  <c:y val="-5.0743807088703921E-2"/>
                </c:manualLayout>
              </c:layout>
              <c:tx>
                <c:rich>
                  <a:bodyPr/>
                  <a:lstStyle/>
                  <a:p>
                    <a:fld id="{062313A9-CA87-441A-B43B-BF43E9297BC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87C5-4FB8-891A-49BCB1DF21EA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1E92100A-5DCA-4199-802D-773F14665A3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87C5-4FB8-891A-49BCB1DF21EA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CF159F92-2445-4DD7-BB87-63737E8E45A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87C5-4FB8-891A-49BCB1DF21EA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BFE55A51-2F6D-42F5-8059-0E7711FEDA4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87C5-4FB8-891A-49BCB1DF21EA}"/>
                </c:ext>
              </c:extLst>
            </c:dLbl>
            <c:dLbl>
              <c:idx val="37"/>
              <c:layout>
                <c:manualLayout>
                  <c:x val="-3.2353061058123895E-3"/>
                  <c:y val="-3.5130327984487356E-2"/>
                </c:manualLayout>
              </c:layout>
              <c:tx>
                <c:rich>
                  <a:bodyPr/>
                  <a:lstStyle/>
                  <a:p>
                    <a:fld id="{149DD2DC-CDF7-4003-9B21-D48046F6375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87C5-4FB8-891A-49BCB1DF21EA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8AEB3F0C-8A31-45CD-90A5-B2DBF33FF20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87C5-4FB8-891A-49BCB1DF21EA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A2E6995E-579D-4BDF-B73D-9E9C9662044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87C5-4FB8-891A-49BCB1DF21EA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39C8BE8A-7F94-49F5-8A99-E5FF2B54858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87C5-4FB8-891A-49BCB1DF21EA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8B5B1E4F-4693-4BC4-BFC9-5588097012B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87C5-4FB8-891A-49BCB1DF21EA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6163BE9D-729E-43FE-8204-1E4BA2A5F2F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87C5-4FB8-891A-49BCB1DF21EA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5F42CA8C-39A9-4ABC-9BD1-A3342D59CA2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87C5-4FB8-891A-49BCB1DF21EA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FF8BED37-EF2C-4607-B784-49AF8C17B8A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87C5-4FB8-891A-49BCB1DF21EA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2A9858EE-4110-4F0C-8F8B-63EAB1930BD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87C5-4FB8-891A-49BCB1DF21EA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FE29E6A0-973C-414E-B835-7F595C75383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87C5-4FB8-891A-49BCB1DF21EA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F9B1BC2D-B523-4137-9610-C0F542EE0F2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87C5-4FB8-891A-49BCB1DF21EA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F40ED30F-3C5C-4CA1-A94C-1F463ECC982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87C5-4FB8-891A-49BCB1DF21EA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5242E037-2671-441E-BE40-934D768338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87C5-4FB8-891A-49BCB1DF21EA}"/>
                </c:ext>
              </c:extLst>
            </c:dLbl>
            <c:dLbl>
              <c:idx val="50"/>
              <c:layout>
                <c:manualLayout>
                  <c:x val="-2.5882448846498737E-3"/>
                  <c:y val="-7.1561779227659383E-2"/>
                </c:manualLayout>
              </c:layout>
              <c:tx>
                <c:rich>
                  <a:bodyPr/>
                  <a:lstStyle/>
                  <a:p>
                    <a:fld id="{13CE8B31-3A4E-48C1-B075-BFA8A32F631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87C5-4FB8-891A-49BCB1DF21EA}"/>
                </c:ext>
              </c:extLst>
            </c:dLbl>
            <c:dLbl>
              <c:idx val="51"/>
              <c:layout>
                <c:manualLayout>
                  <c:x val="-2.588244884649921E-3"/>
                  <c:y val="-8.9777504849245418E-2"/>
                </c:manualLayout>
              </c:layout>
              <c:tx>
                <c:rich>
                  <a:bodyPr/>
                  <a:lstStyle/>
                  <a:p>
                    <a:fld id="{B09EFF4D-28B7-4362-868F-1CBFAFA8C97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87C5-4FB8-891A-49BCB1DF21EA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EA1D2325-3975-446B-97A9-74C6E975B83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87C5-4FB8-891A-49BCB1DF21EA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B8632541-5795-496A-888E-D9A90417C83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87C5-4FB8-891A-49BCB1DF21EA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E298FE37-779B-4357-BEB3-EAE22965EBB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87C5-4FB8-891A-49BCB1DF21EA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9BCDC0FB-8B6A-4688-9302-BA6345BE3D4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87C5-4FB8-891A-49BCB1DF21EA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A3CA3097-F65C-4FB2-820F-FBA5E85971F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87C5-4FB8-891A-49BCB1DF21EA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4E3D347A-232F-4C88-9513-45E1DC449C0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87C5-4FB8-891A-49BCB1DF21EA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AC1DF2B3-6F77-42ED-8ECC-BED83FE225E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87C5-4FB8-891A-49BCB1DF21EA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DC538C58-C0DA-4212-813D-B6B8491CC12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87C5-4FB8-891A-49BCB1DF21EA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AE800ECE-29A5-4EE9-B9E2-0F1456EAF0B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87C5-4FB8-891A-49BCB1DF21EA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F533FC52-0CD2-48AB-86BA-445DFEDA08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87C5-4FB8-891A-49BCB1DF21EA}"/>
                </c:ext>
              </c:extLst>
            </c:dLbl>
            <c:dLbl>
              <c:idx val="62"/>
              <c:layout>
                <c:manualLayout>
                  <c:x val="-2.5882448846498737E-3"/>
                  <c:y val="-8.0669642038452394E-2"/>
                </c:manualLayout>
              </c:layout>
              <c:tx>
                <c:rich>
                  <a:bodyPr/>
                  <a:lstStyle/>
                  <a:p>
                    <a:fld id="{F077DBDC-2033-43F8-8CD6-0E0794FFB31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87C5-4FB8-891A-49BCB1DF21EA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F2380F8B-E51A-41ED-A915-E8AFA5EF205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87C5-4FB8-891A-49BCB1DF21EA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D8FC16CE-710B-44E5-B3CF-AA346ED7DD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87C5-4FB8-891A-49BCB1DF21EA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0D0D8D11-B870-4E84-9290-5C6DF136022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87C5-4FB8-891A-49BCB1DF21EA}"/>
                </c:ext>
              </c:extLst>
            </c:dLbl>
            <c:dLbl>
              <c:idx val="66"/>
              <c:layout>
                <c:manualLayout>
                  <c:x val="-0.10288273416483266"/>
                  <c:y val="3.9033697760541386E-2"/>
                </c:manualLayout>
              </c:layout>
              <c:tx>
                <c:rich>
                  <a:bodyPr/>
                  <a:lstStyle/>
                  <a:p>
                    <a:fld id="{AEAFF014-37E1-4108-8146-E5E98B553B7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87C5-4FB8-891A-49BCB1DF21EA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E6D99AB2-666E-49A7-B13A-0CA02741399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87C5-4FB8-891A-49BCB1DF21EA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21BE90ED-2A33-4E58-9396-E8F89914277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87C5-4FB8-891A-49BCB1DF21EA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B290D5C7-057A-4EA1-87B1-0BF488006C6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87C5-4FB8-891A-49BCB1DF21EA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0CE194A3-F87D-47C4-8669-4A9FA681A96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87C5-4FB8-891A-49BCB1DF21EA}"/>
                </c:ext>
              </c:extLst>
            </c:dLbl>
            <c:dLbl>
              <c:idx val="71"/>
              <c:layout>
                <c:manualLayout>
                  <c:x val="-1.2941224423249843E-3"/>
                  <c:y val="2.7323588432378941E-2"/>
                </c:manualLayout>
              </c:layout>
              <c:tx>
                <c:rich>
                  <a:bodyPr/>
                  <a:lstStyle/>
                  <a:p>
                    <a:fld id="{89C0C350-462F-401D-A188-90C4C965F5F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87C5-4FB8-891A-49BCB1DF21EA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D126BAA4-E4C0-4E94-88B4-4011DE06B2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87C5-4FB8-891A-49BCB1DF21EA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AF6D23A9-B513-4C9D-A276-503B23A153C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87C5-4FB8-891A-49BCB1DF21EA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8FDAD103-FA14-44DF-8269-A1ACE2E8075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87C5-4FB8-891A-49BCB1DF21EA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2E24F940-BAAB-4B04-8739-6621984809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87C5-4FB8-891A-49BCB1DF21EA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C89A00C4-A307-4181-B59D-91A831367D3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87C5-4FB8-891A-49BCB1DF21EA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9022B8A2-65E8-4C1A-AF2F-6AB128AA63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87C5-4FB8-891A-49BCB1DF21EA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066F8205-5F23-4791-887B-7091844ED76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87C5-4FB8-891A-49BCB1DF21EA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96D0170E-F11A-4138-AC98-F2C2CE1D9DA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87C5-4FB8-891A-49BCB1DF21EA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CE47F678-DA4E-4A71-AD05-43987199B9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87C5-4FB8-891A-49BCB1DF21EA}"/>
                </c:ext>
              </c:extLst>
            </c:dLbl>
            <c:dLbl>
              <c:idx val="81"/>
              <c:layout>
                <c:manualLayout>
                  <c:x val="-0.11582395858808194"/>
                  <c:y val="7.936851877976768E-2"/>
                </c:manualLayout>
              </c:layout>
              <c:tx>
                <c:rich>
                  <a:bodyPr/>
                  <a:lstStyle/>
                  <a:p>
                    <a:fld id="{12AD4E65-48E0-4FF5-906B-7B9CE45C8C7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87C5-4FB8-891A-49BCB1DF21E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F2BB01AC-4B74-45B8-B665-2EDB2DBF3D4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87C5-4FB8-891A-49BCB1DF21EA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2C138FFB-80A1-4C3E-89D6-460C141700E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87C5-4FB8-891A-49BCB1DF21EA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3DA38D7F-235E-4DBB-9311-D50F72C0671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87C5-4FB8-891A-49BCB1DF21EA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DF3A3552-277C-45F9-937E-FD47DDFFDD3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87C5-4FB8-891A-49BCB1DF21EA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D9E214B5-C964-4646-B016-46C0CF7AB62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87C5-4FB8-891A-49BCB1DF21EA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E1F2B481-F828-4B64-9AE4-B9AF0DEB156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87C5-4FB8-891A-49BCB1DF21EA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07E5A500-17F9-421C-9636-9362979082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87C5-4FB8-891A-49BCB1DF21EA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EBC7BA5D-474D-4F18-AAEF-49D5EF19840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87C5-4FB8-891A-49BCB1DF21EA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BF671A95-56B0-4D10-AFF1-F03F3BA9D17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87C5-4FB8-891A-49BCB1DF21EA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AB152EC1-17A4-40B2-B4C1-897A7420C67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87C5-4FB8-891A-49BCB1DF21EA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58D612D0-DE24-4701-B337-7A37238DDB8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87C5-4FB8-891A-49BCB1DF21EA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1212AC35-7568-4829-A0F4-DE850E7B0E7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87C5-4FB8-891A-49BCB1DF21EA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584965F2-5509-4445-B854-51AFEF61306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87C5-4FB8-891A-49BCB1DF21EA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14AFBCAA-3D14-470C-A4AB-A6FA4DEFDD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87C5-4FB8-891A-49BCB1DF21EA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F8968CA3-95B6-4871-99F1-6D2F64888A7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87C5-4FB8-891A-49BCB1DF21EA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07C0E753-F85D-45B0-92DF-604B45A7C1C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87C5-4FB8-891A-49BCB1DF21EA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84AC36F4-3BBC-47CE-B625-7CA13C80223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87C5-4FB8-891A-49BCB1DF21EA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8E5C7351-6BE1-45F4-B43C-93764292438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87C5-4FB8-891A-49BCB1DF21EA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9AB4EB63-8A05-4742-991D-E31B8E94328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87C5-4FB8-891A-49BCB1DF21EA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A1707668-80A1-4144-9F87-D93D8D9A34F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87C5-4FB8-891A-49BCB1DF21EA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88046B2A-0B73-43A5-86C9-E061616FAE6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87C5-4FB8-891A-49BCB1DF21EA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0C6D6F19-2366-460F-8754-482824F1F4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87C5-4FB8-891A-49BCB1DF21EA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0EF4580E-6572-45AD-8D95-1358DFDC976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87C5-4FB8-891A-49BCB1DF21EA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A35DBCA3-BF6E-4304-B762-DEF90251238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87C5-4FB8-891A-49BCB1DF21EA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2D0ABBAC-A635-436E-A08C-A45EE167A59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87C5-4FB8-891A-49BCB1DF21EA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27406994-6F0A-4DB3-8318-F732105627C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87C5-4FB8-891A-49BCB1DF21EA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F09F79C9-CF1F-4DAE-842C-B903B59FA5C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87C5-4FB8-891A-49BCB1DF21EA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8E4776D0-128C-4CF8-B428-F06267A11EE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87C5-4FB8-891A-49BCB1DF21EA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99ABCFFF-341B-4750-B56F-7DEA51B4B5B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87C5-4FB8-891A-49BCB1DF21EA}"/>
                </c:ext>
              </c:extLst>
            </c:dLbl>
            <c:dLbl>
              <c:idx val="111"/>
              <c:layout>
                <c:manualLayout>
                  <c:x val="-1.2941224423249369E-3"/>
                  <c:y val="-5.2044930347388642E-2"/>
                </c:manualLayout>
              </c:layout>
              <c:tx>
                <c:rich>
                  <a:bodyPr/>
                  <a:lstStyle/>
                  <a:p>
                    <a:fld id="{09271763-8C67-454E-B3BE-6E934A90E1C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F-87C5-4FB8-891A-49BCB1DF21EA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ADC39B40-3DE4-4BD6-BD9D-1058210124B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87C5-4FB8-891A-49BCB1DF21EA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1ADCB1DB-1A1C-418E-9A25-555BF4C0EF1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87C5-4FB8-891A-49BCB1DF21EA}"/>
                </c:ext>
              </c:extLst>
            </c:dLbl>
            <c:dLbl>
              <c:idx val="114"/>
              <c:layout>
                <c:manualLayout>
                  <c:x val="-1.2941224423249369E-3"/>
                  <c:y val="-3.122695820843319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AC58EBB4-99D0-4BA4-91BE-36720FDC92AA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2-87C5-4FB8-891A-49BCB1DF21EA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95589571-37EC-4C1D-86B8-995AD3B7C61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87C5-4FB8-891A-49BCB1DF21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CA47C79E-72FF-4A99-A0BD-31976322D5C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87C5-4FB8-891A-49BCB1DF21EA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74655E5E-17CA-4C8C-8B2C-580E82E7D89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87C5-4FB8-891A-49BCB1DF21EA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6C6DA026-C19E-4BF3-A8A4-2810C4D7106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87C5-4FB8-891A-49BCB1DF21EA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fld id="{6A41F72B-47B3-488A-A0B5-55D2DB76831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87C5-4FB8-891A-49BCB1DF21EA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fld id="{3129DEAB-5D77-4BC1-B557-C1BAE4E0ED2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87C5-4FB8-891A-49BCB1DF21EA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1A5247BB-3A48-44D8-9032-CFAE88370F3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87C5-4FB8-891A-49BCB1DF21EA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B7269C87-D151-4464-869C-E7D41F27770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87C5-4FB8-891A-49BCB1DF21EA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E202CE37-3573-46BB-9490-018781BB898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87C5-4FB8-891A-49BCB1DF21EA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DE50BABE-CB24-4AD3-A3CB-6071F653719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87C5-4FB8-891A-49BCB1DF21EA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6BD681FE-62AD-43AE-9804-33B62166CFF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87C5-4FB8-891A-49BCB1DF21EA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1141E7CD-04A7-4581-9B8A-C22D225F40C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87C5-4FB8-891A-49BCB1DF21EA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87C5-4FB8-891A-49BCB1DF21EA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87C5-4FB8-891A-49BCB1DF21EA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87C5-4FB8-891A-49BCB1DF21EA}"/>
                </c:ext>
              </c:extLst>
            </c:dLbl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-9.9188251580816456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-10.010859608208978</c:v>
                </c:pt>
                <c:pt idx="15">
                  <c:v>7.7</c:v>
                </c:pt>
                <c:pt idx="16">
                  <c:v>16.08615</c:v>
                </c:pt>
                <c:pt idx="17">
                  <c:v>57.4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43</c:v>
                </c:pt>
                <c:pt idx="33">
                  <c:v>89.3</c:v>
                </c:pt>
                <c:pt idx="34">
                  <c:v>73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-10.219165802350842</c:v>
                </c:pt>
                <c:pt idx="46">
                  <c:v>13.9</c:v>
                </c:pt>
                <c:pt idx="47">
                  <c:v>85.6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88.3</c:v>
                </c:pt>
                <c:pt idx="57">
                  <c:v>61.8</c:v>
                </c:pt>
                <c:pt idx="58">
                  <c:v>43.5</c:v>
                </c:pt>
                <c:pt idx="59">
                  <c:v>2.9316819999999999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85.5</c:v>
                </c:pt>
                <c:pt idx="63">
                  <c:v>65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-14.593737905079866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84.8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75.3</c:v>
                </c:pt>
                <c:pt idx="89">
                  <c:v>21.5</c:v>
                </c:pt>
                <c:pt idx="90">
                  <c:v>-9.1928157240421235</c:v>
                </c:pt>
                <c:pt idx="91">
                  <c:v>67.599999999999994</c:v>
                </c:pt>
                <c:pt idx="92">
                  <c:v>59.5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-12.912313850122509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</c:numRef>
          </c:xVal>
          <c:yVal>
            <c:numRef>
              <c:f>Sheet1!$B$2:$B$131</c:f>
              <c:numCache>
                <c:formatCode>General</c:formatCode>
                <c:ptCount val="130"/>
                <c:pt idx="0">
                  <c:v>14.764089999999999</c:v>
                </c:pt>
                <c:pt idx="1">
                  <c:v>8.0444259999999996</c:v>
                </c:pt>
                <c:pt idx="2">
                  <c:v>9.0578599999999998</c:v>
                </c:pt>
                <c:pt idx="3">
                  <c:v>9.3724179999999997</c:v>
                </c:pt>
                <c:pt idx="4">
                  <c:v>3.522942</c:v>
                </c:pt>
                <c:pt idx="5">
                  <c:v>10.240320000000001</c:v>
                </c:pt>
                <c:pt idx="6">
                  <c:v>9.5392259999999993</c:v>
                </c:pt>
                <c:pt idx="7">
                  <c:v>8.0730409999999999</c:v>
                </c:pt>
                <c:pt idx="8">
                  <c:v>4.8174460000000003</c:v>
                </c:pt>
                <c:pt idx="9">
                  <c:v>5.9313690000000001</c:v>
                </c:pt>
                <c:pt idx="10">
                  <c:v>12.920529999999999</c:v>
                </c:pt>
                <c:pt idx="11">
                  <c:v>9.7431149999999995</c:v>
                </c:pt>
                <c:pt idx="12">
                  <c:v>9.8903490000000005</c:v>
                </c:pt>
                <c:pt idx="13">
                  <c:v>13.723509999999999</c:v>
                </c:pt>
                <c:pt idx="14">
                  <c:v>10.172359999999999</c:v>
                </c:pt>
                <c:pt idx="15">
                  <c:v>6.0240919999999996</c:v>
                </c:pt>
                <c:pt idx="16">
                  <c:v>5.9269749999999997</c:v>
                </c:pt>
                <c:pt idx="17">
                  <c:v>13.146369999999999</c:v>
                </c:pt>
                <c:pt idx="18">
                  <c:v>11.601039999999999</c:v>
                </c:pt>
                <c:pt idx="19">
                  <c:v>10.24511</c:v>
                </c:pt>
                <c:pt idx="20">
                  <c:v>14.161289999999999</c:v>
                </c:pt>
                <c:pt idx="21">
                  <c:v>21.932189999999999</c:v>
                </c:pt>
                <c:pt idx="22">
                  <c:v>10.31</c:v>
                </c:pt>
                <c:pt idx="23">
                  <c:v>12.694330000000001</c:v>
                </c:pt>
                <c:pt idx="24">
                  <c:v>8.9365319999999997</c:v>
                </c:pt>
                <c:pt idx="25">
                  <c:v>9.5150550000000003</c:v>
                </c:pt>
                <c:pt idx="26">
                  <c:v>12.261990000000001</c:v>
                </c:pt>
                <c:pt idx="27">
                  <c:v>12.739750000000001</c:v>
                </c:pt>
                <c:pt idx="28">
                  <c:v>10.484719999999999</c:v>
                </c:pt>
                <c:pt idx="29">
                  <c:v>9.8766259999999999</c:v>
                </c:pt>
                <c:pt idx="30">
                  <c:v>14.797940000000001</c:v>
                </c:pt>
                <c:pt idx="31">
                  <c:v>14.888059999999999</c:v>
                </c:pt>
                <c:pt idx="32">
                  <c:v>4.276675</c:v>
                </c:pt>
                <c:pt idx="33">
                  <c:v>16.38456</c:v>
                </c:pt>
                <c:pt idx="34">
                  <c:v>11.61027</c:v>
                </c:pt>
                <c:pt idx="35">
                  <c:v>9.5008090000000003</c:v>
                </c:pt>
                <c:pt idx="36">
                  <c:v>12.94825</c:v>
                </c:pt>
                <c:pt idx="37">
                  <c:v>22.515560000000001</c:v>
                </c:pt>
                <c:pt idx="38">
                  <c:v>11.949590000000001</c:v>
                </c:pt>
                <c:pt idx="39">
                  <c:v>8.9583119999999994</c:v>
                </c:pt>
                <c:pt idx="40">
                  <c:v>7.7982250000000004</c:v>
                </c:pt>
                <c:pt idx="41">
                  <c:v>10.587949999999999</c:v>
                </c:pt>
                <c:pt idx="42">
                  <c:v>7.8294689999999996</c:v>
                </c:pt>
                <c:pt idx="43">
                  <c:v>7.4134260000000003</c:v>
                </c:pt>
                <c:pt idx="44">
                  <c:v>3.5090370000000002</c:v>
                </c:pt>
                <c:pt idx="45">
                  <c:v>9.7495799999999999</c:v>
                </c:pt>
                <c:pt idx="46">
                  <c:v>7.1828070000000004</c:v>
                </c:pt>
                <c:pt idx="47">
                  <c:v>2.2325490000000001</c:v>
                </c:pt>
                <c:pt idx="48">
                  <c:v>4.7415250000000002</c:v>
                </c:pt>
                <c:pt idx="49">
                  <c:v>10.0116</c:v>
                </c:pt>
                <c:pt idx="50">
                  <c:v>15.622920000000001</c:v>
                </c:pt>
                <c:pt idx="51">
                  <c:v>21.497</c:v>
                </c:pt>
                <c:pt idx="52">
                  <c:v>6.7320399999999996</c:v>
                </c:pt>
                <c:pt idx="53">
                  <c:v>14.94117</c:v>
                </c:pt>
                <c:pt idx="54">
                  <c:v>8.5811849999999996</c:v>
                </c:pt>
                <c:pt idx="55">
                  <c:v>7.5418149999999997</c:v>
                </c:pt>
                <c:pt idx="56">
                  <c:v>8.4621820000000003</c:v>
                </c:pt>
                <c:pt idx="57">
                  <c:v>6.2022120000000003</c:v>
                </c:pt>
                <c:pt idx="58">
                  <c:v>13.10946</c:v>
                </c:pt>
                <c:pt idx="59">
                  <c:v>8.5162849999999999</c:v>
                </c:pt>
                <c:pt idx="60">
                  <c:v>14.755409999999999</c:v>
                </c:pt>
                <c:pt idx="61">
                  <c:v>9.5894469999999998</c:v>
                </c:pt>
                <c:pt idx="62">
                  <c:v>23.74644</c:v>
                </c:pt>
                <c:pt idx="63">
                  <c:v>7.4559530000000001</c:v>
                </c:pt>
                <c:pt idx="64">
                  <c:v>16.035969999999999</c:v>
                </c:pt>
                <c:pt idx="65">
                  <c:v>2.929192</c:v>
                </c:pt>
                <c:pt idx="66">
                  <c:v>-4.3240550000000004</c:v>
                </c:pt>
                <c:pt idx="67">
                  <c:v>1.943022</c:v>
                </c:pt>
                <c:pt idx="68">
                  <c:v>9.7451260000000008</c:v>
                </c:pt>
                <c:pt idx="69">
                  <c:v>10.18469</c:v>
                </c:pt>
                <c:pt idx="70">
                  <c:v>4.9499149999999998</c:v>
                </c:pt>
                <c:pt idx="71">
                  <c:v>-0.1120152</c:v>
                </c:pt>
                <c:pt idx="72">
                  <c:v>11.55068</c:v>
                </c:pt>
                <c:pt idx="73">
                  <c:v>12.793480000000001</c:v>
                </c:pt>
                <c:pt idx="74">
                  <c:v>13.28463</c:v>
                </c:pt>
                <c:pt idx="75">
                  <c:v>9.802721</c:v>
                </c:pt>
                <c:pt idx="76">
                  <c:v>5.4466710000000003</c:v>
                </c:pt>
                <c:pt idx="77">
                  <c:v>12.86017</c:v>
                </c:pt>
                <c:pt idx="78">
                  <c:v>8.9488679999999992</c:v>
                </c:pt>
                <c:pt idx="79">
                  <c:v>11.850390000000001</c:v>
                </c:pt>
                <c:pt idx="80">
                  <c:v>9.2671480000000006</c:v>
                </c:pt>
                <c:pt idx="81">
                  <c:v>-3.7230370000000002</c:v>
                </c:pt>
                <c:pt idx="82">
                  <c:v>7.6054430000000002</c:v>
                </c:pt>
                <c:pt idx="83">
                  <c:v>14.691800000000001</c:v>
                </c:pt>
                <c:pt idx="84">
                  <c:v>13.829459999999999</c:v>
                </c:pt>
                <c:pt idx="85">
                  <c:v>9.5992239999999995</c:v>
                </c:pt>
                <c:pt idx="86">
                  <c:v>13.45767</c:v>
                </c:pt>
                <c:pt idx="87">
                  <c:v>9.1663899999999998</c:v>
                </c:pt>
                <c:pt idx="88">
                  <c:v>4.9172380000000002</c:v>
                </c:pt>
                <c:pt idx="89">
                  <c:v>11.90128</c:v>
                </c:pt>
                <c:pt idx="90">
                  <c:v>9.5743939999999998</c:v>
                </c:pt>
                <c:pt idx="91">
                  <c:v>6.2016080000000002</c:v>
                </c:pt>
                <c:pt idx="92">
                  <c:v>12.792899999999999</c:v>
                </c:pt>
                <c:pt idx="93">
                  <c:v>8.8950049999999994</c:v>
                </c:pt>
                <c:pt idx="94">
                  <c:v>11.30181</c:v>
                </c:pt>
                <c:pt idx="95">
                  <c:v>10.814030000000001</c:v>
                </c:pt>
                <c:pt idx="96">
                  <c:v>11.85726</c:v>
                </c:pt>
                <c:pt idx="97">
                  <c:v>7.792891</c:v>
                </c:pt>
                <c:pt idx="98">
                  <c:v>6.529134</c:v>
                </c:pt>
                <c:pt idx="99">
                  <c:v>14.589040000000001</c:v>
                </c:pt>
                <c:pt idx="100">
                  <c:v>7.4910030000000001</c:v>
                </c:pt>
                <c:pt idx="101">
                  <c:v>9.4496970000000005</c:v>
                </c:pt>
                <c:pt idx="102">
                  <c:v>12.66933</c:v>
                </c:pt>
                <c:pt idx="103">
                  <c:v>-3.2639520000000002</c:v>
                </c:pt>
                <c:pt idx="104">
                  <c:v>8.6096699999999995</c:v>
                </c:pt>
                <c:pt idx="105">
                  <c:v>4.541283</c:v>
                </c:pt>
                <c:pt idx="106">
                  <c:v>4.8940200000000003</c:v>
                </c:pt>
                <c:pt idx="107">
                  <c:v>10.927199999999999</c:v>
                </c:pt>
                <c:pt idx="108">
                  <c:v>9.8728099999999994</c:v>
                </c:pt>
                <c:pt idx="109">
                  <c:v>-1.85355</c:v>
                </c:pt>
                <c:pt idx="110">
                  <c:v>11.60355</c:v>
                </c:pt>
                <c:pt idx="111">
                  <c:v>23.525600000000001</c:v>
                </c:pt>
                <c:pt idx="112">
                  <c:v>11.907030000000001</c:v>
                </c:pt>
                <c:pt idx="113">
                  <c:v>15.15401</c:v>
                </c:pt>
                <c:pt idx="114">
                  <c:v>28.18834</c:v>
                </c:pt>
                <c:pt idx="115">
                  <c:v>11.64893</c:v>
                </c:pt>
                <c:pt idx="116">
                  <c:v>16.336600000000001</c:v>
                </c:pt>
                <c:pt idx="117">
                  <c:v>9.8942259999999997</c:v>
                </c:pt>
                <c:pt idx="118">
                  <c:v>10.409420000000001</c:v>
                </c:pt>
                <c:pt idx="119">
                  <c:v>7.5039360000000004</c:v>
                </c:pt>
                <c:pt idx="120">
                  <c:v>11.099690000000001</c:v>
                </c:pt>
                <c:pt idx="121">
                  <c:v>5.6368320000000001</c:v>
                </c:pt>
                <c:pt idx="122">
                  <c:v>8.1965839999999996</c:v>
                </c:pt>
                <c:pt idx="123">
                  <c:v>12.17445</c:v>
                </c:pt>
                <c:pt idx="124">
                  <c:v>11.34822</c:v>
                </c:pt>
                <c:pt idx="125">
                  <c:v>17.012170000000001</c:v>
                </c:pt>
                <c:pt idx="126">
                  <c:v>10.93149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</c:numRef>
          </c:yVal>
          <c:bubbleSize>
            <c:numRef>
              <c:f>Sheet1!$N$2:$N$131</c:f>
              <c:numCache>
                <c:formatCode>General</c:formatCode>
                <c:ptCount val="130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  <c:pt idx="127">
                  <c:v>10000</c:v>
                </c:pt>
                <c:pt idx="128">
                  <c:v>30000</c:v>
                </c:pt>
                <c:pt idx="129">
                  <c:v>100000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Sheet1!$I$2:$I$128</c15:f>
                <c15:dlblRangeCache>
                  <c:ptCount val="127"/>
                  <c:pt idx="0">
                    <c:v>Domestic Banks</c:v>
                  </c:pt>
                  <c:pt idx="1">
                    <c:v>Construction Serv.</c:v>
                  </c:pt>
                  <c:pt idx="2">
                    <c:v>Residential Prop. Opr.</c:v>
                  </c:pt>
                  <c:pt idx="3">
                    <c:v>Office Prop. Opr.</c:v>
                  </c:pt>
                  <c:pt idx="4">
                    <c:v>Elect. Gen &amp; Rtl.</c:v>
                  </c:pt>
                  <c:pt idx="5">
                    <c:v>Other Medical</c:v>
                  </c:pt>
                  <c:pt idx="6">
                    <c:v>General Insurance</c:v>
                  </c:pt>
                  <c:pt idx="8">
                    <c:v>Road Freight Transport</c:v>
                  </c:pt>
                  <c:pt idx="9">
                    <c:v>Comp. System Design</c:v>
                  </c:pt>
                  <c:pt idx="10">
                    <c:v>Retail Prop. Opr.</c:v>
                  </c:pt>
                  <c:pt idx="11">
                    <c:v>Specialist Medical</c:v>
                  </c:pt>
                  <c:pt idx="12">
                    <c:v>Life Insurance</c:v>
                  </c:pt>
                  <c:pt idx="13">
                    <c:v>Other Store-Based Rtl.</c:v>
                  </c:pt>
                  <c:pt idx="14">
                    <c:v>Financial Asset Inv.</c:v>
                  </c:pt>
                  <c:pt idx="17">
                    <c:v>Electricity Distribution</c:v>
                  </c:pt>
                  <c:pt idx="18">
                    <c:v>Engineering Consulting</c:v>
                  </c:pt>
                  <c:pt idx="20">
                    <c:v>Accounting Services</c:v>
                  </c:pt>
                  <c:pt idx="21">
                    <c:v>Supermarkets</c:v>
                  </c:pt>
                  <c:pt idx="23">
                    <c:v>Legal Services</c:v>
                  </c:pt>
                  <c:pt idx="30">
                    <c:v>Funds Mgt. Serv.</c:v>
                  </c:pt>
                  <c:pt idx="31">
                    <c:v>Insurance Brokerage</c:v>
                  </c:pt>
                  <c:pt idx="33">
                    <c:v>Wireless Telecom.</c:v>
                  </c:pt>
                  <c:pt idx="37">
                    <c:v>Credit Cards &amp; SX Serv.</c:v>
                  </c:pt>
                  <c:pt idx="50">
                    <c:v>Hardware Rtl.</c:v>
                  </c:pt>
                  <c:pt idx="51">
                    <c:v>Grocery Whl.</c:v>
                  </c:pt>
                  <c:pt idx="62">
                    <c:v>Wired Telecom.</c:v>
                  </c:pt>
                  <c:pt idx="66">
                    <c:v>Domestic Airlines</c:v>
                  </c:pt>
                  <c:pt idx="71">
                    <c:v>Printing</c:v>
                  </c:pt>
                  <c:pt idx="81">
                    <c:v>Newspaper Publishing</c:v>
                  </c:pt>
                  <c:pt idx="111">
                    <c:v>ISPs</c:v>
                  </c:pt>
                  <c:pt idx="114">
                    <c:v>Internet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C2-87C5-4FB8-891A-49BCB1DF21EA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3175">
              <a:solidFill>
                <a:srgbClr val="FFFFFF"/>
              </a:solidFill>
            </a:ln>
          </c:spPr>
          <c:invertIfNegative val="0"/>
          <c:dLbls>
            <c:delete val="1"/>
          </c:dLbls>
          <c:xVal>
            <c:numRef>
              <c:f>Sheet1!$A$129:$A$131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</c:numCache>
            </c:numRef>
          </c:xVal>
          <c:yVal>
            <c:numRef>
              <c:f>Sheet1!$F$129:$F$131</c:f>
              <c:numCache>
                <c:formatCode>General</c:formatCode>
                <c:ptCount val="3"/>
                <c:pt idx="0">
                  <c:v>-8</c:v>
                </c:pt>
                <c:pt idx="1">
                  <c:v>-7.23</c:v>
                </c:pt>
                <c:pt idx="2">
                  <c:v>-5.9300000000000006</c:v>
                </c:pt>
              </c:numCache>
            </c:numRef>
          </c:yVal>
          <c:bubbleSize>
            <c:numRef>
              <c:f>Sheet1!$N$129:$N$131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C3-87C5-4FB8-891A-49BCB1DF21E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5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C3D874DF-8846-4B11-A93C-B7BDEDA49DE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4-87C5-4FB8-891A-49BCB1DF21EA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A886C46C-6A5F-438A-89EA-5FF9E0A78C5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5-87C5-4FB8-891A-49BCB1DF21EA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B37B330E-33CE-4E2C-B319-A5FB7D2515D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6-87C5-4FB8-891A-49BCB1DF21EA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97F53FE5-BE2A-4633-8BBB-FAF93F96BB9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7-87C5-4FB8-891A-49BCB1DF21EA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CEFFD5B2-677F-4921-A525-6BEBBDC121E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8-87C5-4FB8-891A-49BCB1DF21EA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A440115E-639C-438F-9795-CF067D598C4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9-87C5-4FB8-891A-49BCB1DF21E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B32DF623-AF47-429F-AD66-E0C56846165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A-87C5-4FB8-891A-49BCB1DF21E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FB2A16DA-177B-40F0-8892-BB40F5AFAFE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B-87C5-4FB8-891A-49BCB1DF21E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339E347C-DEA3-4379-8991-B3BEDE1D4A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C-87C5-4FB8-891A-49BCB1DF21E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72C4E153-7215-4762-9CFF-10B5316D8FB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D-87C5-4FB8-891A-49BCB1DF21EA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434FD615-1D70-4CD7-B10F-9B59CA513E4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E-87C5-4FB8-891A-49BCB1DF21EA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2A05DCE7-3085-40BD-A0BC-2C2AE921CF7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F-87C5-4FB8-891A-49BCB1DF21EA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BE6B0CD6-E083-4DF3-82E7-539F465B778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0-87C5-4FB8-891A-49BCB1DF21EA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F786BF90-9098-4433-9DFD-DEE16C518D6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1-87C5-4FB8-891A-49BCB1DF21EA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307A9681-F150-452A-A0D8-2C6657A4735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2-87C5-4FB8-891A-49BCB1DF21EA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82B081EE-77AB-4A57-A6E3-F2035FB9009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3-87C5-4FB8-891A-49BCB1DF21EA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FD338FDF-C40D-4F7D-9FC1-98B6D32744C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4-87C5-4FB8-891A-49BCB1DF21EA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089C75C8-9E75-424F-BC50-9B3CD2FE7D4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5-87C5-4FB8-891A-49BCB1DF21EA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C84E017B-F2BD-42DD-B3F6-96883B28B17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6-87C5-4FB8-891A-49BCB1DF21EA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9ECE2DC1-3140-4921-A99D-153B2A4AFEA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7-87C5-4FB8-891A-49BCB1DF21EA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40C6BC7C-EA5F-4F92-B3B2-531C1F2A933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8-87C5-4FB8-891A-49BCB1DF21EA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FC68760B-0B50-40EA-9AD1-511DDF441D8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9-87C5-4FB8-891A-49BCB1DF21EA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794A4BB9-4259-4B48-9202-E5C0323E86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A-87C5-4FB8-891A-49BCB1DF21EA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961DEE90-FF39-4754-AB46-03CE94E9FC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B-87C5-4FB8-891A-49BCB1DF21EA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B8A18D31-33B6-46EA-A759-2AFED0809A7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C-87C5-4FB8-891A-49BCB1DF21EA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1C15FF16-8004-4CD7-A7E3-0F04994889D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D-87C5-4FB8-891A-49BCB1DF21EA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6B4081CF-DCAD-4032-BCCC-E8A6419036F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E-87C5-4FB8-891A-49BCB1DF21EA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FD23131A-2A43-411F-B1B8-2354E690375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F-87C5-4FB8-891A-49BCB1DF21EA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8FB7311C-03F9-4B6F-9313-30A59AD8155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0-87C5-4FB8-891A-49BCB1DF21EA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E38FCF46-6CAF-483D-8AE3-B085116C1FC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1-87C5-4FB8-891A-49BCB1DF21EA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BA1B049A-2816-42FA-B940-5EC1B4A8438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2-87C5-4FB8-891A-49BCB1DF21EA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3196CB13-EAAC-4914-96C9-F6AC6128CF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3-87C5-4FB8-891A-49BCB1DF21EA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50AD309A-6794-43CF-902A-8E988AFA14A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4-87C5-4FB8-891A-49BCB1DF21EA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267402B1-F1D0-4E03-919B-3775EF828C3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5-87C5-4FB8-891A-49BCB1DF21EA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46D7A87A-21DD-4D4B-B9E2-AA4D852D4D0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6-87C5-4FB8-891A-49BCB1DF21EA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DEC477D3-0A89-455E-B01E-62A52AFA363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7-87C5-4FB8-891A-49BCB1DF21EA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E3A1C193-8565-4CFC-824E-CB6A2CF3349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8-87C5-4FB8-891A-49BCB1DF21EA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4AD57E11-9ED1-490E-8B3C-FD7CFE20B35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9-87C5-4FB8-891A-49BCB1DF21EA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082EAB99-A224-4883-8535-DA54899B5A8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A-87C5-4FB8-891A-49BCB1DF21EA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6E0ACBB5-F9CD-4CE3-B4EF-EBF02B0C561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B-87C5-4FB8-891A-49BCB1DF21EA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8358F67D-4CC2-4AB3-A43F-6AAFB3212F7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C-87C5-4FB8-891A-49BCB1DF21EA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3B650788-A126-4541-8730-8620D313918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D-87C5-4FB8-891A-49BCB1DF21EA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63FC57C3-C53C-46FA-BC30-0125CB640F8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E-87C5-4FB8-891A-49BCB1DF21EA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5EB6EFF6-63A0-4046-8E83-0777A306ECA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F-87C5-4FB8-891A-49BCB1DF21EA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2BE856EE-F6C7-420E-90AF-E15177D1E65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0-87C5-4FB8-891A-49BCB1DF21EA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6C6D6483-82FD-48FB-95C7-EB7DBEED5E1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1-87C5-4FB8-891A-49BCB1DF21EA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AAAE5A6E-AAFA-4827-871A-13B662E9CE2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2-87C5-4FB8-891A-49BCB1DF21EA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8BDA7C5C-5082-4F1F-B12D-D67DB84411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3-87C5-4FB8-891A-49BCB1DF21EA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C542CC17-5C52-4E18-88EE-6E30E30DE20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4-87C5-4FB8-891A-49BCB1DF21EA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7B4D12D2-B7FE-43C8-855E-D629BD7ACE7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5-87C5-4FB8-891A-49BCB1DF21EA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6A533C09-A523-4E0B-A99C-051A40C6BD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6-87C5-4FB8-891A-49BCB1DF21EA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11EF7FFF-1B85-49A7-9391-22AC43D8A21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7-87C5-4FB8-891A-49BCB1DF21EA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78680F8D-AB64-458E-B2A8-B635E735009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8-87C5-4FB8-891A-49BCB1DF21EA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6114BD6C-6497-437A-ABD1-7D4794ECD57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9-87C5-4FB8-891A-49BCB1DF21EA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9A783E44-E215-4602-BF53-6AFA28073E8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A-87C5-4FB8-891A-49BCB1DF21EA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025126D5-24BB-4D0D-8970-37E9A4348B2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B-87C5-4FB8-891A-49BCB1DF21EA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2ACA1EBE-CF80-4470-A3FC-675BD035809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C-87C5-4FB8-891A-49BCB1DF21EA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AB763513-D632-4D0E-9D66-DE7817B0772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D-87C5-4FB8-891A-49BCB1DF21EA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0847882B-8920-4C94-B2FA-95446C8677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E-87C5-4FB8-891A-49BCB1DF21EA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9600E454-FE8D-4636-ACB1-0DDF730EA9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F-87C5-4FB8-891A-49BCB1DF21EA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9F9EB3EF-FDEC-4638-81FE-EBBE8D97E98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0-87C5-4FB8-891A-49BCB1DF21EA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A8E238A9-F111-4CF8-8EC4-007D80ACB8D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1-87C5-4FB8-891A-49BCB1DF21EA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0B5C4742-DDF3-4A1C-A546-5771BCF3B26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2-87C5-4FB8-891A-49BCB1DF21EA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FE4C4D3F-6BE1-49CD-88B2-F4A6B929083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3-87C5-4FB8-891A-49BCB1DF21EA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DB217F52-08D3-4F57-B4AB-616D178B640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4-87C5-4FB8-891A-49BCB1DF21EA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212F4571-8BC2-4FE8-82F4-79760D08FB7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5-87C5-4FB8-891A-49BCB1DF21EA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EF883D5B-2C6B-44DB-99B1-E4CD3AD797F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6-87C5-4FB8-891A-49BCB1DF21EA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AA618DA7-46D1-4492-9ECE-56434F72EF6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7-87C5-4FB8-891A-49BCB1DF21EA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F2229631-5E42-4C57-89C0-754398CAD90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8-87C5-4FB8-891A-49BCB1DF21EA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4C0C8CDE-1EF2-4EC2-949E-CF6DF2F54D3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9-87C5-4FB8-891A-49BCB1DF21EA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17179104-024F-4FA6-84F3-9570D60FC5E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A-87C5-4FB8-891A-49BCB1DF21EA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C6B5BB6C-C3C6-4455-B436-A7477BCB80E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B-87C5-4FB8-891A-49BCB1DF21EA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7DD80FBB-0B68-4016-B4C4-6DC24CE999F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C-87C5-4FB8-891A-49BCB1DF21EA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B86CC027-C986-4AE7-8414-77BEF85BE9D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D-87C5-4FB8-891A-49BCB1DF21EA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A1A65253-A2CA-4DA5-B68C-278EAAD510D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E-87C5-4FB8-891A-49BCB1DF21EA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716A2240-DD45-4BB7-97EE-B010F32B716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F-87C5-4FB8-891A-49BCB1DF21EA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CCA2BB96-D12E-40A2-8ED3-5659E6C86B0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0-87C5-4FB8-891A-49BCB1DF21EA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E09F134C-07E4-496D-814B-42CEBD6CB14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1-87C5-4FB8-891A-49BCB1DF21EA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29C6CD0B-9330-4C42-A6B9-7787B9BB764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2-87C5-4FB8-891A-49BCB1DF21EA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863FA45B-77B5-41E9-B60B-B86B4C215A7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3-87C5-4FB8-891A-49BCB1DF21EA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609BC9D4-D78B-4FDC-A6E4-D2C7D637C69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4-87C5-4FB8-891A-49BCB1DF21EA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E1D8DC3F-DAD1-485B-9461-1374F6A30D6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5-87C5-4FB8-891A-49BCB1DF21EA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535D0E9F-477C-43E5-B483-C333A8DE412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6-87C5-4FB8-891A-49BCB1DF21EA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7-87C5-4FB8-891A-49BCB1DF21EA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8-87C5-4FB8-891A-49BCB1DF21EA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9-87C5-4FB8-891A-49BCB1DF21EA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A-87C5-4FB8-891A-49BCB1DF21EA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B-87C5-4FB8-891A-49BCB1DF21EA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C-87C5-4FB8-891A-49BCB1DF21EA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D-87C5-4FB8-891A-49BCB1DF21EA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E-87C5-4FB8-891A-49BCB1DF21EA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F-87C5-4FB8-891A-49BCB1DF21EA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0-87C5-4FB8-891A-49BCB1DF21EA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1-87C5-4FB8-891A-49BCB1DF21EA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2-87C5-4FB8-891A-49BCB1DF21EA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3-87C5-4FB8-891A-49BCB1DF21EA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4-87C5-4FB8-891A-49BCB1DF21EA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5-87C5-4FB8-891A-49BCB1DF21EA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6-87C5-4FB8-891A-49BCB1DF21EA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7-87C5-4FB8-891A-49BCB1DF21EA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8-87C5-4FB8-891A-49BCB1DF21EA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9-87C5-4FB8-891A-49BCB1DF21EA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A-87C5-4FB8-891A-49BCB1DF21EA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B-87C5-4FB8-891A-49BCB1DF21EA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C-87C5-4FB8-891A-49BCB1DF21EA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D-87C5-4FB8-891A-49BCB1DF21EA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E-87C5-4FB8-891A-49BCB1DF21EA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F-87C5-4FB8-891A-49BCB1DF21EA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0-87C5-4FB8-891A-49BCB1DF21EA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1-87C5-4FB8-891A-49BCB1DF21EA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2-87C5-4FB8-891A-49BCB1DF21EA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3-87C5-4FB8-891A-49BCB1DF21EA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4-87C5-4FB8-891A-49BCB1DF21EA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5-87C5-4FB8-891A-49BCB1DF21EA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6-87C5-4FB8-891A-49BCB1DF21EA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7-87C5-4FB8-891A-49BCB1DF21EA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8-87C5-4FB8-891A-49BCB1DF21EA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9-87C5-4FB8-891A-49BCB1DF21EA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A-87C5-4FB8-891A-49BCB1DF21EA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B-87C5-4FB8-891A-49BCB1DF21EA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C-87C5-4FB8-891A-49BCB1DF21EA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D-87C5-4FB8-891A-49BCB1DF21EA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E-87C5-4FB8-891A-49BCB1DF21EA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F-87C5-4FB8-891A-49BCB1DF21EA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0-87C5-4FB8-891A-49BCB1DF21EA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1-87C5-4FB8-891A-49BCB1DF21EA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2-87C5-4FB8-891A-49BCB1DF21EA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3-87C5-4FB8-891A-49BCB1DF21EA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4-87C5-4FB8-891A-49BCB1DF21EA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5-87C5-4FB8-891A-49BCB1DF21EA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6-87C5-4FB8-891A-49BCB1DF21EA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7-87C5-4FB8-891A-49BCB1DF21EA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8-87C5-4FB8-891A-49BCB1DF21EA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9-87C5-4FB8-891A-49BCB1DF21EA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A-87C5-4FB8-891A-49BCB1DF21EA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B-87C5-4FB8-891A-49BCB1DF21EA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C-87C5-4FB8-891A-49BCB1DF21E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Sheet1!$A$2:$A$131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93.7</c:v>
                      </c:pt>
                      <c:pt idx="1">
                        <c:v>1.1597150000000001</c:v>
                      </c:pt>
                      <c:pt idx="2">
                        <c:v>-9.9188251580816456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5.576676</c:v>
                      </c:pt>
                      <c:pt idx="8">
                        <c:v>9.6</c:v>
                      </c:pt>
                      <c:pt idx="9">
                        <c:v>6.7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39.461100000000002</c:v>
                      </c:pt>
                      <c:pt idx="14">
                        <c:v>-10.010859608208978</c:v>
                      </c:pt>
                      <c:pt idx="15">
                        <c:v>7.7</c:v>
                      </c:pt>
                      <c:pt idx="16">
                        <c:v>16.08615</c:v>
                      </c:pt>
                      <c:pt idx="17">
                        <c:v>57.4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9.3315439999999992</c:v>
                      </c:pt>
                      <c:pt idx="28">
                        <c:v>10.321249999999999</c:v>
                      </c:pt>
                      <c:pt idx="29">
                        <c:v>7.094239</c:v>
                      </c:pt>
                      <c:pt idx="30">
                        <c:v>59.6</c:v>
                      </c:pt>
                      <c:pt idx="31">
                        <c:v>60.3</c:v>
                      </c:pt>
                      <c:pt idx="32">
                        <c:v>43</c:v>
                      </c:pt>
                      <c:pt idx="33">
                        <c:v>89.3</c:v>
                      </c:pt>
                      <c:pt idx="34">
                        <c:v>73</c:v>
                      </c:pt>
                      <c:pt idx="35">
                        <c:v>5.5</c:v>
                      </c:pt>
                      <c:pt idx="36">
                        <c:v>15.706989999999999</c:v>
                      </c:pt>
                      <c:pt idx="37">
                        <c:v>20.6</c:v>
                      </c:pt>
                      <c:pt idx="38">
                        <c:v>9.0601579999999995</c:v>
                      </c:pt>
                      <c:pt idx="39">
                        <c:v>64.900000000000006</c:v>
                      </c:pt>
                      <c:pt idx="40">
                        <c:v>16.989830000000001</c:v>
                      </c:pt>
                      <c:pt idx="41">
                        <c:v>18.600000000000001</c:v>
                      </c:pt>
                      <c:pt idx="42">
                        <c:v>7.3</c:v>
                      </c:pt>
                      <c:pt idx="43">
                        <c:v>15.3</c:v>
                      </c:pt>
                      <c:pt idx="44">
                        <c:v>13.4</c:v>
                      </c:pt>
                      <c:pt idx="45">
                        <c:v>-10.219165802350842</c:v>
                      </c:pt>
                      <c:pt idx="46">
                        <c:v>13.9</c:v>
                      </c:pt>
                      <c:pt idx="47">
                        <c:v>85.6</c:v>
                      </c:pt>
                      <c:pt idx="48">
                        <c:v>25.91133</c:v>
                      </c:pt>
                      <c:pt idx="49">
                        <c:v>23.440909999999999</c:v>
                      </c:pt>
                      <c:pt idx="50">
                        <c:v>31.4</c:v>
                      </c:pt>
                      <c:pt idx="51">
                        <c:v>19.70007</c:v>
                      </c:pt>
                      <c:pt idx="52">
                        <c:v>45.316189999999999</c:v>
                      </c:pt>
                      <c:pt idx="53">
                        <c:v>30.644390000000001</c:v>
                      </c:pt>
                      <c:pt idx="54">
                        <c:v>38.483400000000003</c:v>
                      </c:pt>
                      <c:pt idx="55">
                        <c:v>15.9</c:v>
                      </c:pt>
                      <c:pt idx="56">
                        <c:v>88.3</c:v>
                      </c:pt>
                      <c:pt idx="57">
                        <c:v>61.8</c:v>
                      </c:pt>
                      <c:pt idx="58">
                        <c:v>43.5</c:v>
                      </c:pt>
                      <c:pt idx="59">
                        <c:v>2.9316819999999999</c:v>
                      </c:pt>
                      <c:pt idx="60">
                        <c:v>71.900000000000006</c:v>
                      </c:pt>
                      <c:pt idx="61">
                        <c:v>42.5</c:v>
                      </c:pt>
                      <c:pt idx="62">
                        <c:v>85.5</c:v>
                      </c:pt>
                      <c:pt idx="63">
                        <c:v>65</c:v>
                      </c:pt>
                      <c:pt idx="64">
                        <c:v>35.899500000000003</c:v>
                      </c:pt>
                      <c:pt idx="65">
                        <c:v>23.173069999999999</c:v>
                      </c:pt>
                      <c:pt idx="66">
                        <c:v>88.9</c:v>
                      </c:pt>
                      <c:pt idx="67">
                        <c:v>51.3</c:v>
                      </c:pt>
                      <c:pt idx="68">
                        <c:v>-14.593737905079866</c:v>
                      </c:pt>
                      <c:pt idx="69">
                        <c:v>19.305350000000001</c:v>
                      </c:pt>
                      <c:pt idx="70">
                        <c:v>93.5</c:v>
                      </c:pt>
                      <c:pt idx="71">
                        <c:v>8.2999989999999997</c:v>
                      </c:pt>
                      <c:pt idx="72">
                        <c:v>13.9</c:v>
                      </c:pt>
                      <c:pt idx="73">
                        <c:v>90.8</c:v>
                      </c:pt>
                      <c:pt idx="74">
                        <c:v>20.6</c:v>
                      </c:pt>
                      <c:pt idx="75">
                        <c:v>84.8</c:v>
                      </c:pt>
                      <c:pt idx="76">
                        <c:v>24.778500000000001</c:v>
                      </c:pt>
                      <c:pt idx="77">
                        <c:v>23.9</c:v>
                      </c:pt>
                      <c:pt idx="78">
                        <c:v>68.400000000000006</c:v>
                      </c:pt>
                      <c:pt idx="79">
                        <c:v>12.8</c:v>
                      </c:pt>
                      <c:pt idx="80">
                        <c:v>33.700000000000003</c:v>
                      </c:pt>
                      <c:pt idx="81">
                        <c:v>89.9</c:v>
                      </c:pt>
                      <c:pt idx="82">
                        <c:v>36.224739999999997</c:v>
                      </c:pt>
                      <c:pt idx="83">
                        <c:v>91.3</c:v>
                      </c:pt>
                      <c:pt idx="84">
                        <c:v>69.3</c:v>
                      </c:pt>
                      <c:pt idx="85">
                        <c:v>0.46815899999999999</c:v>
                      </c:pt>
                      <c:pt idx="86">
                        <c:v>65.3</c:v>
                      </c:pt>
                      <c:pt idx="87">
                        <c:v>31.2</c:v>
                      </c:pt>
                      <c:pt idx="88">
                        <c:v>75.3</c:v>
                      </c:pt>
                      <c:pt idx="89">
                        <c:v>21.5</c:v>
                      </c:pt>
                      <c:pt idx="90">
                        <c:v>-9.1928157240421235</c:v>
                      </c:pt>
                      <c:pt idx="91">
                        <c:v>67.599999999999994</c:v>
                      </c:pt>
                      <c:pt idx="92">
                        <c:v>59.5</c:v>
                      </c:pt>
                      <c:pt idx="93">
                        <c:v>22.1</c:v>
                      </c:pt>
                      <c:pt idx="94">
                        <c:v>20.2</c:v>
                      </c:pt>
                      <c:pt idx="95">
                        <c:v>22.9</c:v>
                      </c:pt>
                      <c:pt idx="96">
                        <c:v>83.1</c:v>
                      </c:pt>
                      <c:pt idx="97">
                        <c:v>42.2</c:v>
                      </c:pt>
                      <c:pt idx="98">
                        <c:v>22.5</c:v>
                      </c:pt>
                      <c:pt idx="99">
                        <c:v>82.2</c:v>
                      </c:pt>
                      <c:pt idx="100">
                        <c:v>76.159840000000003</c:v>
                      </c:pt>
                      <c:pt idx="101">
                        <c:v>39.200000000000003</c:v>
                      </c:pt>
                      <c:pt idx="102">
                        <c:v>20.100000000000001</c:v>
                      </c:pt>
                      <c:pt idx="103">
                        <c:v>73.7</c:v>
                      </c:pt>
                      <c:pt idx="104">
                        <c:v>19.503640000000001</c:v>
                      </c:pt>
                      <c:pt idx="105">
                        <c:v>49.167929999999998</c:v>
                      </c:pt>
                      <c:pt idx="106">
                        <c:v>65</c:v>
                      </c:pt>
                      <c:pt idx="107">
                        <c:v>-12.912313850122509</c:v>
                      </c:pt>
                      <c:pt idx="108">
                        <c:v>15.9</c:v>
                      </c:pt>
                      <c:pt idx="109">
                        <c:v>70.900000000000006</c:v>
                      </c:pt>
                      <c:pt idx="110">
                        <c:v>23.9</c:v>
                      </c:pt>
                      <c:pt idx="111">
                        <c:v>96.3</c:v>
                      </c:pt>
                      <c:pt idx="112">
                        <c:v>51.2</c:v>
                      </c:pt>
                      <c:pt idx="113">
                        <c:v>46.3</c:v>
                      </c:pt>
                      <c:pt idx="114">
                        <c:v>83.600009999999997</c:v>
                      </c:pt>
                      <c:pt idx="115">
                        <c:v>36.6</c:v>
                      </c:pt>
                      <c:pt idx="116">
                        <c:v>45.2</c:v>
                      </c:pt>
                      <c:pt idx="117">
                        <c:v>42</c:v>
                      </c:pt>
                      <c:pt idx="118">
                        <c:v>31.5</c:v>
                      </c:pt>
                      <c:pt idx="119">
                        <c:v>57.9</c:v>
                      </c:pt>
                      <c:pt idx="120">
                        <c:v>39.6</c:v>
                      </c:pt>
                      <c:pt idx="121">
                        <c:v>64.3</c:v>
                      </c:pt>
                      <c:pt idx="122">
                        <c:v>77</c:v>
                      </c:pt>
                      <c:pt idx="123">
                        <c:v>73.7</c:v>
                      </c:pt>
                      <c:pt idx="124">
                        <c:v>39.799999999999997</c:v>
                      </c:pt>
                      <c:pt idx="125">
                        <c:v>63.2</c:v>
                      </c:pt>
                      <c:pt idx="126">
                        <c:v>20.251930000000002</c:v>
                      </c:pt>
                      <c:pt idx="127">
                        <c:v>25</c:v>
                      </c:pt>
                      <c:pt idx="128">
                        <c:v>25</c:v>
                      </c:pt>
                      <c:pt idx="129">
                        <c:v>25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Sheet1!$E$2:$E$131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14.764089999999999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9.5392259999999993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9.8903490000000005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8.9365319999999997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8.9583119999999994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7.8294689999999996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14.755409999999999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12.793480000000001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11.85726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14.589040000000001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-3.2639520000000002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-1.85355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Sheet1!$N$2:$N$128</c15:sqref>
                        </c15:formulaRef>
                      </c:ext>
                    </c:extLst>
                    <c:numCache>
                      <c:formatCode>General</c:formatCode>
                      <c:ptCount val="127"/>
                      <c:pt idx="0">
                        <c:v>194756.2</c:v>
                      </c:pt>
                      <c:pt idx="1">
                        <c:v>169636.1</c:v>
                      </c:pt>
                      <c:pt idx="2">
                        <c:v>124740.8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46767.88</c:v>
                      </c:pt>
                      <c:pt idx="8">
                        <c:v>45927.85</c:v>
                      </c:pt>
                      <c:pt idx="9">
                        <c:v>45484.61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31687.91</c:v>
                      </c:pt>
                      <c:pt idx="14">
                        <c:v>29706.43</c:v>
                      </c:pt>
                      <c:pt idx="15">
                        <c:v>28706.400000000001</c:v>
                      </c:pt>
                      <c:pt idx="16">
                        <c:v>27873.82</c:v>
                      </c:pt>
                      <c:pt idx="17">
                        <c:v>25400.01</c:v>
                      </c:pt>
                      <c:pt idx="18">
                        <c:v>24800.74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17347.84</c:v>
                      </c:pt>
                      <c:pt idx="28">
                        <c:v>16937.8</c:v>
                      </c:pt>
                      <c:pt idx="29">
                        <c:v>15962.03</c:v>
                      </c:pt>
                      <c:pt idx="30">
                        <c:v>15262.22</c:v>
                      </c:pt>
                      <c:pt idx="31">
                        <c:v>14253.46</c:v>
                      </c:pt>
                      <c:pt idx="32">
                        <c:v>14095.67</c:v>
                      </c:pt>
                      <c:pt idx="33">
                        <c:v>14082.93</c:v>
                      </c:pt>
                      <c:pt idx="34">
                        <c:v>14002.04</c:v>
                      </c:pt>
                      <c:pt idx="35">
                        <c:v>13970.13</c:v>
                      </c:pt>
                      <c:pt idx="36">
                        <c:v>13533.98</c:v>
                      </c:pt>
                      <c:pt idx="37">
                        <c:v>13230.63</c:v>
                      </c:pt>
                      <c:pt idx="38">
                        <c:v>12682.72</c:v>
                      </c:pt>
                      <c:pt idx="39">
                        <c:v>12281.89</c:v>
                      </c:pt>
                      <c:pt idx="40">
                        <c:v>11944</c:v>
                      </c:pt>
                      <c:pt idx="41">
                        <c:v>11647.38</c:v>
                      </c:pt>
                      <c:pt idx="42">
                        <c:v>11540.83</c:v>
                      </c:pt>
                      <c:pt idx="43">
                        <c:v>11315.54</c:v>
                      </c:pt>
                      <c:pt idx="44">
                        <c:v>11304.13</c:v>
                      </c:pt>
                      <c:pt idx="45">
                        <c:v>10754.47</c:v>
                      </c:pt>
                      <c:pt idx="46">
                        <c:v>10716.82</c:v>
                      </c:pt>
                      <c:pt idx="47">
                        <c:v>10688.32</c:v>
                      </c:pt>
                      <c:pt idx="48">
                        <c:v>10562.56</c:v>
                      </c:pt>
                      <c:pt idx="49">
                        <c:v>10370.209999999999</c:v>
                      </c:pt>
                      <c:pt idx="50">
                        <c:v>10325.620000000001</c:v>
                      </c:pt>
                      <c:pt idx="51">
                        <c:v>10181.92</c:v>
                      </c:pt>
                      <c:pt idx="52">
                        <c:v>10150.76</c:v>
                      </c:pt>
                      <c:pt idx="53">
                        <c:v>9998.5149999999994</c:v>
                      </c:pt>
                      <c:pt idx="54">
                        <c:v>9865.1579999999994</c:v>
                      </c:pt>
                      <c:pt idx="55">
                        <c:v>9673.08</c:v>
                      </c:pt>
                      <c:pt idx="56">
                        <c:v>9591.8449999999993</c:v>
                      </c:pt>
                      <c:pt idx="57">
                        <c:v>9508.6939999999995</c:v>
                      </c:pt>
                      <c:pt idx="58">
                        <c:v>9415.9449999999997</c:v>
                      </c:pt>
                      <c:pt idx="59">
                        <c:v>9395.1270000000004</c:v>
                      </c:pt>
                      <c:pt idx="60">
                        <c:v>9068.3700000000008</c:v>
                      </c:pt>
                      <c:pt idx="61">
                        <c:v>9047.8680000000004</c:v>
                      </c:pt>
                      <c:pt idx="62">
                        <c:v>9034.3469999999998</c:v>
                      </c:pt>
                      <c:pt idx="63">
                        <c:v>8984.2690000000002</c:v>
                      </c:pt>
                      <c:pt idx="64">
                        <c:v>8883.6389999999992</c:v>
                      </c:pt>
                      <c:pt idx="65">
                        <c:v>8532.5889999999999</c:v>
                      </c:pt>
                      <c:pt idx="66">
                        <c:v>8264.1540000000005</c:v>
                      </c:pt>
                      <c:pt idx="67">
                        <c:v>7636.5609999999997</c:v>
                      </c:pt>
                      <c:pt idx="68">
                        <c:v>7058.0680000000002</c:v>
                      </c:pt>
                      <c:pt idx="69">
                        <c:v>6830.85</c:v>
                      </c:pt>
                      <c:pt idx="70">
                        <c:v>6680.6880000000001</c:v>
                      </c:pt>
                      <c:pt idx="71">
                        <c:v>6554.4080000000004</c:v>
                      </c:pt>
                      <c:pt idx="72">
                        <c:v>6441.1790000000001</c:v>
                      </c:pt>
                      <c:pt idx="73">
                        <c:v>6336.29</c:v>
                      </c:pt>
                      <c:pt idx="74">
                        <c:v>6319.232</c:v>
                      </c:pt>
                      <c:pt idx="75">
                        <c:v>6144.8140000000003</c:v>
                      </c:pt>
                      <c:pt idx="76">
                        <c:v>5957.1130000000003</c:v>
                      </c:pt>
                      <c:pt idx="77">
                        <c:v>5892.75</c:v>
                      </c:pt>
                      <c:pt idx="78">
                        <c:v>5403.0940000000001</c:v>
                      </c:pt>
                      <c:pt idx="79">
                        <c:v>5198.1080000000002</c:v>
                      </c:pt>
                      <c:pt idx="80">
                        <c:v>5188.1980000000003</c:v>
                      </c:pt>
                      <c:pt idx="81">
                        <c:v>4890.2439999999997</c:v>
                      </c:pt>
                      <c:pt idx="82">
                        <c:v>4819.4780000000001</c:v>
                      </c:pt>
                      <c:pt idx="83">
                        <c:v>4474.1030000000001</c:v>
                      </c:pt>
                      <c:pt idx="84">
                        <c:v>4464.7629999999999</c:v>
                      </c:pt>
                      <c:pt idx="85">
                        <c:v>4405.6710000000003</c:v>
                      </c:pt>
                      <c:pt idx="86">
                        <c:v>4233.0060000000003</c:v>
                      </c:pt>
                      <c:pt idx="87">
                        <c:v>4232.6930000000002</c:v>
                      </c:pt>
                      <c:pt idx="88">
                        <c:v>4156.634</c:v>
                      </c:pt>
                      <c:pt idx="89">
                        <c:v>3982.2089999999998</c:v>
                      </c:pt>
                      <c:pt idx="90">
                        <c:v>3630.7779999999998</c:v>
                      </c:pt>
                      <c:pt idx="91">
                        <c:v>3609.5059999999999</c:v>
                      </c:pt>
                      <c:pt idx="92">
                        <c:v>3550.61</c:v>
                      </c:pt>
                      <c:pt idx="93">
                        <c:v>3499.9920000000002</c:v>
                      </c:pt>
                      <c:pt idx="94">
                        <c:v>3303.3470000000002</c:v>
                      </c:pt>
                      <c:pt idx="95">
                        <c:v>3198.6610000000001</c:v>
                      </c:pt>
                      <c:pt idx="96">
                        <c:v>3137.58</c:v>
                      </c:pt>
                      <c:pt idx="97">
                        <c:v>2897.4380000000001</c:v>
                      </c:pt>
                      <c:pt idx="98">
                        <c:v>2854.6880000000001</c:v>
                      </c:pt>
                      <c:pt idx="99">
                        <c:v>2801.2890000000002</c:v>
                      </c:pt>
                      <c:pt idx="100">
                        <c:v>2738.5309999999999</c:v>
                      </c:pt>
                      <c:pt idx="101">
                        <c:v>2692.2809999999999</c:v>
                      </c:pt>
                      <c:pt idx="102">
                        <c:v>2656.335</c:v>
                      </c:pt>
                      <c:pt idx="103">
                        <c:v>2475.6419999999998</c:v>
                      </c:pt>
                      <c:pt idx="104">
                        <c:v>2431.9279999999999</c:v>
                      </c:pt>
                      <c:pt idx="105">
                        <c:v>2326.4650000000001</c:v>
                      </c:pt>
                      <c:pt idx="106">
                        <c:v>2292.654</c:v>
                      </c:pt>
                      <c:pt idx="107">
                        <c:v>2257.3159999999998</c:v>
                      </c:pt>
                      <c:pt idx="108">
                        <c:v>2251.8850000000002</c:v>
                      </c:pt>
                      <c:pt idx="109">
                        <c:v>2247.096</c:v>
                      </c:pt>
                      <c:pt idx="110">
                        <c:v>2205.973</c:v>
                      </c:pt>
                      <c:pt idx="111">
                        <c:v>2203.7719999999999</c:v>
                      </c:pt>
                      <c:pt idx="112">
                        <c:v>2148.8389999999999</c:v>
                      </c:pt>
                      <c:pt idx="113">
                        <c:v>1852.962</c:v>
                      </c:pt>
                      <c:pt idx="114">
                        <c:v>1787.9739999999999</c:v>
                      </c:pt>
                      <c:pt idx="115">
                        <c:v>1763.173</c:v>
                      </c:pt>
                      <c:pt idx="116">
                        <c:v>1679.932</c:v>
                      </c:pt>
                      <c:pt idx="117">
                        <c:v>1671.05</c:v>
                      </c:pt>
                      <c:pt idx="118">
                        <c:v>1568.7329999999999</c:v>
                      </c:pt>
                      <c:pt idx="119">
                        <c:v>1559.9059999999999</c:v>
                      </c:pt>
                      <c:pt idx="120">
                        <c:v>1266.0250000000001</c:v>
                      </c:pt>
                      <c:pt idx="121">
                        <c:v>1263.0429999999999</c:v>
                      </c:pt>
                      <c:pt idx="122">
                        <c:v>1245.595</c:v>
                      </c:pt>
                      <c:pt idx="123">
                        <c:v>1110.3579999999999</c:v>
                      </c:pt>
                      <c:pt idx="124">
                        <c:v>1039.297</c:v>
                      </c:pt>
                      <c:pt idx="125">
                        <c:v>1003.794</c:v>
                      </c:pt>
                      <c:pt idx="126">
                        <c:v>915.69209999999998</c:v>
                      </c:pt>
                    </c:numCache>
                  </c:numRef>
                </c:bubbleSize>
                <c:bubble3D val="0"/>
                <c:extLst>
                  <c:ext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Domestic Banks</c:v>
                        </c:pt>
                        <c:pt idx="1">
                          <c:v>Construction Serv.</c:v>
                        </c:pt>
                        <c:pt idx="2">
                          <c:v>Residential Prop. Opr.</c:v>
                        </c:pt>
                        <c:pt idx="3">
                          <c:v>Office Prop. Opr.</c:v>
                        </c:pt>
                        <c:pt idx="4">
                          <c:v>Elect. Gen &amp; Rtl.</c:v>
                        </c:pt>
                        <c:pt idx="5">
                          <c:v>Other Medical</c:v>
                        </c:pt>
                        <c:pt idx="6">
                          <c:v>General Insurance</c:v>
                        </c:pt>
                        <c:pt idx="8">
                          <c:v>Road Freight Transport</c:v>
                        </c:pt>
                        <c:pt idx="9">
                          <c:v>Comp. System Design</c:v>
                        </c:pt>
                        <c:pt idx="10">
                          <c:v>Retail Prop. Opr.</c:v>
                        </c:pt>
                        <c:pt idx="11">
                          <c:v>Specialist Medical</c:v>
                        </c:pt>
                        <c:pt idx="12">
                          <c:v>Life Insurance</c:v>
                        </c:pt>
                        <c:pt idx="13">
                          <c:v>Other Store-Based Rtl.</c:v>
                        </c:pt>
                        <c:pt idx="14">
                          <c:v>Financial Asset Inv.</c:v>
                        </c:pt>
                        <c:pt idx="17">
                          <c:v>Electricity Distribution</c:v>
                        </c:pt>
                        <c:pt idx="18">
                          <c:v>Engineering Consulting</c:v>
                        </c:pt>
                        <c:pt idx="20">
                          <c:v>Accounting Services</c:v>
                        </c:pt>
                        <c:pt idx="21">
                          <c:v>Supermarkets</c:v>
                        </c:pt>
                        <c:pt idx="23">
                          <c:v>Legal Services</c:v>
                        </c:pt>
                        <c:pt idx="30">
                          <c:v>Funds Mgt. Serv.</c:v>
                        </c:pt>
                        <c:pt idx="31">
                          <c:v>Insurance Brokerage</c:v>
                        </c:pt>
                        <c:pt idx="33">
                          <c:v>Wireless Telecom.</c:v>
                        </c:pt>
                        <c:pt idx="37">
                          <c:v>Credit Cards &amp; SX Serv.</c:v>
                        </c:pt>
                        <c:pt idx="50">
                          <c:v>Hardware Rtl.</c:v>
                        </c:pt>
                        <c:pt idx="51">
                          <c:v>Grocery Whl.</c:v>
                        </c:pt>
                        <c:pt idx="62">
                          <c:v>Wired Telecom.</c:v>
                        </c:pt>
                        <c:pt idx="66">
                          <c:v>Domestic Airlines</c:v>
                        </c:pt>
                        <c:pt idx="71">
                          <c:v>Printing</c:v>
                        </c:pt>
                        <c:pt idx="81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14D-87C5-4FB8-891A-49BCB1DF21EA}"/>
                  </c:ext>
                </c:extLst>
              </c15:ser>
            </c15:filteredBubbleSeries>
            <c15:filteredBubbl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B7C02654-D27D-445D-8A16-A51D153212C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E-87C5-4FB8-891A-49BCB1DF21EA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86DB81BD-5F0D-42A9-B4D5-DD426EFC36E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F-87C5-4FB8-891A-49BCB1DF21EA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FDF372DE-77E1-4A57-9672-B4A1061E015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0-87C5-4FB8-891A-49BCB1DF21EA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AC8A2A56-5952-4EC1-B777-7F20D0FB5FA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1-87C5-4FB8-891A-49BCB1DF21EA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4C6AEB66-0C5A-4BF4-BE72-13FB0CA0C1A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2-87C5-4FB8-891A-49BCB1DF21EA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2F497B69-27CE-42FE-9894-541F0A3F5DE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3-87C5-4FB8-891A-49BCB1DF21E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53B27195-9709-4E9A-8337-AC0AB5BC162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4-87C5-4FB8-891A-49BCB1DF21E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B742D249-7CBC-42BD-A209-5657698F7F4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5-87C5-4FB8-891A-49BCB1DF21E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9B816600-1BC1-4CA1-84C2-01685D707FE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6-87C5-4FB8-891A-49BCB1DF21E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A5DDFB64-FC13-4035-8867-873FC16662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7-87C5-4FB8-891A-49BCB1DF21EA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80DF9604-5919-472B-94CB-1DB27AF9A6F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8-87C5-4FB8-891A-49BCB1DF21EA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E45E30C6-941B-44EF-9BDB-A1DE9BCCE85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9-87C5-4FB8-891A-49BCB1DF21EA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F6E4E015-65D1-4A7D-AA78-9FCF08CA452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A-87C5-4FB8-891A-49BCB1DF21EA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C87F1497-836F-400B-84FB-66CA3BB5395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B-87C5-4FB8-891A-49BCB1DF21EA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866D3352-4AAC-40AA-BF3F-9D1DA4FB29B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C-87C5-4FB8-891A-49BCB1DF21EA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90917AB2-EB83-428F-BD11-9D7A879E23B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D-87C5-4FB8-891A-49BCB1DF21EA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A5190AE9-7B92-4147-9FB8-7793E0E089A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E-87C5-4FB8-891A-49BCB1DF21EA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74379E6C-39F8-403E-8222-80AAA0A1926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F-87C5-4FB8-891A-49BCB1DF21EA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7C5D388F-BD75-4888-9FCB-A664624B85B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0-87C5-4FB8-891A-49BCB1DF21EA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65FC971A-659E-4EDC-B544-0C572249307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1-87C5-4FB8-891A-49BCB1DF21EA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9E4F9E6C-7EF3-4627-A996-168A49A8414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2-87C5-4FB8-891A-49BCB1DF21EA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A426955C-A7BF-4C7D-8B47-C12B3911832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3-87C5-4FB8-891A-49BCB1DF21EA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DBEFA6FD-BC29-47A6-B8A1-ACBBE6A0F93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4-87C5-4FB8-891A-49BCB1DF21EA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09D039F9-AA35-4219-AC99-717B083B146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5-87C5-4FB8-891A-49BCB1DF21EA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5CD96C75-8299-489A-9F34-88C1986A064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6-87C5-4FB8-891A-49BCB1DF21EA}"/>
                      </c:ext>
                    </c:extLst>
                  </c:dLbl>
                  <c:dLbl>
                    <c:idx val="25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F67B94FD-63D0-4379-8695-310EB9C27339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7-87C5-4FB8-891A-49BCB1DF21EA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958F0B8B-216A-465B-B315-E74ED969BEB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8-87C5-4FB8-891A-49BCB1DF21EA}"/>
                      </c:ext>
                    </c:extLst>
                  </c:dLbl>
                  <c:dLbl>
                    <c:idx val="27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8B0D78D9-7C3F-4F8A-A72E-6838EB4C52F3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9-87C5-4FB8-891A-49BCB1DF21EA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70DF0098-6CCA-4F85-91A7-B4C943ECEF6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A-87C5-4FB8-891A-49BCB1DF21EA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29E2846C-C238-4D94-9762-E5BF685D9F9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B-87C5-4FB8-891A-49BCB1DF21EA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E27CD0B8-BABE-45E1-A99F-51C6CB3C762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C-87C5-4FB8-891A-49BCB1DF21EA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0595B8A8-5BA4-49DC-96EA-FAD61BE5073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D-87C5-4FB8-891A-49BCB1DF21EA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5DB97609-5C88-44F2-8B5C-F2B744BC3DB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E-87C5-4FB8-891A-49BCB1DF21EA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99129C65-ADCC-48BB-806E-9D76CE61F2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F-87C5-4FB8-891A-49BCB1DF21EA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AC6270AB-3F42-4374-9490-5563291C4DA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0-87C5-4FB8-891A-49BCB1DF21EA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2BD7D0A1-06DF-43EF-93DE-A2183B0E0E7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1-87C5-4FB8-891A-49BCB1DF21EA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062ECC36-E2C0-432F-9BD6-A44D519DCEE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2-87C5-4FB8-891A-49BCB1DF21EA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B3F4B4BB-B5B5-4AB6-934C-5F8A2158081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3-87C5-4FB8-891A-49BCB1DF21EA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9DD6F008-484B-4D3D-A6FA-174E8F7DBB2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4-87C5-4FB8-891A-49BCB1DF21EA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1A51D847-1CF8-4F0D-A134-D1027174EFB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5-87C5-4FB8-891A-49BCB1DF21EA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FEA3AB76-B08A-4BEB-AAA3-8F8DA2585BB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6-87C5-4FB8-891A-49BCB1DF21EA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A8F5B738-94FE-4224-8AFF-8AEA2E197C4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7-87C5-4FB8-891A-49BCB1DF21EA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25C47E23-F84D-45E1-88B3-CE6500AD6B7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8-87C5-4FB8-891A-49BCB1DF21EA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E344F725-1CEF-44F4-9A20-F3295AAF4EE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9-87C5-4FB8-891A-49BCB1DF21EA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0CE361B7-7614-45E0-95E8-BE64C6746F8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A-87C5-4FB8-891A-49BCB1DF21EA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07CE5D37-A478-4713-B217-EFBAE5255B6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B-87C5-4FB8-891A-49BCB1DF21EA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B66965E8-6E6C-4034-A1D8-0B5AA3DCF16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C-87C5-4FB8-891A-49BCB1DF21EA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6F27C11D-6E9D-473D-902D-4085EBB17A7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D-87C5-4FB8-891A-49BCB1DF21EA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35368CA6-6AD9-4A85-9957-F03C4541F1D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E-87C5-4FB8-891A-49BCB1DF21EA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ABEA9865-F6F6-42FC-BD41-E1E96689D9C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F-87C5-4FB8-891A-49BCB1DF21EA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3A1F2235-8DB7-4C48-A00E-08CCE78669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0-87C5-4FB8-891A-49BCB1DF21EA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3FB9EE3A-2406-44CF-8C38-F3A48BC3D0D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1-87C5-4FB8-891A-49BCB1DF21EA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92DA6F7A-EC80-4394-A142-21978CDFADA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2-87C5-4FB8-891A-49BCB1DF21EA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6C7507DA-608F-448D-B0E5-E868BFE4199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3-87C5-4FB8-891A-49BCB1DF21EA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00EA9F94-14C7-472F-AAF9-8046AAC68D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4-87C5-4FB8-891A-49BCB1DF21EA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7BFE13E4-CEB3-49B7-B732-56B3B12C0AE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5-87C5-4FB8-891A-49BCB1DF21EA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B108EAFF-08A4-4F27-AA7B-EB999EC3C1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6-87C5-4FB8-891A-49BCB1DF21EA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D9D5F4F5-BD0D-41D9-AD6A-DD9640D8B0D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7-87C5-4FB8-891A-49BCB1DF21EA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0931D8BF-FE39-4DE3-AF70-64A4D2D7B3E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8-87C5-4FB8-891A-49BCB1DF21EA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80167AC0-1342-47C5-8640-5C6F343B25C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9-87C5-4FB8-891A-49BCB1DF21EA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522BE57B-EA47-4E4E-9265-F159E5C02BB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A-87C5-4FB8-891A-49BCB1DF21EA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EF63E2F8-ACE1-4F86-81C5-FA7C84646B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B-87C5-4FB8-891A-49BCB1DF21EA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BE6A897E-7714-4B5C-85B7-8EC12BDF1FA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C-87C5-4FB8-891A-49BCB1DF21EA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4A766D43-E606-4CB2-8A46-99C01A4763C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D-87C5-4FB8-891A-49BCB1DF21EA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2B5C12B7-5D8E-4054-9769-2AD41AEE04F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E-87C5-4FB8-891A-49BCB1DF21EA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A9BC1475-55CA-4C13-BE43-87896435532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F-87C5-4FB8-891A-49BCB1DF21EA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A58218C4-C8F1-42BE-8FCC-DD61C9DAC43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0-87C5-4FB8-891A-49BCB1DF21EA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744212C5-D70C-4C3F-887F-E610B3BE8CF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1-87C5-4FB8-891A-49BCB1DF21EA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71815EE5-A9D0-415F-9D2E-B843A843050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2-87C5-4FB8-891A-49BCB1DF21EA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4D8E67ED-7FA6-4B0D-9BAF-22D2707CC9E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3-87C5-4FB8-891A-49BCB1DF21EA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B6CC7AD2-0E72-4FEC-BC9D-558D01BE429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4-87C5-4FB8-891A-49BCB1DF21EA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E8F0D8A6-9F19-4A41-A722-2D5FACB7E57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5-87C5-4FB8-891A-49BCB1DF21EA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797FB4B3-E854-437C-BDBE-92CA3643C1E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6-87C5-4FB8-891A-49BCB1DF21EA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8A110267-AE8F-4439-AF61-5ED7E9B8477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7-87C5-4FB8-891A-49BCB1DF21EA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7C3446CB-C7EC-48DE-8A59-C25745A70C1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8-87C5-4FB8-891A-49BCB1DF21EA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DC7258C5-81F7-4BE1-B888-CC95E32831C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9-87C5-4FB8-891A-49BCB1DF21EA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D7F99840-5750-4E87-AF68-5A527E45AB0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A-87C5-4FB8-891A-49BCB1DF21EA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D1C69EE0-A4E4-4EF3-95CA-4451C0CAEA6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B-87C5-4FB8-891A-49BCB1DF21EA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E40AC879-7C61-4838-B3C5-05C073B15A2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C-87C5-4FB8-891A-49BCB1DF21EA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6E91FF5C-4587-4660-8DBD-EE3FC379152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D-87C5-4FB8-891A-49BCB1DF21EA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72B4E09A-F5DC-47D8-B070-D19812A3D99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E-87C5-4FB8-891A-49BCB1DF21EA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DFCD9569-E0FC-4D96-BB19-57C1350A2F9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F-87C5-4FB8-891A-49BCB1DF21EA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56D82AF2-F3D7-4A6B-A986-3366648908F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A0-87C5-4FB8-891A-49BCB1DF21EA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1-87C5-4FB8-891A-49BCB1DF21EA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2-87C5-4FB8-891A-49BCB1DF21EA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3-87C5-4FB8-891A-49BCB1DF21EA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4-87C5-4FB8-891A-49BCB1DF21EA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5-87C5-4FB8-891A-49BCB1DF21EA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6-87C5-4FB8-891A-49BCB1DF21EA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7-87C5-4FB8-891A-49BCB1DF21EA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8-87C5-4FB8-891A-49BCB1DF21EA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9-87C5-4FB8-891A-49BCB1DF21EA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A-87C5-4FB8-891A-49BCB1DF21EA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B-87C5-4FB8-891A-49BCB1DF21EA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C-87C5-4FB8-891A-49BCB1DF21EA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D-87C5-4FB8-891A-49BCB1DF21EA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E-87C5-4FB8-891A-49BCB1DF21EA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F-87C5-4FB8-891A-49BCB1DF21EA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0-87C5-4FB8-891A-49BCB1DF21EA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1-87C5-4FB8-891A-49BCB1DF21EA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2-87C5-4FB8-891A-49BCB1DF21EA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3-87C5-4FB8-891A-49BCB1DF21EA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4-87C5-4FB8-891A-49BCB1DF21EA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5-87C5-4FB8-891A-49BCB1DF21EA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6-87C5-4FB8-891A-49BCB1DF21EA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7-87C5-4FB8-891A-49BCB1DF21EA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8-87C5-4FB8-891A-49BCB1DF21EA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9-87C5-4FB8-891A-49BCB1DF21EA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A-87C5-4FB8-891A-49BCB1DF21EA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B-87C5-4FB8-891A-49BCB1DF21EA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C-87C5-4FB8-891A-49BCB1DF21EA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D-87C5-4FB8-891A-49BCB1DF21EA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E-87C5-4FB8-891A-49BCB1DF21EA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F-87C5-4FB8-891A-49BCB1DF21EA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0-87C5-4FB8-891A-49BCB1DF21EA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1-87C5-4FB8-891A-49BCB1DF21EA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2-87C5-4FB8-891A-49BCB1DF21EA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3-87C5-4FB8-891A-49BCB1DF21EA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4-87C5-4FB8-891A-49BCB1DF21EA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5-87C5-4FB8-891A-49BCB1DF21EA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6-87C5-4FB8-891A-49BCB1DF21EA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7-87C5-4FB8-891A-49BCB1DF21EA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8-87C5-4FB8-891A-49BCB1DF21EA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9-87C5-4FB8-891A-49BCB1DF21EA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A-87C5-4FB8-891A-49BCB1DF21EA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B-87C5-4FB8-891A-49BCB1DF21EA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C-87C5-4FB8-891A-49BCB1DF21EA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D-87C5-4FB8-891A-49BCB1DF21EA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E-87C5-4FB8-891A-49BCB1DF21EA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F-87C5-4FB8-891A-49BCB1DF21EA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0-87C5-4FB8-891A-49BCB1DF21EA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1-87C5-4FB8-891A-49BCB1DF21EA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2-87C5-4FB8-891A-49BCB1DF21EA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3-87C5-4FB8-891A-49BCB1DF21EA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4-87C5-4FB8-891A-49BCB1DF21EA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5-87C5-4FB8-891A-49BCB1DF21EA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6-87C5-4FB8-891A-49BCB1DF21E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Sheet1!$A$2:$A$131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93.7</c:v>
                      </c:pt>
                      <c:pt idx="1">
                        <c:v>1.1597150000000001</c:v>
                      </c:pt>
                      <c:pt idx="2">
                        <c:v>-9.9188251580816456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5.576676</c:v>
                      </c:pt>
                      <c:pt idx="8">
                        <c:v>9.6</c:v>
                      </c:pt>
                      <c:pt idx="9">
                        <c:v>6.7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39.461100000000002</c:v>
                      </c:pt>
                      <c:pt idx="14">
                        <c:v>-10.010859608208978</c:v>
                      </c:pt>
                      <c:pt idx="15">
                        <c:v>7.7</c:v>
                      </c:pt>
                      <c:pt idx="16">
                        <c:v>16.08615</c:v>
                      </c:pt>
                      <c:pt idx="17">
                        <c:v>57.4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9.3315439999999992</c:v>
                      </c:pt>
                      <c:pt idx="28">
                        <c:v>10.321249999999999</c:v>
                      </c:pt>
                      <c:pt idx="29">
                        <c:v>7.094239</c:v>
                      </c:pt>
                      <c:pt idx="30">
                        <c:v>59.6</c:v>
                      </c:pt>
                      <c:pt idx="31">
                        <c:v>60.3</c:v>
                      </c:pt>
                      <c:pt idx="32">
                        <c:v>43</c:v>
                      </c:pt>
                      <c:pt idx="33">
                        <c:v>89.3</c:v>
                      </c:pt>
                      <c:pt idx="34">
                        <c:v>73</c:v>
                      </c:pt>
                      <c:pt idx="35">
                        <c:v>5.5</c:v>
                      </c:pt>
                      <c:pt idx="36">
                        <c:v>15.706989999999999</c:v>
                      </c:pt>
                      <c:pt idx="37">
                        <c:v>20.6</c:v>
                      </c:pt>
                      <c:pt idx="38">
                        <c:v>9.0601579999999995</c:v>
                      </c:pt>
                      <c:pt idx="39">
                        <c:v>64.900000000000006</c:v>
                      </c:pt>
                      <c:pt idx="40">
                        <c:v>16.989830000000001</c:v>
                      </c:pt>
                      <c:pt idx="41">
                        <c:v>18.600000000000001</c:v>
                      </c:pt>
                      <c:pt idx="42">
                        <c:v>7.3</c:v>
                      </c:pt>
                      <c:pt idx="43">
                        <c:v>15.3</c:v>
                      </c:pt>
                      <c:pt idx="44">
                        <c:v>13.4</c:v>
                      </c:pt>
                      <c:pt idx="45">
                        <c:v>-10.219165802350842</c:v>
                      </c:pt>
                      <c:pt idx="46">
                        <c:v>13.9</c:v>
                      </c:pt>
                      <c:pt idx="47">
                        <c:v>85.6</c:v>
                      </c:pt>
                      <c:pt idx="48">
                        <c:v>25.91133</c:v>
                      </c:pt>
                      <c:pt idx="49">
                        <c:v>23.440909999999999</c:v>
                      </c:pt>
                      <c:pt idx="50">
                        <c:v>31.4</c:v>
                      </c:pt>
                      <c:pt idx="51">
                        <c:v>19.70007</c:v>
                      </c:pt>
                      <c:pt idx="52">
                        <c:v>45.316189999999999</c:v>
                      </c:pt>
                      <c:pt idx="53">
                        <c:v>30.644390000000001</c:v>
                      </c:pt>
                      <c:pt idx="54">
                        <c:v>38.483400000000003</c:v>
                      </c:pt>
                      <c:pt idx="55">
                        <c:v>15.9</c:v>
                      </c:pt>
                      <c:pt idx="56">
                        <c:v>88.3</c:v>
                      </c:pt>
                      <c:pt idx="57">
                        <c:v>61.8</c:v>
                      </c:pt>
                      <c:pt idx="58">
                        <c:v>43.5</c:v>
                      </c:pt>
                      <c:pt idx="59">
                        <c:v>2.9316819999999999</c:v>
                      </c:pt>
                      <c:pt idx="60">
                        <c:v>71.900000000000006</c:v>
                      </c:pt>
                      <c:pt idx="61">
                        <c:v>42.5</c:v>
                      </c:pt>
                      <c:pt idx="62">
                        <c:v>85.5</c:v>
                      </c:pt>
                      <c:pt idx="63">
                        <c:v>65</c:v>
                      </c:pt>
                      <c:pt idx="64">
                        <c:v>35.899500000000003</c:v>
                      </c:pt>
                      <c:pt idx="65">
                        <c:v>23.173069999999999</c:v>
                      </c:pt>
                      <c:pt idx="66">
                        <c:v>88.9</c:v>
                      </c:pt>
                      <c:pt idx="67">
                        <c:v>51.3</c:v>
                      </c:pt>
                      <c:pt idx="68">
                        <c:v>-14.593737905079866</c:v>
                      </c:pt>
                      <c:pt idx="69">
                        <c:v>19.305350000000001</c:v>
                      </c:pt>
                      <c:pt idx="70">
                        <c:v>93.5</c:v>
                      </c:pt>
                      <c:pt idx="71">
                        <c:v>8.2999989999999997</c:v>
                      </c:pt>
                      <c:pt idx="72">
                        <c:v>13.9</c:v>
                      </c:pt>
                      <c:pt idx="73">
                        <c:v>90.8</c:v>
                      </c:pt>
                      <c:pt idx="74">
                        <c:v>20.6</c:v>
                      </c:pt>
                      <c:pt idx="75">
                        <c:v>84.8</c:v>
                      </c:pt>
                      <c:pt idx="76">
                        <c:v>24.778500000000001</c:v>
                      </c:pt>
                      <c:pt idx="77">
                        <c:v>23.9</c:v>
                      </c:pt>
                      <c:pt idx="78">
                        <c:v>68.400000000000006</c:v>
                      </c:pt>
                      <c:pt idx="79">
                        <c:v>12.8</c:v>
                      </c:pt>
                      <c:pt idx="80">
                        <c:v>33.700000000000003</c:v>
                      </c:pt>
                      <c:pt idx="81">
                        <c:v>89.9</c:v>
                      </c:pt>
                      <c:pt idx="82">
                        <c:v>36.224739999999997</c:v>
                      </c:pt>
                      <c:pt idx="83">
                        <c:v>91.3</c:v>
                      </c:pt>
                      <c:pt idx="84">
                        <c:v>69.3</c:v>
                      </c:pt>
                      <c:pt idx="85">
                        <c:v>0.46815899999999999</c:v>
                      </c:pt>
                      <c:pt idx="86">
                        <c:v>65.3</c:v>
                      </c:pt>
                      <c:pt idx="87">
                        <c:v>31.2</c:v>
                      </c:pt>
                      <c:pt idx="88">
                        <c:v>75.3</c:v>
                      </c:pt>
                      <c:pt idx="89">
                        <c:v>21.5</c:v>
                      </c:pt>
                      <c:pt idx="90">
                        <c:v>-9.1928157240421235</c:v>
                      </c:pt>
                      <c:pt idx="91">
                        <c:v>67.599999999999994</c:v>
                      </c:pt>
                      <c:pt idx="92">
                        <c:v>59.5</c:v>
                      </c:pt>
                      <c:pt idx="93">
                        <c:v>22.1</c:v>
                      </c:pt>
                      <c:pt idx="94">
                        <c:v>20.2</c:v>
                      </c:pt>
                      <c:pt idx="95">
                        <c:v>22.9</c:v>
                      </c:pt>
                      <c:pt idx="96">
                        <c:v>83.1</c:v>
                      </c:pt>
                      <c:pt idx="97">
                        <c:v>42.2</c:v>
                      </c:pt>
                      <c:pt idx="98">
                        <c:v>22.5</c:v>
                      </c:pt>
                      <c:pt idx="99">
                        <c:v>82.2</c:v>
                      </c:pt>
                      <c:pt idx="100">
                        <c:v>76.159840000000003</c:v>
                      </c:pt>
                      <c:pt idx="101">
                        <c:v>39.200000000000003</c:v>
                      </c:pt>
                      <c:pt idx="102">
                        <c:v>20.100000000000001</c:v>
                      </c:pt>
                      <c:pt idx="103">
                        <c:v>73.7</c:v>
                      </c:pt>
                      <c:pt idx="104">
                        <c:v>19.503640000000001</c:v>
                      </c:pt>
                      <c:pt idx="105">
                        <c:v>49.167929999999998</c:v>
                      </c:pt>
                      <c:pt idx="106">
                        <c:v>65</c:v>
                      </c:pt>
                      <c:pt idx="107">
                        <c:v>-12.912313850122509</c:v>
                      </c:pt>
                      <c:pt idx="108">
                        <c:v>15.9</c:v>
                      </c:pt>
                      <c:pt idx="109">
                        <c:v>70.900000000000006</c:v>
                      </c:pt>
                      <c:pt idx="110">
                        <c:v>23.9</c:v>
                      </c:pt>
                      <c:pt idx="111">
                        <c:v>96.3</c:v>
                      </c:pt>
                      <c:pt idx="112">
                        <c:v>51.2</c:v>
                      </c:pt>
                      <c:pt idx="113">
                        <c:v>46.3</c:v>
                      </c:pt>
                      <c:pt idx="114">
                        <c:v>83.600009999999997</c:v>
                      </c:pt>
                      <c:pt idx="115">
                        <c:v>36.6</c:v>
                      </c:pt>
                      <c:pt idx="116">
                        <c:v>45.2</c:v>
                      </c:pt>
                      <c:pt idx="117">
                        <c:v>42</c:v>
                      </c:pt>
                      <c:pt idx="118">
                        <c:v>31.5</c:v>
                      </c:pt>
                      <c:pt idx="119">
                        <c:v>57.9</c:v>
                      </c:pt>
                      <c:pt idx="120">
                        <c:v>39.6</c:v>
                      </c:pt>
                      <c:pt idx="121">
                        <c:v>64.3</c:v>
                      </c:pt>
                      <c:pt idx="122">
                        <c:v>77</c:v>
                      </c:pt>
                      <c:pt idx="123">
                        <c:v>73.7</c:v>
                      </c:pt>
                      <c:pt idx="124">
                        <c:v>39.799999999999997</c:v>
                      </c:pt>
                      <c:pt idx="125">
                        <c:v>63.2</c:v>
                      </c:pt>
                      <c:pt idx="126">
                        <c:v>20.251930000000002</c:v>
                      </c:pt>
                      <c:pt idx="127">
                        <c:v>25</c:v>
                      </c:pt>
                      <c:pt idx="128">
                        <c:v>25</c:v>
                      </c:pt>
                      <c:pt idx="129">
                        <c:v>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Sheet1!$D$2:$D$131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21.932189999999999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16.38456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22.515560000000001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16.035969999999999</c:v>
                      </c:pt>
                      <c:pt idx="65">
                        <c:v>-99</c:v>
                      </c:pt>
                      <c:pt idx="66">
                        <c:v>-4.3240550000000004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4.9499149999999998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-3.7230370000000002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13.45767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6.2016080000000002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10.814030000000001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9.4496970000000005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11.60355</c:v>
                      </c:pt>
                      <c:pt idx="111">
                        <c:v>23.525600000000001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28.18834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9.8942259999999997</c:v>
                      </c:pt>
                      <c:pt idx="118">
                        <c:v>-99</c:v>
                      </c:pt>
                      <c:pt idx="119">
                        <c:v>7.5039360000000004</c:v>
                      </c:pt>
                      <c:pt idx="120">
                        <c:v>11.099690000000001</c:v>
                      </c:pt>
                      <c:pt idx="121">
                        <c:v>-99</c:v>
                      </c:pt>
                      <c:pt idx="122">
                        <c:v>8.1965839999999996</c:v>
                      </c:pt>
                      <c:pt idx="123">
                        <c:v>-99</c:v>
                      </c:pt>
                      <c:pt idx="124">
                        <c:v>11.34822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Sheet1!$N$2:$N$128</c15:sqref>
                        </c15:formulaRef>
                      </c:ext>
                    </c:extLst>
                    <c:numCache>
                      <c:formatCode>General</c:formatCode>
                      <c:ptCount val="127"/>
                      <c:pt idx="0">
                        <c:v>194756.2</c:v>
                      </c:pt>
                      <c:pt idx="1">
                        <c:v>169636.1</c:v>
                      </c:pt>
                      <c:pt idx="2">
                        <c:v>124740.8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46767.88</c:v>
                      </c:pt>
                      <c:pt idx="8">
                        <c:v>45927.85</c:v>
                      </c:pt>
                      <c:pt idx="9">
                        <c:v>45484.61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31687.91</c:v>
                      </c:pt>
                      <c:pt idx="14">
                        <c:v>29706.43</c:v>
                      </c:pt>
                      <c:pt idx="15">
                        <c:v>28706.400000000001</c:v>
                      </c:pt>
                      <c:pt idx="16">
                        <c:v>27873.82</c:v>
                      </c:pt>
                      <c:pt idx="17">
                        <c:v>25400.01</c:v>
                      </c:pt>
                      <c:pt idx="18">
                        <c:v>24800.74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17347.84</c:v>
                      </c:pt>
                      <c:pt idx="28">
                        <c:v>16937.8</c:v>
                      </c:pt>
                      <c:pt idx="29">
                        <c:v>15962.03</c:v>
                      </c:pt>
                      <c:pt idx="30">
                        <c:v>15262.22</c:v>
                      </c:pt>
                      <c:pt idx="31">
                        <c:v>14253.46</c:v>
                      </c:pt>
                      <c:pt idx="32">
                        <c:v>14095.67</c:v>
                      </c:pt>
                      <c:pt idx="33">
                        <c:v>14082.93</c:v>
                      </c:pt>
                      <c:pt idx="34">
                        <c:v>14002.04</c:v>
                      </c:pt>
                      <c:pt idx="35">
                        <c:v>13970.13</c:v>
                      </c:pt>
                      <c:pt idx="36">
                        <c:v>13533.98</c:v>
                      </c:pt>
                      <c:pt idx="37">
                        <c:v>13230.63</c:v>
                      </c:pt>
                      <c:pt idx="38">
                        <c:v>12682.72</c:v>
                      </c:pt>
                      <c:pt idx="39">
                        <c:v>12281.89</c:v>
                      </c:pt>
                      <c:pt idx="40">
                        <c:v>11944</c:v>
                      </c:pt>
                      <c:pt idx="41">
                        <c:v>11647.38</c:v>
                      </c:pt>
                      <c:pt idx="42">
                        <c:v>11540.83</c:v>
                      </c:pt>
                      <c:pt idx="43">
                        <c:v>11315.54</c:v>
                      </c:pt>
                      <c:pt idx="44">
                        <c:v>11304.13</c:v>
                      </c:pt>
                      <c:pt idx="45">
                        <c:v>10754.47</c:v>
                      </c:pt>
                      <c:pt idx="46">
                        <c:v>10716.82</c:v>
                      </c:pt>
                      <c:pt idx="47">
                        <c:v>10688.32</c:v>
                      </c:pt>
                      <c:pt idx="48">
                        <c:v>10562.56</c:v>
                      </c:pt>
                      <c:pt idx="49">
                        <c:v>10370.209999999999</c:v>
                      </c:pt>
                      <c:pt idx="50">
                        <c:v>10325.620000000001</c:v>
                      </c:pt>
                      <c:pt idx="51">
                        <c:v>10181.92</c:v>
                      </c:pt>
                      <c:pt idx="52">
                        <c:v>10150.76</c:v>
                      </c:pt>
                      <c:pt idx="53">
                        <c:v>9998.5149999999994</c:v>
                      </c:pt>
                      <c:pt idx="54">
                        <c:v>9865.1579999999994</c:v>
                      </c:pt>
                      <c:pt idx="55">
                        <c:v>9673.08</c:v>
                      </c:pt>
                      <c:pt idx="56">
                        <c:v>9591.8449999999993</c:v>
                      </c:pt>
                      <c:pt idx="57">
                        <c:v>9508.6939999999995</c:v>
                      </c:pt>
                      <c:pt idx="58">
                        <c:v>9415.9449999999997</c:v>
                      </c:pt>
                      <c:pt idx="59">
                        <c:v>9395.1270000000004</c:v>
                      </c:pt>
                      <c:pt idx="60">
                        <c:v>9068.3700000000008</c:v>
                      </c:pt>
                      <c:pt idx="61">
                        <c:v>9047.8680000000004</c:v>
                      </c:pt>
                      <c:pt idx="62">
                        <c:v>9034.3469999999998</c:v>
                      </c:pt>
                      <c:pt idx="63">
                        <c:v>8984.2690000000002</c:v>
                      </c:pt>
                      <c:pt idx="64">
                        <c:v>8883.6389999999992</c:v>
                      </c:pt>
                      <c:pt idx="65">
                        <c:v>8532.5889999999999</c:v>
                      </c:pt>
                      <c:pt idx="66">
                        <c:v>8264.1540000000005</c:v>
                      </c:pt>
                      <c:pt idx="67">
                        <c:v>7636.5609999999997</c:v>
                      </c:pt>
                      <c:pt idx="68">
                        <c:v>7058.0680000000002</c:v>
                      </c:pt>
                      <c:pt idx="69">
                        <c:v>6830.85</c:v>
                      </c:pt>
                      <c:pt idx="70">
                        <c:v>6680.6880000000001</c:v>
                      </c:pt>
                      <c:pt idx="71">
                        <c:v>6554.4080000000004</c:v>
                      </c:pt>
                      <c:pt idx="72">
                        <c:v>6441.1790000000001</c:v>
                      </c:pt>
                      <c:pt idx="73">
                        <c:v>6336.29</c:v>
                      </c:pt>
                      <c:pt idx="74">
                        <c:v>6319.232</c:v>
                      </c:pt>
                      <c:pt idx="75">
                        <c:v>6144.8140000000003</c:v>
                      </c:pt>
                      <c:pt idx="76">
                        <c:v>5957.1130000000003</c:v>
                      </c:pt>
                      <c:pt idx="77">
                        <c:v>5892.75</c:v>
                      </c:pt>
                      <c:pt idx="78">
                        <c:v>5403.0940000000001</c:v>
                      </c:pt>
                      <c:pt idx="79">
                        <c:v>5198.1080000000002</c:v>
                      </c:pt>
                      <c:pt idx="80">
                        <c:v>5188.1980000000003</c:v>
                      </c:pt>
                      <c:pt idx="81">
                        <c:v>4890.2439999999997</c:v>
                      </c:pt>
                      <c:pt idx="82">
                        <c:v>4819.4780000000001</c:v>
                      </c:pt>
                      <c:pt idx="83">
                        <c:v>4474.1030000000001</c:v>
                      </c:pt>
                      <c:pt idx="84">
                        <c:v>4464.7629999999999</c:v>
                      </c:pt>
                      <c:pt idx="85">
                        <c:v>4405.6710000000003</c:v>
                      </c:pt>
                      <c:pt idx="86">
                        <c:v>4233.0060000000003</c:v>
                      </c:pt>
                      <c:pt idx="87">
                        <c:v>4232.6930000000002</c:v>
                      </c:pt>
                      <c:pt idx="88">
                        <c:v>4156.634</c:v>
                      </c:pt>
                      <c:pt idx="89">
                        <c:v>3982.2089999999998</c:v>
                      </c:pt>
                      <c:pt idx="90">
                        <c:v>3630.7779999999998</c:v>
                      </c:pt>
                      <c:pt idx="91">
                        <c:v>3609.5059999999999</c:v>
                      </c:pt>
                      <c:pt idx="92">
                        <c:v>3550.61</c:v>
                      </c:pt>
                      <c:pt idx="93">
                        <c:v>3499.9920000000002</c:v>
                      </c:pt>
                      <c:pt idx="94">
                        <c:v>3303.3470000000002</c:v>
                      </c:pt>
                      <c:pt idx="95">
                        <c:v>3198.6610000000001</c:v>
                      </c:pt>
                      <c:pt idx="96">
                        <c:v>3137.58</c:v>
                      </c:pt>
                      <c:pt idx="97">
                        <c:v>2897.4380000000001</c:v>
                      </c:pt>
                      <c:pt idx="98">
                        <c:v>2854.6880000000001</c:v>
                      </c:pt>
                      <c:pt idx="99">
                        <c:v>2801.2890000000002</c:v>
                      </c:pt>
                      <c:pt idx="100">
                        <c:v>2738.5309999999999</c:v>
                      </c:pt>
                      <c:pt idx="101">
                        <c:v>2692.2809999999999</c:v>
                      </c:pt>
                      <c:pt idx="102">
                        <c:v>2656.335</c:v>
                      </c:pt>
                      <c:pt idx="103">
                        <c:v>2475.6419999999998</c:v>
                      </c:pt>
                      <c:pt idx="104">
                        <c:v>2431.9279999999999</c:v>
                      </c:pt>
                      <c:pt idx="105">
                        <c:v>2326.4650000000001</c:v>
                      </c:pt>
                      <c:pt idx="106">
                        <c:v>2292.654</c:v>
                      </c:pt>
                      <c:pt idx="107">
                        <c:v>2257.3159999999998</c:v>
                      </c:pt>
                      <c:pt idx="108">
                        <c:v>2251.8850000000002</c:v>
                      </c:pt>
                      <c:pt idx="109">
                        <c:v>2247.096</c:v>
                      </c:pt>
                      <c:pt idx="110">
                        <c:v>2205.973</c:v>
                      </c:pt>
                      <c:pt idx="111">
                        <c:v>2203.7719999999999</c:v>
                      </c:pt>
                      <c:pt idx="112">
                        <c:v>2148.8389999999999</c:v>
                      </c:pt>
                      <c:pt idx="113">
                        <c:v>1852.962</c:v>
                      </c:pt>
                      <c:pt idx="114">
                        <c:v>1787.9739999999999</c:v>
                      </c:pt>
                      <c:pt idx="115">
                        <c:v>1763.173</c:v>
                      </c:pt>
                      <c:pt idx="116">
                        <c:v>1679.932</c:v>
                      </c:pt>
                      <c:pt idx="117">
                        <c:v>1671.05</c:v>
                      </c:pt>
                      <c:pt idx="118">
                        <c:v>1568.7329999999999</c:v>
                      </c:pt>
                      <c:pt idx="119">
                        <c:v>1559.9059999999999</c:v>
                      </c:pt>
                      <c:pt idx="120">
                        <c:v>1266.0250000000001</c:v>
                      </c:pt>
                      <c:pt idx="121">
                        <c:v>1263.0429999999999</c:v>
                      </c:pt>
                      <c:pt idx="122">
                        <c:v>1245.595</c:v>
                      </c:pt>
                      <c:pt idx="123">
                        <c:v>1110.3579999999999</c:v>
                      </c:pt>
                      <c:pt idx="124">
                        <c:v>1039.297</c:v>
                      </c:pt>
                      <c:pt idx="125">
                        <c:v>1003.794</c:v>
                      </c:pt>
                      <c:pt idx="126">
                        <c:v>915.69209999999998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Domestic Banks</c:v>
                        </c:pt>
                        <c:pt idx="1">
                          <c:v>Construction Serv.</c:v>
                        </c:pt>
                        <c:pt idx="2">
                          <c:v>Residential Prop. Opr.</c:v>
                        </c:pt>
                        <c:pt idx="3">
                          <c:v>Office Prop. Opr.</c:v>
                        </c:pt>
                        <c:pt idx="4">
                          <c:v>Elect. Gen &amp; Rtl.</c:v>
                        </c:pt>
                        <c:pt idx="5">
                          <c:v>Other Medical</c:v>
                        </c:pt>
                        <c:pt idx="6">
                          <c:v>General Insurance</c:v>
                        </c:pt>
                        <c:pt idx="8">
                          <c:v>Road Freight Transport</c:v>
                        </c:pt>
                        <c:pt idx="9">
                          <c:v>Comp. System Design</c:v>
                        </c:pt>
                        <c:pt idx="10">
                          <c:v>Retail Prop. Opr.</c:v>
                        </c:pt>
                        <c:pt idx="11">
                          <c:v>Specialist Medical</c:v>
                        </c:pt>
                        <c:pt idx="12">
                          <c:v>Life Insurance</c:v>
                        </c:pt>
                        <c:pt idx="13">
                          <c:v>Other Store-Based Rtl.</c:v>
                        </c:pt>
                        <c:pt idx="14">
                          <c:v>Financial Asset Inv.</c:v>
                        </c:pt>
                        <c:pt idx="17">
                          <c:v>Electricity Distribution</c:v>
                        </c:pt>
                        <c:pt idx="18">
                          <c:v>Engineering Consulting</c:v>
                        </c:pt>
                        <c:pt idx="20">
                          <c:v>Accounting Services</c:v>
                        </c:pt>
                        <c:pt idx="21">
                          <c:v>Supermarkets</c:v>
                        </c:pt>
                        <c:pt idx="23">
                          <c:v>Legal Services</c:v>
                        </c:pt>
                        <c:pt idx="30">
                          <c:v>Funds Mgt. Serv.</c:v>
                        </c:pt>
                        <c:pt idx="31">
                          <c:v>Insurance Brokerage</c:v>
                        </c:pt>
                        <c:pt idx="33">
                          <c:v>Wireless Telecom.</c:v>
                        </c:pt>
                        <c:pt idx="37">
                          <c:v>Credit Cards &amp; SX Serv.</c:v>
                        </c:pt>
                        <c:pt idx="50">
                          <c:v>Hardware Rtl.</c:v>
                        </c:pt>
                        <c:pt idx="51">
                          <c:v>Grocery Whl.</c:v>
                        </c:pt>
                        <c:pt idx="62">
                          <c:v>Wired Telecom.</c:v>
                        </c:pt>
                        <c:pt idx="66">
                          <c:v>Domestic Airlines</c:v>
                        </c:pt>
                        <c:pt idx="71">
                          <c:v>Printing</c:v>
                        </c:pt>
                        <c:pt idx="81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1D7-87C5-4FB8-891A-49BCB1DF21EA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F791CF8F-C514-4808-A75E-842E802AA26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8-87C5-4FB8-891A-49BCB1DF21EA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EE6386B1-94F5-4515-8912-37236194A6E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9-87C5-4FB8-891A-49BCB1DF21EA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C3CDB58A-587A-4AE8-9A08-6FE33D72500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A-87C5-4FB8-891A-49BCB1DF21EA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C70EB898-4BFE-4077-85F4-71E4F1DBB48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B-87C5-4FB8-891A-49BCB1DF21EA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381F825E-8F5F-4DF2-B636-54842D11C3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C-87C5-4FB8-891A-49BCB1DF21EA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E54CA96E-B45C-4F8E-9314-EBBAEC7BA4B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D-87C5-4FB8-891A-49BCB1DF21E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D3877E9E-1935-4241-9E3B-5AD4AF7D5D6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E-87C5-4FB8-891A-49BCB1DF21E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2549C40F-59E4-4F12-AF76-2A663451DA4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F-87C5-4FB8-891A-49BCB1DF21E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EEE7F563-37F4-4324-9BF3-8CE16692A23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0-87C5-4FB8-891A-49BCB1DF21E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A3461E3E-173A-41C9-97F4-9A0DB37828D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1-87C5-4FB8-891A-49BCB1DF21EA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FD4B5342-9825-469B-B2BE-D6E96C1E9C0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2-87C5-4FB8-891A-49BCB1DF21EA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DF4D7CDD-E746-4F31-8CF7-F19C7A1BC96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3-87C5-4FB8-891A-49BCB1DF21EA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B34C22E5-6D3D-4E27-884D-3F7272CEAFC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4-87C5-4FB8-891A-49BCB1DF21EA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BC979385-72AD-4FED-873C-D570B08E2C4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5-87C5-4FB8-891A-49BCB1DF21EA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43ACF4E7-A67F-435B-B3B8-2F0E35B0C2D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6-87C5-4FB8-891A-49BCB1DF21EA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39B1A120-2101-46E8-80B0-D87B5146EE0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7-87C5-4FB8-891A-49BCB1DF21EA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2D32DBBF-BEF5-4CED-A4D9-881C3782481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8-87C5-4FB8-891A-49BCB1DF21EA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547453DE-6030-4860-895A-9F619ACEE5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9-87C5-4FB8-891A-49BCB1DF21EA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F529785C-9D3A-4FC9-BDFE-5EDC1ACABA6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A-87C5-4FB8-891A-49BCB1DF21EA}"/>
                      </c:ext>
                    </c:extLst>
                  </c:dLbl>
                  <c:dLbl>
                    <c:idx val="19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82F946F0-6C4E-4718-993B-B4DA2DEC6DE2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B-87C5-4FB8-891A-49BCB1DF21EA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FCD9C22B-0B22-4C62-8FCC-34C72F0BFF5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C-87C5-4FB8-891A-49BCB1DF21EA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0A435EBC-9CA8-4F0F-8807-CED24262D7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D-87C5-4FB8-891A-49BCB1DF21EA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9021D3F6-A483-4329-9E82-C4C3FE6B4E6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E-87C5-4FB8-891A-49BCB1DF21EA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A336A8AD-C804-4EA9-803F-1EC7CF7B5D3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F-87C5-4FB8-891A-49BCB1DF21EA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397C84B8-68B7-4C70-9EEA-F193D37D804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0-87C5-4FB8-891A-49BCB1DF21EA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412936B3-9161-459B-9D0C-576BC7E62FA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1-87C5-4FB8-891A-49BCB1DF21EA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1EDF7614-AA7F-4A27-B34D-F12C43D928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2-87C5-4FB8-891A-49BCB1DF21EA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80616470-E2F5-46C0-A250-5F09829636C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3-87C5-4FB8-891A-49BCB1DF21EA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73B30615-3C15-40C1-A5EB-7463E7E91EF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4-87C5-4FB8-891A-49BCB1DF21EA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5923DBD6-358C-462A-B1BA-80F73402A9E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5-87C5-4FB8-891A-49BCB1DF21EA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1D55D2DB-81DC-4658-BAA6-4FE3F29EE21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6-87C5-4FB8-891A-49BCB1DF21EA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0481DF54-F714-4455-B0BD-3CBB197166F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7-87C5-4FB8-891A-49BCB1DF21EA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A77CF00E-3F0E-4B8E-99DA-BBC8E98DEC9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8-87C5-4FB8-891A-49BCB1DF21EA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CD05E3D7-791E-4097-93B8-B88B4953272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9-87C5-4FB8-891A-49BCB1DF21EA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B47E293C-21A4-432C-9B24-4689ABAEEAF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A-87C5-4FB8-891A-49BCB1DF21EA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1125B4B1-2918-4E86-8B5A-F3A463AB2BD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B-87C5-4FB8-891A-49BCB1DF21EA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9BA05A2B-B36C-4FE3-B87E-3DB82B3248B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C-87C5-4FB8-891A-49BCB1DF21EA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31AD2D49-BA83-4C66-82FD-4E8E53D0A50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D-87C5-4FB8-891A-49BCB1DF21EA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7854E713-FE95-49B1-BF3D-AB96AC29B5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E-87C5-4FB8-891A-49BCB1DF21EA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4E6189C7-74FC-44D0-A084-E8371499DA0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F-87C5-4FB8-891A-49BCB1DF21EA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925F533C-6913-459B-9009-BC3B2B9E81C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0-87C5-4FB8-891A-49BCB1DF21EA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62632393-31D4-4214-AEE9-FEC50E2E7BD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1-87C5-4FB8-891A-49BCB1DF21EA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98C22044-FBDB-4A38-AC1C-4ECB8CB84A6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2-87C5-4FB8-891A-49BCB1DF21EA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F50D826E-FD89-45C6-92EB-6B467DBB99E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3-87C5-4FB8-891A-49BCB1DF21EA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3E6CCA99-8814-4ED0-BB36-00E3A77B4BD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4-87C5-4FB8-891A-49BCB1DF21EA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F9906FDA-B0F6-4C39-99F9-3B0A2110D43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5-87C5-4FB8-891A-49BCB1DF21EA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2191F049-3C7C-4D66-AAD3-C38619B56E8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6-87C5-4FB8-891A-49BCB1DF21EA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C1F70FA3-53BF-43FC-87D7-0DE6FD6940F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7-87C5-4FB8-891A-49BCB1DF21EA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E571453A-B457-45EE-B52C-D91C065A972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8-87C5-4FB8-891A-49BCB1DF21EA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D254FF01-5B14-45A1-9432-31DA05D34DF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9-87C5-4FB8-891A-49BCB1DF21EA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330DD543-734A-4E6B-A762-9985E33220E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A-87C5-4FB8-891A-49BCB1DF21EA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B31F58F9-505C-47A9-9034-548BFE39D01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B-87C5-4FB8-891A-49BCB1DF21EA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2DB8A4D2-08F1-4015-BF12-6E9C2F4AE4E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C-87C5-4FB8-891A-49BCB1DF21EA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5094E567-1549-43A3-BFB4-5683E15A876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D-87C5-4FB8-891A-49BCB1DF21EA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717A6AEC-CBCB-4835-AA2A-7B00CEA034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E-87C5-4FB8-891A-49BCB1DF21EA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F6CBF1C2-9986-40FD-B4C4-3EE288E820A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F-87C5-4FB8-891A-49BCB1DF21EA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D9B3B3E2-801A-42A1-BAA4-B27F361471C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0-87C5-4FB8-891A-49BCB1DF21EA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F88DE8CB-48F9-4045-89D0-E42E268FF88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1-87C5-4FB8-891A-49BCB1DF21EA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D67275B3-A583-4478-BD5D-BCA6F7C97A5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2-87C5-4FB8-891A-49BCB1DF21EA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D8B66E58-9FB0-470C-97F6-68AC42C0DCB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3-87C5-4FB8-891A-49BCB1DF21EA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451C060F-4046-4869-A292-3534ECE2965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4-87C5-4FB8-891A-49BCB1DF21EA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CB6AC6B4-C14D-4AAF-B17F-DEC5D3ED48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5-87C5-4FB8-891A-49BCB1DF21EA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042781AA-C04B-470D-84EC-80315EF5DB9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6-87C5-4FB8-891A-49BCB1DF21EA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C1A281BC-FAA3-42E6-B72C-179E4FA1386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7-87C5-4FB8-891A-49BCB1DF21EA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F96DDCC0-F742-4526-90E4-4A788D9C16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8-87C5-4FB8-891A-49BCB1DF21EA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BF8B6398-61EE-4FAB-A526-BEC937BF725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9-87C5-4FB8-891A-49BCB1DF21EA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1F16931E-5623-4534-A1FD-2D39B659B30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A-87C5-4FB8-891A-49BCB1DF21EA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E520AD96-E199-43B1-A123-8AE5085E3C5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B-87C5-4FB8-891A-49BCB1DF21EA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75A5D9FF-8864-49ED-B9E3-99FF6D511D0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C-87C5-4FB8-891A-49BCB1DF21EA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13EEB006-8CE1-4290-961F-078067DDE95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D-87C5-4FB8-891A-49BCB1DF21EA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6884E01E-454B-4CD4-B31C-627112C10EF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E-87C5-4FB8-891A-49BCB1DF21EA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0208C7A3-3829-42E5-BB94-80469FE0E88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F-87C5-4FB8-891A-49BCB1DF21EA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DD854B9A-487B-4B7A-929E-7CB820688A7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0-87C5-4FB8-891A-49BCB1DF21EA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B5079469-53D0-4393-BFE7-AADFEED029D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1-87C5-4FB8-891A-49BCB1DF21EA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A2EB759A-46B9-44CD-B3A7-237D77FF7D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2-87C5-4FB8-891A-49BCB1DF21EA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1CD43A99-A24F-4377-A592-5E6F2C0B4BA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3-87C5-4FB8-891A-49BCB1DF21EA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BD01B4F3-133E-4203-AB7B-DE713FC4C10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4-87C5-4FB8-891A-49BCB1DF21EA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684EEF29-D446-45C8-A3F1-4827D81DC46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5-87C5-4FB8-891A-49BCB1DF21EA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18A183C2-9463-43FD-A586-EBE34570306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6-87C5-4FB8-891A-49BCB1DF21EA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3272F76F-6403-4E5F-AF6E-E5C2501ED48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7-87C5-4FB8-891A-49BCB1DF21EA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984BD091-51AA-4C86-8F26-A8A9C8C6240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8-87C5-4FB8-891A-49BCB1DF21EA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5C0B1963-4F66-4896-96F9-E5A60974F6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9-87C5-4FB8-891A-49BCB1DF21EA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79535EF1-F7BE-4CE2-A4A9-46D225E3C66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A-87C5-4FB8-891A-49BCB1DF21EA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B-87C5-4FB8-891A-49BCB1DF21EA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C-87C5-4FB8-891A-49BCB1DF21EA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D-87C5-4FB8-891A-49BCB1DF21EA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E-87C5-4FB8-891A-49BCB1DF21EA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F-87C5-4FB8-891A-49BCB1DF21EA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0-87C5-4FB8-891A-49BCB1DF21EA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1-87C5-4FB8-891A-49BCB1DF21EA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2-87C5-4FB8-891A-49BCB1DF21EA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3-87C5-4FB8-891A-49BCB1DF21EA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4-87C5-4FB8-891A-49BCB1DF21EA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5-87C5-4FB8-891A-49BCB1DF21EA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6-87C5-4FB8-891A-49BCB1DF21EA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7-87C5-4FB8-891A-49BCB1DF21EA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8-87C5-4FB8-891A-49BCB1DF21EA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9-87C5-4FB8-891A-49BCB1DF21EA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A-87C5-4FB8-891A-49BCB1DF21EA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B-87C5-4FB8-891A-49BCB1DF21EA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C-87C5-4FB8-891A-49BCB1DF21EA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D-87C5-4FB8-891A-49BCB1DF21EA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E-87C5-4FB8-891A-49BCB1DF21EA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F-87C5-4FB8-891A-49BCB1DF21EA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0-87C5-4FB8-891A-49BCB1DF21EA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1-87C5-4FB8-891A-49BCB1DF21EA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2-87C5-4FB8-891A-49BCB1DF21EA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3-87C5-4FB8-891A-49BCB1DF21EA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4-87C5-4FB8-891A-49BCB1DF21EA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5-87C5-4FB8-891A-49BCB1DF21EA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6-87C5-4FB8-891A-49BCB1DF21EA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7-87C5-4FB8-891A-49BCB1DF21EA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8-87C5-4FB8-891A-49BCB1DF21EA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9-87C5-4FB8-891A-49BCB1DF21EA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A-87C5-4FB8-891A-49BCB1DF21EA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B-87C5-4FB8-891A-49BCB1DF21EA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C-87C5-4FB8-891A-49BCB1DF21EA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D-87C5-4FB8-891A-49BCB1DF21EA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E-87C5-4FB8-891A-49BCB1DF21EA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F-87C5-4FB8-891A-49BCB1DF21EA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0-87C5-4FB8-891A-49BCB1DF21EA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1-87C5-4FB8-891A-49BCB1DF21EA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2-87C5-4FB8-891A-49BCB1DF21EA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3-87C5-4FB8-891A-49BCB1DF21EA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4-87C5-4FB8-891A-49BCB1DF21EA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5-87C5-4FB8-891A-49BCB1DF21EA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6-87C5-4FB8-891A-49BCB1DF21EA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7-87C5-4FB8-891A-49BCB1DF21EA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8-87C5-4FB8-891A-49BCB1DF21EA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9-87C5-4FB8-891A-49BCB1DF21EA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A-87C5-4FB8-891A-49BCB1DF21EA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B-87C5-4FB8-891A-49BCB1DF21EA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C-87C5-4FB8-891A-49BCB1DF21EA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D-87C5-4FB8-891A-49BCB1DF21EA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E-87C5-4FB8-891A-49BCB1DF21EA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F-87C5-4FB8-891A-49BCB1DF21EA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60-87C5-4FB8-891A-49BCB1DF21E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Sheet1!$A$2:$A$131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93.7</c:v>
                      </c:pt>
                      <c:pt idx="1">
                        <c:v>1.1597150000000001</c:v>
                      </c:pt>
                      <c:pt idx="2">
                        <c:v>-9.9188251580816456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5.576676</c:v>
                      </c:pt>
                      <c:pt idx="8">
                        <c:v>9.6</c:v>
                      </c:pt>
                      <c:pt idx="9">
                        <c:v>6.7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39.461100000000002</c:v>
                      </c:pt>
                      <c:pt idx="14">
                        <c:v>-10.010859608208978</c:v>
                      </c:pt>
                      <c:pt idx="15">
                        <c:v>7.7</c:v>
                      </c:pt>
                      <c:pt idx="16">
                        <c:v>16.08615</c:v>
                      </c:pt>
                      <c:pt idx="17">
                        <c:v>57.4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9.3315439999999992</c:v>
                      </c:pt>
                      <c:pt idx="28">
                        <c:v>10.321249999999999</c:v>
                      </c:pt>
                      <c:pt idx="29">
                        <c:v>7.094239</c:v>
                      </c:pt>
                      <c:pt idx="30">
                        <c:v>59.6</c:v>
                      </c:pt>
                      <c:pt idx="31">
                        <c:v>60.3</c:v>
                      </c:pt>
                      <c:pt idx="32">
                        <c:v>43</c:v>
                      </c:pt>
                      <c:pt idx="33">
                        <c:v>89.3</c:v>
                      </c:pt>
                      <c:pt idx="34">
                        <c:v>73</c:v>
                      </c:pt>
                      <c:pt idx="35">
                        <c:v>5.5</c:v>
                      </c:pt>
                      <c:pt idx="36">
                        <c:v>15.706989999999999</c:v>
                      </c:pt>
                      <c:pt idx="37">
                        <c:v>20.6</c:v>
                      </c:pt>
                      <c:pt idx="38">
                        <c:v>9.0601579999999995</c:v>
                      </c:pt>
                      <c:pt idx="39">
                        <c:v>64.900000000000006</c:v>
                      </c:pt>
                      <c:pt idx="40">
                        <c:v>16.989830000000001</c:v>
                      </c:pt>
                      <c:pt idx="41">
                        <c:v>18.600000000000001</c:v>
                      </c:pt>
                      <c:pt idx="42">
                        <c:v>7.3</c:v>
                      </c:pt>
                      <c:pt idx="43">
                        <c:v>15.3</c:v>
                      </c:pt>
                      <c:pt idx="44">
                        <c:v>13.4</c:v>
                      </c:pt>
                      <c:pt idx="45">
                        <c:v>-10.219165802350842</c:v>
                      </c:pt>
                      <c:pt idx="46">
                        <c:v>13.9</c:v>
                      </c:pt>
                      <c:pt idx="47">
                        <c:v>85.6</c:v>
                      </c:pt>
                      <c:pt idx="48">
                        <c:v>25.91133</c:v>
                      </c:pt>
                      <c:pt idx="49">
                        <c:v>23.440909999999999</c:v>
                      </c:pt>
                      <c:pt idx="50">
                        <c:v>31.4</c:v>
                      </c:pt>
                      <c:pt idx="51">
                        <c:v>19.70007</c:v>
                      </c:pt>
                      <c:pt idx="52">
                        <c:v>45.316189999999999</c:v>
                      </c:pt>
                      <c:pt idx="53">
                        <c:v>30.644390000000001</c:v>
                      </c:pt>
                      <c:pt idx="54">
                        <c:v>38.483400000000003</c:v>
                      </c:pt>
                      <c:pt idx="55">
                        <c:v>15.9</c:v>
                      </c:pt>
                      <c:pt idx="56">
                        <c:v>88.3</c:v>
                      </c:pt>
                      <c:pt idx="57">
                        <c:v>61.8</c:v>
                      </c:pt>
                      <c:pt idx="58">
                        <c:v>43.5</c:v>
                      </c:pt>
                      <c:pt idx="59">
                        <c:v>2.9316819999999999</c:v>
                      </c:pt>
                      <c:pt idx="60">
                        <c:v>71.900000000000006</c:v>
                      </c:pt>
                      <c:pt idx="61">
                        <c:v>42.5</c:v>
                      </c:pt>
                      <c:pt idx="62">
                        <c:v>85.5</c:v>
                      </c:pt>
                      <c:pt idx="63">
                        <c:v>65</c:v>
                      </c:pt>
                      <c:pt idx="64">
                        <c:v>35.899500000000003</c:v>
                      </c:pt>
                      <c:pt idx="65">
                        <c:v>23.173069999999999</c:v>
                      </c:pt>
                      <c:pt idx="66">
                        <c:v>88.9</c:v>
                      </c:pt>
                      <c:pt idx="67">
                        <c:v>51.3</c:v>
                      </c:pt>
                      <c:pt idx="68">
                        <c:v>-14.593737905079866</c:v>
                      </c:pt>
                      <c:pt idx="69">
                        <c:v>19.305350000000001</c:v>
                      </c:pt>
                      <c:pt idx="70">
                        <c:v>93.5</c:v>
                      </c:pt>
                      <c:pt idx="71">
                        <c:v>8.2999989999999997</c:v>
                      </c:pt>
                      <c:pt idx="72">
                        <c:v>13.9</c:v>
                      </c:pt>
                      <c:pt idx="73">
                        <c:v>90.8</c:v>
                      </c:pt>
                      <c:pt idx="74">
                        <c:v>20.6</c:v>
                      </c:pt>
                      <c:pt idx="75">
                        <c:v>84.8</c:v>
                      </c:pt>
                      <c:pt idx="76">
                        <c:v>24.778500000000001</c:v>
                      </c:pt>
                      <c:pt idx="77">
                        <c:v>23.9</c:v>
                      </c:pt>
                      <c:pt idx="78">
                        <c:v>68.400000000000006</c:v>
                      </c:pt>
                      <c:pt idx="79">
                        <c:v>12.8</c:v>
                      </c:pt>
                      <c:pt idx="80">
                        <c:v>33.700000000000003</c:v>
                      </c:pt>
                      <c:pt idx="81">
                        <c:v>89.9</c:v>
                      </c:pt>
                      <c:pt idx="82">
                        <c:v>36.224739999999997</c:v>
                      </c:pt>
                      <c:pt idx="83">
                        <c:v>91.3</c:v>
                      </c:pt>
                      <c:pt idx="84">
                        <c:v>69.3</c:v>
                      </c:pt>
                      <c:pt idx="85">
                        <c:v>0.46815899999999999</c:v>
                      </c:pt>
                      <c:pt idx="86">
                        <c:v>65.3</c:v>
                      </c:pt>
                      <c:pt idx="87">
                        <c:v>31.2</c:v>
                      </c:pt>
                      <c:pt idx="88">
                        <c:v>75.3</c:v>
                      </c:pt>
                      <c:pt idx="89">
                        <c:v>21.5</c:v>
                      </c:pt>
                      <c:pt idx="90">
                        <c:v>-9.1928157240421235</c:v>
                      </c:pt>
                      <c:pt idx="91">
                        <c:v>67.599999999999994</c:v>
                      </c:pt>
                      <c:pt idx="92">
                        <c:v>59.5</c:v>
                      </c:pt>
                      <c:pt idx="93">
                        <c:v>22.1</c:v>
                      </c:pt>
                      <c:pt idx="94">
                        <c:v>20.2</c:v>
                      </c:pt>
                      <c:pt idx="95">
                        <c:v>22.9</c:v>
                      </c:pt>
                      <c:pt idx="96">
                        <c:v>83.1</c:v>
                      </c:pt>
                      <c:pt idx="97">
                        <c:v>42.2</c:v>
                      </c:pt>
                      <c:pt idx="98">
                        <c:v>22.5</c:v>
                      </c:pt>
                      <c:pt idx="99">
                        <c:v>82.2</c:v>
                      </c:pt>
                      <c:pt idx="100">
                        <c:v>76.159840000000003</c:v>
                      </c:pt>
                      <c:pt idx="101">
                        <c:v>39.200000000000003</c:v>
                      </c:pt>
                      <c:pt idx="102">
                        <c:v>20.100000000000001</c:v>
                      </c:pt>
                      <c:pt idx="103">
                        <c:v>73.7</c:v>
                      </c:pt>
                      <c:pt idx="104">
                        <c:v>19.503640000000001</c:v>
                      </c:pt>
                      <c:pt idx="105">
                        <c:v>49.167929999999998</c:v>
                      </c:pt>
                      <c:pt idx="106">
                        <c:v>65</c:v>
                      </c:pt>
                      <c:pt idx="107">
                        <c:v>-12.912313850122509</c:v>
                      </c:pt>
                      <c:pt idx="108">
                        <c:v>15.9</c:v>
                      </c:pt>
                      <c:pt idx="109">
                        <c:v>70.900000000000006</c:v>
                      </c:pt>
                      <c:pt idx="110">
                        <c:v>23.9</c:v>
                      </c:pt>
                      <c:pt idx="111">
                        <c:v>96.3</c:v>
                      </c:pt>
                      <c:pt idx="112">
                        <c:v>51.2</c:v>
                      </c:pt>
                      <c:pt idx="113">
                        <c:v>46.3</c:v>
                      </c:pt>
                      <c:pt idx="114">
                        <c:v>83.600009999999997</c:v>
                      </c:pt>
                      <c:pt idx="115">
                        <c:v>36.6</c:v>
                      </c:pt>
                      <c:pt idx="116">
                        <c:v>45.2</c:v>
                      </c:pt>
                      <c:pt idx="117">
                        <c:v>42</c:v>
                      </c:pt>
                      <c:pt idx="118">
                        <c:v>31.5</c:v>
                      </c:pt>
                      <c:pt idx="119">
                        <c:v>57.9</c:v>
                      </c:pt>
                      <c:pt idx="120">
                        <c:v>39.6</c:v>
                      </c:pt>
                      <c:pt idx="121">
                        <c:v>64.3</c:v>
                      </c:pt>
                      <c:pt idx="122">
                        <c:v>77</c:v>
                      </c:pt>
                      <c:pt idx="123">
                        <c:v>73.7</c:v>
                      </c:pt>
                      <c:pt idx="124">
                        <c:v>39.799999999999997</c:v>
                      </c:pt>
                      <c:pt idx="125">
                        <c:v>63.2</c:v>
                      </c:pt>
                      <c:pt idx="126">
                        <c:v>20.251930000000002</c:v>
                      </c:pt>
                      <c:pt idx="127">
                        <c:v>25</c:v>
                      </c:pt>
                      <c:pt idx="128">
                        <c:v>25</c:v>
                      </c:pt>
                      <c:pt idx="129">
                        <c:v>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Sheet1!$C$2:$C$131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13.146369999999999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4.276675</c:v>
                      </c:pt>
                      <c:pt idx="33">
                        <c:v>-99</c:v>
                      </c:pt>
                      <c:pt idx="34">
                        <c:v>11.61027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2.2325490000000001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8.4621820000000003</c:v>
                      </c:pt>
                      <c:pt idx="57">
                        <c:v>6.2022120000000003</c:v>
                      </c:pt>
                      <c:pt idx="58">
                        <c:v>-99</c:v>
                      </c:pt>
                      <c:pt idx="59">
                        <c:v>8.5162849999999999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23.74644</c:v>
                      </c:pt>
                      <c:pt idx="63">
                        <c:v>7.4559530000000001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9.802721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4.9172380000000002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12.792899999999999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Sheet1!$N$2:$N$128</c15:sqref>
                        </c15:formulaRef>
                      </c:ext>
                    </c:extLst>
                    <c:numCache>
                      <c:formatCode>General</c:formatCode>
                      <c:ptCount val="127"/>
                      <c:pt idx="0">
                        <c:v>194756.2</c:v>
                      </c:pt>
                      <c:pt idx="1">
                        <c:v>169636.1</c:v>
                      </c:pt>
                      <c:pt idx="2">
                        <c:v>124740.8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46767.88</c:v>
                      </c:pt>
                      <c:pt idx="8">
                        <c:v>45927.85</c:v>
                      </c:pt>
                      <c:pt idx="9">
                        <c:v>45484.61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31687.91</c:v>
                      </c:pt>
                      <c:pt idx="14">
                        <c:v>29706.43</c:v>
                      </c:pt>
                      <c:pt idx="15">
                        <c:v>28706.400000000001</c:v>
                      </c:pt>
                      <c:pt idx="16">
                        <c:v>27873.82</c:v>
                      </c:pt>
                      <c:pt idx="17">
                        <c:v>25400.01</c:v>
                      </c:pt>
                      <c:pt idx="18">
                        <c:v>24800.74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17347.84</c:v>
                      </c:pt>
                      <c:pt idx="28">
                        <c:v>16937.8</c:v>
                      </c:pt>
                      <c:pt idx="29">
                        <c:v>15962.03</c:v>
                      </c:pt>
                      <c:pt idx="30">
                        <c:v>15262.22</c:v>
                      </c:pt>
                      <c:pt idx="31">
                        <c:v>14253.46</c:v>
                      </c:pt>
                      <c:pt idx="32">
                        <c:v>14095.67</c:v>
                      </c:pt>
                      <c:pt idx="33">
                        <c:v>14082.93</c:v>
                      </c:pt>
                      <c:pt idx="34">
                        <c:v>14002.04</c:v>
                      </c:pt>
                      <c:pt idx="35">
                        <c:v>13970.13</c:v>
                      </c:pt>
                      <c:pt idx="36">
                        <c:v>13533.98</c:v>
                      </c:pt>
                      <c:pt idx="37">
                        <c:v>13230.63</c:v>
                      </c:pt>
                      <c:pt idx="38">
                        <c:v>12682.72</c:v>
                      </c:pt>
                      <c:pt idx="39">
                        <c:v>12281.89</c:v>
                      </c:pt>
                      <c:pt idx="40">
                        <c:v>11944</c:v>
                      </c:pt>
                      <c:pt idx="41">
                        <c:v>11647.38</c:v>
                      </c:pt>
                      <c:pt idx="42">
                        <c:v>11540.83</c:v>
                      </c:pt>
                      <c:pt idx="43">
                        <c:v>11315.54</c:v>
                      </c:pt>
                      <c:pt idx="44">
                        <c:v>11304.13</c:v>
                      </c:pt>
                      <c:pt idx="45">
                        <c:v>10754.47</c:v>
                      </c:pt>
                      <c:pt idx="46">
                        <c:v>10716.82</c:v>
                      </c:pt>
                      <c:pt idx="47">
                        <c:v>10688.32</c:v>
                      </c:pt>
                      <c:pt idx="48">
                        <c:v>10562.56</c:v>
                      </c:pt>
                      <c:pt idx="49">
                        <c:v>10370.209999999999</c:v>
                      </c:pt>
                      <c:pt idx="50">
                        <c:v>10325.620000000001</c:v>
                      </c:pt>
                      <c:pt idx="51">
                        <c:v>10181.92</c:v>
                      </c:pt>
                      <c:pt idx="52">
                        <c:v>10150.76</c:v>
                      </c:pt>
                      <c:pt idx="53">
                        <c:v>9998.5149999999994</c:v>
                      </c:pt>
                      <c:pt idx="54">
                        <c:v>9865.1579999999994</c:v>
                      </c:pt>
                      <c:pt idx="55">
                        <c:v>9673.08</c:v>
                      </c:pt>
                      <c:pt idx="56">
                        <c:v>9591.8449999999993</c:v>
                      </c:pt>
                      <c:pt idx="57">
                        <c:v>9508.6939999999995</c:v>
                      </c:pt>
                      <c:pt idx="58">
                        <c:v>9415.9449999999997</c:v>
                      </c:pt>
                      <c:pt idx="59">
                        <c:v>9395.1270000000004</c:v>
                      </c:pt>
                      <c:pt idx="60">
                        <c:v>9068.3700000000008</c:v>
                      </c:pt>
                      <c:pt idx="61">
                        <c:v>9047.8680000000004</c:v>
                      </c:pt>
                      <c:pt idx="62">
                        <c:v>9034.3469999999998</c:v>
                      </c:pt>
                      <c:pt idx="63">
                        <c:v>8984.2690000000002</c:v>
                      </c:pt>
                      <c:pt idx="64">
                        <c:v>8883.6389999999992</c:v>
                      </c:pt>
                      <c:pt idx="65">
                        <c:v>8532.5889999999999</c:v>
                      </c:pt>
                      <c:pt idx="66">
                        <c:v>8264.1540000000005</c:v>
                      </c:pt>
                      <c:pt idx="67">
                        <c:v>7636.5609999999997</c:v>
                      </c:pt>
                      <c:pt idx="68">
                        <c:v>7058.0680000000002</c:v>
                      </c:pt>
                      <c:pt idx="69">
                        <c:v>6830.85</c:v>
                      </c:pt>
                      <c:pt idx="70">
                        <c:v>6680.6880000000001</c:v>
                      </c:pt>
                      <c:pt idx="71">
                        <c:v>6554.4080000000004</c:v>
                      </c:pt>
                      <c:pt idx="72">
                        <c:v>6441.1790000000001</c:v>
                      </c:pt>
                      <c:pt idx="73">
                        <c:v>6336.29</c:v>
                      </c:pt>
                      <c:pt idx="74">
                        <c:v>6319.232</c:v>
                      </c:pt>
                      <c:pt idx="75">
                        <c:v>6144.8140000000003</c:v>
                      </c:pt>
                      <c:pt idx="76">
                        <c:v>5957.1130000000003</c:v>
                      </c:pt>
                      <c:pt idx="77">
                        <c:v>5892.75</c:v>
                      </c:pt>
                      <c:pt idx="78">
                        <c:v>5403.0940000000001</c:v>
                      </c:pt>
                      <c:pt idx="79">
                        <c:v>5198.1080000000002</c:v>
                      </c:pt>
                      <c:pt idx="80">
                        <c:v>5188.1980000000003</c:v>
                      </c:pt>
                      <c:pt idx="81">
                        <c:v>4890.2439999999997</c:v>
                      </c:pt>
                      <c:pt idx="82">
                        <c:v>4819.4780000000001</c:v>
                      </c:pt>
                      <c:pt idx="83">
                        <c:v>4474.1030000000001</c:v>
                      </c:pt>
                      <c:pt idx="84">
                        <c:v>4464.7629999999999</c:v>
                      </c:pt>
                      <c:pt idx="85">
                        <c:v>4405.6710000000003</c:v>
                      </c:pt>
                      <c:pt idx="86">
                        <c:v>4233.0060000000003</c:v>
                      </c:pt>
                      <c:pt idx="87">
                        <c:v>4232.6930000000002</c:v>
                      </c:pt>
                      <c:pt idx="88">
                        <c:v>4156.634</c:v>
                      </c:pt>
                      <c:pt idx="89">
                        <c:v>3982.2089999999998</c:v>
                      </c:pt>
                      <c:pt idx="90">
                        <c:v>3630.7779999999998</c:v>
                      </c:pt>
                      <c:pt idx="91">
                        <c:v>3609.5059999999999</c:v>
                      </c:pt>
                      <c:pt idx="92">
                        <c:v>3550.61</c:v>
                      </c:pt>
                      <c:pt idx="93">
                        <c:v>3499.9920000000002</c:v>
                      </c:pt>
                      <c:pt idx="94">
                        <c:v>3303.3470000000002</c:v>
                      </c:pt>
                      <c:pt idx="95">
                        <c:v>3198.6610000000001</c:v>
                      </c:pt>
                      <c:pt idx="96">
                        <c:v>3137.58</c:v>
                      </c:pt>
                      <c:pt idx="97">
                        <c:v>2897.4380000000001</c:v>
                      </c:pt>
                      <c:pt idx="98">
                        <c:v>2854.6880000000001</c:v>
                      </c:pt>
                      <c:pt idx="99">
                        <c:v>2801.2890000000002</c:v>
                      </c:pt>
                      <c:pt idx="100">
                        <c:v>2738.5309999999999</c:v>
                      </c:pt>
                      <c:pt idx="101">
                        <c:v>2692.2809999999999</c:v>
                      </c:pt>
                      <c:pt idx="102">
                        <c:v>2656.335</c:v>
                      </c:pt>
                      <c:pt idx="103">
                        <c:v>2475.6419999999998</c:v>
                      </c:pt>
                      <c:pt idx="104">
                        <c:v>2431.9279999999999</c:v>
                      </c:pt>
                      <c:pt idx="105">
                        <c:v>2326.4650000000001</c:v>
                      </c:pt>
                      <c:pt idx="106">
                        <c:v>2292.654</c:v>
                      </c:pt>
                      <c:pt idx="107">
                        <c:v>2257.3159999999998</c:v>
                      </c:pt>
                      <c:pt idx="108">
                        <c:v>2251.8850000000002</c:v>
                      </c:pt>
                      <c:pt idx="109">
                        <c:v>2247.096</c:v>
                      </c:pt>
                      <c:pt idx="110">
                        <c:v>2205.973</c:v>
                      </c:pt>
                      <c:pt idx="111">
                        <c:v>2203.7719999999999</c:v>
                      </c:pt>
                      <c:pt idx="112">
                        <c:v>2148.8389999999999</c:v>
                      </c:pt>
                      <c:pt idx="113">
                        <c:v>1852.962</c:v>
                      </c:pt>
                      <c:pt idx="114">
                        <c:v>1787.9739999999999</c:v>
                      </c:pt>
                      <c:pt idx="115">
                        <c:v>1763.173</c:v>
                      </c:pt>
                      <c:pt idx="116">
                        <c:v>1679.932</c:v>
                      </c:pt>
                      <c:pt idx="117">
                        <c:v>1671.05</c:v>
                      </c:pt>
                      <c:pt idx="118">
                        <c:v>1568.7329999999999</c:v>
                      </c:pt>
                      <c:pt idx="119">
                        <c:v>1559.9059999999999</c:v>
                      </c:pt>
                      <c:pt idx="120">
                        <c:v>1266.0250000000001</c:v>
                      </c:pt>
                      <c:pt idx="121">
                        <c:v>1263.0429999999999</c:v>
                      </c:pt>
                      <c:pt idx="122">
                        <c:v>1245.595</c:v>
                      </c:pt>
                      <c:pt idx="123">
                        <c:v>1110.3579999999999</c:v>
                      </c:pt>
                      <c:pt idx="124">
                        <c:v>1039.297</c:v>
                      </c:pt>
                      <c:pt idx="125">
                        <c:v>1003.794</c:v>
                      </c:pt>
                      <c:pt idx="126">
                        <c:v>915.69209999999998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Domestic Banks</c:v>
                        </c:pt>
                        <c:pt idx="1">
                          <c:v>Construction Serv.</c:v>
                        </c:pt>
                        <c:pt idx="2">
                          <c:v>Residential Prop. Opr.</c:v>
                        </c:pt>
                        <c:pt idx="3">
                          <c:v>Office Prop. Opr.</c:v>
                        </c:pt>
                        <c:pt idx="4">
                          <c:v>Elect. Gen &amp; Rtl.</c:v>
                        </c:pt>
                        <c:pt idx="5">
                          <c:v>Other Medical</c:v>
                        </c:pt>
                        <c:pt idx="6">
                          <c:v>General Insurance</c:v>
                        </c:pt>
                        <c:pt idx="8">
                          <c:v>Road Freight Transport</c:v>
                        </c:pt>
                        <c:pt idx="9">
                          <c:v>Comp. System Design</c:v>
                        </c:pt>
                        <c:pt idx="10">
                          <c:v>Retail Prop. Opr.</c:v>
                        </c:pt>
                        <c:pt idx="11">
                          <c:v>Specialist Medical</c:v>
                        </c:pt>
                        <c:pt idx="12">
                          <c:v>Life Insurance</c:v>
                        </c:pt>
                        <c:pt idx="13">
                          <c:v>Other Store-Based Rtl.</c:v>
                        </c:pt>
                        <c:pt idx="14">
                          <c:v>Financial Asset Inv.</c:v>
                        </c:pt>
                        <c:pt idx="17">
                          <c:v>Electricity Distribution</c:v>
                        </c:pt>
                        <c:pt idx="18">
                          <c:v>Engineering Consulting</c:v>
                        </c:pt>
                        <c:pt idx="20">
                          <c:v>Accounting Services</c:v>
                        </c:pt>
                        <c:pt idx="21">
                          <c:v>Supermarkets</c:v>
                        </c:pt>
                        <c:pt idx="23">
                          <c:v>Legal Services</c:v>
                        </c:pt>
                        <c:pt idx="30">
                          <c:v>Funds Mgt. Serv.</c:v>
                        </c:pt>
                        <c:pt idx="31">
                          <c:v>Insurance Brokerage</c:v>
                        </c:pt>
                        <c:pt idx="33">
                          <c:v>Wireless Telecom.</c:v>
                        </c:pt>
                        <c:pt idx="37">
                          <c:v>Credit Cards &amp; SX Serv.</c:v>
                        </c:pt>
                        <c:pt idx="50">
                          <c:v>Hardware Rtl.</c:v>
                        </c:pt>
                        <c:pt idx="51">
                          <c:v>Grocery Whl.</c:v>
                        </c:pt>
                        <c:pt idx="62">
                          <c:v>Wired Telecom.</c:v>
                        </c:pt>
                        <c:pt idx="66">
                          <c:v>Domestic Airlines</c:v>
                        </c:pt>
                        <c:pt idx="71">
                          <c:v>Printing</c:v>
                        </c:pt>
                        <c:pt idx="81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261-87C5-4FB8-891A-49BCB1DF21EA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1884991733624"/>
          <c:y val="3.5172737306843269E-2"/>
          <c:w val="0.85710976905979008"/>
          <c:h val="0.92896541574687275"/>
        </c:manualLayout>
      </c:layout>
      <c:scatterChart>
        <c:scatterStyle val="lineMarker"/>
        <c:varyColors val="0"/>
        <c:ser>
          <c:idx val="0"/>
          <c:order val="0"/>
          <c:tx>
            <c:v>Smooth poly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30D-4134-852D-7874B3CCC8A2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30D-4134-852D-7874B3CCC8A2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30D-4134-852D-7874B3CCC8A2}"/>
              </c:ext>
            </c:extLst>
          </c:dPt>
          <c:dPt>
            <c:idx val="52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30D-4134-852D-7874B3CCC8A2}"/>
              </c:ext>
            </c:extLst>
          </c:dPt>
          <c:xVal>
            <c:numRef>
              <c:f>Sheet1!$B$2:$B$54</c:f>
              <c:numCache>
                <c:formatCode>General</c:formatCode>
                <c:ptCount val="53"/>
                <c:pt idx="0">
                  <c:v>-17</c:v>
                </c:pt>
                <c:pt idx="1">
                  <c:v>-3</c:v>
                </c:pt>
                <c:pt idx="3">
                  <c:v>0.46815896000000001</c:v>
                </c:pt>
                <c:pt idx="4">
                  <c:v>2.4239109000000001</c:v>
                </c:pt>
                <c:pt idx="5">
                  <c:v>4.3796628000000002</c:v>
                </c:pt>
                <c:pt idx="6">
                  <c:v>6.3354147000000003</c:v>
                </c:pt>
                <c:pt idx="7">
                  <c:v>8.2911666000000004</c:v>
                </c:pt>
                <c:pt idx="8">
                  <c:v>10.246919</c:v>
                </c:pt>
                <c:pt idx="9">
                  <c:v>12.202669999999999</c:v>
                </c:pt>
                <c:pt idx="10">
                  <c:v>14.158422</c:v>
                </c:pt>
                <c:pt idx="11">
                  <c:v>16.114173999999998</c:v>
                </c:pt>
                <c:pt idx="12">
                  <c:v>18.069925999999999</c:v>
                </c:pt>
                <c:pt idx="13">
                  <c:v>20.025677999999999</c:v>
                </c:pt>
                <c:pt idx="14">
                  <c:v>21.98143</c:v>
                </c:pt>
                <c:pt idx="15">
                  <c:v>23.937182</c:v>
                </c:pt>
                <c:pt idx="16">
                  <c:v>25.892934</c:v>
                </c:pt>
                <c:pt idx="17">
                  <c:v>27.848686000000001</c:v>
                </c:pt>
                <c:pt idx="18">
                  <c:v>29.804438000000001</c:v>
                </c:pt>
                <c:pt idx="19">
                  <c:v>31.760190000000001</c:v>
                </c:pt>
                <c:pt idx="20">
                  <c:v>33.715941999999998</c:v>
                </c:pt>
                <c:pt idx="21">
                  <c:v>35.671694000000002</c:v>
                </c:pt>
                <c:pt idx="22">
                  <c:v>37.627445000000002</c:v>
                </c:pt>
                <c:pt idx="23">
                  <c:v>39.583196999999998</c:v>
                </c:pt>
                <c:pt idx="24">
                  <c:v>41.538949000000002</c:v>
                </c:pt>
                <c:pt idx="25">
                  <c:v>43.494700999999999</c:v>
                </c:pt>
                <c:pt idx="26">
                  <c:v>45.450453000000003</c:v>
                </c:pt>
                <c:pt idx="27">
                  <c:v>47.406205</c:v>
                </c:pt>
                <c:pt idx="28">
                  <c:v>49.361956999999997</c:v>
                </c:pt>
                <c:pt idx="29">
                  <c:v>51.317709000000001</c:v>
                </c:pt>
                <c:pt idx="30">
                  <c:v>53.273460999999998</c:v>
                </c:pt>
                <c:pt idx="31">
                  <c:v>55.229213000000001</c:v>
                </c:pt>
                <c:pt idx="32">
                  <c:v>57.184964999999998</c:v>
                </c:pt>
                <c:pt idx="33">
                  <c:v>59.140717000000002</c:v>
                </c:pt>
                <c:pt idx="34">
                  <c:v>61.096468000000002</c:v>
                </c:pt>
                <c:pt idx="35">
                  <c:v>63.052219999999998</c:v>
                </c:pt>
                <c:pt idx="36">
                  <c:v>65.007971999999995</c:v>
                </c:pt>
                <c:pt idx="37">
                  <c:v>66.963723999999999</c:v>
                </c:pt>
                <c:pt idx="38">
                  <c:v>68.919476000000003</c:v>
                </c:pt>
                <c:pt idx="39">
                  <c:v>70.875228000000007</c:v>
                </c:pt>
                <c:pt idx="40">
                  <c:v>72.830979999999997</c:v>
                </c:pt>
                <c:pt idx="41">
                  <c:v>74.786732000000001</c:v>
                </c:pt>
                <c:pt idx="42">
                  <c:v>76.742484000000005</c:v>
                </c:pt>
                <c:pt idx="43">
                  <c:v>78.698235999999994</c:v>
                </c:pt>
                <c:pt idx="44">
                  <c:v>80.653987999999998</c:v>
                </c:pt>
                <c:pt idx="45">
                  <c:v>82.609740000000002</c:v>
                </c:pt>
                <c:pt idx="46">
                  <c:v>84.565492000000006</c:v>
                </c:pt>
                <c:pt idx="47">
                  <c:v>86.521242999999998</c:v>
                </c:pt>
                <c:pt idx="48">
                  <c:v>88.476995000000002</c:v>
                </c:pt>
                <c:pt idx="49">
                  <c:v>90.432747000000006</c:v>
                </c:pt>
                <c:pt idx="50">
                  <c:v>92.388498999999996</c:v>
                </c:pt>
                <c:pt idx="51">
                  <c:v>94.344251</c:v>
                </c:pt>
                <c:pt idx="52">
                  <c:v>96.300003000000004</c:v>
                </c:pt>
              </c:numCache>
            </c:numRef>
          </c:xVal>
          <c:yVal>
            <c:numRef>
              <c:f>Sheet1!$C$2:$C$54</c:f>
              <c:numCache>
                <c:formatCode>General</c:formatCode>
                <c:ptCount val="53"/>
                <c:pt idx="0">
                  <c:v>9.7698979999999995</c:v>
                </c:pt>
                <c:pt idx="1">
                  <c:v>9.7698979999999995</c:v>
                </c:pt>
                <c:pt idx="3">
                  <c:v>8.6023195000000001</c:v>
                </c:pt>
                <c:pt idx="4">
                  <c:v>8.7091002</c:v>
                </c:pt>
                <c:pt idx="5">
                  <c:v>8.7901859000000009</c:v>
                </c:pt>
                <c:pt idx="6">
                  <c:v>8.8541720000000002</c:v>
                </c:pt>
                <c:pt idx="7">
                  <c:v>8.9115485000000003</c:v>
                </c:pt>
                <c:pt idx="8">
                  <c:v>8.9890770999999994</c:v>
                </c:pt>
                <c:pt idx="9">
                  <c:v>9.0698445999999997</c:v>
                </c:pt>
                <c:pt idx="10">
                  <c:v>9.1557087999999993</c:v>
                </c:pt>
                <c:pt idx="11">
                  <c:v>9.2558562000000002</c:v>
                </c:pt>
                <c:pt idx="12">
                  <c:v>9.3834959999999992</c:v>
                </c:pt>
                <c:pt idx="13">
                  <c:v>9.5498165000000004</c:v>
                </c:pt>
                <c:pt idx="14">
                  <c:v>9.6608377999999995</c:v>
                </c:pt>
                <c:pt idx="15">
                  <c:v>9.7560698000000006</c:v>
                </c:pt>
                <c:pt idx="16">
                  <c:v>9.8033596000000003</c:v>
                </c:pt>
                <c:pt idx="17">
                  <c:v>9.8712722999999993</c:v>
                </c:pt>
                <c:pt idx="18">
                  <c:v>9.9067459000000007</c:v>
                </c:pt>
                <c:pt idx="19">
                  <c:v>9.8425010999999998</c:v>
                </c:pt>
                <c:pt idx="20">
                  <c:v>9.7413930000000004</c:v>
                </c:pt>
                <c:pt idx="21">
                  <c:v>9.6429576000000008</c:v>
                </c:pt>
                <c:pt idx="22">
                  <c:v>9.5370127</c:v>
                </c:pt>
                <c:pt idx="23">
                  <c:v>9.4467151999999999</c:v>
                </c:pt>
                <c:pt idx="24">
                  <c:v>9.2916430000000005</c:v>
                </c:pt>
                <c:pt idx="25">
                  <c:v>9.1990066000000006</c:v>
                </c:pt>
                <c:pt idx="26">
                  <c:v>9.2171640999999997</c:v>
                </c:pt>
                <c:pt idx="27">
                  <c:v>9.2603092</c:v>
                </c:pt>
                <c:pt idx="28">
                  <c:v>9.2849038000000004</c:v>
                </c:pt>
                <c:pt idx="29">
                  <c:v>9.3103487999999999</c:v>
                </c:pt>
                <c:pt idx="30">
                  <c:v>9.3269883999999994</c:v>
                </c:pt>
                <c:pt idx="31">
                  <c:v>9.3866631999999992</c:v>
                </c:pt>
                <c:pt idx="32">
                  <c:v>9.5093709000000004</c:v>
                </c:pt>
                <c:pt idx="33">
                  <c:v>9.7578958</c:v>
                </c:pt>
                <c:pt idx="34">
                  <c:v>10.051807</c:v>
                </c:pt>
                <c:pt idx="35">
                  <c:v>10.458106000000001</c:v>
                </c:pt>
                <c:pt idx="36">
                  <c:v>10.987024999999999</c:v>
                </c:pt>
                <c:pt idx="37">
                  <c:v>11.163188</c:v>
                </c:pt>
                <c:pt idx="38">
                  <c:v>11.185934</c:v>
                </c:pt>
                <c:pt idx="39">
                  <c:v>11.208500000000001</c:v>
                </c:pt>
                <c:pt idx="40">
                  <c:v>11.545189000000001</c:v>
                </c:pt>
                <c:pt idx="41">
                  <c:v>11.862394999999999</c:v>
                </c:pt>
                <c:pt idx="42">
                  <c:v>12.102954</c:v>
                </c:pt>
                <c:pt idx="43">
                  <c:v>12.307214</c:v>
                </c:pt>
                <c:pt idx="44">
                  <c:v>12.497299</c:v>
                </c:pt>
                <c:pt idx="45">
                  <c:v>12.687787</c:v>
                </c:pt>
                <c:pt idx="46">
                  <c:v>12.900668</c:v>
                </c:pt>
                <c:pt idx="47">
                  <c:v>13.098074</c:v>
                </c:pt>
                <c:pt idx="48">
                  <c:v>13.271049</c:v>
                </c:pt>
                <c:pt idx="49">
                  <c:v>13.432302</c:v>
                </c:pt>
                <c:pt idx="50">
                  <c:v>13.544259</c:v>
                </c:pt>
                <c:pt idx="51">
                  <c:v>13.583455000000001</c:v>
                </c:pt>
                <c:pt idx="52">
                  <c:v>13.612916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30D-4134-852D-7874B3CCC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/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05494559117748"/>
          <c:y val="3.5172737306843269E-2"/>
          <c:w val="0.87990264968525844"/>
          <c:h val="0.92896541574687275"/>
        </c:manualLayout>
      </c:layout>
      <c:areaChart>
        <c:grouping val="stacked"/>
        <c:varyColors val="0"/>
        <c:ser>
          <c:idx val="4"/>
          <c:order val="4"/>
          <c:tx>
            <c:v>Base</c:v>
          </c:tx>
          <c:spPr>
            <a:solidFill>
              <a:srgbClr val="FFFFFF"/>
            </a:solidFill>
          </c:spPr>
          <c:cat>
            <c:numRef>
              <c:f>Sheet1!$S$2:$S$57</c:f>
              <c:numCache>
                <c:formatCode>General</c:formatCode>
                <c:ptCount val="56"/>
                <c:pt idx="0">
                  <c:v>1</c:v>
                </c:pt>
                <c:pt idx="1">
                  <c:v>3001</c:v>
                </c:pt>
                <c:pt idx="2">
                  <c:v>3001</c:v>
                </c:pt>
                <c:pt idx="3">
                  <c:v>17001</c:v>
                </c:pt>
                <c:pt idx="4">
                  <c:v>17001</c:v>
                </c:pt>
                <c:pt idx="5">
                  <c:v>20469.158960000001</c:v>
                </c:pt>
                <c:pt idx="6">
                  <c:v>20469.158960000001</c:v>
                </c:pt>
                <c:pt idx="7">
                  <c:v>22424.910899999999</c:v>
                </c:pt>
                <c:pt idx="8">
                  <c:v>24380.662799999998</c:v>
                </c:pt>
                <c:pt idx="9">
                  <c:v>26336.414700000001</c:v>
                </c:pt>
                <c:pt idx="10">
                  <c:v>28292.1666</c:v>
                </c:pt>
                <c:pt idx="11">
                  <c:v>30247.919000000002</c:v>
                </c:pt>
                <c:pt idx="12">
                  <c:v>32203.67</c:v>
                </c:pt>
                <c:pt idx="13">
                  <c:v>34159.421999999999</c:v>
                </c:pt>
                <c:pt idx="14">
                  <c:v>36115.173999999999</c:v>
                </c:pt>
                <c:pt idx="15">
                  <c:v>38070.925999999999</c:v>
                </c:pt>
                <c:pt idx="16">
                  <c:v>40026.678</c:v>
                </c:pt>
                <c:pt idx="17">
                  <c:v>41982.43</c:v>
                </c:pt>
                <c:pt idx="18">
                  <c:v>43938.182000000001</c:v>
                </c:pt>
                <c:pt idx="19">
                  <c:v>45893.934000000001</c:v>
                </c:pt>
                <c:pt idx="20">
                  <c:v>47849.686000000002</c:v>
                </c:pt>
                <c:pt idx="21">
                  <c:v>49805.438000000002</c:v>
                </c:pt>
                <c:pt idx="22">
                  <c:v>51761.19</c:v>
                </c:pt>
                <c:pt idx="23">
                  <c:v>53716.941999999995</c:v>
                </c:pt>
                <c:pt idx="24">
                  <c:v>55672.694000000003</c:v>
                </c:pt>
                <c:pt idx="25">
                  <c:v>57628.445</c:v>
                </c:pt>
                <c:pt idx="26">
                  <c:v>59584.197</c:v>
                </c:pt>
                <c:pt idx="27">
                  <c:v>61539.949000000001</c:v>
                </c:pt>
                <c:pt idx="28">
                  <c:v>63495.701000000001</c:v>
                </c:pt>
                <c:pt idx="29">
                  <c:v>65451.453000000001</c:v>
                </c:pt>
                <c:pt idx="30">
                  <c:v>67407.205000000002</c:v>
                </c:pt>
                <c:pt idx="31">
                  <c:v>69362.956999999995</c:v>
                </c:pt>
                <c:pt idx="32">
                  <c:v>71318.709000000003</c:v>
                </c:pt>
                <c:pt idx="33">
                  <c:v>73274.460999999996</c:v>
                </c:pt>
                <c:pt idx="34">
                  <c:v>75230.213000000003</c:v>
                </c:pt>
                <c:pt idx="35">
                  <c:v>77185.964999999997</c:v>
                </c:pt>
                <c:pt idx="36">
                  <c:v>79141.717000000004</c:v>
                </c:pt>
                <c:pt idx="37">
                  <c:v>81097.467999999993</c:v>
                </c:pt>
                <c:pt idx="38">
                  <c:v>83053.22</c:v>
                </c:pt>
                <c:pt idx="39">
                  <c:v>85008.971999999994</c:v>
                </c:pt>
                <c:pt idx="40">
                  <c:v>86964.724000000002</c:v>
                </c:pt>
                <c:pt idx="41">
                  <c:v>88920.47600000001</c:v>
                </c:pt>
                <c:pt idx="42">
                  <c:v>90876.228000000003</c:v>
                </c:pt>
                <c:pt idx="43">
                  <c:v>92831.98</c:v>
                </c:pt>
                <c:pt idx="44">
                  <c:v>94787.732000000004</c:v>
                </c:pt>
                <c:pt idx="45">
                  <c:v>96743.484000000011</c:v>
                </c:pt>
                <c:pt idx="46">
                  <c:v>98699.23599999999</c:v>
                </c:pt>
                <c:pt idx="47">
                  <c:v>100654.988</c:v>
                </c:pt>
                <c:pt idx="48">
                  <c:v>102610.74</c:v>
                </c:pt>
                <c:pt idx="49">
                  <c:v>104566.49200000001</c:v>
                </c:pt>
                <c:pt idx="50">
                  <c:v>106522.243</c:v>
                </c:pt>
                <c:pt idx="51">
                  <c:v>108477.995</c:v>
                </c:pt>
                <c:pt idx="52">
                  <c:v>110433.747</c:v>
                </c:pt>
                <c:pt idx="53">
                  <c:v>112389.499</c:v>
                </c:pt>
                <c:pt idx="54">
                  <c:v>114345.251</c:v>
                </c:pt>
                <c:pt idx="55">
                  <c:v>116301.003</c:v>
                </c:pt>
              </c:numCache>
            </c:numRef>
          </c:cat>
          <c:val>
            <c:numRef>
              <c:f>Sheet1!$V$2:$V$57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9.2074779600000003</c:v>
                </c:pt>
                <c:pt idx="3">
                  <c:v>9.2074779600000003</c:v>
                </c:pt>
                <c:pt idx="4">
                  <c:v>0</c:v>
                </c:pt>
                <c:pt idx="5">
                  <c:v>0</c:v>
                </c:pt>
                <c:pt idx="6">
                  <c:v>7.9681884303999997</c:v>
                </c:pt>
                <c:pt idx="7">
                  <c:v>8.0373773887999995</c:v>
                </c:pt>
                <c:pt idx="8">
                  <c:v>8.0885538220000015</c:v>
                </c:pt>
                <c:pt idx="9">
                  <c:v>8.1227862595999998</c:v>
                </c:pt>
                <c:pt idx="10">
                  <c:v>8.145639515600001</c:v>
                </c:pt>
                <c:pt idx="11">
                  <c:v>8.1933143167999987</c:v>
                </c:pt>
                <c:pt idx="12">
                  <c:v>8.2459738292000004</c:v>
                </c:pt>
                <c:pt idx="13">
                  <c:v>8.3015870951999986</c:v>
                </c:pt>
                <c:pt idx="14">
                  <c:v>8.3635242364</c:v>
                </c:pt>
                <c:pt idx="15">
                  <c:v>8.4428083471999997</c:v>
                </c:pt>
                <c:pt idx="16">
                  <c:v>8.5337114772000007</c:v>
                </c:pt>
                <c:pt idx="17">
                  <c:v>8.5938729723999998</c:v>
                </c:pt>
                <c:pt idx="18">
                  <c:v>8.6149264203999998</c:v>
                </c:pt>
                <c:pt idx="19">
                  <c:v>8.5962136123999997</c:v>
                </c:pt>
                <c:pt idx="20">
                  <c:v>8.5918830447999994</c:v>
                </c:pt>
                <c:pt idx="21">
                  <c:v>8.5467809859999999</c:v>
                </c:pt>
                <c:pt idx="22">
                  <c:v>8.4254899351999999</c:v>
                </c:pt>
                <c:pt idx="23">
                  <c:v>8.3043108667999999</c:v>
                </c:pt>
                <c:pt idx="24">
                  <c:v>8.1812837388000013</c:v>
                </c:pt>
                <c:pt idx="25">
                  <c:v>8.0698485652000009</c:v>
                </c:pt>
                <c:pt idx="26">
                  <c:v>7.9397170835999997</c:v>
                </c:pt>
                <c:pt idx="27">
                  <c:v>7.7252539632000001</c:v>
                </c:pt>
                <c:pt idx="28">
                  <c:v>7.6530532876000006</c:v>
                </c:pt>
                <c:pt idx="29">
                  <c:v>7.7201114155999999</c:v>
                </c:pt>
                <c:pt idx="30">
                  <c:v>7.7469202292000006</c:v>
                </c:pt>
                <c:pt idx="31">
                  <c:v>7.7505941420000006</c:v>
                </c:pt>
                <c:pt idx="32">
                  <c:v>7.7807253451999996</c:v>
                </c:pt>
                <c:pt idx="33">
                  <c:v>7.8419579439999989</c:v>
                </c:pt>
                <c:pt idx="34">
                  <c:v>7.9651910163999995</c:v>
                </c:pt>
                <c:pt idx="35">
                  <c:v>8.122466472000001</c:v>
                </c:pt>
                <c:pt idx="36">
                  <c:v>8.4022565080000007</c:v>
                </c:pt>
                <c:pt idx="37">
                  <c:v>8.4826500316000004</c:v>
                </c:pt>
                <c:pt idx="38">
                  <c:v>8.6895686000000012</c:v>
                </c:pt>
                <c:pt idx="39">
                  <c:v>9.0983965183999995</c:v>
                </c:pt>
                <c:pt idx="40">
                  <c:v>9.2058075792</c:v>
                </c:pt>
                <c:pt idx="41">
                  <c:v>9.1393788320000002</c:v>
                </c:pt>
                <c:pt idx="42">
                  <c:v>8.9724287080000007</c:v>
                </c:pt>
                <c:pt idx="43">
                  <c:v>9.0899985280000006</c:v>
                </c:pt>
                <c:pt idx="44">
                  <c:v>9.2333256759999998</c:v>
                </c:pt>
                <c:pt idx="45">
                  <c:v>9.3058176160000006</c:v>
                </c:pt>
                <c:pt idx="46">
                  <c:v>9.3353912440000002</c:v>
                </c:pt>
                <c:pt idx="47">
                  <c:v>9.2521922679999999</c:v>
                </c:pt>
                <c:pt idx="48">
                  <c:v>9.1056753199999996</c:v>
                </c:pt>
                <c:pt idx="49">
                  <c:v>8.9346009439999996</c:v>
                </c:pt>
                <c:pt idx="50">
                  <c:v>8.6749284759999998</c:v>
                </c:pt>
                <c:pt idx="51">
                  <c:v>8.1717961839999997</c:v>
                </c:pt>
                <c:pt idx="52">
                  <c:v>7.815162108</c:v>
                </c:pt>
                <c:pt idx="53">
                  <c:v>7.4092579040000004</c:v>
                </c:pt>
                <c:pt idx="54">
                  <c:v>7.2752832000000005</c:v>
                </c:pt>
                <c:pt idx="55">
                  <c:v>6.9783397160000007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F-4028-97F7-75C93077539A}"/>
            </c:ext>
          </c:extLst>
        </c:ser>
        <c:ser>
          <c:idx val="5"/>
          <c:order val="5"/>
          <c:tx>
            <c:v>CI</c:v>
          </c:tx>
          <c:spPr>
            <a:solidFill>
              <a:srgbClr val="6A737B">
                <a:lumMod val="20000"/>
                <a:lumOff val="80000"/>
              </a:srgbClr>
            </a:solidFill>
          </c:spPr>
          <c:cat>
            <c:numRef>
              <c:f>Sheet1!$S$2:$S$57</c:f>
              <c:numCache>
                <c:formatCode>General</c:formatCode>
                <c:ptCount val="56"/>
                <c:pt idx="0">
                  <c:v>1</c:v>
                </c:pt>
                <c:pt idx="1">
                  <c:v>3001</c:v>
                </c:pt>
                <c:pt idx="2">
                  <c:v>3001</c:v>
                </c:pt>
                <c:pt idx="3">
                  <c:v>17001</c:v>
                </c:pt>
                <c:pt idx="4">
                  <c:v>17001</c:v>
                </c:pt>
                <c:pt idx="5">
                  <c:v>20469.158960000001</c:v>
                </c:pt>
                <c:pt idx="6">
                  <c:v>20469.158960000001</c:v>
                </c:pt>
                <c:pt idx="7">
                  <c:v>22424.910899999999</c:v>
                </c:pt>
                <c:pt idx="8">
                  <c:v>24380.662799999998</c:v>
                </c:pt>
                <c:pt idx="9">
                  <c:v>26336.414700000001</c:v>
                </c:pt>
                <c:pt idx="10">
                  <c:v>28292.1666</c:v>
                </c:pt>
                <c:pt idx="11">
                  <c:v>30247.919000000002</c:v>
                </c:pt>
                <c:pt idx="12">
                  <c:v>32203.67</c:v>
                </c:pt>
                <c:pt idx="13">
                  <c:v>34159.421999999999</c:v>
                </c:pt>
                <c:pt idx="14">
                  <c:v>36115.173999999999</c:v>
                </c:pt>
                <c:pt idx="15">
                  <c:v>38070.925999999999</c:v>
                </c:pt>
                <c:pt idx="16">
                  <c:v>40026.678</c:v>
                </c:pt>
                <c:pt idx="17">
                  <c:v>41982.43</c:v>
                </c:pt>
                <c:pt idx="18">
                  <c:v>43938.182000000001</c:v>
                </c:pt>
                <c:pt idx="19">
                  <c:v>45893.934000000001</c:v>
                </c:pt>
                <c:pt idx="20">
                  <c:v>47849.686000000002</c:v>
                </c:pt>
                <c:pt idx="21">
                  <c:v>49805.438000000002</c:v>
                </c:pt>
                <c:pt idx="22">
                  <c:v>51761.19</c:v>
                </c:pt>
                <c:pt idx="23">
                  <c:v>53716.941999999995</c:v>
                </c:pt>
                <c:pt idx="24">
                  <c:v>55672.694000000003</c:v>
                </c:pt>
                <c:pt idx="25">
                  <c:v>57628.445</c:v>
                </c:pt>
                <c:pt idx="26">
                  <c:v>59584.197</c:v>
                </c:pt>
                <c:pt idx="27">
                  <c:v>61539.949000000001</c:v>
                </c:pt>
                <c:pt idx="28">
                  <c:v>63495.701000000001</c:v>
                </c:pt>
                <c:pt idx="29">
                  <c:v>65451.453000000001</c:v>
                </c:pt>
                <c:pt idx="30">
                  <c:v>67407.205000000002</c:v>
                </c:pt>
                <c:pt idx="31">
                  <c:v>69362.956999999995</c:v>
                </c:pt>
                <c:pt idx="32">
                  <c:v>71318.709000000003</c:v>
                </c:pt>
                <c:pt idx="33">
                  <c:v>73274.460999999996</c:v>
                </c:pt>
                <c:pt idx="34">
                  <c:v>75230.213000000003</c:v>
                </c:pt>
                <c:pt idx="35">
                  <c:v>77185.964999999997</c:v>
                </c:pt>
                <c:pt idx="36">
                  <c:v>79141.717000000004</c:v>
                </c:pt>
                <c:pt idx="37">
                  <c:v>81097.467999999993</c:v>
                </c:pt>
                <c:pt idx="38">
                  <c:v>83053.22</c:v>
                </c:pt>
                <c:pt idx="39">
                  <c:v>85008.971999999994</c:v>
                </c:pt>
                <c:pt idx="40">
                  <c:v>86964.724000000002</c:v>
                </c:pt>
                <c:pt idx="41">
                  <c:v>88920.47600000001</c:v>
                </c:pt>
                <c:pt idx="42">
                  <c:v>90876.228000000003</c:v>
                </c:pt>
                <c:pt idx="43">
                  <c:v>92831.98</c:v>
                </c:pt>
                <c:pt idx="44">
                  <c:v>94787.732000000004</c:v>
                </c:pt>
                <c:pt idx="45">
                  <c:v>96743.484000000011</c:v>
                </c:pt>
                <c:pt idx="46">
                  <c:v>98699.23599999999</c:v>
                </c:pt>
                <c:pt idx="47">
                  <c:v>100654.988</c:v>
                </c:pt>
                <c:pt idx="48">
                  <c:v>102610.74</c:v>
                </c:pt>
                <c:pt idx="49">
                  <c:v>104566.49200000001</c:v>
                </c:pt>
                <c:pt idx="50">
                  <c:v>106522.243</c:v>
                </c:pt>
                <c:pt idx="51">
                  <c:v>108477.995</c:v>
                </c:pt>
                <c:pt idx="52">
                  <c:v>110433.747</c:v>
                </c:pt>
                <c:pt idx="53">
                  <c:v>112389.499</c:v>
                </c:pt>
                <c:pt idx="54">
                  <c:v>114345.251</c:v>
                </c:pt>
                <c:pt idx="55">
                  <c:v>116301.003</c:v>
                </c:pt>
              </c:numCache>
            </c:numRef>
          </c:cat>
          <c:val>
            <c:numRef>
              <c:f>Sheet1!$W$2:$W$57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1.12484008</c:v>
                </c:pt>
                <c:pt idx="3">
                  <c:v>1.12484008</c:v>
                </c:pt>
                <c:pt idx="4">
                  <c:v>0</c:v>
                </c:pt>
                <c:pt idx="5">
                  <c:v>0</c:v>
                </c:pt>
                <c:pt idx="6">
                  <c:v>1.2682621392</c:v>
                </c:pt>
                <c:pt idx="7">
                  <c:v>1.3434456224</c:v>
                </c:pt>
                <c:pt idx="8">
                  <c:v>1.4032641559999999</c:v>
                </c:pt>
                <c:pt idx="9">
                  <c:v>1.4627714807999999</c:v>
                </c:pt>
                <c:pt idx="10">
                  <c:v>1.5318179688</c:v>
                </c:pt>
                <c:pt idx="11">
                  <c:v>1.5915255663999999</c:v>
                </c:pt>
                <c:pt idx="12">
                  <c:v>1.6477415415999999</c:v>
                </c:pt>
                <c:pt idx="13">
                  <c:v>1.7082434096000001</c:v>
                </c:pt>
                <c:pt idx="14">
                  <c:v>1.7846639272</c:v>
                </c:pt>
                <c:pt idx="15">
                  <c:v>1.8813753056</c:v>
                </c:pt>
                <c:pt idx="16">
                  <c:v>2.0322100455999998</c:v>
                </c:pt>
                <c:pt idx="17">
                  <c:v>2.1339296551999998</c:v>
                </c:pt>
                <c:pt idx="18">
                  <c:v>2.2822867591999998</c:v>
                </c:pt>
                <c:pt idx="19">
                  <c:v>2.4142919751999998</c:v>
                </c:pt>
                <c:pt idx="20">
                  <c:v>2.5587785104000003</c:v>
                </c:pt>
                <c:pt idx="21">
                  <c:v>2.7199298280000002</c:v>
                </c:pt>
                <c:pt idx="22">
                  <c:v>2.8340223296000002</c:v>
                </c:pt>
                <c:pt idx="23">
                  <c:v>2.8741642663999998</c:v>
                </c:pt>
                <c:pt idx="24">
                  <c:v>2.9233477224</c:v>
                </c:pt>
                <c:pt idx="25">
                  <c:v>2.9343282695999999</c:v>
                </c:pt>
                <c:pt idx="26">
                  <c:v>3.0139962327999998</c:v>
                </c:pt>
                <c:pt idx="27">
                  <c:v>3.1327780735999999</c:v>
                </c:pt>
                <c:pt idx="28">
                  <c:v>3.0919066248</c:v>
                </c:pt>
                <c:pt idx="29">
                  <c:v>2.9941053688000001</c:v>
                </c:pt>
                <c:pt idx="30">
                  <c:v>3.0267779415999998</c:v>
                </c:pt>
                <c:pt idx="31">
                  <c:v>3.0686193159999999</c:v>
                </c:pt>
                <c:pt idx="32">
                  <c:v>3.0592469096000001</c:v>
                </c:pt>
                <c:pt idx="33">
                  <c:v>2.9700609120000001</c:v>
                </c:pt>
                <c:pt idx="34">
                  <c:v>2.8429443671999999</c:v>
                </c:pt>
                <c:pt idx="35">
                  <c:v>2.7738088559999996</c:v>
                </c:pt>
                <c:pt idx="36">
                  <c:v>2.711278584</c:v>
                </c:pt>
                <c:pt idx="37">
                  <c:v>3.1383139367999999</c:v>
                </c:pt>
                <c:pt idx="38">
                  <c:v>3.5370747999999996</c:v>
                </c:pt>
                <c:pt idx="39">
                  <c:v>3.7772569631999997</c:v>
                </c:pt>
                <c:pt idx="40">
                  <c:v>3.9147608416000002</c:v>
                </c:pt>
                <c:pt idx="41">
                  <c:v>4.0931103359999996</c:v>
                </c:pt>
                <c:pt idx="42">
                  <c:v>4.4721425839999993</c:v>
                </c:pt>
                <c:pt idx="43">
                  <c:v>4.9103809439999999</c:v>
                </c:pt>
                <c:pt idx="44">
                  <c:v>5.2581386480000001</c:v>
                </c:pt>
                <c:pt idx="45">
                  <c:v>5.5942727679999997</c:v>
                </c:pt>
                <c:pt idx="46">
                  <c:v>5.9436455119999998</c:v>
                </c:pt>
                <c:pt idx="47">
                  <c:v>6.490213464</c:v>
                </c:pt>
                <c:pt idx="48">
                  <c:v>7.1642233599999994</c:v>
                </c:pt>
                <c:pt idx="49">
                  <c:v>7.9321341120000008</c:v>
                </c:pt>
                <c:pt idx="50">
                  <c:v>8.8462910480000012</c:v>
                </c:pt>
                <c:pt idx="51">
                  <c:v>10.198505632</c:v>
                </c:pt>
                <c:pt idx="52">
                  <c:v>11.234279784</c:v>
                </c:pt>
                <c:pt idx="53">
                  <c:v>12.270002192</c:v>
                </c:pt>
                <c:pt idx="54">
                  <c:v>12.6163436</c:v>
                </c:pt>
                <c:pt idx="55">
                  <c:v>13.269152567999999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F-4028-97F7-75C930775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F92F-4028-97F7-75C93077539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F92F-4028-97F7-75C93077539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F92F-4028-97F7-75C93077539A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92F-4028-97F7-75C93077539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F92F-4028-97F7-75C93077539A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92F-4028-97F7-75C93077539A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F92F-4028-97F7-75C93077539A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F92F-4028-97F7-75C93077539A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F92F-4028-97F7-75C93077539A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F92F-4028-97F7-75C93077539A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F92F-4028-97F7-75C93077539A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F92F-4028-97F7-75C93077539A}"/>
              </c:ext>
            </c:extLst>
          </c:dPt>
          <c:xVal>
            <c:numRef>
              <c:f>Sheet1!$O$2:$O$23</c:f>
              <c:numCache>
                <c:formatCode>General</c:formatCode>
                <c:ptCount val="22"/>
                <c:pt idx="2">
                  <c:v>20001</c:v>
                </c:pt>
                <c:pt idx="3">
                  <c:v>120001</c:v>
                </c:pt>
                <c:pt idx="4">
                  <c:v>1</c:v>
                </c:pt>
                <c:pt idx="5">
                  <c:v>120001</c:v>
                </c:pt>
                <c:pt idx="6">
                  <c:v>3001</c:v>
                </c:pt>
                <c:pt idx="7">
                  <c:v>17001</c:v>
                </c:pt>
                <c:pt idx="8">
                  <c:v>20001</c:v>
                </c:pt>
                <c:pt idx="9">
                  <c:v>120001</c:v>
                </c:pt>
                <c:pt idx="10">
                  <c:v>1</c:v>
                </c:pt>
                <c:pt idx="11">
                  <c:v>120001</c:v>
                </c:pt>
                <c:pt idx="12">
                  <c:v>1</c:v>
                </c:pt>
                <c:pt idx="13">
                  <c:v>120001</c:v>
                </c:pt>
                <c:pt idx="14">
                  <c:v>1</c:v>
                </c:pt>
                <c:pt idx="15">
                  <c:v>120001</c:v>
                </c:pt>
                <c:pt idx="16">
                  <c:v>1</c:v>
                </c:pt>
                <c:pt idx="17">
                  <c:v>120001</c:v>
                </c:pt>
                <c:pt idx="18">
                  <c:v>1</c:v>
                </c:pt>
                <c:pt idx="19">
                  <c:v>120001</c:v>
                </c:pt>
                <c:pt idx="20">
                  <c:v>1</c:v>
                </c:pt>
                <c:pt idx="21">
                  <c:v>120001</c:v>
                </c:pt>
              </c:numCache>
            </c:numRef>
          </c:xVal>
          <c:yVal>
            <c:numRef>
              <c:f>Sheet1!$N$2:$N$23</c:f>
              <c:numCache>
                <c:formatCode>General</c:formatCode>
                <c:ptCount val="22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25</c:v>
                </c:pt>
                <c:pt idx="19">
                  <c:v>25</c:v>
                </c:pt>
                <c:pt idx="20">
                  <c:v>30</c:v>
                </c:pt>
                <c:pt idx="2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F92F-4028-97F7-75C93077539A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5"/>
          </c:errBars>
          <c:xVal>
            <c:numRef>
              <c:f>Sheet1!$P$2:$P$7</c:f>
              <c:numCache>
                <c:formatCode>General</c:formatCode>
                <c:ptCount val="6"/>
                <c:pt idx="0">
                  <c:v>20001</c:v>
                </c:pt>
                <c:pt idx="1">
                  <c:v>40001</c:v>
                </c:pt>
                <c:pt idx="2">
                  <c:v>60001</c:v>
                </c:pt>
                <c:pt idx="3">
                  <c:v>80001</c:v>
                </c:pt>
                <c:pt idx="4">
                  <c:v>100001</c:v>
                </c:pt>
                <c:pt idx="5">
                  <c:v>120001</c:v>
                </c:pt>
              </c:numCache>
            </c:numRef>
          </c:xVal>
          <c:yVal>
            <c:numRef>
              <c:f>Sheet1!$Q$2:$Q$7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F92F-4028-97F7-75C930775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F92F-4028-97F7-75C93077539A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F-F92F-4028-97F7-75C93077539A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1-F92F-4028-97F7-75C93077539A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3-F92F-4028-97F7-75C93077539A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5-F92F-4028-97F7-75C93077539A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7-F92F-4028-97F7-75C93077539A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9-F92F-4028-97F7-75C93077539A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A-F92F-4028-97F7-75C93077539A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F92F-4028-97F7-75C93077539A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F92F-4028-97F7-75C93077539A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F92F-4028-97F7-75C93077539A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F92F-4028-97F7-75C93077539A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F92F-4028-97F7-75C93077539A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6-F92F-4028-97F7-75C93077539A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8-F92F-4028-97F7-75C93077539A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F92F-4028-97F7-75C93077539A}"/>
                  </c:ext>
                </c:extLst>
              </c15:ser>
            </c15:filteredScatterSeries>
          </c:ext>
        </c:extLst>
      </c:scatterChart>
      <c:dateAx>
        <c:axId val="324224896"/>
        <c:scaling>
          <c:orientation val="minMax"/>
          <c:max val="123059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  <c:majorUnit val="300"/>
        <c:majorTimeUnit val="years"/>
      </c:date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FE79F"/>
            </a:solidFill>
            <a:ln w="3175">
              <a:solidFill>
                <a:srgbClr val="FFC35A"/>
              </a:solidFill>
            </a:ln>
          </c:spPr>
          <c:invertIfNegative val="0"/>
          <c:dLbls>
            <c:dLbl>
              <c:idx val="0"/>
              <c:layout>
                <c:manualLayout>
                  <c:x val="-8.7594613597456586E-2"/>
                  <c:y val="7.546514900371358E-2"/>
                </c:manualLayout>
              </c:layout>
              <c:tx>
                <c:rich>
                  <a:bodyPr/>
                  <a:lstStyle/>
                  <a:p>
                    <a:fld id="{08972507-B9EA-4006-BB56-C4B4F1B9D2D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7C5-4FB8-891A-49BCB1DF21EA}"/>
                </c:ext>
              </c:extLst>
            </c:dLbl>
            <c:dLbl>
              <c:idx val="1"/>
              <c:layout>
                <c:manualLayout>
                  <c:x val="-1.0352979538599495E-2"/>
                  <c:y val="-0.21728758420034758"/>
                </c:manualLayout>
              </c:layout>
              <c:tx>
                <c:rich>
                  <a:bodyPr/>
                  <a:lstStyle/>
                  <a:p>
                    <a:fld id="{0717D872-FA16-44B0-A8EE-C0280DD46ED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7C5-4FB8-891A-49BCB1DF21EA}"/>
                </c:ext>
              </c:extLst>
            </c:dLbl>
            <c:dLbl>
              <c:idx val="2"/>
              <c:layout>
                <c:manualLayout>
                  <c:x val="-1.1647101980924454E-2"/>
                  <c:y val="0.10148761417740776"/>
                </c:manualLayout>
              </c:layout>
              <c:tx>
                <c:rich>
                  <a:bodyPr/>
                  <a:lstStyle/>
                  <a:p>
                    <a:fld id="{C464AD21-F4B1-4F4C-B76E-CCFE7F2BFF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87C5-4FB8-891A-49BCB1DF21EA}"/>
                </c:ext>
              </c:extLst>
            </c:dLbl>
            <c:dLbl>
              <c:idx val="3"/>
              <c:layout>
                <c:manualLayout>
                  <c:x val="-9.0588570962746046E-3"/>
                  <c:y val="6.2453916416866366E-2"/>
                </c:manualLayout>
              </c:layout>
              <c:tx>
                <c:rich>
                  <a:bodyPr/>
                  <a:lstStyle/>
                  <a:p>
                    <a:fld id="{10DF4261-4787-479E-9E10-E2DB29632C6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7C5-4FB8-891A-49BCB1DF21EA}"/>
                </c:ext>
              </c:extLst>
            </c:dLbl>
            <c:dLbl>
              <c:idx val="4"/>
              <c:layout>
                <c:manualLayout>
                  <c:x val="-7.7647346539497161E-3"/>
                  <c:y val="5.0743807088703831E-2"/>
                </c:manualLayout>
              </c:layout>
              <c:tx>
                <c:rich>
                  <a:bodyPr/>
                  <a:lstStyle/>
                  <a:p>
                    <a:fld id="{735EC242-94D8-49E3-9605-8E412F9BF56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87C5-4FB8-891A-49BCB1DF21EA}"/>
                </c:ext>
              </c:extLst>
            </c:dLbl>
            <c:dLbl>
              <c:idx val="5"/>
              <c:layout>
                <c:manualLayout>
                  <c:x val="-5.823550990462216E-3"/>
                  <c:y val="-0.14572580497268819"/>
                </c:manualLayout>
              </c:layout>
              <c:tx>
                <c:rich>
                  <a:bodyPr/>
                  <a:lstStyle/>
                  <a:p>
                    <a:fld id="{29139E54-FE21-4CB0-9D21-A3E33729B97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7C5-4FB8-891A-49BCB1DF21EA}"/>
                </c:ext>
              </c:extLst>
            </c:dLbl>
            <c:dLbl>
              <c:idx val="6"/>
              <c:layout>
                <c:manualLayout>
                  <c:x val="-7.7647346539497161E-3"/>
                  <c:y val="4.9442683830019207E-2"/>
                </c:manualLayout>
              </c:layout>
              <c:tx>
                <c:rich>
                  <a:bodyPr/>
                  <a:lstStyle/>
                  <a:p>
                    <a:fld id="{6DF8FF83-95AB-48A7-95E4-3C84071A9A5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7C5-4FB8-891A-49BCB1DF21E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90FDDE3-FFDB-4A2D-8051-5C6E562029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7C5-4FB8-891A-49BCB1DF21EA}"/>
                </c:ext>
              </c:extLst>
            </c:dLbl>
            <c:dLbl>
              <c:idx val="8"/>
              <c:layout>
                <c:manualLayout>
                  <c:x val="-6.4706122116247313E-3"/>
                  <c:y val="5.3346053606073356E-2"/>
                </c:manualLayout>
              </c:layout>
              <c:tx>
                <c:rich>
                  <a:bodyPr/>
                  <a:lstStyle/>
                  <a:p>
                    <a:fld id="{5AA588E1-7CCF-4240-8C37-D86C133E009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87C5-4FB8-891A-49BCB1DF21EA}"/>
                </c:ext>
              </c:extLst>
            </c:dLbl>
            <c:dLbl>
              <c:idx val="9"/>
              <c:layout>
                <c:manualLayout>
                  <c:x val="-0.13329461155946851"/>
                  <c:y val="7.4164025745028811E-2"/>
                </c:manualLayout>
              </c:layout>
              <c:tx>
                <c:rich>
                  <a:bodyPr/>
                  <a:lstStyle/>
                  <a:p>
                    <a:fld id="{56A0F73A-C8D3-4354-8711-066CED1B16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7C5-4FB8-891A-49BCB1DF21EA}"/>
                </c:ext>
              </c:extLst>
            </c:dLbl>
            <c:dLbl>
              <c:idx val="10"/>
              <c:layout>
                <c:manualLayout>
                  <c:x val="-4.5294285481372789E-3"/>
                  <c:y val="-6.2453916416866366E-2"/>
                </c:manualLayout>
              </c:layout>
              <c:tx>
                <c:rich>
                  <a:bodyPr/>
                  <a:lstStyle/>
                  <a:p>
                    <a:fld id="{0D956C24-2217-4809-82B3-D84400727CC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7C5-4FB8-891A-49BCB1DF21EA}"/>
                </c:ext>
              </c:extLst>
            </c:dLbl>
            <c:dLbl>
              <c:idx val="11"/>
              <c:layout>
                <c:manualLayout>
                  <c:x val="-4.5294285481373023E-3"/>
                  <c:y val="-0.26803139128905151"/>
                </c:manualLayout>
              </c:layout>
              <c:tx>
                <c:rich>
                  <a:bodyPr/>
                  <a:lstStyle/>
                  <a:p>
                    <a:fld id="{444920FE-21A3-4E32-B129-C4B53FD38EB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7C5-4FB8-891A-49BCB1DF21EA}"/>
                </c:ext>
              </c:extLst>
            </c:dLbl>
            <c:dLbl>
              <c:idx val="12"/>
              <c:layout>
                <c:manualLayout>
                  <c:x val="-5.823550990462216E-3"/>
                  <c:y val="-2.6022465173694369E-2"/>
                </c:manualLayout>
              </c:layout>
              <c:tx>
                <c:rich>
                  <a:bodyPr/>
                  <a:lstStyle/>
                  <a:p>
                    <a:fld id="{8B967ADE-01CB-4E41-9051-573BBAFE84C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7C5-4FB8-891A-49BCB1DF21EA}"/>
                </c:ext>
              </c:extLst>
            </c:dLbl>
            <c:dLbl>
              <c:idx val="13"/>
              <c:layout>
                <c:manualLayout>
                  <c:x val="-5.823550990462216E-3"/>
                  <c:y val="-5.074380708870397E-2"/>
                </c:manualLayout>
              </c:layout>
              <c:tx>
                <c:rich>
                  <a:bodyPr/>
                  <a:lstStyle/>
                  <a:p>
                    <a:fld id="{83E90B32-935F-4338-A0D4-65BE13F1420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87C5-4FB8-891A-49BCB1DF21EA}"/>
                </c:ext>
              </c:extLst>
            </c:dLbl>
            <c:dLbl>
              <c:idx val="14"/>
              <c:layout>
                <c:manualLayout>
                  <c:x val="-4.5294285481372789E-3"/>
                  <c:y val="-0.22769657026982532"/>
                </c:manualLayout>
              </c:layout>
              <c:tx>
                <c:rich>
                  <a:bodyPr/>
                  <a:lstStyle/>
                  <a:p>
                    <a:fld id="{2C607561-C59C-4992-9DDF-9BAC7849C20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87C5-4FB8-891A-49BCB1DF21EA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480DFD1-5BD2-4DE7-9DE7-7D48EB139A8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87C5-4FB8-891A-49BCB1DF21EA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1A9BC766-F836-4E9A-80F5-09FB824C2A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87C5-4FB8-891A-49BCB1DF21EA}"/>
                </c:ext>
              </c:extLst>
            </c:dLbl>
            <c:dLbl>
              <c:idx val="17"/>
              <c:layout>
                <c:manualLayout>
                  <c:x val="-0.12747106056900628"/>
                  <c:y val="-0.16784490037032837"/>
                </c:manualLayout>
              </c:layout>
              <c:tx>
                <c:rich>
                  <a:bodyPr/>
                  <a:lstStyle/>
                  <a:p>
                    <a:fld id="{58AEC0F9-50FA-41BC-BA4E-3E04E96E857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87C5-4FB8-891A-49BCB1DF21EA}"/>
                </c:ext>
              </c:extLst>
            </c:dLbl>
            <c:dLbl>
              <c:idx val="18"/>
              <c:layout>
                <c:manualLayout>
                  <c:x val="-3.8823673269748104E-3"/>
                  <c:y val="-0.2615257749956279"/>
                </c:manualLayout>
              </c:layout>
              <c:tx>
                <c:rich>
                  <a:bodyPr/>
                  <a:lstStyle/>
                  <a:p>
                    <a:fld id="{02136AFD-76BB-4A5D-BC0B-E107A618719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87C5-4FB8-891A-49BCB1DF21E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74AC19B-AE88-4507-A3A5-F20B1192F49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87C5-4FB8-891A-49BCB1DF21EA}"/>
                </c:ext>
              </c:extLst>
            </c:dLbl>
            <c:dLbl>
              <c:idx val="20"/>
              <c:layout>
                <c:manualLayout>
                  <c:x val="-3.2353061058123423E-3"/>
                  <c:y val="-0.14312355845531879"/>
                </c:manualLayout>
              </c:layout>
              <c:tx>
                <c:rich>
                  <a:bodyPr/>
                  <a:lstStyle/>
                  <a:p>
                    <a:fld id="{FD9AF1B5-ABA1-4777-A42F-397C97A1B5A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87C5-4FB8-891A-49BCB1DF21EA}"/>
                </c:ext>
              </c:extLst>
            </c:dLbl>
            <c:dLbl>
              <c:idx val="21"/>
              <c:layout>
                <c:manualLayout>
                  <c:x val="-8.7353264856933233E-2"/>
                  <c:y val="-4.4238190795280345E-2"/>
                </c:manualLayout>
              </c:layout>
              <c:tx>
                <c:rich>
                  <a:bodyPr/>
                  <a:lstStyle/>
                  <a:p>
                    <a:fld id="{4EE0E506-B3D0-4C21-8856-7839779D8DA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87C5-4FB8-891A-49BCB1DF21EA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26539C5B-13E0-4D76-B182-1A941C528F1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87C5-4FB8-891A-49BCB1DF21EA}"/>
                </c:ext>
              </c:extLst>
            </c:dLbl>
            <c:dLbl>
              <c:idx val="23"/>
              <c:layout>
                <c:manualLayout>
                  <c:x val="-3.8823673269748104E-3"/>
                  <c:y val="-0.14572580497268819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65BA46A8-1A78-43D5-8762-A88BDD27A39D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7C5-4FB8-891A-49BCB1DF21EA}"/>
                </c:ext>
              </c:extLst>
            </c:dLbl>
            <c:dLbl>
              <c:idx val="24"/>
              <c:layout>
                <c:manualLayout>
                  <c:x val="-4.5294285481372789E-3"/>
                  <c:y val="-6.8959532710289942E-2"/>
                </c:manualLayout>
              </c:layout>
              <c:tx>
                <c:rich>
                  <a:bodyPr/>
                  <a:lstStyle/>
                  <a:p>
                    <a:fld id="{6E763BFA-0AE6-4432-8AD5-6FD2241F09B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7C5-4FB8-891A-49BCB1DF21EA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A81FF06-25F5-4D2F-BDC1-03F7818DF59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87C5-4FB8-891A-49BCB1DF21EA}"/>
                </c:ext>
              </c:extLst>
            </c:dLbl>
            <c:dLbl>
              <c:idx val="26"/>
              <c:layout>
                <c:manualLayout>
                  <c:x val="-8.411795875112137E-3"/>
                  <c:y val="-9.7584244401353701E-2"/>
                </c:manualLayout>
              </c:layout>
              <c:tx>
                <c:rich>
                  <a:bodyPr/>
                  <a:lstStyle/>
                  <a:p>
                    <a:fld id="{4C31C8A3-5071-4528-9EED-C1EB50B6866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7C5-4FB8-891A-49BCB1DF21EA}"/>
                </c:ext>
              </c:extLst>
            </c:dLbl>
            <c:dLbl>
              <c:idx val="27"/>
              <c:layout>
                <c:manualLayout>
                  <c:x val="-2.588244884649921E-3"/>
                  <c:y val="2.6022465173694321E-2"/>
                </c:manualLayout>
              </c:layout>
              <c:tx>
                <c:rich>
                  <a:bodyPr/>
                  <a:lstStyle/>
                  <a:p>
                    <a:fld id="{0F733959-F798-4141-99DE-277D0BF21F1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87C5-4FB8-891A-49BCB1DF21EA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EAEDDD00-D3BC-414F-A077-FE52B080D9B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87C5-4FB8-891A-49BCB1DF21EA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6AD3679C-5F45-49CD-9D06-FDC71783D1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87C5-4FB8-891A-49BCB1DF21EA}"/>
                </c:ext>
              </c:extLst>
            </c:dLbl>
            <c:dLbl>
              <c:idx val="30"/>
              <c:layout>
                <c:manualLayout>
                  <c:x val="-4.5294285481372789E-3"/>
                  <c:y val="-0.12620895609241745"/>
                </c:manualLayout>
              </c:layout>
              <c:tx>
                <c:rich>
                  <a:bodyPr/>
                  <a:lstStyle/>
                  <a:p>
                    <a:fld id="{6982BEE6-BB7C-401B-A0AD-B7809124F5A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87C5-4FB8-891A-49BCB1DF21EA}"/>
                </c:ext>
              </c:extLst>
            </c:dLbl>
            <c:dLbl>
              <c:idx val="31"/>
              <c:layout>
                <c:manualLayout>
                  <c:x val="-3.8823673269749053E-3"/>
                  <c:y val="-8.5874135073191263E-2"/>
                </c:manualLayout>
              </c:layout>
              <c:tx>
                <c:rich>
                  <a:bodyPr/>
                  <a:lstStyle/>
                  <a:p>
                    <a:fld id="{EFA3053B-ACB7-4AA2-99AD-E3CB6268579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87C5-4FB8-891A-49BCB1DF21EA}"/>
                </c:ext>
              </c:extLst>
            </c:dLbl>
            <c:dLbl>
              <c:idx val="32"/>
              <c:layout>
                <c:manualLayout>
                  <c:x val="-7.4412040433683865E-2"/>
                  <c:y val="-3.9033697760541483E-2"/>
                </c:manualLayout>
              </c:layout>
              <c:tx>
                <c:rich>
                  <a:bodyPr/>
                  <a:lstStyle/>
                  <a:p>
                    <a:fld id="{0365CACA-9B73-4B9C-9A94-7D479A45E95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87C5-4FB8-891A-49BCB1DF21EA}"/>
                </c:ext>
              </c:extLst>
            </c:dLbl>
            <c:dLbl>
              <c:idx val="33"/>
              <c:layout>
                <c:manualLayout>
                  <c:x val="-0.10837562158636993"/>
                  <c:y val="-8.8476381590560718E-2"/>
                </c:manualLayout>
              </c:layout>
              <c:tx>
                <c:rich>
                  <a:bodyPr/>
                  <a:lstStyle/>
                  <a:p>
                    <a:fld id="{A2B47B4E-ECFF-4FC6-BE02-FB0EF43BBBA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87C5-4FB8-891A-49BCB1DF21EA}"/>
                </c:ext>
              </c:extLst>
            </c:dLbl>
            <c:dLbl>
              <c:idx val="34"/>
              <c:layout>
                <c:manualLayout>
                  <c:x val="-3.8823673269749053E-3"/>
                  <c:y val="-4.9442683830019256E-2"/>
                </c:manualLayout>
              </c:layout>
              <c:tx>
                <c:rich>
                  <a:bodyPr/>
                  <a:lstStyle/>
                  <a:p>
                    <a:fld id="{40D59F66-C8CE-4FC7-9951-95055CF904D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87C5-4FB8-891A-49BCB1DF21EA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7D32AC3-B699-492A-9C0C-03BB78BFD5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87C5-4FB8-891A-49BCB1DF21EA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CEE2259E-7F9E-49D5-AEE7-D07A8DB1FC6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87C5-4FB8-891A-49BCB1DF21EA}"/>
                </c:ext>
              </c:extLst>
            </c:dLbl>
            <c:dLbl>
              <c:idx val="37"/>
              <c:layout>
                <c:manualLayout>
                  <c:x val="-3.2353061058123895E-3"/>
                  <c:y val="-3.5130327984487356E-2"/>
                </c:manualLayout>
              </c:layout>
              <c:tx>
                <c:rich>
                  <a:bodyPr/>
                  <a:lstStyle/>
                  <a:p>
                    <a:fld id="{6C9D38EA-6F57-41C5-9A59-53213736BBF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87C5-4FB8-891A-49BCB1DF21EA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5930B459-B6C5-44AE-81CE-978D8F05D59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87C5-4FB8-891A-49BCB1DF21EA}"/>
                </c:ext>
              </c:extLst>
            </c:dLbl>
            <c:dLbl>
              <c:idx val="39"/>
              <c:layout>
                <c:manualLayout>
                  <c:x val="-7.5706162876008801E-2"/>
                  <c:y val="-6.1152793158181652E-2"/>
                </c:manualLayout>
              </c:layout>
              <c:tx>
                <c:rich>
                  <a:bodyPr/>
                  <a:lstStyle/>
                  <a:p>
                    <a:fld id="{730AC71C-89EA-4AA9-9640-27DCDEED06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87C5-4FB8-891A-49BCB1DF21EA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C8CFE08B-1A9E-4372-B48C-76DAF6C1B2F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87C5-4FB8-891A-49BCB1DF21EA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514EAC5C-7588-492F-84B7-1E0AFD4BFE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87C5-4FB8-891A-49BCB1DF21EA}"/>
                </c:ext>
              </c:extLst>
            </c:dLbl>
            <c:dLbl>
              <c:idx val="42"/>
              <c:layout>
                <c:manualLayout>
                  <c:x val="-3.2353061058123895E-3"/>
                  <c:y val="2.0817972138955362E-2"/>
                </c:manualLayout>
              </c:layout>
              <c:tx>
                <c:rich>
                  <a:bodyPr/>
                  <a:lstStyle/>
                  <a:p>
                    <a:fld id="{80B836CC-92A9-4D65-9B89-B66C02A151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87C5-4FB8-891A-49BCB1DF21EA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423BC9FC-64F3-4C55-840F-C9347A9E1CF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87C5-4FB8-891A-49BCB1DF21EA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92BA433E-47A2-4E17-8625-D15798CF73D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87C5-4FB8-891A-49BCB1DF21EA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4CC7DB15-953E-4895-BC35-17352F594BC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87C5-4FB8-891A-49BCB1DF21EA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C2C553C2-5E5A-4647-9975-60EF337781C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87C5-4FB8-891A-49BCB1DF21EA}"/>
                </c:ext>
              </c:extLst>
            </c:dLbl>
            <c:dLbl>
              <c:idx val="47"/>
              <c:layout>
                <c:manualLayout>
                  <c:x val="-0.11776514225156935"/>
                  <c:y val="-3.3829204725802614E-2"/>
                </c:manualLayout>
              </c:layout>
              <c:tx>
                <c:rich>
                  <a:bodyPr/>
                  <a:lstStyle/>
                  <a:p>
                    <a:fld id="{B9853B15-CEF7-495E-86B3-979B9ECF86F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87C5-4FB8-891A-49BCB1DF21EA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EEC755D6-8112-4983-AEB6-9D5CCE2D0B3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87C5-4FB8-891A-49BCB1DF21EA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84622643-B39F-4A76-9CD3-7B9E342DFFA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87C5-4FB8-891A-49BCB1DF21EA}"/>
                </c:ext>
              </c:extLst>
            </c:dLbl>
            <c:dLbl>
              <c:idx val="50"/>
              <c:layout>
                <c:manualLayout>
                  <c:x val="-2.5882448846498737E-3"/>
                  <c:y val="-7.1561779227659383E-2"/>
                </c:manualLayout>
              </c:layout>
              <c:tx>
                <c:rich>
                  <a:bodyPr/>
                  <a:lstStyle/>
                  <a:p>
                    <a:fld id="{78AAB77F-2EB6-4157-9AD3-6A2D9B1F472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87C5-4FB8-891A-49BCB1DF21EA}"/>
                </c:ext>
              </c:extLst>
            </c:dLbl>
            <c:dLbl>
              <c:idx val="51"/>
              <c:layout>
                <c:manualLayout>
                  <c:x val="-3.2353061058123423E-3"/>
                  <c:y val="-8.9777504849245418E-2"/>
                </c:manualLayout>
              </c:layout>
              <c:tx>
                <c:rich>
                  <a:bodyPr/>
                  <a:lstStyle/>
                  <a:p>
                    <a:fld id="{A180C76B-3D1D-4793-A96E-49BDA788FC1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87C5-4FB8-891A-49BCB1DF21EA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71A96474-7AD5-42C6-9BC5-2AB28733272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87C5-4FB8-891A-49BCB1DF21EA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190E4200-D854-4511-8EEC-8AB1B819B81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87C5-4FB8-891A-49BCB1DF21EA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F22F2696-9C9D-499D-9362-3D09732F600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87C5-4FB8-891A-49BCB1DF21EA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05070E0C-21F9-4E1A-A0E8-2E9C063E2C4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87C5-4FB8-891A-49BCB1DF21EA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9758739B-4A1D-4A0E-AC8C-D8094C52AE8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87C5-4FB8-891A-49BCB1DF21EA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FAF50F1D-EBC9-4288-8949-D06DB700BE2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87C5-4FB8-891A-49BCB1DF21EA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0CD5A856-6CDC-4060-BDC0-396AEA4F0FA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87C5-4FB8-891A-49BCB1DF21EA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1FA26105-AB81-4F66-8F3F-82414E08970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87C5-4FB8-891A-49BCB1DF21EA}"/>
                </c:ext>
              </c:extLst>
            </c:dLbl>
            <c:dLbl>
              <c:idx val="60"/>
              <c:layout>
                <c:manualLayout>
                  <c:x val="-3.2353061058124368E-3"/>
                  <c:y val="-4.9442683830019207E-2"/>
                </c:manualLayout>
              </c:layout>
              <c:tx>
                <c:rich>
                  <a:bodyPr/>
                  <a:lstStyle/>
                  <a:p>
                    <a:fld id="{40568AFE-3F1C-44B9-9F7E-F7B8D9A122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87C5-4FB8-891A-49BCB1DF21EA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5A4D4BA7-FCE7-4899-9269-96D3CF78CEC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87C5-4FB8-891A-49BCB1DF21EA}"/>
                </c:ext>
              </c:extLst>
            </c:dLbl>
            <c:dLbl>
              <c:idx val="62"/>
              <c:layout>
                <c:manualLayout>
                  <c:x val="-2.5882448846498737E-3"/>
                  <c:y val="-8.0669642038452394E-2"/>
                </c:manualLayout>
              </c:layout>
              <c:tx>
                <c:rich>
                  <a:bodyPr/>
                  <a:lstStyle/>
                  <a:p>
                    <a:fld id="{1985F7F8-9E69-47A7-83E9-241EF5DF39E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87C5-4FB8-891A-49BCB1DF21EA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D25E11E7-BB58-4936-A5C0-DD79358649E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87C5-4FB8-891A-49BCB1DF21EA}"/>
                </c:ext>
              </c:extLst>
            </c:dLbl>
            <c:dLbl>
              <c:idx val="64"/>
              <c:layout>
                <c:manualLayout>
                  <c:x val="-3.2353061058123423E-3"/>
                  <c:y val="-3.3829204725802614E-2"/>
                </c:manualLayout>
              </c:layout>
              <c:tx>
                <c:rich>
                  <a:bodyPr/>
                  <a:lstStyle/>
                  <a:p>
                    <a:fld id="{8F76520A-EEA1-4B07-B194-B6C34ED29AB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87C5-4FB8-891A-49BCB1DF21EA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CB31C5AE-07AB-4A03-99BB-EB98DF802F1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87C5-4FB8-891A-49BCB1DF21EA}"/>
                </c:ext>
              </c:extLst>
            </c:dLbl>
            <c:dLbl>
              <c:idx val="66"/>
              <c:layout>
                <c:manualLayout>
                  <c:x val="-0.10288273416483266"/>
                  <c:y val="3.9033697760541386E-2"/>
                </c:manualLayout>
              </c:layout>
              <c:tx>
                <c:rich>
                  <a:bodyPr/>
                  <a:lstStyle/>
                  <a:p>
                    <a:fld id="{08D6828C-6D79-47CD-92B3-63C772FCF3A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87C5-4FB8-891A-49BCB1DF21EA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FF23FB5A-E6DE-4651-862C-9943ED5E257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87C5-4FB8-891A-49BCB1DF21EA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1A973513-20DE-4035-A4F4-B28B58F2B1C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87C5-4FB8-891A-49BCB1DF21EA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71B5B6AC-6551-4B53-9328-9587FB150B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87C5-4FB8-891A-49BCB1DF21EA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D92FC290-54F3-470C-8248-7475EF08F7A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87C5-4FB8-891A-49BCB1DF21EA}"/>
                </c:ext>
              </c:extLst>
            </c:dLbl>
            <c:dLbl>
              <c:idx val="71"/>
              <c:layout>
                <c:manualLayout>
                  <c:x val="-2.588244884649921E-3"/>
                  <c:y val="3.9033697760541386E-2"/>
                </c:manualLayout>
              </c:layout>
              <c:tx>
                <c:rich>
                  <a:bodyPr/>
                  <a:lstStyle/>
                  <a:p>
                    <a:fld id="{6D5C186E-8E98-4A61-B384-2D7EE7E96D5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87C5-4FB8-891A-49BCB1DF21EA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D9BC711D-DA91-47FE-B62E-56DDE97385F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87C5-4FB8-891A-49BCB1DF21EA}"/>
                </c:ext>
              </c:extLst>
            </c:dLbl>
            <c:dLbl>
              <c:idx val="73"/>
              <c:layout>
                <c:manualLayout>
                  <c:x val="-1.9411836634875951E-3"/>
                  <c:y val="-9.7584244401353742E-2"/>
                </c:manualLayout>
              </c:layout>
              <c:tx>
                <c:rich>
                  <a:bodyPr/>
                  <a:lstStyle/>
                  <a:p>
                    <a:fld id="{E9CA5A2B-7FC0-4E35-B29A-E0DEA69DCB6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87C5-4FB8-891A-49BCB1DF21EA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DB44A9C6-CC66-4E32-8216-DD180A2A13E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87C5-4FB8-891A-49BCB1DF21EA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4519F133-43C0-4206-A0E9-BF89A41DB91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87C5-4FB8-891A-49BCB1DF21EA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06540D4A-0CFB-42A9-B7A1-FB4E6781902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87C5-4FB8-891A-49BCB1DF21EA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41C33447-E2A0-4F2A-82B3-4B62E5DEE1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87C5-4FB8-891A-49BCB1DF21EA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BE4E6A89-FEA7-4C07-90EE-D506070CA95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87C5-4FB8-891A-49BCB1DF21EA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F89A0027-B5DC-4A2F-B1A9-2FE4A8EA283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87C5-4FB8-891A-49BCB1DF21EA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4251C33C-8677-4BC1-B005-303750DE727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87C5-4FB8-891A-49BCB1DF21EA}"/>
                </c:ext>
              </c:extLst>
            </c:dLbl>
            <c:dLbl>
              <c:idx val="81"/>
              <c:layout>
                <c:manualLayout>
                  <c:x val="-0.11582395858808194"/>
                  <c:y val="7.936851877976768E-2"/>
                </c:manualLayout>
              </c:layout>
              <c:tx>
                <c:rich>
                  <a:bodyPr/>
                  <a:lstStyle/>
                  <a:p>
                    <a:fld id="{6D7F4C00-F460-4AF0-9742-7EB8C5332C8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87C5-4FB8-891A-49BCB1DF21E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41AD93C5-D8A6-47AF-A531-A3BE0BB3C74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87C5-4FB8-891A-49BCB1DF21EA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11A7261C-9E91-49EA-B709-1F854233A71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87C5-4FB8-891A-49BCB1DF21EA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E5E02E08-97AC-4C5E-8B90-9FC9414D733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87C5-4FB8-891A-49BCB1DF21EA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7AB10F83-00CD-46E6-BB8A-6743D798B58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87C5-4FB8-891A-49BCB1DF21EA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00D19774-E246-4C8B-8D65-A65FC444653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87C5-4FB8-891A-49BCB1DF21EA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E94DCF21-3839-4C73-9237-173BB9F903F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87C5-4FB8-891A-49BCB1DF21EA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76136F29-6E93-4B47-9CCE-3DE2D685641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87C5-4FB8-891A-49BCB1DF21EA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99D929B5-2C5E-4656-8702-EDAD8765B14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87C5-4FB8-891A-49BCB1DF21EA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A9BF7C7D-857E-462B-907F-5B295F19BC8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87C5-4FB8-891A-49BCB1DF21EA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25BAD652-6689-48DC-A31C-4DC6A44DB31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87C5-4FB8-891A-49BCB1DF21EA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5BB2A256-C414-4D33-8CF1-49694D2D684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87C5-4FB8-891A-49BCB1DF21EA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6AE004D6-EECB-4D00-B6D5-E8445742277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87C5-4FB8-891A-49BCB1DF21EA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E7D05CAF-66C4-4BEE-BBFB-A7EAE3A4A51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87C5-4FB8-891A-49BCB1DF21EA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566E4606-0F40-48A8-8800-D0D25BE4A74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87C5-4FB8-891A-49BCB1DF21EA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50091436-ECAE-4B48-95E0-CCD36238CE8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87C5-4FB8-891A-49BCB1DF21EA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167753BE-7FAF-4EDA-8506-A0B9643744D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87C5-4FB8-891A-49BCB1DF21EA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DD65E534-2944-4312-B201-988D13E4AE8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87C5-4FB8-891A-49BCB1DF21EA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10BC9CD0-D40E-4543-92E6-2AB95ECAD0D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87C5-4FB8-891A-49BCB1DF21EA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B04C8DF1-D0FD-439B-8A36-3FDC608B7A0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87C5-4FB8-891A-49BCB1DF21EA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2D749909-0DA3-45BD-B0C5-48E4AF89F7B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87C5-4FB8-891A-49BCB1DF21EA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7D21B608-094C-4CE4-9556-4B47CB305E1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87C5-4FB8-891A-49BCB1DF21EA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48495797-D10C-4D22-B083-921B62AB4C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87C5-4FB8-891A-49BCB1DF21EA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989942AD-BEAD-49AC-8556-A41C2FAC97C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87C5-4FB8-891A-49BCB1DF21EA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FFDF75E1-9C5A-46B0-B657-EB811FA56DE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87C5-4FB8-891A-49BCB1DF21EA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039DD73E-6B83-4B62-854D-DB62C743908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87C5-4FB8-891A-49BCB1DF21EA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59D55D93-0BB0-4E0B-847B-C4B80062D60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87C5-4FB8-891A-49BCB1DF21EA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CF68E1B9-025F-4ED3-A947-7DC362370A4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87C5-4FB8-891A-49BCB1DF21EA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7602634F-6E60-483D-9508-B3BBD54B14D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87C5-4FB8-891A-49BCB1DF21EA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A0B3A633-5BD6-4020-8B88-FF7CEA3F2BE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87C5-4FB8-891A-49BCB1DF21EA}"/>
                </c:ext>
              </c:extLst>
            </c:dLbl>
            <c:dLbl>
              <c:idx val="111"/>
              <c:layout>
                <c:manualLayout>
                  <c:x val="-1.2941224423249369E-3"/>
                  <c:y val="-5.2044930347388642E-2"/>
                </c:manualLayout>
              </c:layout>
              <c:tx>
                <c:rich>
                  <a:bodyPr/>
                  <a:lstStyle/>
                  <a:p>
                    <a:fld id="{12B2945A-DAE1-41A4-9F79-1D8AE71AC94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F-87C5-4FB8-891A-49BCB1DF21EA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56E95815-420B-4446-8DFC-30DF4052991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87C5-4FB8-891A-49BCB1DF21EA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05796E56-9AFB-4BC6-BDC5-BABFB554CC2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87C5-4FB8-891A-49BCB1DF21EA}"/>
                </c:ext>
              </c:extLst>
            </c:dLbl>
            <c:dLbl>
              <c:idx val="114"/>
              <c:layout>
                <c:manualLayout>
                  <c:x val="-1.2941224423249369E-3"/>
                  <c:y val="-3.122695820843319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90192794-1A61-417A-88B9-D8F90AD2E2C1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2-87C5-4FB8-891A-49BCB1DF21EA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15531DC1-B2BE-4A60-97ED-FC89E92285F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87C5-4FB8-891A-49BCB1DF21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AA0D37C0-69F5-431B-A69C-73B50A4B920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87C5-4FB8-891A-49BCB1DF21EA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8AB8EE7E-D19F-4181-BF2B-057776173E6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87C5-4FB8-891A-49BCB1DF21EA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60FC6011-2AD1-4A1C-B41A-D2167A31B9D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87C5-4FB8-891A-49BCB1DF21EA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fld id="{E047A726-CD3F-4263-B425-D2667094995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87C5-4FB8-891A-49BCB1DF21EA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fld id="{B2C3BECE-03FF-45FF-9F9E-7EAEF3675E8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87C5-4FB8-891A-49BCB1DF21EA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55EB488F-FBB3-4D42-BB86-A5CF7B93085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87C5-4FB8-891A-49BCB1DF21EA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B9C010C0-BFB1-4FAC-AC9D-92C68BCA655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87C5-4FB8-891A-49BCB1DF21EA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F5544CAA-B888-4806-A365-A218AE24843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87C5-4FB8-891A-49BCB1DF21EA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382BC46E-6FB6-48AC-92C2-DDC51638BF4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87C5-4FB8-891A-49BCB1DF21EA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AD1BC4FA-CDB6-4DC1-84D9-E4748906B9C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87C5-4FB8-891A-49BCB1DF21EA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C94AEED7-E129-4FD6-88E9-4C1FAE9F71E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87C5-4FB8-891A-49BCB1DF21EA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87C5-4FB8-891A-49BCB1DF21EA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87C5-4FB8-891A-49BCB1DF21EA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87C5-4FB8-891A-49BCB1DF21EA}"/>
                </c:ext>
              </c:extLst>
            </c:dLbl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-9.9188251580816456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-10.010859608208978</c:v>
                </c:pt>
                <c:pt idx="15">
                  <c:v>7.7</c:v>
                </c:pt>
                <c:pt idx="16">
                  <c:v>16.08615</c:v>
                </c:pt>
                <c:pt idx="17">
                  <c:v>57.4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43</c:v>
                </c:pt>
                <c:pt idx="33">
                  <c:v>89.3</c:v>
                </c:pt>
                <c:pt idx="34">
                  <c:v>73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-10.219165802350842</c:v>
                </c:pt>
                <c:pt idx="46">
                  <c:v>13.9</c:v>
                </c:pt>
                <c:pt idx="47">
                  <c:v>85.6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88.3</c:v>
                </c:pt>
                <c:pt idx="57">
                  <c:v>61.8</c:v>
                </c:pt>
                <c:pt idx="58">
                  <c:v>43.5</c:v>
                </c:pt>
                <c:pt idx="59">
                  <c:v>2.9316819999999999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85.5</c:v>
                </c:pt>
                <c:pt idx="63">
                  <c:v>65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-14.593737905079866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84.8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75.3</c:v>
                </c:pt>
                <c:pt idx="89">
                  <c:v>21.5</c:v>
                </c:pt>
                <c:pt idx="90">
                  <c:v>-9.1928157240421235</c:v>
                </c:pt>
                <c:pt idx="91">
                  <c:v>67.599999999999994</c:v>
                </c:pt>
                <c:pt idx="92">
                  <c:v>59.5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-12.912313850122509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</c:numRef>
          </c:xVal>
          <c:yVal>
            <c:numRef>
              <c:f>Sheet1!$B$2:$B$131</c:f>
              <c:numCache>
                <c:formatCode>General</c:formatCode>
                <c:ptCount val="130"/>
                <c:pt idx="0">
                  <c:v>14.764089999999999</c:v>
                </c:pt>
                <c:pt idx="1">
                  <c:v>8.0444259999999996</c:v>
                </c:pt>
                <c:pt idx="2">
                  <c:v>9.0578599999999998</c:v>
                </c:pt>
                <c:pt idx="3">
                  <c:v>9.3724179999999997</c:v>
                </c:pt>
                <c:pt idx="4">
                  <c:v>3.522942</c:v>
                </c:pt>
                <c:pt idx="5">
                  <c:v>10.240320000000001</c:v>
                </c:pt>
                <c:pt idx="6">
                  <c:v>9.5392259999999993</c:v>
                </c:pt>
                <c:pt idx="7">
                  <c:v>8.0730409999999999</c:v>
                </c:pt>
                <c:pt idx="8">
                  <c:v>4.8174460000000003</c:v>
                </c:pt>
                <c:pt idx="9">
                  <c:v>5.9313690000000001</c:v>
                </c:pt>
                <c:pt idx="10">
                  <c:v>12.920529999999999</c:v>
                </c:pt>
                <c:pt idx="11">
                  <c:v>9.7431149999999995</c:v>
                </c:pt>
                <c:pt idx="12">
                  <c:v>9.8903490000000005</c:v>
                </c:pt>
                <c:pt idx="13">
                  <c:v>13.723509999999999</c:v>
                </c:pt>
                <c:pt idx="14">
                  <c:v>10.172359999999999</c:v>
                </c:pt>
                <c:pt idx="15">
                  <c:v>6.0240919999999996</c:v>
                </c:pt>
                <c:pt idx="16">
                  <c:v>5.9269749999999997</c:v>
                </c:pt>
                <c:pt idx="17">
                  <c:v>13.146369999999999</c:v>
                </c:pt>
                <c:pt idx="18">
                  <c:v>11.601039999999999</c:v>
                </c:pt>
                <c:pt idx="19">
                  <c:v>10.24511</c:v>
                </c:pt>
                <c:pt idx="20">
                  <c:v>14.161289999999999</c:v>
                </c:pt>
                <c:pt idx="21">
                  <c:v>21.932189999999999</c:v>
                </c:pt>
                <c:pt idx="22">
                  <c:v>10.31</c:v>
                </c:pt>
                <c:pt idx="23">
                  <c:v>12.694330000000001</c:v>
                </c:pt>
                <c:pt idx="24">
                  <c:v>8.9365319999999997</c:v>
                </c:pt>
                <c:pt idx="25">
                  <c:v>9.5150550000000003</c:v>
                </c:pt>
                <c:pt idx="26">
                  <c:v>12.261990000000001</c:v>
                </c:pt>
                <c:pt idx="27">
                  <c:v>12.739750000000001</c:v>
                </c:pt>
                <c:pt idx="28">
                  <c:v>10.484719999999999</c:v>
                </c:pt>
                <c:pt idx="29">
                  <c:v>9.8766259999999999</c:v>
                </c:pt>
                <c:pt idx="30">
                  <c:v>14.797940000000001</c:v>
                </c:pt>
                <c:pt idx="31">
                  <c:v>14.888059999999999</c:v>
                </c:pt>
                <c:pt idx="32">
                  <c:v>4.276675</c:v>
                </c:pt>
                <c:pt idx="33">
                  <c:v>16.38456</c:v>
                </c:pt>
                <c:pt idx="34">
                  <c:v>11.61027</c:v>
                </c:pt>
                <c:pt idx="35">
                  <c:v>9.5008090000000003</c:v>
                </c:pt>
                <c:pt idx="36">
                  <c:v>12.94825</c:v>
                </c:pt>
                <c:pt idx="37">
                  <c:v>22.515560000000001</c:v>
                </c:pt>
                <c:pt idx="38">
                  <c:v>11.949590000000001</c:v>
                </c:pt>
                <c:pt idx="39">
                  <c:v>8.9583119999999994</c:v>
                </c:pt>
                <c:pt idx="40">
                  <c:v>7.7982250000000004</c:v>
                </c:pt>
                <c:pt idx="41">
                  <c:v>10.587949999999999</c:v>
                </c:pt>
                <c:pt idx="42">
                  <c:v>7.8294689999999996</c:v>
                </c:pt>
                <c:pt idx="43">
                  <c:v>7.4134260000000003</c:v>
                </c:pt>
                <c:pt idx="44">
                  <c:v>3.5090370000000002</c:v>
                </c:pt>
                <c:pt idx="45">
                  <c:v>9.7495799999999999</c:v>
                </c:pt>
                <c:pt idx="46">
                  <c:v>7.1828070000000004</c:v>
                </c:pt>
                <c:pt idx="47">
                  <c:v>2.2325490000000001</c:v>
                </c:pt>
                <c:pt idx="48">
                  <c:v>4.7415250000000002</c:v>
                </c:pt>
                <c:pt idx="49">
                  <c:v>10.0116</c:v>
                </c:pt>
                <c:pt idx="50">
                  <c:v>15.622920000000001</c:v>
                </c:pt>
                <c:pt idx="51">
                  <c:v>21.497</c:v>
                </c:pt>
                <c:pt idx="52">
                  <c:v>6.7320399999999996</c:v>
                </c:pt>
                <c:pt idx="53">
                  <c:v>14.94117</c:v>
                </c:pt>
                <c:pt idx="54">
                  <c:v>8.5811849999999996</c:v>
                </c:pt>
                <c:pt idx="55">
                  <c:v>7.5418149999999997</c:v>
                </c:pt>
                <c:pt idx="56">
                  <c:v>8.4621820000000003</c:v>
                </c:pt>
                <c:pt idx="57">
                  <c:v>6.2022120000000003</c:v>
                </c:pt>
                <c:pt idx="58">
                  <c:v>13.10946</c:v>
                </c:pt>
                <c:pt idx="59">
                  <c:v>8.5162849999999999</c:v>
                </c:pt>
                <c:pt idx="60">
                  <c:v>14.755409999999999</c:v>
                </c:pt>
                <c:pt idx="61">
                  <c:v>9.5894469999999998</c:v>
                </c:pt>
                <c:pt idx="62">
                  <c:v>23.74644</c:v>
                </c:pt>
                <c:pt idx="63">
                  <c:v>7.4559530000000001</c:v>
                </c:pt>
                <c:pt idx="64">
                  <c:v>16.035969999999999</c:v>
                </c:pt>
                <c:pt idx="65">
                  <c:v>2.929192</c:v>
                </c:pt>
                <c:pt idx="66">
                  <c:v>-4.3240550000000004</c:v>
                </c:pt>
                <c:pt idx="67">
                  <c:v>1.943022</c:v>
                </c:pt>
                <c:pt idx="68">
                  <c:v>9.7451260000000008</c:v>
                </c:pt>
                <c:pt idx="69">
                  <c:v>10.18469</c:v>
                </c:pt>
                <c:pt idx="70">
                  <c:v>4.9499149999999998</c:v>
                </c:pt>
                <c:pt idx="71">
                  <c:v>-0.1120152</c:v>
                </c:pt>
                <c:pt idx="72">
                  <c:v>11.55068</c:v>
                </c:pt>
                <c:pt idx="73">
                  <c:v>12.793480000000001</c:v>
                </c:pt>
                <c:pt idx="74">
                  <c:v>13.28463</c:v>
                </c:pt>
                <c:pt idx="75">
                  <c:v>9.802721</c:v>
                </c:pt>
                <c:pt idx="76">
                  <c:v>5.4466710000000003</c:v>
                </c:pt>
                <c:pt idx="77">
                  <c:v>12.86017</c:v>
                </c:pt>
                <c:pt idx="78">
                  <c:v>8.9488679999999992</c:v>
                </c:pt>
                <c:pt idx="79">
                  <c:v>11.850390000000001</c:v>
                </c:pt>
                <c:pt idx="80">
                  <c:v>9.2671480000000006</c:v>
                </c:pt>
                <c:pt idx="81">
                  <c:v>-3.7230370000000002</c:v>
                </c:pt>
                <c:pt idx="82">
                  <c:v>7.6054430000000002</c:v>
                </c:pt>
                <c:pt idx="83">
                  <c:v>14.691800000000001</c:v>
                </c:pt>
                <c:pt idx="84">
                  <c:v>13.829459999999999</c:v>
                </c:pt>
                <c:pt idx="85">
                  <c:v>9.5992239999999995</c:v>
                </c:pt>
                <c:pt idx="86">
                  <c:v>13.45767</c:v>
                </c:pt>
                <c:pt idx="87">
                  <c:v>9.1663899999999998</c:v>
                </c:pt>
                <c:pt idx="88">
                  <c:v>4.9172380000000002</c:v>
                </c:pt>
                <c:pt idx="89">
                  <c:v>11.90128</c:v>
                </c:pt>
                <c:pt idx="90">
                  <c:v>9.5743939999999998</c:v>
                </c:pt>
                <c:pt idx="91">
                  <c:v>6.2016080000000002</c:v>
                </c:pt>
                <c:pt idx="92">
                  <c:v>12.792899999999999</c:v>
                </c:pt>
                <c:pt idx="93">
                  <c:v>8.8950049999999994</c:v>
                </c:pt>
                <c:pt idx="94">
                  <c:v>11.30181</c:v>
                </c:pt>
                <c:pt idx="95">
                  <c:v>10.814030000000001</c:v>
                </c:pt>
                <c:pt idx="96">
                  <c:v>11.85726</c:v>
                </c:pt>
                <c:pt idx="97">
                  <c:v>7.792891</c:v>
                </c:pt>
                <c:pt idx="98">
                  <c:v>6.529134</c:v>
                </c:pt>
                <c:pt idx="99">
                  <c:v>14.589040000000001</c:v>
                </c:pt>
                <c:pt idx="100">
                  <c:v>7.4910030000000001</c:v>
                </c:pt>
                <c:pt idx="101">
                  <c:v>9.4496970000000005</c:v>
                </c:pt>
                <c:pt idx="102">
                  <c:v>12.66933</c:v>
                </c:pt>
                <c:pt idx="103">
                  <c:v>-3.2639520000000002</c:v>
                </c:pt>
                <c:pt idx="104">
                  <c:v>8.6096699999999995</c:v>
                </c:pt>
                <c:pt idx="105">
                  <c:v>4.541283</c:v>
                </c:pt>
                <c:pt idx="106">
                  <c:v>4.8940200000000003</c:v>
                </c:pt>
                <c:pt idx="107">
                  <c:v>10.927199999999999</c:v>
                </c:pt>
                <c:pt idx="108">
                  <c:v>9.8728099999999994</c:v>
                </c:pt>
                <c:pt idx="109">
                  <c:v>-1.85355</c:v>
                </c:pt>
                <c:pt idx="110">
                  <c:v>11.60355</c:v>
                </c:pt>
                <c:pt idx="111">
                  <c:v>23.525600000000001</c:v>
                </c:pt>
                <c:pt idx="112">
                  <c:v>11.907030000000001</c:v>
                </c:pt>
                <c:pt idx="113">
                  <c:v>15.15401</c:v>
                </c:pt>
                <c:pt idx="114">
                  <c:v>28.18834</c:v>
                </c:pt>
                <c:pt idx="115">
                  <c:v>11.64893</c:v>
                </c:pt>
                <c:pt idx="116">
                  <c:v>16.336600000000001</c:v>
                </c:pt>
                <c:pt idx="117">
                  <c:v>9.8942259999999997</c:v>
                </c:pt>
                <c:pt idx="118">
                  <c:v>10.409420000000001</c:v>
                </c:pt>
                <c:pt idx="119">
                  <c:v>7.5039360000000004</c:v>
                </c:pt>
                <c:pt idx="120">
                  <c:v>11.099690000000001</c:v>
                </c:pt>
                <c:pt idx="121">
                  <c:v>5.6368320000000001</c:v>
                </c:pt>
                <c:pt idx="122">
                  <c:v>8.1965839999999996</c:v>
                </c:pt>
                <c:pt idx="123">
                  <c:v>12.17445</c:v>
                </c:pt>
                <c:pt idx="124">
                  <c:v>11.34822</c:v>
                </c:pt>
                <c:pt idx="125">
                  <c:v>17.012170000000001</c:v>
                </c:pt>
                <c:pt idx="126">
                  <c:v>10.93149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</c:numRef>
          </c:yVal>
          <c:bubbleSize>
            <c:numRef>
              <c:f>Sheet1!$N$2:$N$131</c:f>
              <c:numCache>
                <c:formatCode>General</c:formatCode>
                <c:ptCount val="130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  <c:pt idx="127">
                  <c:v>10000</c:v>
                </c:pt>
                <c:pt idx="128">
                  <c:v>30000</c:v>
                </c:pt>
                <c:pt idx="129">
                  <c:v>100000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Sheet1!$I$2:$I$128</c15:f>
                <c15:dlblRangeCache>
                  <c:ptCount val="127"/>
                  <c:pt idx="0">
                    <c:v>Domestic Banks</c:v>
                  </c:pt>
                  <c:pt idx="1">
                    <c:v>Construction Serv.</c:v>
                  </c:pt>
                  <c:pt idx="2">
                    <c:v>Residential Prop. Opr.</c:v>
                  </c:pt>
                  <c:pt idx="3">
                    <c:v>Office Prop. Opr.</c:v>
                  </c:pt>
                  <c:pt idx="4">
                    <c:v>Elect. Gen &amp; Rtl.</c:v>
                  </c:pt>
                  <c:pt idx="5">
                    <c:v>Other Medical</c:v>
                  </c:pt>
                  <c:pt idx="6">
                    <c:v>General Insurance</c:v>
                  </c:pt>
                  <c:pt idx="8">
                    <c:v>Road Freight Transport</c:v>
                  </c:pt>
                  <c:pt idx="9">
                    <c:v>Comp. System Design</c:v>
                  </c:pt>
                  <c:pt idx="10">
                    <c:v>Retail Prop. Opr.</c:v>
                  </c:pt>
                  <c:pt idx="11">
                    <c:v>Specialist Medical</c:v>
                  </c:pt>
                  <c:pt idx="12">
                    <c:v>Life Insurance</c:v>
                  </c:pt>
                  <c:pt idx="13">
                    <c:v>Other Store-Based Rtl.</c:v>
                  </c:pt>
                  <c:pt idx="14">
                    <c:v>Financial Asset Inv.</c:v>
                  </c:pt>
                  <c:pt idx="17">
                    <c:v>Electricity Distribution</c:v>
                  </c:pt>
                  <c:pt idx="18">
                    <c:v>Engineering Consulting</c:v>
                  </c:pt>
                  <c:pt idx="20">
                    <c:v>Accounting Services</c:v>
                  </c:pt>
                  <c:pt idx="21">
                    <c:v>Supermarkets</c:v>
                  </c:pt>
                  <c:pt idx="23">
                    <c:v>Legal Services</c:v>
                  </c:pt>
                  <c:pt idx="24">
                    <c:v>Foreign Banks</c:v>
                  </c:pt>
                  <c:pt idx="30">
                    <c:v>Funds Mgt. Serv.</c:v>
                  </c:pt>
                  <c:pt idx="31">
                    <c:v>Insurance Brokerage</c:v>
                  </c:pt>
                  <c:pt idx="32">
                    <c:v>Gas Supply</c:v>
                  </c:pt>
                  <c:pt idx="33">
                    <c:v>Wireless Telecom.</c:v>
                  </c:pt>
                  <c:pt idx="34">
                    <c:v>Airport Operations</c:v>
                  </c:pt>
                  <c:pt idx="37">
                    <c:v>Credit Cards &amp; SX Serv.</c:v>
                  </c:pt>
                  <c:pt idx="39">
                    <c:v>Pharmacies</c:v>
                  </c:pt>
                  <c:pt idx="42">
                    <c:v>Aged Care Residential</c:v>
                  </c:pt>
                  <c:pt idx="47">
                    <c:v>Toll Road Operators</c:v>
                  </c:pt>
                  <c:pt idx="50">
                    <c:v>Hardware Rtl.</c:v>
                  </c:pt>
                  <c:pt idx="51">
                    <c:v>Grocery Whl.</c:v>
                  </c:pt>
                  <c:pt idx="60">
                    <c:v>Health Insurance</c:v>
                  </c:pt>
                  <c:pt idx="62">
                    <c:v>Wired Telecom.</c:v>
                  </c:pt>
                  <c:pt idx="64">
                    <c:v>Liquor &amp; Other Food Rtl.</c:v>
                  </c:pt>
                  <c:pt idx="66">
                    <c:v>Domestic Airlines</c:v>
                  </c:pt>
                  <c:pt idx="71">
                    <c:v>Printing</c:v>
                  </c:pt>
                  <c:pt idx="73">
                    <c:v>Casinos</c:v>
                  </c:pt>
                  <c:pt idx="81">
                    <c:v>Newspaper Publishing</c:v>
                  </c:pt>
                  <c:pt idx="111">
                    <c:v>ISPs</c:v>
                  </c:pt>
                  <c:pt idx="114">
                    <c:v>Internet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C2-87C5-4FB8-891A-49BCB1DF21EA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Three</c:v>
                </c:pt>
              </c:strCache>
              <c:extLst xmlns:c15="http://schemas.microsoft.com/office/drawing/2012/chart"/>
            </c:strRef>
          </c:tx>
          <c:spPr>
            <a:solidFill>
              <a:srgbClr val="B7595C"/>
            </a:solidFill>
            <a:ln w="3175">
              <a:solidFill>
                <a:srgbClr val="A02226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-9.9188251580816456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-10.010859608208978</c:v>
                </c:pt>
                <c:pt idx="15">
                  <c:v>7.7</c:v>
                </c:pt>
                <c:pt idx="16">
                  <c:v>16.08615</c:v>
                </c:pt>
                <c:pt idx="17">
                  <c:v>57.4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43</c:v>
                </c:pt>
                <c:pt idx="33">
                  <c:v>89.3</c:v>
                </c:pt>
                <c:pt idx="34">
                  <c:v>73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-10.219165802350842</c:v>
                </c:pt>
                <c:pt idx="46">
                  <c:v>13.9</c:v>
                </c:pt>
                <c:pt idx="47">
                  <c:v>85.6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88.3</c:v>
                </c:pt>
                <c:pt idx="57">
                  <c:v>61.8</c:v>
                </c:pt>
                <c:pt idx="58">
                  <c:v>43.5</c:v>
                </c:pt>
                <c:pt idx="59">
                  <c:v>2.9316819999999999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85.5</c:v>
                </c:pt>
                <c:pt idx="63">
                  <c:v>65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-14.593737905079866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84.8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75.3</c:v>
                </c:pt>
                <c:pt idx="89">
                  <c:v>21.5</c:v>
                </c:pt>
                <c:pt idx="90">
                  <c:v>-9.1928157240421235</c:v>
                </c:pt>
                <c:pt idx="91">
                  <c:v>67.599999999999994</c:v>
                </c:pt>
                <c:pt idx="92">
                  <c:v>59.5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-12.912313850122509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Sheet1!$E$2:$E$131</c:f>
              <c:numCache>
                <c:formatCode>General</c:formatCode>
                <c:ptCount val="130"/>
                <c:pt idx="0">
                  <c:v>14.764089999999999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9.5392259999999993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9.8903490000000005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8.9365319999999997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8.9583119999999994</c:v>
                </c:pt>
                <c:pt idx="40">
                  <c:v>-99</c:v>
                </c:pt>
                <c:pt idx="41">
                  <c:v>-99</c:v>
                </c:pt>
                <c:pt idx="42">
                  <c:v>7.8294689999999996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14.755409999999999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12.793480000000001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11.85726</c:v>
                </c:pt>
                <c:pt idx="97">
                  <c:v>-99</c:v>
                </c:pt>
                <c:pt idx="98">
                  <c:v>-99</c:v>
                </c:pt>
                <c:pt idx="99">
                  <c:v>14.589040000000001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-3.2639520000000002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-1.85355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14D-87C5-4FB8-891A-49BCB1DF21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Two</c:v>
                </c:pt>
              </c:strCache>
              <c:extLst xmlns:c15="http://schemas.microsoft.com/office/drawing/2012/chart"/>
            </c:strRef>
          </c:tx>
          <c:spPr>
            <a:solidFill>
              <a:srgbClr val="F8A866"/>
            </a:solidFill>
            <a:ln w="3175">
              <a:solidFill>
                <a:srgbClr val="F68B33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-9.9188251580816456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-10.010859608208978</c:v>
                </c:pt>
                <c:pt idx="15">
                  <c:v>7.7</c:v>
                </c:pt>
                <c:pt idx="16">
                  <c:v>16.08615</c:v>
                </c:pt>
                <c:pt idx="17">
                  <c:v>57.4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43</c:v>
                </c:pt>
                <c:pt idx="33">
                  <c:v>89.3</c:v>
                </c:pt>
                <c:pt idx="34">
                  <c:v>73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-10.219165802350842</c:v>
                </c:pt>
                <c:pt idx="46">
                  <c:v>13.9</c:v>
                </c:pt>
                <c:pt idx="47">
                  <c:v>85.6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88.3</c:v>
                </c:pt>
                <c:pt idx="57">
                  <c:v>61.8</c:v>
                </c:pt>
                <c:pt idx="58">
                  <c:v>43.5</c:v>
                </c:pt>
                <c:pt idx="59">
                  <c:v>2.9316819999999999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85.5</c:v>
                </c:pt>
                <c:pt idx="63">
                  <c:v>65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-14.593737905079866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84.8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75.3</c:v>
                </c:pt>
                <c:pt idx="89">
                  <c:v>21.5</c:v>
                </c:pt>
                <c:pt idx="90">
                  <c:v>-9.1928157240421235</c:v>
                </c:pt>
                <c:pt idx="91">
                  <c:v>67.599999999999994</c:v>
                </c:pt>
                <c:pt idx="92">
                  <c:v>59.5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-12.912313850122509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Sheet1!$D$2:$D$131</c:f>
              <c:numCache>
                <c:formatCode>General</c:formatCode>
                <c:ptCount val="13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21.932189999999999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16.38456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22.515560000000001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16.035969999999999</c:v>
                </c:pt>
                <c:pt idx="65">
                  <c:v>-99</c:v>
                </c:pt>
                <c:pt idx="66">
                  <c:v>-4.3240550000000004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4.9499149999999998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-3.7230370000000002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13.45767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6.2016080000000002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10.814030000000001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9.4496970000000005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11.60355</c:v>
                </c:pt>
                <c:pt idx="111">
                  <c:v>23.525600000000001</c:v>
                </c:pt>
                <c:pt idx="112">
                  <c:v>-99</c:v>
                </c:pt>
                <c:pt idx="113">
                  <c:v>-99</c:v>
                </c:pt>
                <c:pt idx="114">
                  <c:v>28.18834</c:v>
                </c:pt>
                <c:pt idx="115">
                  <c:v>-99</c:v>
                </c:pt>
                <c:pt idx="116">
                  <c:v>-99</c:v>
                </c:pt>
                <c:pt idx="117">
                  <c:v>9.8942259999999997</c:v>
                </c:pt>
                <c:pt idx="118">
                  <c:v>-99</c:v>
                </c:pt>
                <c:pt idx="119">
                  <c:v>7.5039360000000004</c:v>
                </c:pt>
                <c:pt idx="120">
                  <c:v>11.099690000000001</c:v>
                </c:pt>
                <c:pt idx="121">
                  <c:v>-99</c:v>
                </c:pt>
                <c:pt idx="122">
                  <c:v>8.1965839999999996</c:v>
                </c:pt>
                <c:pt idx="123">
                  <c:v>-99</c:v>
                </c:pt>
                <c:pt idx="124">
                  <c:v>11.34822</c:v>
                </c:pt>
                <c:pt idx="125">
                  <c:v>-99</c:v>
                </c:pt>
                <c:pt idx="126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1D7-87C5-4FB8-891A-49BCB1DF21EA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One</c:v>
                </c:pt>
              </c:strCache>
              <c:extLst xmlns:c15="http://schemas.microsoft.com/office/drawing/2012/chart"/>
            </c:strRef>
          </c:tx>
          <c:spPr>
            <a:solidFill>
              <a:srgbClr val="894D4E"/>
            </a:solidFill>
            <a:ln w="3175">
              <a:solidFill>
                <a:srgbClr val="621214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-9.9188251580816456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-10.010859608208978</c:v>
                </c:pt>
                <c:pt idx="15">
                  <c:v>7.7</c:v>
                </c:pt>
                <c:pt idx="16">
                  <c:v>16.08615</c:v>
                </c:pt>
                <c:pt idx="17">
                  <c:v>57.4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43</c:v>
                </c:pt>
                <c:pt idx="33">
                  <c:v>89.3</c:v>
                </c:pt>
                <c:pt idx="34">
                  <c:v>73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-10.219165802350842</c:v>
                </c:pt>
                <c:pt idx="46">
                  <c:v>13.9</c:v>
                </c:pt>
                <c:pt idx="47">
                  <c:v>85.6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88.3</c:v>
                </c:pt>
                <c:pt idx="57">
                  <c:v>61.8</c:v>
                </c:pt>
                <c:pt idx="58">
                  <c:v>43.5</c:v>
                </c:pt>
                <c:pt idx="59">
                  <c:v>2.9316819999999999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85.5</c:v>
                </c:pt>
                <c:pt idx="63">
                  <c:v>65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-14.593737905079866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84.8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75.3</c:v>
                </c:pt>
                <c:pt idx="89">
                  <c:v>21.5</c:v>
                </c:pt>
                <c:pt idx="90">
                  <c:v>-9.1928157240421235</c:v>
                </c:pt>
                <c:pt idx="91">
                  <c:v>67.599999999999994</c:v>
                </c:pt>
                <c:pt idx="92">
                  <c:v>59.5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-12.912313850122509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Sheet1!$C$2:$C$131</c:f>
              <c:numCache>
                <c:formatCode>General</c:formatCode>
                <c:ptCount val="13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13.146369999999999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4.276675</c:v>
                </c:pt>
                <c:pt idx="33">
                  <c:v>-99</c:v>
                </c:pt>
                <c:pt idx="34">
                  <c:v>11.61027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2.2325490000000001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8.4621820000000003</c:v>
                </c:pt>
                <c:pt idx="57">
                  <c:v>6.2022120000000003</c:v>
                </c:pt>
                <c:pt idx="58">
                  <c:v>-99</c:v>
                </c:pt>
                <c:pt idx="59">
                  <c:v>8.5162849999999999</c:v>
                </c:pt>
                <c:pt idx="60">
                  <c:v>-99</c:v>
                </c:pt>
                <c:pt idx="61">
                  <c:v>-99</c:v>
                </c:pt>
                <c:pt idx="62">
                  <c:v>23.74644</c:v>
                </c:pt>
                <c:pt idx="63">
                  <c:v>7.4559530000000001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9.802721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4.9172380000000002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12.792899999999999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261-87C5-4FB8-891A-49BCB1DF21EA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3175">
              <a:solidFill>
                <a:srgbClr val="FFFFFF"/>
              </a:solidFill>
            </a:ln>
          </c:spPr>
          <c:invertIfNegative val="0"/>
          <c:dLbls>
            <c:delete val="1"/>
          </c:dLbls>
          <c:xVal>
            <c:numRef>
              <c:f>Sheet1!$A$129:$A$131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</c:numCache>
            </c:numRef>
          </c:xVal>
          <c:yVal>
            <c:numRef>
              <c:f>Sheet1!$F$129:$F$131</c:f>
              <c:numCache>
                <c:formatCode>General</c:formatCode>
                <c:ptCount val="3"/>
                <c:pt idx="0">
                  <c:v>-8</c:v>
                </c:pt>
                <c:pt idx="1">
                  <c:v>-7</c:v>
                </c:pt>
                <c:pt idx="2">
                  <c:v>-5.3</c:v>
                </c:pt>
              </c:numCache>
            </c:numRef>
          </c:yVal>
          <c:bubbleSize>
            <c:numRef>
              <c:f>Sheet1!$N$129:$N$131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C3-87C5-4FB8-891A-49BCB1DF21E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20"/>
        <c:showNegBubbles val="0"/>
        <c:axId val="324224896"/>
        <c:axId val="324261376"/>
        <c:extLst/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1884991733624"/>
          <c:y val="3.5172737306843269E-2"/>
          <c:w val="0.85710976905979008"/>
          <c:h val="0.92896541574687275"/>
        </c:manualLayout>
      </c:layout>
      <c:scatterChart>
        <c:scatterStyle val="lineMarker"/>
        <c:varyColors val="0"/>
        <c:ser>
          <c:idx val="0"/>
          <c:order val="0"/>
          <c:tx>
            <c:v>Smooth poly</c:v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30D-4134-852D-7874B3CCC8A2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30D-4134-852D-7874B3CCC8A2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30D-4134-852D-7874B3CCC8A2}"/>
              </c:ext>
            </c:extLst>
          </c:dPt>
          <c:dPt>
            <c:idx val="52"/>
            <c:marker>
              <c:symbol val="circle"/>
              <c:size val="7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30D-4134-852D-7874B3CCC8A2}"/>
              </c:ext>
            </c:extLst>
          </c:dPt>
          <c:xVal>
            <c:numRef>
              <c:f>Sheet1!$B$2:$B$54</c:f>
              <c:numCache>
                <c:formatCode>General</c:formatCode>
                <c:ptCount val="53"/>
                <c:pt idx="0">
                  <c:v>-17</c:v>
                </c:pt>
                <c:pt idx="1">
                  <c:v>-3</c:v>
                </c:pt>
                <c:pt idx="3">
                  <c:v>0.46815896000000001</c:v>
                </c:pt>
                <c:pt idx="4">
                  <c:v>2.4239109000000001</c:v>
                </c:pt>
                <c:pt idx="5">
                  <c:v>4.3796628000000002</c:v>
                </c:pt>
                <c:pt idx="6">
                  <c:v>6.3354147000000003</c:v>
                </c:pt>
                <c:pt idx="7">
                  <c:v>8.2911666000000004</c:v>
                </c:pt>
                <c:pt idx="8">
                  <c:v>10.246919</c:v>
                </c:pt>
                <c:pt idx="9">
                  <c:v>12.202669999999999</c:v>
                </c:pt>
                <c:pt idx="10">
                  <c:v>14.158422</c:v>
                </c:pt>
                <c:pt idx="11">
                  <c:v>16.114173999999998</c:v>
                </c:pt>
                <c:pt idx="12">
                  <c:v>18.069925999999999</c:v>
                </c:pt>
                <c:pt idx="13">
                  <c:v>20.025677999999999</c:v>
                </c:pt>
                <c:pt idx="14">
                  <c:v>21.98143</c:v>
                </c:pt>
                <c:pt idx="15">
                  <c:v>23.937182</c:v>
                </c:pt>
                <c:pt idx="16">
                  <c:v>25.892934</c:v>
                </c:pt>
                <c:pt idx="17">
                  <c:v>27.848686000000001</c:v>
                </c:pt>
                <c:pt idx="18">
                  <c:v>29.804438000000001</c:v>
                </c:pt>
                <c:pt idx="19">
                  <c:v>31.760190000000001</c:v>
                </c:pt>
                <c:pt idx="20">
                  <c:v>33.715941999999998</c:v>
                </c:pt>
                <c:pt idx="21">
                  <c:v>35.671694000000002</c:v>
                </c:pt>
                <c:pt idx="22">
                  <c:v>37.627445000000002</c:v>
                </c:pt>
                <c:pt idx="23">
                  <c:v>39.583196999999998</c:v>
                </c:pt>
                <c:pt idx="24">
                  <c:v>41.538949000000002</c:v>
                </c:pt>
                <c:pt idx="25">
                  <c:v>43.494700999999999</c:v>
                </c:pt>
                <c:pt idx="26">
                  <c:v>45.450453000000003</c:v>
                </c:pt>
                <c:pt idx="27">
                  <c:v>47.406205</c:v>
                </c:pt>
                <c:pt idx="28">
                  <c:v>49.361956999999997</c:v>
                </c:pt>
                <c:pt idx="29">
                  <c:v>51.317709000000001</c:v>
                </c:pt>
                <c:pt idx="30">
                  <c:v>53.273460999999998</c:v>
                </c:pt>
                <c:pt idx="31">
                  <c:v>55.229213000000001</c:v>
                </c:pt>
                <c:pt idx="32">
                  <c:v>57.184964999999998</c:v>
                </c:pt>
                <c:pt idx="33">
                  <c:v>59.140717000000002</c:v>
                </c:pt>
                <c:pt idx="34">
                  <c:v>61.096468000000002</c:v>
                </c:pt>
                <c:pt idx="35">
                  <c:v>63.052219999999998</c:v>
                </c:pt>
                <c:pt idx="36">
                  <c:v>65.007971999999995</c:v>
                </c:pt>
                <c:pt idx="37">
                  <c:v>66.963723999999999</c:v>
                </c:pt>
                <c:pt idx="38">
                  <c:v>68.919476000000003</c:v>
                </c:pt>
                <c:pt idx="39">
                  <c:v>70.875228000000007</c:v>
                </c:pt>
                <c:pt idx="40">
                  <c:v>72.830979999999997</c:v>
                </c:pt>
                <c:pt idx="41">
                  <c:v>74.786732000000001</c:v>
                </c:pt>
                <c:pt idx="42">
                  <c:v>76.742484000000005</c:v>
                </c:pt>
                <c:pt idx="43">
                  <c:v>78.698235999999994</c:v>
                </c:pt>
                <c:pt idx="44">
                  <c:v>80.653987999999998</c:v>
                </c:pt>
                <c:pt idx="45">
                  <c:v>82.609740000000002</c:v>
                </c:pt>
                <c:pt idx="46">
                  <c:v>84.565492000000006</c:v>
                </c:pt>
                <c:pt idx="47">
                  <c:v>86.521242999999998</c:v>
                </c:pt>
                <c:pt idx="48">
                  <c:v>88.476995000000002</c:v>
                </c:pt>
                <c:pt idx="49">
                  <c:v>90.432747000000006</c:v>
                </c:pt>
                <c:pt idx="50">
                  <c:v>92.388498999999996</c:v>
                </c:pt>
                <c:pt idx="51">
                  <c:v>94.344251</c:v>
                </c:pt>
                <c:pt idx="52">
                  <c:v>96.300003000000004</c:v>
                </c:pt>
              </c:numCache>
            </c:numRef>
          </c:xVal>
          <c:yVal>
            <c:numRef>
              <c:f>Sheet1!$C$2:$C$54</c:f>
              <c:numCache>
                <c:formatCode>General</c:formatCode>
                <c:ptCount val="53"/>
                <c:pt idx="0">
                  <c:v>9.7698979999999995</c:v>
                </c:pt>
                <c:pt idx="1">
                  <c:v>9.7698979999999995</c:v>
                </c:pt>
                <c:pt idx="3">
                  <c:v>8.6023195000000001</c:v>
                </c:pt>
                <c:pt idx="4">
                  <c:v>8.7091002</c:v>
                </c:pt>
                <c:pt idx="5">
                  <c:v>8.7901859000000009</c:v>
                </c:pt>
                <c:pt idx="6">
                  <c:v>8.8541720000000002</c:v>
                </c:pt>
                <c:pt idx="7">
                  <c:v>8.9115485000000003</c:v>
                </c:pt>
                <c:pt idx="8">
                  <c:v>8.9890770999999994</c:v>
                </c:pt>
                <c:pt idx="9">
                  <c:v>9.0698445999999997</c:v>
                </c:pt>
                <c:pt idx="10">
                  <c:v>9.1557087999999993</c:v>
                </c:pt>
                <c:pt idx="11">
                  <c:v>9.2558562000000002</c:v>
                </c:pt>
                <c:pt idx="12">
                  <c:v>9.3834959999999992</c:v>
                </c:pt>
                <c:pt idx="13">
                  <c:v>9.5498165000000004</c:v>
                </c:pt>
                <c:pt idx="14">
                  <c:v>9.6608377999999995</c:v>
                </c:pt>
                <c:pt idx="15">
                  <c:v>9.7560698000000006</c:v>
                </c:pt>
                <c:pt idx="16">
                  <c:v>9.8033596000000003</c:v>
                </c:pt>
                <c:pt idx="17">
                  <c:v>9.8712722999999993</c:v>
                </c:pt>
                <c:pt idx="18">
                  <c:v>9.9067459000000007</c:v>
                </c:pt>
                <c:pt idx="19">
                  <c:v>9.8425010999999998</c:v>
                </c:pt>
                <c:pt idx="20">
                  <c:v>9.7413930000000004</c:v>
                </c:pt>
                <c:pt idx="21">
                  <c:v>9.6429576000000008</c:v>
                </c:pt>
                <c:pt idx="22">
                  <c:v>9.5370127</c:v>
                </c:pt>
                <c:pt idx="23">
                  <c:v>9.4467151999999999</c:v>
                </c:pt>
                <c:pt idx="24">
                  <c:v>9.2916430000000005</c:v>
                </c:pt>
                <c:pt idx="25">
                  <c:v>9.1990066000000006</c:v>
                </c:pt>
                <c:pt idx="26">
                  <c:v>9.2171640999999997</c:v>
                </c:pt>
                <c:pt idx="27">
                  <c:v>9.2603092</c:v>
                </c:pt>
                <c:pt idx="28">
                  <c:v>9.2849038000000004</c:v>
                </c:pt>
                <c:pt idx="29">
                  <c:v>9.3103487999999999</c:v>
                </c:pt>
                <c:pt idx="30">
                  <c:v>9.3269883999999994</c:v>
                </c:pt>
                <c:pt idx="31">
                  <c:v>9.3866631999999992</c:v>
                </c:pt>
                <c:pt idx="32">
                  <c:v>9.5093709000000004</c:v>
                </c:pt>
                <c:pt idx="33">
                  <c:v>9.7578958</c:v>
                </c:pt>
                <c:pt idx="34">
                  <c:v>10.051807</c:v>
                </c:pt>
                <c:pt idx="35">
                  <c:v>10.458106000000001</c:v>
                </c:pt>
                <c:pt idx="36">
                  <c:v>10.987024999999999</c:v>
                </c:pt>
                <c:pt idx="37">
                  <c:v>11.163188</c:v>
                </c:pt>
                <c:pt idx="38">
                  <c:v>11.185934</c:v>
                </c:pt>
                <c:pt idx="39">
                  <c:v>11.208500000000001</c:v>
                </c:pt>
                <c:pt idx="40">
                  <c:v>11.545189000000001</c:v>
                </c:pt>
                <c:pt idx="41">
                  <c:v>11.862394999999999</c:v>
                </c:pt>
                <c:pt idx="42">
                  <c:v>12.102954</c:v>
                </c:pt>
                <c:pt idx="43">
                  <c:v>12.307214</c:v>
                </c:pt>
                <c:pt idx="44">
                  <c:v>12.497299</c:v>
                </c:pt>
                <c:pt idx="45">
                  <c:v>12.687787</c:v>
                </c:pt>
                <c:pt idx="46">
                  <c:v>12.900668</c:v>
                </c:pt>
                <c:pt idx="47">
                  <c:v>13.098074</c:v>
                </c:pt>
                <c:pt idx="48">
                  <c:v>13.271049</c:v>
                </c:pt>
                <c:pt idx="49">
                  <c:v>13.432302</c:v>
                </c:pt>
                <c:pt idx="50">
                  <c:v>13.544259</c:v>
                </c:pt>
                <c:pt idx="51">
                  <c:v>13.583455000000001</c:v>
                </c:pt>
                <c:pt idx="52">
                  <c:v>13.612916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30D-4134-852D-7874B3CCC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/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300038" y="746125"/>
            <a:ext cx="7408863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4" y="4721745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81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6pPr>
    <a:lvl7pPr marL="2243663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7pPr>
    <a:lvl8pPr marL="2617607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8pPr>
    <a:lvl9pPr marL="2991551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8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5936" y="4132407"/>
            <a:ext cx="13008590" cy="784013"/>
          </a:xfrm>
          <a:prstGeom prst="rect">
            <a:avLst/>
          </a:prstGeom>
        </p:spPr>
        <p:txBody>
          <a:bodyPr/>
          <a:lstStyle>
            <a:lvl1pPr algn="r">
              <a:defRPr sz="322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5936" y="5279856"/>
            <a:ext cx="13008590" cy="469590"/>
          </a:xfrm>
          <a:prstGeom prst="rect">
            <a:avLst/>
          </a:prstGeom>
        </p:spPr>
        <p:txBody>
          <a:bodyPr/>
          <a:lstStyle>
            <a:lvl1pPr algn="r">
              <a:defRPr sz="1933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7172" y="8032056"/>
            <a:ext cx="4093475" cy="6125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4016" y="8032056"/>
            <a:ext cx="5555431" cy="6125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72816" y="8032056"/>
            <a:ext cx="4093475" cy="612510"/>
          </a:xfrm>
          <a:prstGeom prst="rect">
            <a:avLst/>
          </a:prstGeom>
        </p:spPr>
        <p:txBody>
          <a:bodyPr/>
          <a:lstStyle>
            <a:lvl1pPr eaLnBrk="0" hangingPunct="0">
              <a:defRPr sz="1127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8253" y="1261776"/>
            <a:ext cx="7526259" cy="13904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15035138" y="8329245"/>
            <a:ext cx="1545110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32749A-1F16-48E7-8C9C-B29AF4C40EC4}" type="slidenum">
              <a:rPr lang="en-US" sz="886" i="0" smtClean="0"/>
              <a:pPr algn="r"/>
              <a:t>‹#›</a:t>
            </a:fld>
            <a:endParaRPr lang="en-US" sz="886" i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011" y="586422"/>
            <a:ext cx="12243876" cy="59369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008" y="1384275"/>
            <a:ext cx="15305544" cy="35618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31824" y="8052473"/>
            <a:ext cx="14501469" cy="6125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8985" y="705103"/>
            <a:ext cx="12243876" cy="4750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5936" y="4132407"/>
            <a:ext cx="13008590" cy="784013"/>
          </a:xfrm>
          <a:prstGeom prst="rect">
            <a:avLst/>
          </a:prstGeom>
        </p:spPr>
        <p:txBody>
          <a:bodyPr/>
          <a:lstStyle>
            <a:lvl1pPr algn="r">
              <a:defRPr sz="322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5936" y="5279856"/>
            <a:ext cx="13008590" cy="469590"/>
          </a:xfrm>
          <a:prstGeom prst="rect">
            <a:avLst/>
          </a:prstGeom>
        </p:spPr>
        <p:txBody>
          <a:bodyPr/>
          <a:lstStyle>
            <a:lvl1pPr algn="r">
              <a:defRPr sz="1933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7172" y="8032056"/>
            <a:ext cx="4093475" cy="6125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4016" y="8032056"/>
            <a:ext cx="5555431" cy="6125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72816" y="8032056"/>
            <a:ext cx="4093475" cy="612510"/>
          </a:xfrm>
          <a:prstGeom prst="rect">
            <a:avLst/>
          </a:prstGeom>
        </p:spPr>
        <p:txBody>
          <a:bodyPr/>
          <a:lstStyle>
            <a:lvl1pPr eaLnBrk="0" hangingPunct="0">
              <a:defRPr sz="1127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8253" y="1261776"/>
            <a:ext cx="7526259" cy="1390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8985" y="826900"/>
            <a:ext cx="12243876" cy="353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18975" y="1384275"/>
            <a:ext cx="15305544" cy="2375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011" y="150001"/>
            <a:ext cx="12243876" cy="59369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008" y="890886"/>
            <a:ext cx="15305544" cy="356189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31824" y="8052473"/>
            <a:ext cx="14501469" cy="6125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8985" y="705103"/>
            <a:ext cx="12243876" cy="4750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6817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3634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1045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7269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66" b="1">
          <a:solidFill>
            <a:schemeClr val="tx1"/>
          </a:solidFill>
          <a:latin typeface="+mn-lt"/>
          <a:ea typeface="+mn-ea"/>
          <a:cs typeface="+mn-cs"/>
        </a:defRPr>
      </a:lvl1pPr>
      <a:lvl2pPr marL="144458" indent="-143179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66">
          <a:solidFill>
            <a:schemeClr val="tx1"/>
          </a:solidFill>
          <a:latin typeface="+mn-lt"/>
          <a:ea typeface="+mn-ea"/>
        </a:defRPr>
      </a:lvl2pPr>
      <a:lvl3pPr marL="324709" indent="-178973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66">
          <a:solidFill>
            <a:schemeClr val="tx1"/>
          </a:solidFill>
          <a:latin typeface="+mn-lt"/>
          <a:ea typeface="+mn-ea"/>
        </a:defRPr>
      </a:lvl3pPr>
      <a:lvl4pPr marL="451269" indent="-11505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66">
          <a:solidFill>
            <a:schemeClr val="tx1"/>
          </a:solidFill>
          <a:latin typeface="+mn-lt"/>
          <a:ea typeface="+mn-ea"/>
        </a:defRPr>
      </a:lvl4pPr>
      <a:lvl5pPr marL="635357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5pPr>
      <a:lvl6pPr marL="100353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6pPr>
      <a:lvl7pPr marL="1371705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7pPr>
      <a:lvl8pPr marL="173988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8pPr>
      <a:lvl9pPr marL="2108053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1pPr>
      <a:lvl2pPr marL="36817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2pPr>
      <a:lvl3pPr marL="736348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1104523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4pPr>
      <a:lvl5pPr marL="1472697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5pPr>
      <a:lvl6pPr marL="1840871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6pPr>
      <a:lvl7pPr marL="2209045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7pPr>
      <a:lvl8pPr marL="257722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8pPr>
      <a:lvl9pPr marL="294539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6817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3634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1045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7269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66" b="1">
          <a:solidFill>
            <a:schemeClr val="tx1"/>
          </a:solidFill>
          <a:latin typeface="+mn-lt"/>
          <a:ea typeface="+mn-ea"/>
          <a:cs typeface="+mn-cs"/>
        </a:defRPr>
      </a:lvl1pPr>
      <a:lvl2pPr marL="144458" indent="-143179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66">
          <a:solidFill>
            <a:schemeClr val="tx1"/>
          </a:solidFill>
          <a:latin typeface="+mn-lt"/>
          <a:ea typeface="+mn-ea"/>
        </a:defRPr>
      </a:lvl2pPr>
      <a:lvl3pPr marL="324709" indent="-178973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66">
          <a:solidFill>
            <a:schemeClr val="tx1"/>
          </a:solidFill>
          <a:latin typeface="+mn-lt"/>
          <a:ea typeface="+mn-ea"/>
        </a:defRPr>
      </a:lvl3pPr>
      <a:lvl4pPr marL="451269" indent="-11505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66">
          <a:solidFill>
            <a:schemeClr val="tx1"/>
          </a:solidFill>
          <a:latin typeface="+mn-lt"/>
          <a:ea typeface="+mn-ea"/>
        </a:defRPr>
      </a:lvl4pPr>
      <a:lvl5pPr marL="635357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5pPr>
      <a:lvl6pPr marL="100353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6pPr>
      <a:lvl7pPr marL="1371705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7pPr>
      <a:lvl8pPr marL="173988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8pPr>
      <a:lvl9pPr marL="2108053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1pPr>
      <a:lvl2pPr marL="36817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2pPr>
      <a:lvl3pPr marL="736348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1104523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4pPr>
      <a:lvl5pPr marL="1472697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5pPr>
      <a:lvl6pPr marL="1840871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6pPr>
      <a:lvl7pPr marL="2209045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7pPr>
      <a:lvl8pPr marL="257722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8pPr>
      <a:lvl9pPr marL="294539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4">
            <a:extLst>
              <a:ext uri="{FF2B5EF4-FFF2-40B4-BE49-F238E27FC236}">
                <a16:creationId xmlns:a16="http://schemas.microsoft.com/office/drawing/2014/main" id="{3FD21CF7-0346-499B-9D53-08D9D4079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149552"/>
              </p:ext>
            </p:extLst>
          </p:nvPr>
        </p:nvGraphicFramePr>
        <p:xfrm>
          <a:off x="-1587600" y="-233838"/>
          <a:ext cx="19627200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5F4890C-AD47-4CDC-BC06-31F989384A2B}"/>
              </a:ext>
            </a:extLst>
          </p:cNvPr>
          <p:cNvSpPr/>
          <p:nvPr/>
        </p:nvSpPr>
        <p:spPr bwMode="auto">
          <a:xfrm>
            <a:off x="5584571" y="6868831"/>
            <a:ext cx="2404556" cy="10316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7" name="Chart Placeholder 4">
            <a:extLst>
              <a:ext uri="{FF2B5EF4-FFF2-40B4-BE49-F238E27FC236}">
                <a16:creationId xmlns:a16="http://schemas.microsoft.com/office/drawing/2014/main" id="{8E2DE52F-2CE3-4228-AAAB-1F87EF684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54830"/>
              </p:ext>
            </p:extLst>
          </p:nvPr>
        </p:nvGraphicFramePr>
        <p:xfrm>
          <a:off x="-1588665" y="-233838"/>
          <a:ext cx="19625942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Placeholder 4">
            <a:extLst>
              <a:ext uri="{FF2B5EF4-FFF2-40B4-BE49-F238E27FC236}">
                <a16:creationId xmlns:a16="http://schemas.microsoft.com/office/drawing/2014/main" id="{6C7137D9-59C3-45F1-8931-23F0962F7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969139"/>
              </p:ext>
            </p:extLst>
          </p:nvPr>
        </p:nvGraphicFramePr>
        <p:xfrm>
          <a:off x="-1587600" y="-233838"/>
          <a:ext cx="19627200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7AD2EA8-56E4-4D02-A0FB-E658A8EEA72F}"/>
              </a:ext>
            </a:extLst>
          </p:cNvPr>
          <p:cNvSpPr/>
          <p:nvPr/>
        </p:nvSpPr>
        <p:spPr bwMode="auto">
          <a:xfrm>
            <a:off x="-214521" y="7830642"/>
            <a:ext cx="966810" cy="10552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066BD-FDFA-4D4D-A53E-9FF6332D77BA}"/>
              </a:ext>
            </a:extLst>
          </p:cNvPr>
          <p:cNvSpPr txBox="1"/>
          <p:nvPr/>
        </p:nvSpPr>
        <p:spPr>
          <a:xfrm>
            <a:off x="8936393" y="8578665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0D121-FD4D-40FB-A867-4BF7E039A12D}"/>
              </a:ext>
            </a:extLst>
          </p:cNvPr>
          <p:cNvSpPr txBox="1"/>
          <p:nvPr/>
        </p:nvSpPr>
        <p:spPr>
          <a:xfrm>
            <a:off x="950623" y="6303400"/>
            <a:ext cx="174406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 players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E4A1D-2B95-448E-A099-D8D13C6564FD}"/>
              </a:ext>
            </a:extLst>
          </p:cNvPr>
          <p:cNvSpPr txBox="1"/>
          <p:nvPr/>
        </p:nvSpPr>
        <p:spPr>
          <a:xfrm>
            <a:off x="5651287" y="6936517"/>
            <a:ext cx="22955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(excl. goodwill):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F95F7-EF5C-4402-B203-014596A2D23F}"/>
              </a:ext>
            </a:extLst>
          </p:cNvPr>
          <p:cNvSpPr txBox="1"/>
          <p:nvPr/>
        </p:nvSpPr>
        <p:spPr>
          <a:xfrm>
            <a:off x="7089607" y="7234928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A5C40-1ACB-42AF-BC62-3B8419094ABB}"/>
              </a:ext>
            </a:extLst>
          </p:cNvPr>
          <p:cNvSpPr txBox="1"/>
          <p:nvPr/>
        </p:nvSpPr>
        <p:spPr>
          <a:xfrm>
            <a:off x="6017769" y="7488952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7BECA-1BC5-488B-AB3A-473DBEAC3D37}"/>
              </a:ext>
            </a:extLst>
          </p:cNvPr>
          <p:cNvSpPr txBox="1"/>
          <p:nvPr/>
        </p:nvSpPr>
        <p:spPr>
          <a:xfrm>
            <a:off x="7089607" y="7641195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F31FE3-6A95-4788-BAFC-8895FD02529B}"/>
              </a:ext>
            </a:extLst>
          </p:cNvPr>
          <p:cNvCxnSpPr/>
          <p:nvPr/>
        </p:nvCxnSpPr>
        <p:spPr bwMode="auto">
          <a:xfrm>
            <a:off x="6801063" y="7359576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8859A8-1FA2-4E20-A1FD-095A2D96E547}"/>
              </a:ext>
            </a:extLst>
          </p:cNvPr>
          <p:cNvCxnSpPr/>
          <p:nvPr/>
        </p:nvCxnSpPr>
        <p:spPr bwMode="auto">
          <a:xfrm>
            <a:off x="6801063" y="7765843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8359FF-6FE4-4634-AF91-A1916E0AAE81}"/>
              </a:ext>
            </a:extLst>
          </p:cNvPr>
          <p:cNvCxnSpPr/>
          <p:nvPr/>
        </p:nvCxnSpPr>
        <p:spPr bwMode="auto">
          <a:xfrm>
            <a:off x="6550304" y="7613600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57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4">
            <a:extLst>
              <a:ext uri="{FF2B5EF4-FFF2-40B4-BE49-F238E27FC236}">
                <a16:creationId xmlns:a16="http://schemas.microsoft.com/office/drawing/2014/main" id="{3FD21CF7-0346-499B-9D53-08D9D4079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888258"/>
              </p:ext>
            </p:extLst>
          </p:nvPr>
        </p:nvGraphicFramePr>
        <p:xfrm>
          <a:off x="-1587600" y="-233838"/>
          <a:ext cx="19627200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5F4890C-AD47-4CDC-BC06-31F989384A2B}"/>
              </a:ext>
            </a:extLst>
          </p:cNvPr>
          <p:cNvSpPr/>
          <p:nvPr/>
        </p:nvSpPr>
        <p:spPr bwMode="auto">
          <a:xfrm>
            <a:off x="5584571" y="6868831"/>
            <a:ext cx="2404556" cy="10316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6" name="Chart Placeholder 4">
            <a:extLst>
              <a:ext uri="{FF2B5EF4-FFF2-40B4-BE49-F238E27FC236}">
                <a16:creationId xmlns:a16="http://schemas.microsoft.com/office/drawing/2014/main" id="{6C7137D9-59C3-45F1-8931-23F0962F7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754353"/>
              </p:ext>
            </p:extLst>
          </p:nvPr>
        </p:nvGraphicFramePr>
        <p:xfrm>
          <a:off x="-1587600" y="-233838"/>
          <a:ext cx="19627200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Placeholder 4">
            <a:extLst>
              <a:ext uri="{FF2B5EF4-FFF2-40B4-BE49-F238E27FC236}">
                <a16:creationId xmlns:a16="http://schemas.microsoft.com/office/drawing/2014/main" id="{8E2DE52F-2CE3-4228-AAAB-1F87EF684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729050"/>
              </p:ext>
            </p:extLst>
          </p:nvPr>
        </p:nvGraphicFramePr>
        <p:xfrm>
          <a:off x="-1588665" y="-233838"/>
          <a:ext cx="19625942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7AD2EA8-56E4-4D02-A0FB-E658A8EEA72F}"/>
              </a:ext>
            </a:extLst>
          </p:cNvPr>
          <p:cNvSpPr/>
          <p:nvPr/>
        </p:nvSpPr>
        <p:spPr bwMode="auto">
          <a:xfrm>
            <a:off x="-214521" y="7830642"/>
            <a:ext cx="966810" cy="10552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066BD-FDFA-4D4D-A53E-9FF6332D77BA}"/>
              </a:ext>
            </a:extLst>
          </p:cNvPr>
          <p:cNvSpPr txBox="1"/>
          <p:nvPr/>
        </p:nvSpPr>
        <p:spPr>
          <a:xfrm>
            <a:off x="8936393" y="8578665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0D121-FD4D-40FB-A867-4BF7E039A12D}"/>
              </a:ext>
            </a:extLst>
          </p:cNvPr>
          <p:cNvSpPr txBox="1"/>
          <p:nvPr/>
        </p:nvSpPr>
        <p:spPr>
          <a:xfrm>
            <a:off x="950623" y="6303400"/>
            <a:ext cx="174406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 players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E4A1D-2B95-448E-A099-D8D13C6564FD}"/>
              </a:ext>
            </a:extLst>
          </p:cNvPr>
          <p:cNvSpPr txBox="1"/>
          <p:nvPr/>
        </p:nvSpPr>
        <p:spPr>
          <a:xfrm>
            <a:off x="5651287" y="6936517"/>
            <a:ext cx="22955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(excl. goodwill):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F95F7-EF5C-4402-B203-014596A2D23F}"/>
              </a:ext>
            </a:extLst>
          </p:cNvPr>
          <p:cNvSpPr txBox="1"/>
          <p:nvPr/>
        </p:nvSpPr>
        <p:spPr>
          <a:xfrm>
            <a:off x="7089607" y="7234928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A5C40-1ACB-42AF-BC62-3B8419094ABB}"/>
              </a:ext>
            </a:extLst>
          </p:cNvPr>
          <p:cNvSpPr txBox="1"/>
          <p:nvPr/>
        </p:nvSpPr>
        <p:spPr>
          <a:xfrm>
            <a:off x="6017769" y="7488952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7BECA-1BC5-488B-AB3A-473DBEAC3D37}"/>
              </a:ext>
            </a:extLst>
          </p:cNvPr>
          <p:cNvSpPr txBox="1"/>
          <p:nvPr/>
        </p:nvSpPr>
        <p:spPr>
          <a:xfrm>
            <a:off x="7089607" y="7641195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F31FE3-6A95-4788-BAFC-8895FD02529B}"/>
              </a:ext>
            </a:extLst>
          </p:cNvPr>
          <p:cNvCxnSpPr/>
          <p:nvPr/>
        </p:nvCxnSpPr>
        <p:spPr bwMode="auto">
          <a:xfrm>
            <a:off x="6801063" y="7359576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8859A8-1FA2-4E20-A1FD-095A2D96E547}"/>
              </a:ext>
            </a:extLst>
          </p:cNvPr>
          <p:cNvCxnSpPr/>
          <p:nvPr/>
        </p:nvCxnSpPr>
        <p:spPr bwMode="auto">
          <a:xfrm>
            <a:off x="6801063" y="7765843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8359FF-6FE4-4634-AF91-A1916E0AAE81}"/>
              </a:ext>
            </a:extLst>
          </p:cNvPr>
          <p:cNvCxnSpPr/>
          <p:nvPr/>
        </p:nvCxnSpPr>
        <p:spPr bwMode="auto">
          <a:xfrm>
            <a:off x="6550304" y="7613600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799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4">
            <a:extLst>
              <a:ext uri="{FF2B5EF4-FFF2-40B4-BE49-F238E27FC236}">
                <a16:creationId xmlns:a16="http://schemas.microsoft.com/office/drawing/2014/main" id="{3FD21CF7-0346-499B-9D53-08D9D4079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430842"/>
              </p:ext>
            </p:extLst>
          </p:nvPr>
        </p:nvGraphicFramePr>
        <p:xfrm>
          <a:off x="-1587600" y="-233838"/>
          <a:ext cx="19627200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5F4890C-AD47-4CDC-BC06-31F989384A2B}"/>
              </a:ext>
            </a:extLst>
          </p:cNvPr>
          <p:cNvSpPr/>
          <p:nvPr/>
        </p:nvSpPr>
        <p:spPr bwMode="auto">
          <a:xfrm>
            <a:off x="5554089" y="6693065"/>
            <a:ext cx="5093235" cy="1213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6" name="Chart Placeholder 4">
            <a:extLst>
              <a:ext uri="{FF2B5EF4-FFF2-40B4-BE49-F238E27FC236}">
                <a16:creationId xmlns:a16="http://schemas.microsoft.com/office/drawing/2014/main" id="{6C7137D9-59C3-45F1-8931-23F0962F7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107706"/>
              </p:ext>
            </p:extLst>
          </p:nvPr>
        </p:nvGraphicFramePr>
        <p:xfrm>
          <a:off x="-1620000" y="-233838"/>
          <a:ext cx="19627200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Placeholder 4">
            <a:extLst>
              <a:ext uri="{FF2B5EF4-FFF2-40B4-BE49-F238E27FC236}">
                <a16:creationId xmlns:a16="http://schemas.microsoft.com/office/drawing/2014/main" id="{8E2DE52F-2CE3-4228-AAAB-1F87EF684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637116"/>
              </p:ext>
            </p:extLst>
          </p:nvPr>
        </p:nvGraphicFramePr>
        <p:xfrm>
          <a:off x="-1588665" y="-233838"/>
          <a:ext cx="19625942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7AD2EA8-56E4-4D02-A0FB-E658A8EEA72F}"/>
              </a:ext>
            </a:extLst>
          </p:cNvPr>
          <p:cNvSpPr/>
          <p:nvPr/>
        </p:nvSpPr>
        <p:spPr bwMode="auto">
          <a:xfrm>
            <a:off x="-214521" y="7830642"/>
            <a:ext cx="966810" cy="10552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066BD-FDFA-4D4D-A53E-9FF6332D77BA}"/>
              </a:ext>
            </a:extLst>
          </p:cNvPr>
          <p:cNvSpPr txBox="1"/>
          <p:nvPr/>
        </p:nvSpPr>
        <p:spPr>
          <a:xfrm>
            <a:off x="8936393" y="8578665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0D121-FD4D-40FB-A867-4BF7E039A12D}"/>
              </a:ext>
            </a:extLst>
          </p:cNvPr>
          <p:cNvSpPr txBox="1"/>
          <p:nvPr/>
        </p:nvSpPr>
        <p:spPr>
          <a:xfrm>
            <a:off x="950623" y="6303400"/>
            <a:ext cx="174406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 players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E4A1D-2B95-448E-A099-D8D13C6564FD}"/>
              </a:ext>
            </a:extLst>
          </p:cNvPr>
          <p:cNvSpPr txBox="1"/>
          <p:nvPr/>
        </p:nvSpPr>
        <p:spPr>
          <a:xfrm>
            <a:off x="5620806" y="6741847"/>
            <a:ext cx="22955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(excl. goodwill):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F95F7-EF5C-4402-B203-014596A2D23F}"/>
              </a:ext>
            </a:extLst>
          </p:cNvPr>
          <p:cNvSpPr txBox="1"/>
          <p:nvPr/>
        </p:nvSpPr>
        <p:spPr>
          <a:xfrm>
            <a:off x="7059126" y="7107668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A5C40-1ACB-42AF-BC62-3B8419094ABB}"/>
              </a:ext>
            </a:extLst>
          </p:cNvPr>
          <p:cNvSpPr txBox="1"/>
          <p:nvPr/>
        </p:nvSpPr>
        <p:spPr>
          <a:xfrm>
            <a:off x="5987288" y="7441415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7BECA-1BC5-488B-AB3A-473DBEAC3D37}"/>
              </a:ext>
            </a:extLst>
          </p:cNvPr>
          <p:cNvSpPr txBox="1"/>
          <p:nvPr/>
        </p:nvSpPr>
        <p:spPr>
          <a:xfrm>
            <a:off x="7059126" y="7632308"/>
            <a:ext cx="538707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F31FE3-6A95-4788-BAFC-8895FD02529B}"/>
              </a:ext>
            </a:extLst>
          </p:cNvPr>
          <p:cNvCxnSpPr/>
          <p:nvPr/>
        </p:nvCxnSpPr>
        <p:spPr bwMode="auto">
          <a:xfrm>
            <a:off x="6770582" y="7232316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8859A8-1FA2-4E20-A1FD-095A2D96E547}"/>
              </a:ext>
            </a:extLst>
          </p:cNvPr>
          <p:cNvCxnSpPr/>
          <p:nvPr/>
        </p:nvCxnSpPr>
        <p:spPr bwMode="auto">
          <a:xfrm>
            <a:off x="6770582" y="7769468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8359FF-6FE4-4634-AF91-A1916E0AAE81}"/>
              </a:ext>
            </a:extLst>
          </p:cNvPr>
          <p:cNvCxnSpPr/>
          <p:nvPr/>
        </p:nvCxnSpPr>
        <p:spPr bwMode="auto">
          <a:xfrm>
            <a:off x="6519823" y="7566063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8411691" y="6741847"/>
            <a:ext cx="14545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Low barriers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11691" y="7028971"/>
            <a:ext cx="18046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Network effects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11691" y="7316095"/>
            <a:ext cx="22356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Regulatory barriers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11691" y="7603218"/>
            <a:ext cx="22625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bg2"/>
                </a:solidFill>
              </a:rPr>
              <a:t>Natural monopolies</a:t>
            </a:r>
          </a:p>
        </p:txBody>
      </p:sp>
    </p:spTree>
    <p:extLst>
      <p:ext uri="{BB962C8B-B14F-4D97-AF65-F5344CB8AC3E}">
        <p14:creationId xmlns:p14="http://schemas.microsoft.com/office/powerpoint/2010/main" val="89377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4">
            <a:extLst>
              <a:ext uri="{FF2B5EF4-FFF2-40B4-BE49-F238E27FC236}">
                <a16:creationId xmlns:a16="http://schemas.microsoft.com/office/drawing/2014/main" id="{533F14CE-8CE0-4AE4-941E-DE62C3B52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888015"/>
              </p:ext>
            </p:extLst>
          </p:nvPr>
        </p:nvGraphicFramePr>
        <p:xfrm>
          <a:off x="-1681315" y="-233837"/>
          <a:ext cx="19821832" cy="9274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Placeholder 4">
            <a:extLst>
              <a:ext uri="{FF2B5EF4-FFF2-40B4-BE49-F238E27FC236}">
                <a16:creationId xmlns:a16="http://schemas.microsoft.com/office/drawing/2014/main" id="{85CA5017-C92D-4889-8871-FE0CC62964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577871"/>
              </p:ext>
            </p:extLst>
          </p:nvPr>
        </p:nvGraphicFramePr>
        <p:xfrm>
          <a:off x="-1681315" y="-233837"/>
          <a:ext cx="19821832" cy="9274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9738C155-3748-4801-8663-2ED98203A3C0}"/>
              </a:ext>
            </a:extLst>
          </p:cNvPr>
          <p:cNvSpPr/>
          <p:nvPr/>
        </p:nvSpPr>
        <p:spPr bwMode="auto">
          <a:xfrm>
            <a:off x="6012277" y="6722438"/>
            <a:ext cx="2404556" cy="14895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2" name="Chart Placeholder 4">
            <a:extLst>
              <a:ext uri="{FF2B5EF4-FFF2-40B4-BE49-F238E27FC236}">
                <a16:creationId xmlns:a16="http://schemas.microsoft.com/office/drawing/2014/main" id="{4259C9B5-FD9C-4970-B993-87F294871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190530"/>
              </p:ext>
            </p:extLst>
          </p:nvPr>
        </p:nvGraphicFramePr>
        <p:xfrm>
          <a:off x="-3973685" y="-233837"/>
          <a:ext cx="22212000" cy="9274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Placeholder 4">
            <a:extLst>
              <a:ext uri="{FF2B5EF4-FFF2-40B4-BE49-F238E27FC236}">
                <a16:creationId xmlns:a16="http://schemas.microsoft.com/office/drawing/2014/main" id="{C35FD611-E746-4057-9E77-A2C023E23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201629"/>
              </p:ext>
            </p:extLst>
          </p:nvPr>
        </p:nvGraphicFramePr>
        <p:xfrm>
          <a:off x="-3973685" y="-233837"/>
          <a:ext cx="22212000" cy="9274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B9998E-8EA8-488E-A6F7-A4BE7825989B}"/>
              </a:ext>
            </a:extLst>
          </p:cNvPr>
          <p:cNvSpPr txBox="1"/>
          <p:nvPr/>
        </p:nvSpPr>
        <p:spPr>
          <a:xfrm>
            <a:off x="-10674" y="7896620"/>
            <a:ext cx="2628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−5</a:t>
            </a:r>
            <a:endParaRPr lang="en-AU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D2007-F396-466E-B446-5DBBADDCA2EE}"/>
              </a:ext>
            </a:extLst>
          </p:cNvPr>
          <p:cNvSpPr txBox="1"/>
          <p:nvPr/>
        </p:nvSpPr>
        <p:spPr>
          <a:xfrm>
            <a:off x="123978" y="7228755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DDDA1-77B8-42F4-9208-86737C66B549}"/>
              </a:ext>
            </a:extLst>
          </p:cNvPr>
          <p:cNvSpPr txBox="1"/>
          <p:nvPr/>
        </p:nvSpPr>
        <p:spPr>
          <a:xfrm>
            <a:off x="123978" y="6560891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AU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04EB6-76BB-48AB-A4B5-7CA8606A078E}"/>
              </a:ext>
            </a:extLst>
          </p:cNvPr>
          <p:cNvSpPr txBox="1"/>
          <p:nvPr/>
        </p:nvSpPr>
        <p:spPr>
          <a:xfrm>
            <a:off x="-4262" y="5893028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68F2E-DE2F-4AEF-8F44-ECFAB5B29CFD}"/>
              </a:ext>
            </a:extLst>
          </p:cNvPr>
          <p:cNvSpPr txBox="1"/>
          <p:nvPr/>
        </p:nvSpPr>
        <p:spPr>
          <a:xfrm>
            <a:off x="-4262" y="5225165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DABE0F-5AAA-478E-8E03-335314AF88F0}"/>
              </a:ext>
            </a:extLst>
          </p:cNvPr>
          <p:cNvSpPr txBox="1"/>
          <p:nvPr/>
        </p:nvSpPr>
        <p:spPr>
          <a:xfrm>
            <a:off x="-4262" y="4557302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DBDA2-87EC-493A-B5BB-0A022A6EF50A}"/>
              </a:ext>
            </a:extLst>
          </p:cNvPr>
          <p:cNvSpPr txBox="1"/>
          <p:nvPr/>
        </p:nvSpPr>
        <p:spPr>
          <a:xfrm>
            <a:off x="-4262" y="3889439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AU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AF0A5-45DC-407A-B803-67C5404AC045}"/>
              </a:ext>
            </a:extLst>
          </p:cNvPr>
          <p:cNvSpPr txBox="1"/>
          <p:nvPr/>
        </p:nvSpPr>
        <p:spPr>
          <a:xfrm>
            <a:off x="123978" y="2959241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3EFDB-31F2-49DE-AA33-E4B2A2848794}"/>
              </a:ext>
            </a:extLst>
          </p:cNvPr>
          <p:cNvSpPr txBox="1"/>
          <p:nvPr/>
        </p:nvSpPr>
        <p:spPr>
          <a:xfrm>
            <a:off x="-4262" y="28676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AU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F3D29A-D183-4797-AA92-9FCF478AB31C}"/>
              </a:ext>
            </a:extLst>
          </p:cNvPr>
          <p:cNvSpPr txBox="1"/>
          <p:nvPr/>
        </p:nvSpPr>
        <p:spPr>
          <a:xfrm>
            <a:off x="-4262" y="1623005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AF55AA-AF9D-41EC-85A4-F50DA11AB9A2}"/>
              </a:ext>
            </a:extLst>
          </p:cNvPr>
          <p:cNvSpPr txBox="1"/>
          <p:nvPr/>
        </p:nvSpPr>
        <p:spPr>
          <a:xfrm>
            <a:off x="-4262" y="954886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EE8BA-4124-4031-852D-EF101190F441}"/>
              </a:ext>
            </a:extLst>
          </p:cNvPr>
          <p:cNvSpPr txBox="1"/>
          <p:nvPr/>
        </p:nvSpPr>
        <p:spPr>
          <a:xfrm>
            <a:off x="123978" y="2291124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735DE-F2AB-4FD1-99D5-5F22CA2D6442}"/>
              </a:ext>
            </a:extLst>
          </p:cNvPr>
          <p:cNvSpPr txBox="1"/>
          <p:nvPr/>
        </p:nvSpPr>
        <p:spPr>
          <a:xfrm>
            <a:off x="6071877" y="6786339"/>
            <a:ext cx="22955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(excl. goodwill):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13E960-CE36-4702-8DF9-E2B40EF26039}"/>
              </a:ext>
            </a:extLst>
          </p:cNvPr>
          <p:cNvSpPr txBox="1"/>
          <p:nvPr/>
        </p:nvSpPr>
        <p:spPr>
          <a:xfrm>
            <a:off x="7581600" y="7177148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9297D3-8065-4E33-9471-D26E6966DAC3}"/>
              </a:ext>
            </a:extLst>
          </p:cNvPr>
          <p:cNvSpPr txBox="1"/>
          <p:nvPr/>
        </p:nvSpPr>
        <p:spPr>
          <a:xfrm>
            <a:off x="6364800" y="7650435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9FFFD-6DA6-43C3-82DC-6D07517B1C2F}"/>
              </a:ext>
            </a:extLst>
          </p:cNvPr>
          <p:cNvSpPr txBox="1"/>
          <p:nvPr/>
        </p:nvSpPr>
        <p:spPr>
          <a:xfrm>
            <a:off x="7581600" y="7912308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0C4983-188E-492F-9D6B-BA7E4C30B53A}"/>
              </a:ext>
            </a:extLst>
          </p:cNvPr>
          <p:cNvCxnSpPr/>
          <p:nvPr/>
        </p:nvCxnSpPr>
        <p:spPr bwMode="auto">
          <a:xfrm>
            <a:off x="7221652" y="7301796"/>
            <a:ext cx="3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985D6B-2F86-42FA-90F0-E95367B9B956}"/>
              </a:ext>
            </a:extLst>
          </p:cNvPr>
          <p:cNvCxnSpPr/>
          <p:nvPr/>
        </p:nvCxnSpPr>
        <p:spPr bwMode="auto">
          <a:xfrm>
            <a:off x="7221652" y="8036956"/>
            <a:ext cx="3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05EC43-901A-45DD-A830-015463CD7A99}"/>
              </a:ext>
            </a:extLst>
          </p:cNvPr>
          <p:cNvCxnSpPr/>
          <p:nvPr/>
        </p:nvCxnSpPr>
        <p:spPr bwMode="auto">
          <a:xfrm>
            <a:off x="6897599" y="7775083"/>
            <a:ext cx="3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8E238-B8BC-45BB-9A7F-6D5AA55838CD}"/>
              </a:ext>
            </a:extLst>
          </p:cNvPr>
          <p:cNvSpPr/>
          <p:nvPr/>
        </p:nvSpPr>
        <p:spPr bwMode="gray">
          <a:xfrm>
            <a:off x="-373285" y="8185355"/>
            <a:ext cx="1872208" cy="8554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03F387-F486-4682-87AE-FFF32E89C80F}"/>
              </a:ext>
            </a:extLst>
          </p:cNvPr>
          <p:cNvSpPr txBox="1"/>
          <p:nvPr/>
        </p:nvSpPr>
        <p:spPr>
          <a:xfrm>
            <a:off x="3847423" y="132107"/>
            <a:ext cx="22955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Low barriers to entry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9833F7-1185-413F-BF26-71EF07AD637F}"/>
              </a:ext>
            </a:extLst>
          </p:cNvPr>
          <p:cNvSpPr txBox="1"/>
          <p:nvPr/>
        </p:nvSpPr>
        <p:spPr>
          <a:xfrm>
            <a:off x="3847423" y="3750970"/>
            <a:ext cx="17184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Network effects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E5F91-86B6-4731-BE18-8B1544980098}"/>
              </a:ext>
            </a:extLst>
          </p:cNvPr>
          <p:cNvSpPr txBox="1"/>
          <p:nvPr/>
        </p:nvSpPr>
        <p:spPr>
          <a:xfrm>
            <a:off x="3847422" y="4035287"/>
            <a:ext cx="21287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Regulatory barriers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2C878-276C-484B-BF8D-6123C290DB40}"/>
              </a:ext>
            </a:extLst>
          </p:cNvPr>
          <p:cNvSpPr txBox="1"/>
          <p:nvPr/>
        </p:nvSpPr>
        <p:spPr>
          <a:xfrm>
            <a:off x="9181913" y="8578665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CB6A10-39E2-44C8-92D5-3BA5AF2122BC}"/>
              </a:ext>
            </a:extLst>
          </p:cNvPr>
          <p:cNvSpPr txBox="1"/>
          <p:nvPr/>
        </p:nvSpPr>
        <p:spPr>
          <a:xfrm>
            <a:off x="721466" y="7387084"/>
            <a:ext cx="21544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bg2"/>
                </a:solidFill>
              </a:rPr>
              <a:t>Natural monopolies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B40D50-E025-4F2F-8715-AFB2BC5410B8}"/>
              </a:ext>
            </a:extLst>
          </p:cNvPr>
          <p:cNvSpPr txBox="1"/>
          <p:nvPr/>
        </p:nvSpPr>
        <p:spPr>
          <a:xfrm>
            <a:off x="926651" y="3097668"/>
            <a:ext cx="17440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No major players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EBB82-6AC0-42B2-AE9E-7556FB7DB45F}"/>
              </a:ext>
            </a:extLst>
          </p:cNvPr>
          <p:cNvSpPr txBox="1"/>
          <p:nvPr/>
        </p:nvSpPr>
        <p:spPr>
          <a:xfrm>
            <a:off x="3766311" y="3271052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B6E79A-2FCE-4E25-B7E4-F4EFD6EB5C8E}"/>
              </a:ext>
            </a:extLst>
          </p:cNvPr>
          <p:cNvSpPr txBox="1"/>
          <p:nvPr/>
        </p:nvSpPr>
        <p:spPr>
          <a:xfrm>
            <a:off x="17167796" y="3270963"/>
            <a:ext cx="3847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514444331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>
          <a:noFill/>
          <a:miter lim="800000"/>
          <a:headEnd/>
          <a:tailEnd/>
        </a:ln>
        <a:effectLst/>
      </a:spPr>
      <a:bodyPr wrap="none" lIns="0" tIns="0" rIns="0" bIns="0" anchor="ctr">
        <a:spAutoFit/>
      </a:bodyPr>
      <a:lstStyle>
        <a:defPPr algn="ctr" defTabSz="761588">
          <a:lnSpc>
            <a:spcPct val="85000"/>
          </a:lnSpc>
          <a:defRPr sz="2200" dirty="0">
            <a:latin typeface="Arial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19A78C94-5D41-454D-A334-A8B023468C6C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7469A900-68D6-4C6C-98A5-3668A64923F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178380</TotalTime>
  <Words>416</Words>
  <Application>Microsoft Office PowerPoint</Application>
  <PresentationFormat>Custom</PresentationFormat>
  <Paragraphs>353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Grattan charts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Lucy Percival</dc:creator>
  <cp:lastModifiedBy>Cameron Chisholm</cp:lastModifiedBy>
  <cp:revision>882</cp:revision>
  <cp:lastPrinted>2017-06-23T05:31:21Z</cp:lastPrinted>
  <dcterms:created xsi:type="dcterms:W3CDTF">2016-08-05T00:21:55Z</dcterms:created>
  <dcterms:modified xsi:type="dcterms:W3CDTF">2017-10-18T08:12:50Z</dcterms:modified>
</cp:coreProperties>
</file>