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9"/>
  </p:notesMasterIdLst>
  <p:sldIdLst>
    <p:sldId id="664" r:id="rId3"/>
    <p:sldId id="666" r:id="rId4"/>
    <p:sldId id="665" r:id="rId5"/>
    <p:sldId id="661" r:id="rId6"/>
    <p:sldId id="662" r:id="rId7"/>
    <p:sldId id="663" r:id="rId8"/>
  </p:sldIdLst>
  <p:sldSz cx="7977188" cy="950436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73944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47888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121832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95776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869719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243663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617607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991551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48" userDrawn="1">
          <p15:clr>
            <a:srgbClr val="A4A3A4"/>
          </p15:clr>
        </p15:guide>
        <p15:guide id="2" orient="horz" pos="113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559"/>
    <a:srgbClr val="DC2C32"/>
    <a:srgbClr val="C8292E"/>
    <a:srgbClr val="F68B33"/>
    <a:srgbClr val="A02226"/>
    <a:srgbClr val="FFC35A"/>
    <a:srgbClr val="FFE07F"/>
    <a:srgbClr val="D4582A"/>
    <a:srgbClr val="621214"/>
    <a:srgbClr val="FE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90129" autoAdjust="0"/>
  </p:normalViewPr>
  <p:slideViewPr>
    <p:cSldViewPr>
      <p:cViewPr varScale="1">
        <p:scale>
          <a:sx n="75" d="100"/>
          <a:sy n="75" d="100"/>
        </p:scale>
        <p:origin x="2658" y="54"/>
      </p:cViewPr>
      <p:guideLst>
        <p:guide orient="horz" pos="5548"/>
        <p:guide orient="horz" pos="113"/>
        <p:guide pos="3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138" d="100"/>
          <a:sy n="138" d="100"/>
        </p:scale>
        <p:origin x="102" y="78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image" Target="../media/image2.png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image" Target="../media/image2.png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Regulatory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Internet Publishing</c:v>
                </c:pt>
                <c:pt idx="1">
                  <c:v>Airport Operations</c:v>
                </c:pt>
                <c:pt idx="2">
                  <c:v>Wired Telecom.</c:v>
                </c:pt>
                <c:pt idx="3">
                  <c:v>Pipeline Transport</c:v>
                </c:pt>
                <c:pt idx="4">
                  <c:v>Electricity Distribution</c:v>
                </c:pt>
                <c:pt idx="5">
                  <c:v>ISPs</c:v>
                </c:pt>
                <c:pt idx="6">
                  <c:v>Water Transport Terminals</c:v>
                </c:pt>
                <c:pt idx="7">
                  <c:v>Wireless Telecom.</c:v>
                </c:pt>
                <c:pt idx="8">
                  <c:v>Sports Betting</c:v>
                </c:pt>
                <c:pt idx="9">
                  <c:v>Electricity Transmission</c:v>
                </c:pt>
                <c:pt idx="10">
                  <c:v>Delivery Services</c:v>
                </c:pt>
                <c:pt idx="11">
                  <c:v>Liquor Retailing</c:v>
                </c:pt>
                <c:pt idx="12">
                  <c:v>Passenger Car Rental</c:v>
                </c:pt>
                <c:pt idx="13">
                  <c:v>Banks</c:v>
                </c:pt>
                <c:pt idx="14">
                  <c:v>Taxi &amp; Limo. Transport</c:v>
                </c:pt>
                <c:pt idx="15">
                  <c:v>Casinos</c:v>
                </c:pt>
                <c:pt idx="16">
                  <c:v>Supermarkets</c:v>
                </c:pt>
                <c:pt idx="17">
                  <c:v>Health Insurance</c:v>
                </c:pt>
                <c:pt idx="18">
                  <c:v>Rail Freight Transport</c:v>
                </c:pt>
                <c:pt idx="19">
                  <c:v>Lotteries</c:v>
                </c:pt>
                <c:pt idx="20">
                  <c:v>Pathology Services</c:v>
                </c:pt>
                <c:pt idx="21">
                  <c:v>Fuel Retailing</c:v>
                </c:pt>
                <c:pt idx="22">
                  <c:v>Diagnostic Imaging Serv.</c:v>
                </c:pt>
                <c:pt idx="23">
                  <c:v>Pharmacies</c:v>
                </c:pt>
                <c:pt idx="24">
                  <c:v>Aged Care Residential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7.2501319999999998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3.862781</c:v>
                </c:pt>
                <c:pt idx="14">
                  <c:v>3.6181190000000001</c:v>
                </c:pt>
                <c:pt idx="15">
                  <c:v>3.587161</c:v>
                </c:pt>
                <c:pt idx="16">
                  <c:v>0</c:v>
                </c:pt>
                <c:pt idx="17">
                  <c:v>2.8936000000000002</c:v>
                </c:pt>
                <c:pt idx="18">
                  <c:v>0</c:v>
                </c:pt>
                <c:pt idx="19">
                  <c:v>1.748742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0.62103520000000001</c:v>
                </c:pt>
                <c:pt idx="24">
                  <c:v>0.2159452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Natural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Internet Publishing</c:v>
                </c:pt>
                <c:pt idx="1">
                  <c:v>Airport Operations</c:v>
                </c:pt>
                <c:pt idx="2">
                  <c:v>Wired Telecom.</c:v>
                </c:pt>
                <c:pt idx="3">
                  <c:v>Pipeline Transport</c:v>
                </c:pt>
                <c:pt idx="4">
                  <c:v>Electricity Distribution</c:v>
                </c:pt>
                <c:pt idx="5">
                  <c:v>ISPs</c:v>
                </c:pt>
                <c:pt idx="6">
                  <c:v>Water Transport Terminals</c:v>
                </c:pt>
                <c:pt idx="7">
                  <c:v>Wireless Telecom.</c:v>
                </c:pt>
                <c:pt idx="8">
                  <c:v>Sports Betting</c:v>
                </c:pt>
                <c:pt idx="9">
                  <c:v>Electricity Transmission</c:v>
                </c:pt>
                <c:pt idx="10">
                  <c:v>Delivery Services</c:v>
                </c:pt>
                <c:pt idx="11">
                  <c:v>Liquor Retailing</c:v>
                </c:pt>
                <c:pt idx="12">
                  <c:v>Passenger Car Rental</c:v>
                </c:pt>
                <c:pt idx="13">
                  <c:v>Banks</c:v>
                </c:pt>
                <c:pt idx="14">
                  <c:v>Taxi &amp; Limo. Transport</c:v>
                </c:pt>
                <c:pt idx="15">
                  <c:v>Casinos</c:v>
                </c:pt>
                <c:pt idx="16">
                  <c:v>Supermarkets</c:v>
                </c:pt>
                <c:pt idx="17">
                  <c:v>Health Insurance</c:v>
                </c:pt>
                <c:pt idx="18">
                  <c:v>Rail Freight Transport</c:v>
                </c:pt>
                <c:pt idx="19">
                  <c:v>Lotteries</c:v>
                </c:pt>
                <c:pt idx="20">
                  <c:v>Pathology Services</c:v>
                </c:pt>
                <c:pt idx="21">
                  <c:v>Fuel Retailing</c:v>
                </c:pt>
                <c:pt idx="22">
                  <c:v>Diagnostic Imaging Serv.</c:v>
                </c:pt>
                <c:pt idx="23">
                  <c:v>Pharmacies</c:v>
                </c:pt>
                <c:pt idx="24">
                  <c:v>Aged Care Residential</c:v>
                </c:pt>
              </c:strCache>
            </c:str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20.019929999999999</c:v>
                </c:pt>
                <c:pt idx="2">
                  <c:v>19.51247</c:v>
                </c:pt>
                <c:pt idx="3">
                  <c:v>12.804729999999999</c:v>
                </c:pt>
                <c:pt idx="4">
                  <c:v>12.31024</c:v>
                </c:pt>
                <c:pt idx="5">
                  <c:v>0</c:v>
                </c:pt>
                <c:pt idx="6">
                  <c:v>7.6499300000000003</c:v>
                </c:pt>
                <c:pt idx="7">
                  <c:v>0</c:v>
                </c:pt>
                <c:pt idx="8">
                  <c:v>0</c:v>
                </c:pt>
                <c:pt idx="9">
                  <c:v>6.6522579999999998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1.8627739999999999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Internet Publishing</c:v>
                </c:pt>
                <c:pt idx="1">
                  <c:v>Airport Operations</c:v>
                </c:pt>
                <c:pt idx="2">
                  <c:v>Wired Telecom.</c:v>
                </c:pt>
                <c:pt idx="3">
                  <c:v>Pipeline Transport</c:v>
                </c:pt>
                <c:pt idx="4">
                  <c:v>Electricity Distribution</c:v>
                </c:pt>
                <c:pt idx="5">
                  <c:v>ISPs</c:v>
                </c:pt>
                <c:pt idx="6">
                  <c:v>Water Transport Terminals</c:v>
                </c:pt>
                <c:pt idx="7">
                  <c:v>Wireless Telecom.</c:v>
                </c:pt>
                <c:pt idx="8">
                  <c:v>Sports Betting</c:v>
                </c:pt>
                <c:pt idx="9">
                  <c:v>Electricity Transmission</c:v>
                </c:pt>
                <c:pt idx="10">
                  <c:v>Delivery Services</c:v>
                </c:pt>
                <c:pt idx="11">
                  <c:v>Liquor Retailing</c:v>
                </c:pt>
                <c:pt idx="12">
                  <c:v>Passenger Car Rental</c:v>
                </c:pt>
                <c:pt idx="13">
                  <c:v>Banks</c:v>
                </c:pt>
                <c:pt idx="14">
                  <c:v>Taxi &amp; Limo. Transport</c:v>
                </c:pt>
                <c:pt idx="15">
                  <c:v>Casinos</c:v>
                </c:pt>
                <c:pt idx="16">
                  <c:v>Supermarkets</c:v>
                </c:pt>
                <c:pt idx="17">
                  <c:v>Health Insurance</c:v>
                </c:pt>
                <c:pt idx="18">
                  <c:v>Rail Freight Transport</c:v>
                </c:pt>
                <c:pt idx="19">
                  <c:v>Lotteries</c:v>
                </c:pt>
                <c:pt idx="20">
                  <c:v>Pathology Services</c:v>
                </c:pt>
                <c:pt idx="21">
                  <c:v>Fuel Retailing</c:v>
                </c:pt>
                <c:pt idx="22">
                  <c:v>Diagnostic Imaging Serv.</c:v>
                </c:pt>
                <c:pt idx="23">
                  <c:v>Pharmacies</c:v>
                </c:pt>
                <c:pt idx="24">
                  <c:v>Aged Care Residential</c:v>
                </c:pt>
              </c:strCache>
            </c:str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25.89405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9.2737750000000005</c:v>
                </c:pt>
                <c:pt idx="6">
                  <c:v>0</c:v>
                </c:pt>
                <c:pt idx="7">
                  <c:v>7.587091</c:v>
                </c:pt>
                <c:pt idx="8">
                  <c:v>0</c:v>
                </c:pt>
                <c:pt idx="9">
                  <c:v>0</c:v>
                </c:pt>
                <c:pt idx="10">
                  <c:v>5.7416600000000004</c:v>
                </c:pt>
                <c:pt idx="11">
                  <c:v>5.1946399999999997</c:v>
                </c:pt>
                <c:pt idx="12">
                  <c:v>3.9175930000000001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3.3812540000000002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1.4284570000000001</c:v>
                </c:pt>
                <c:pt idx="21">
                  <c:v>0.90252580000000004</c:v>
                </c:pt>
                <c:pt idx="22">
                  <c:v>0.87494139999999998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26"/>
          <c:min val="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B543-40E0-A1E0-7A037D668785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B543-40E0-A1E0-7A037D668785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B543-40E0-A1E0-7A037D668785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543-40E0-A1E0-7A037D668785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B543-40E0-A1E0-7A037D668785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543-40E0-A1E0-7A037D668785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B543-40E0-A1E0-7A037D668785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B543-40E0-A1E0-7A037D668785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B543-40E0-A1E0-7A037D668785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B543-40E0-A1E0-7A037D668785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B543-40E0-A1E0-7A037D668785}"/>
              </c:ext>
            </c:extLst>
          </c:dPt>
          <c:dPt>
            <c:idx val="2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7-B543-40E0-A1E0-7A037D668785}"/>
              </c:ext>
            </c:extLst>
          </c:dPt>
          <c:xVal>
            <c:numRef>
              <c:f>Sheet1!$O$2:$O$23</c:f>
              <c:numCache>
                <c:formatCode>General</c:formatCode>
                <c:ptCount val="22"/>
                <c:pt idx="0">
                  <c:v>-17</c:v>
                </c:pt>
                <c:pt idx="1">
                  <c:v>-3</c:v>
                </c:pt>
                <c:pt idx="2">
                  <c:v>0</c:v>
                </c:pt>
                <c:pt idx="3">
                  <c:v>100</c:v>
                </c:pt>
                <c:pt idx="4">
                  <c:v>-20</c:v>
                </c:pt>
                <c:pt idx="5">
                  <c:v>100</c:v>
                </c:pt>
                <c:pt idx="6">
                  <c:v>-17</c:v>
                </c:pt>
                <c:pt idx="7">
                  <c:v>-3</c:v>
                </c:pt>
                <c:pt idx="8">
                  <c:v>0</c:v>
                </c:pt>
                <c:pt idx="9">
                  <c:v>100</c:v>
                </c:pt>
                <c:pt idx="10">
                  <c:v>-20</c:v>
                </c:pt>
                <c:pt idx="11">
                  <c:v>100</c:v>
                </c:pt>
                <c:pt idx="12">
                  <c:v>-20</c:v>
                </c:pt>
                <c:pt idx="13">
                  <c:v>100</c:v>
                </c:pt>
                <c:pt idx="14">
                  <c:v>-20</c:v>
                </c:pt>
                <c:pt idx="15">
                  <c:v>100</c:v>
                </c:pt>
                <c:pt idx="16">
                  <c:v>-20</c:v>
                </c:pt>
                <c:pt idx="17">
                  <c:v>100</c:v>
                </c:pt>
                <c:pt idx="18">
                  <c:v>-20</c:v>
                </c:pt>
                <c:pt idx="19">
                  <c:v>100</c:v>
                </c:pt>
                <c:pt idx="20">
                  <c:v>-20</c:v>
                </c:pt>
                <c:pt idx="21">
                  <c:v>100</c:v>
                </c:pt>
              </c:numCache>
            </c:numRef>
          </c:xVal>
          <c:yVal>
            <c:numRef>
              <c:f>Sheet1!$N$2:$N$23</c:f>
              <c:numCache>
                <c:formatCode>General</c:formatCode>
                <c:ptCount val="22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15</c:v>
                </c:pt>
                <c:pt idx="15">
                  <c:v>15</c:v>
                </c:pt>
                <c:pt idx="16">
                  <c:v>20</c:v>
                </c:pt>
                <c:pt idx="17">
                  <c:v>20</c:v>
                </c:pt>
                <c:pt idx="18">
                  <c:v>25</c:v>
                </c:pt>
                <c:pt idx="19">
                  <c:v>25</c:v>
                </c:pt>
                <c:pt idx="20">
                  <c:v>30</c:v>
                </c:pt>
                <c:pt idx="21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B543-40E0-A1E0-7A037D668785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0000000000000009"/>
          </c:errBars>
          <c:xVal>
            <c:numRef>
              <c:f>Sheet1!$Q$2:$Q$7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Sheet1!$R$2:$R$7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B543-40E0-A1E0-7A037D6687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B-B543-40E0-A1E0-7A037D66878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D-B543-40E0-A1E0-7A037D66878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F-B543-40E0-A1E0-7A037D66878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1-B543-40E0-A1E0-7A037D66878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3-B543-40E0-A1E0-7A037D66878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5-B543-40E0-A1E0-7A037D66878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7-B543-40E0-A1E0-7A037D668785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8-B543-40E0-A1E0-7A037D668785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A-B543-40E0-A1E0-7A037D66878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B543-40E0-A1E0-7A037D66878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B543-40E0-A1E0-7A037D66878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B543-40E0-A1E0-7A037D66878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B543-40E0-A1E0-7A037D66878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B543-40E0-A1E0-7A037D66878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6-B543-40E0-A1E0-7A037D668785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B543-40E0-A1E0-7A037D668785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2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0"/>
          <c:order val="3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F8A866"/>
            </a:solidFill>
            <a:ln w="3175">
              <a:solidFill>
                <a:srgbClr val="FFFFFF"/>
              </a:solidFill>
            </a:ln>
          </c:spPr>
          <c:invertIfNegative val="0"/>
          <c:dLbls>
            <c:dLbl>
              <c:idx val="0"/>
              <c:layout>
                <c:manualLayout>
                  <c:x val="-1.7478775943734447E-2"/>
                  <c:y val="7.7097130242825607E-2"/>
                </c:manualLayout>
              </c:layout>
              <c:tx>
                <c:rich>
                  <a:bodyPr/>
                  <a:lstStyle/>
                  <a:p>
                    <a:fld id="{63142902-A843-4E86-B2C7-84CF82C3C6C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CF5-462B-A27C-D198BBB5A45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91E4E18-C933-4368-A353-9CE82314EF5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CF5-462B-A27C-D198BBB5A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7D3045F-E0F8-441D-9ADB-A4F1D6F3B32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8CF5-462B-A27C-D198BBB5A45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B46A028-19EB-47DE-9447-D2EFE09C9F8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CF5-462B-A27C-D198BBB5A450}"/>
                </c:ext>
              </c:extLst>
            </c:dLbl>
            <c:dLbl>
              <c:idx val="4"/>
              <c:layout>
                <c:manualLayout>
                  <c:x val="-0.13685381071683109"/>
                  <c:y val="0.11003859331186068"/>
                </c:manualLayout>
              </c:layout>
              <c:tx>
                <c:rich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0825BD79-71CB-45EE-B33C-15ABBC5F1AC2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8CF5-462B-A27C-D198BBB5A45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5FE1BE9-5A4D-41E8-A8ED-55F15F24223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CF5-462B-A27C-D198BBB5A450}"/>
                </c:ext>
              </c:extLst>
            </c:dLbl>
            <c:dLbl>
              <c:idx val="6"/>
              <c:layout>
                <c:manualLayout>
                  <c:x val="-0.12085584296775928"/>
                  <c:y val="9.0733576941358807E-2"/>
                </c:manualLayout>
              </c:layout>
              <c:tx>
                <c:rich>
                  <a:bodyPr/>
                  <a:lstStyle/>
                  <a:p>
                    <a:fld id="{05B1C6A8-2555-48A6-BCD1-89F9E747AFA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CF5-462B-A27C-D198BBB5A45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B7BD035-39EE-4775-B431-4D99C927974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CF5-462B-A27C-D198BBB5A45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49A6837F-CDD4-4E8E-9357-380AC74D7AC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8CF5-462B-A27C-D198BBB5A45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4426E7D-13BE-4F8A-8673-C60FB3E96AF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CF5-462B-A27C-D198BBB5A45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4556F41C-C2C9-4E39-8B38-7C3F0791727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8CF5-462B-A27C-D198BBB5A45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53F80EB9-A9FD-4814-A9CF-134CBE13AB0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CF5-462B-A27C-D198BBB5A45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D7F2716-7C10-489B-A924-8F50C88AB95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CF5-462B-A27C-D198BBB5A450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D6810CF8-A420-4562-8984-E068DAA3A13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8CF5-462B-A27C-D198BBB5A450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9663911-CB1B-407D-9DA3-D3C60BB305C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8CF5-462B-A27C-D198BBB5A450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9738EE50-604F-41FE-9938-9B7138E9244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8CF5-462B-A27C-D198BBB5A450}"/>
                </c:ext>
              </c:extLst>
            </c:dLbl>
            <c:dLbl>
              <c:idx val="16"/>
              <c:layout>
                <c:manualLayout>
                  <c:x val="-0.11327419633740604"/>
                  <c:y val="-0.10045989698307584"/>
                </c:manualLayout>
              </c:layout>
              <c:tx>
                <c:rich>
                  <a:bodyPr/>
                  <a:lstStyle/>
                  <a:p>
                    <a:fld id="{84A930AC-10F3-4122-8927-7CF6C33B7FD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8CF5-462B-A27C-D198BBB5A450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F7BF6BE6-D24B-4D70-B18E-EAE647BCD4C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8CF5-462B-A27C-D198BBB5A450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14E3A916-540C-49C3-A79F-0E4DA323574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8CF5-462B-A27C-D198BBB5A450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E93E8D49-6FE6-4A86-83A5-922739B243A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8CF5-462B-A27C-D198BBB5A450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B8F8A769-65E0-4260-A2D1-159CAA8183D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8CF5-462B-A27C-D198BBB5A450}"/>
                </c:ext>
              </c:extLst>
            </c:dLbl>
            <c:dLbl>
              <c:idx val="21"/>
              <c:layout>
                <c:manualLayout>
                  <c:x val="-0.25296801523995932"/>
                  <c:y val="-7.9433406916850635E-2"/>
                </c:manualLayout>
              </c:layout>
              <c:tx>
                <c:rich>
                  <a:bodyPr/>
                  <a:lstStyle/>
                  <a:p>
                    <a:fld id="{3FF50F3E-B878-481E-95A6-067CE055E0E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8CF5-462B-A27C-D198BBB5A450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2F8600A8-0A75-475E-BA41-650BF683923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8CF5-462B-A27C-D198BBB5A450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0EAEDFDA-90E5-41AB-A2AD-2949D481873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8CF5-462B-A27C-D198BBB5A450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13F2E7D0-1939-4D39-AF60-F0E97203EC2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8CF5-462B-A27C-D198BBB5A450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63D1538-F3AB-48D4-B7E4-BC90324DB2B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8CF5-462B-A27C-D198BBB5A450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848A004-4EF2-462F-B8B2-EB34F79E39F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8CF5-462B-A27C-D198BBB5A450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3BCF1682-609A-4D89-BD1F-6D8014758A8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8CF5-462B-A27C-D198BBB5A450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07CF8A3E-044A-4BA6-A068-9F546C2F527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8CF5-462B-A27C-D198BBB5A450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76100943-83D1-453E-9EC2-C39117EB195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8CF5-462B-A27C-D198BBB5A450}"/>
                </c:ext>
              </c:extLst>
            </c:dLbl>
            <c:dLbl>
              <c:idx val="30"/>
              <c:layout>
                <c:manualLayout>
                  <c:x val="1.9300615839804986E-2"/>
                  <c:y val="-7.2424576894775564E-2"/>
                </c:manualLayout>
              </c:layout>
              <c:tx>
                <c:rich>
                  <a:bodyPr/>
                  <a:lstStyle/>
                  <a:p>
                    <a:fld id="{289CE602-5BAD-4B71-863F-79518778392A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8CF5-462B-A27C-D198BBB5A450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8255645B-C223-437B-A6CC-132D7A169DA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8CF5-462B-A27C-D198BBB5A450}"/>
                </c:ext>
              </c:extLst>
            </c:dLbl>
            <c:dLbl>
              <c:idx val="32"/>
              <c:layout>
                <c:manualLayout>
                  <c:x val="-1.6902819303547895E-2"/>
                  <c:y val="-8.8778513612950694E-2"/>
                </c:manualLayout>
              </c:layout>
              <c:tx>
                <c:rich>
                  <a:bodyPr/>
                  <a:lstStyle/>
                  <a:p>
                    <a:fld id="{A20BE999-C952-4BE9-9E9F-78DA420C564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8CF5-462B-A27C-D198BBB5A450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CD5D844E-9BDF-46DF-8AD0-CFD9FAD58B4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8CF5-462B-A27C-D198BBB5A450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F00F51CA-33E0-4027-938B-E9D605C264D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8CF5-462B-A27C-D198BBB5A450}"/>
                </c:ext>
              </c:extLst>
            </c:dLbl>
            <c:dLbl>
              <c:idx val="35"/>
              <c:layout>
                <c:manualLayout>
                  <c:x val="-0.23722347802586627"/>
                  <c:y val="-3.026099318076898E-2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3974C73E-8A98-4F72-9ED9-5DD2859EC949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8CF5-462B-A27C-D198BBB5A450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DC728F20-3BB3-4E4E-A970-53FF89CF336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8CF5-462B-A27C-D198BBB5A450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3FE50E27-B053-42BC-908F-7AE1F5A098A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8CF5-462B-A27C-D198BBB5A450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98C911A6-8B2C-4A3A-B0FD-7CC52212D5A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8CF5-462B-A27C-D198BBB5A450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DBD13596-87A4-423F-8990-51AF315E8B5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8CF5-462B-A27C-D198BBB5A450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02755C3C-1BDE-41DD-AC71-F779B32611A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8CF5-462B-A27C-D198BBB5A450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DCD85808-1054-4133-9187-8E79FC13CF8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8CF5-462B-A27C-D198BBB5A450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7C67B0E7-1AB5-4B99-B360-CA6DE64B265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8CF5-462B-A27C-D198BBB5A45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B2B6A98B-C60B-4CA7-8C68-AD81BEEC90E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8CF5-462B-A27C-D198BBB5A45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2E583BBE-2418-4362-A848-F25D105FE95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8CF5-462B-A27C-D198BBB5A45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0D28E388-A977-4A9B-868B-C9112604AA1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8CF5-462B-A27C-D198BBB5A450}"/>
                </c:ext>
              </c:extLst>
            </c:dLbl>
            <c:dLbl>
              <c:idx val="46"/>
              <c:layout>
                <c:manualLayout>
                  <c:x val="-0.27308143531807455"/>
                  <c:y val="-2.80353200883002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Hardware</a:t>
                    </a:r>
                    <a:r>
                      <a:rPr lang="en-US" baseline="0" dirty="0"/>
                      <a:t> Retailing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8CF5-462B-A27C-D198BBB5A45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BB14E5B6-5ED9-4D7C-AB1A-A04DB793E59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8CF5-462B-A27C-D198BBB5A450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5EDB4C57-2DB6-4A8E-9591-F300345DED3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8CF5-462B-A27C-D198BBB5A450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BB1B74D8-14A3-4C11-A085-CE7063E344D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8CF5-462B-A27C-D198BBB5A450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5BB3DEEA-64BD-453D-9ABB-6E07387008B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8CF5-462B-A27C-D198BBB5A450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A676D604-5148-4B7E-886E-CED64B2896A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8CF5-462B-A27C-D198BBB5A450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2A67EF56-C950-4EE1-B3C6-BDA5D93B89C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8CF5-462B-A27C-D198BBB5A450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BC192930-CF7E-462A-B2A8-65BCEF93446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8CF5-462B-A27C-D198BBB5A450}"/>
                </c:ext>
              </c:extLst>
            </c:dLbl>
            <c:dLbl>
              <c:idx val="54"/>
              <c:layout>
                <c:manualLayout>
                  <c:x val="-4.7685556754680919E-2"/>
                  <c:y val="-4.6725533480500375E-2"/>
                </c:manualLayout>
              </c:layout>
              <c:tx>
                <c:rich>
                  <a:bodyPr/>
                  <a:lstStyle/>
                  <a:p>
                    <a:fld id="{9E88BD7E-C9C3-469B-BD59-44788F56DCD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8CF5-462B-A27C-D198BBB5A450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14E12696-449A-412E-A3DA-258BC3BDA51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8CF5-462B-A27C-D198BBB5A450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86D3FCD1-695A-4E18-A775-47852F0FE3E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8CF5-462B-A27C-D198BBB5A450}"/>
                </c:ext>
              </c:extLst>
            </c:dLbl>
            <c:dLbl>
              <c:idx val="57"/>
              <c:layout>
                <c:manualLayout>
                  <c:x val="-0.14433295557082734"/>
                  <c:y val="-0.16446156257234631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C2DAC64D-4ED3-4B9F-96CE-4599E04BF75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8CF5-462B-A27C-D198BBB5A450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BC159C45-520E-44FE-A371-1E623B70E19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8CF5-462B-A27C-D198BBB5A450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71476117-EEB5-492F-B212-75D6B4A23F8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8CF5-462B-A27C-D198BBB5A450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0C132F4C-11ED-417B-B30E-E41A8A06D5F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8CF5-462B-A27C-D198BBB5A450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920913D9-BC91-4441-9D15-40A3849D15B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8CF5-462B-A27C-D198BBB5A450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37FDF88C-9F22-408E-AA22-0F5D8430F2B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8CF5-462B-A27C-D198BBB5A450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9CB92526-BDB0-4146-9243-91B7639F546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8CF5-462B-A27C-D198BBB5A450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83BD7162-F4AD-461F-9C76-A93A8F0917A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8CF5-462B-A27C-D198BBB5A450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5CEE5610-A473-425D-B411-A0C8F0A3D99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8CF5-462B-A27C-D198BBB5A450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6246AF3B-E591-4822-9EAD-1E3B775E50A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8CF5-462B-A27C-D198BBB5A450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1C449F63-5905-45F0-AA6B-9FAE5FEA216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8CF5-462B-A27C-D198BBB5A450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5E3ED8F7-DA27-4131-9E67-B091047BDD9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8CF5-462B-A27C-D198BBB5A450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B09666AD-8665-478F-BE70-E6D63045913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8CF5-462B-A27C-D198BBB5A450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810FCDD7-436F-4C97-9B57-0BF56A84657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8CF5-462B-A27C-D198BBB5A450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87D5EDFF-C377-4ABB-A092-0F1943AC1EC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8CF5-462B-A27C-D198BBB5A450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1852C5E6-E61D-4828-9172-9F57CA1A83C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8CF5-462B-A27C-D198BBB5A450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7E88A638-BA2F-4F4B-93D6-3113E1B431C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8CF5-462B-A27C-D198BBB5A450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5CAAC958-34E4-4EA6-A00F-F815CD85233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8CF5-462B-A27C-D198BBB5A450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174BC267-705A-45B2-BF52-09697BB902E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B-8CF5-462B-A27C-D198BBB5A450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BFB322C6-97EA-45FE-9D4C-3C3EBE918D7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8CF5-462B-A27C-D198BBB5A450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B6168EDC-0AA9-474C-8FDD-B9329BE0E98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D-8CF5-462B-A27C-D198BBB5A450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114226F2-8951-4CDB-98A7-4AEB8E89910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E-8CF5-462B-A27C-D198BBB5A450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F1DFC1C6-0D73-435E-8589-3FE4F60DC78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F-8CF5-462B-A27C-D198BBB5A450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DD75F79F-0161-498F-BBB1-9DD1FADAAD6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0-8CF5-462B-A27C-D198BBB5A450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D45E5E58-5E0D-4A20-AC0E-B3329996AA2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1-8CF5-462B-A27C-D198BBB5A450}"/>
                </c:ext>
              </c:extLst>
            </c:dLbl>
            <c:dLbl>
              <c:idx val="82"/>
              <c:layout>
                <c:manualLayout>
                  <c:x val="-0.13824918073682796"/>
                  <c:y val="4.6725533480500195E-2"/>
                </c:manualLayout>
              </c:layout>
              <c:tx>
                <c:rich>
                  <a:bodyPr/>
                  <a:lstStyle/>
                  <a:p>
                    <a:fld id="{3660987E-A6A2-4CAA-B92F-16A993A2D27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2-8CF5-462B-A27C-D198BBB5A450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8CF5-462B-A27C-D198BBB5A450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8CF5-462B-A27C-D198BBB5A450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8CF5-462B-A27C-D198BBB5A45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8CF5-462B-A27C-D198BBB5A450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8CF5-462B-A27C-D198BBB5A450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8CF5-462B-A27C-D198BBB5A450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8CF5-462B-A27C-D198BBB5A45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8CF5-462B-A27C-D198BBB5A450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8CF5-462B-A27C-D198BBB5A450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8CF5-462B-A27C-D198BBB5A450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8CF5-462B-A27C-D198BBB5A450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8CF5-462B-A27C-D198BBB5A450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8CF5-462B-A27C-D198BBB5A450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8CF5-462B-A27C-D198BBB5A450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8CF5-462B-A27C-D198BBB5A450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8CF5-462B-A27C-D198BBB5A450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8CF5-462B-A27C-D198BBB5A450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8CF5-462B-A27C-D198BBB5A450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8CF5-462B-A27C-D198BBB5A450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8CF5-462B-A27C-D198BBB5A450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8CF5-462B-A27C-D198BBB5A450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8CF5-462B-A27C-D198BBB5A450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8CF5-462B-A27C-D198BBB5A450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8CF5-462B-A27C-D198BBB5A450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8CF5-462B-A27C-D198BBB5A450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8CF5-462B-A27C-D198BBB5A450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8CF5-462B-A27C-D198BBB5A450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8CF5-462B-A27C-D198BBB5A450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8CF5-462B-A27C-D198BBB5A450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8CF5-462B-A27C-D198BBB5A450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8CF5-462B-A27C-D198BBB5A45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8CF5-462B-A27C-D198BBB5A450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8CF5-462B-A27C-D198BBB5A450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8CF5-462B-A27C-D198BBB5A450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8CF5-462B-A27C-D198BBB5A450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8CF5-462B-A27C-D198BBB5A450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7-8CF5-462B-A27C-D198BBB5A450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8-8CF5-462B-A27C-D198BBB5A450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9-8CF5-462B-A27C-D198BBB5A450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8CF5-462B-A27C-D198BBB5A450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B-8CF5-462B-A27C-D198BBB5A450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8CF5-462B-A27C-D198BBB5A450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8CF5-462B-A27C-D198BBB5A450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8CF5-462B-A27C-D198BBB5A450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8CF5-462B-A27C-D198BBB5A450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8CF5-462B-A27C-D198BBB5A450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8CF5-462B-A27C-D198BBB5A450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8CF5-462B-A27C-D198BBB5A450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8CF5-462B-A27C-D198BBB5A450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4-8CF5-462B-A27C-D198BBB5A450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8CF5-462B-A27C-D198BBB5A450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6-8CF5-462B-A27C-D198BBB5A450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7-8CF5-462B-A27C-D198BBB5A450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8-8CF5-462B-A27C-D198BBB5A450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9-8CF5-462B-A27C-D198BBB5A450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A-8CF5-462B-A27C-D198BBB5A450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B-8CF5-462B-A27C-D198BBB5A450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C-8CF5-462B-A27C-D198BBB5A450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D-8CF5-462B-A27C-D198BBB5A450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E-8CF5-462B-A27C-D198BBB5A450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F-8CF5-462B-A27C-D198BBB5A450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0-8CF5-462B-A27C-D198BBB5A450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1-8CF5-462B-A27C-D198BBB5A450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2-8CF5-462B-A27C-D198BBB5A450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3-8CF5-462B-A27C-D198BBB5A450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4-8CF5-462B-A27C-D198BBB5A450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5-8CF5-462B-A27C-D198BBB5A450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6-8CF5-462B-A27C-D198BBB5A450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7-8CF5-462B-A27C-D198BBB5A450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8-8CF5-462B-A27C-D198BBB5A450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9-8CF5-462B-A27C-D198BBB5A450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A-8CF5-462B-A27C-D198BBB5A450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B-8CF5-462B-A27C-D198BBB5A450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C-8CF5-462B-A27C-D198BBB5A450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D-8CF5-462B-A27C-D198BBB5A450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E-8CF5-462B-A27C-D198BBB5A450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F-8CF5-462B-A27C-D198BBB5A450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0-8CF5-462B-A27C-D198BBB5A450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1-8CF5-462B-A27C-D198BBB5A450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2-8CF5-462B-A27C-D198BBB5A450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3-8CF5-462B-A27C-D198BBB5A450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4-8CF5-462B-A27C-D198BBB5A450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5-8CF5-462B-A27C-D198BBB5A450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6-8CF5-462B-A27C-D198BBB5A450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7-8CF5-462B-A27C-D198BBB5A450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8-8CF5-462B-A27C-D198BBB5A450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9-8CF5-462B-A27C-D198BBB5A450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A-8CF5-462B-A27C-D198BBB5A450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B-8CF5-462B-A27C-D198BBB5A450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C-8CF5-462B-A27C-D198BBB5A450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D-8CF5-462B-A27C-D198BBB5A450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E-8CF5-462B-A27C-D198BBB5A450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F-8CF5-462B-A27C-D198BBB5A450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0-8CF5-462B-A27C-D198BBB5A450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1-8CF5-462B-A27C-D198BBB5A450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2-8CF5-462B-A27C-D198BBB5A450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3-8CF5-462B-A27C-D198BBB5A450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4-8CF5-462B-A27C-D198BBB5A450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5-8CF5-462B-A27C-D198BBB5A450}"/>
                </c:ext>
              </c:extLst>
            </c:dLbl>
            <c:dLbl>
              <c:idx val="18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6-8CF5-462B-A27C-D198BBB5A450}"/>
                </c:ext>
              </c:extLst>
            </c:dLbl>
            <c:dLbl>
              <c:idx val="1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7-8CF5-462B-A27C-D198BBB5A450}"/>
                </c:ext>
              </c:extLst>
            </c:dLbl>
            <c:dLbl>
              <c:idx val="1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8-8CF5-462B-A27C-D198BBB5A450}"/>
                </c:ext>
              </c:extLst>
            </c:dLbl>
            <c:dLbl>
              <c:idx val="1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9-8CF5-462B-A27C-D198BBB5A450}"/>
                </c:ext>
              </c:extLst>
            </c:dLbl>
            <c:dLbl>
              <c:idx val="1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A-8CF5-462B-A27C-D198BBB5A450}"/>
                </c:ext>
              </c:extLst>
            </c:dLbl>
            <c:dLbl>
              <c:idx val="1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B-8CF5-462B-A27C-D198BBB5A450}"/>
                </c:ext>
              </c:extLst>
            </c:dLbl>
            <c:dLbl>
              <c:idx val="1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C-8CF5-462B-A27C-D198BBB5A450}"/>
                </c:ext>
              </c:extLst>
            </c:dLbl>
            <c:dLbl>
              <c:idx val="1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D-8CF5-462B-A27C-D198BBB5A450}"/>
                </c:ext>
              </c:extLst>
            </c:dLbl>
            <c:dLbl>
              <c:idx val="1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E-8CF5-462B-A27C-D198BBB5A450}"/>
                </c:ext>
              </c:extLst>
            </c:dLbl>
            <c:dLbl>
              <c:idx val="1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F-8CF5-462B-A27C-D198BBB5A450}"/>
                </c:ext>
              </c:extLst>
            </c:dLbl>
            <c:dLbl>
              <c:idx val="1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0-8CF5-462B-A27C-D198BBB5A450}"/>
                </c:ext>
              </c:extLst>
            </c:dLbl>
            <c:dLbl>
              <c:idx val="1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1-8CF5-462B-A27C-D198BBB5A450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Sheet1!$A$2:$A$195</c:f>
              <c:numCache>
                <c:formatCode>General</c:formatCode>
                <c:ptCount val="194"/>
                <c:pt idx="0">
                  <c:v>93.7</c:v>
                </c:pt>
                <c:pt idx="1">
                  <c:v>-12.383509764204167</c:v>
                </c:pt>
                <c:pt idx="2">
                  <c:v>1.168026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6.4725229999999998</c:v>
                </c:pt>
                <c:pt idx="6">
                  <c:v>69.2</c:v>
                </c:pt>
                <c:pt idx="7">
                  <c:v>9.6</c:v>
                </c:pt>
                <c:pt idx="8">
                  <c:v>6.7</c:v>
                </c:pt>
                <c:pt idx="9">
                  <c:v>3.7034410000000002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-14.314520709876115</c:v>
                </c:pt>
                <c:pt idx="14">
                  <c:v>7.7</c:v>
                </c:pt>
                <c:pt idx="15">
                  <c:v>-10.139552883606244</c:v>
                </c:pt>
                <c:pt idx="16">
                  <c:v>57.4</c:v>
                </c:pt>
                <c:pt idx="17">
                  <c:v>-9.5559411040062692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1.090009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6.3586090000000004</c:v>
                </c:pt>
                <c:pt idx="27">
                  <c:v>14.6</c:v>
                </c:pt>
                <c:pt idx="28">
                  <c:v>59.6</c:v>
                </c:pt>
                <c:pt idx="29">
                  <c:v>5.196974</c:v>
                </c:pt>
                <c:pt idx="30">
                  <c:v>60.3</c:v>
                </c:pt>
                <c:pt idx="31">
                  <c:v>43</c:v>
                </c:pt>
                <c:pt idx="32">
                  <c:v>89.3</c:v>
                </c:pt>
                <c:pt idx="33">
                  <c:v>73</c:v>
                </c:pt>
                <c:pt idx="34">
                  <c:v>5.5</c:v>
                </c:pt>
                <c:pt idx="35">
                  <c:v>20.6</c:v>
                </c:pt>
                <c:pt idx="36">
                  <c:v>-8.9871711577331705</c:v>
                </c:pt>
                <c:pt idx="37">
                  <c:v>64.900000000000006</c:v>
                </c:pt>
                <c:pt idx="38">
                  <c:v>-8.4649237320707122</c:v>
                </c:pt>
                <c:pt idx="39">
                  <c:v>18.600000000000001</c:v>
                </c:pt>
                <c:pt idx="40">
                  <c:v>7.3</c:v>
                </c:pt>
                <c:pt idx="41">
                  <c:v>15.3</c:v>
                </c:pt>
                <c:pt idx="42">
                  <c:v>13.4</c:v>
                </c:pt>
                <c:pt idx="43">
                  <c:v>-14.08152881173153</c:v>
                </c:pt>
                <c:pt idx="44">
                  <c:v>13.9</c:v>
                </c:pt>
                <c:pt idx="45">
                  <c:v>85.6</c:v>
                </c:pt>
                <c:pt idx="46">
                  <c:v>31.4</c:v>
                </c:pt>
                <c:pt idx="47">
                  <c:v>15.9</c:v>
                </c:pt>
                <c:pt idx="48">
                  <c:v>88.3</c:v>
                </c:pt>
                <c:pt idx="49">
                  <c:v>61.8</c:v>
                </c:pt>
                <c:pt idx="50">
                  <c:v>27.05743</c:v>
                </c:pt>
                <c:pt idx="51">
                  <c:v>2.925608</c:v>
                </c:pt>
                <c:pt idx="52">
                  <c:v>71.900000000000006</c:v>
                </c:pt>
                <c:pt idx="53">
                  <c:v>42.5</c:v>
                </c:pt>
                <c:pt idx="54">
                  <c:v>85.5</c:v>
                </c:pt>
                <c:pt idx="55">
                  <c:v>65</c:v>
                </c:pt>
                <c:pt idx="56">
                  <c:v>43.5</c:v>
                </c:pt>
                <c:pt idx="57">
                  <c:v>35.934910000000002</c:v>
                </c:pt>
                <c:pt idx="58">
                  <c:v>7.6957089999999999</c:v>
                </c:pt>
                <c:pt idx="59">
                  <c:v>7.1</c:v>
                </c:pt>
                <c:pt idx="60">
                  <c:v>88.9</c:v>
                </c:pt>
                <c:pt idx="61">
                  <c:v>51.3</c:v>
                </c:pt>
                <c:pt idx="62">
                  <c:v>6.4</c:v>
                </c:pt>
                <c:pt idx="63">
                  <c:v>-5.8025708748013605</c:v>
                </c:pt>
                <c:pt idx="64">
                  <c:v>93.5</c:v>
                </c:pt>
                <c:pt idx="65">
                  <c:v>8.2999989999999997</c:v>
                </c:pt>
                <c:pt idx="66">
                  <c:v>3.6010779999999998</c:v>
                </c:pt>
                <c:pt idx="67">
                  <c:v>13.9</c:v>
                </c:pt>
                <c:pt idx="68">
                  <c:v>90.8</c:v>
                </c:pt>
                <c:pt idx="69">
                  <c:v>20.6</c:v>
                </c:pt>
                <c:pt idx="70">
                  <c:v>6.8</c:v>
                </c:pt>
                <c:pt idx="71">
                  <c:v>32.799999999999997</c:v>
                </c:pt>
                <c:pt idx="72">
                  <c:v>84.8</c:v>
                </c:pt>
                <c:pt idx="73">
                  <c:v>13.9</c:v>
                </c:pt>
                <c:pt idx="74">
                  <c:v>8.4579170000000001</c:v>
                </c:pt>
                <c:pt idx="75">
                  <c:v>23.9</c:v>
                </c:pt>
                <c:pt idx="76">
                  <c:v>68.400000000000006</c:v>
                </c:pt>
                <c:pt idx="77">
                  <c:v>7.3</c:v>
                </c:pt>
                <c:pt idx="78">
                  <c:v>33.700000000000003</c:v>
                </c:pt>
                <c:pt idx="79">
                  <c:v>12.8</c:v>
                </c:pt>
                <c:pt idx="80">
                  <c:v>41.1</c:v>
                </c:pt>
                <c:pt idx="81">
                  <c:v>30.4</c:v>
                </c:pt>
                <c:pt idx="82">
                  <c:v>89.9</c:v>
                </c:pt>
                <c:pt idx="83">
                  <c:v>1.9445060000000001</c:v>
                </c:pt>
                <c:pt idx="84">
                  <c:v>93.100009999999997</c:v>
                </c:pt>
                <c:pt idx="85">
                  <c:v>13.5</c:v>
                </c:pt>
                <c:pt idx="86">
                  <c:v>91.3</c:v>
                </c:pt>
                <c:pt idx="87">
                  <c:v>-9.358575692155414</c:v>
                </c:pt>
                <c:pt idx="88">
                  <c:v>69.3</c:v>
                </c:pt>
                <c:pt idx="89">
                  <c:v>20.54711</c:v>
                </c:pt>
                <c:pt idx="90">
                  <c:v>0.46815899999999999</c:v>
                </c:pt>
                <c:pt idx="91">
                  <c:v>31.2</c:v>
                </c:pt>
                <c:pt idx="92">
                  <c:v>65.3</c:v>
                </c:pt>
                <c:pt idx="93">
                  <c:v>75.3</c:v>
                </c:pt>
                <c:pt idx="94">
                  <c:v>1.309642</c:v>
                </c:pt>
                <c:pt idx="95">
                  <c:v>74.599999999999994</c:v>
                </c:pt>
                <c:pt idx="96">
                  <c:v>11.94975</c:v>
                </c:pt>
                <c:pt idx="97">
                  <c:v>21.5</c:v>
                </c:pt>
                <c:pt idx="98">
                  <c:v>30.542169999999999</c:v>
                </c:pt>
                <c:pt idx="99">
                  <c:v>23.3</c:v>
                </c:pt>
                <c:pt idx="100">
                  <c:v>11.1</c:v>
                </c:pt>
                <c:pt idx="101">
                  <c:v>27.1</c:v>
                </c:pt>
                <c:pt idx="102">
                  <c:v>13.6</c:v>
                </c:pt>
                <c:pt idx="103">
                  <c:v>5.9</c:v>
                </c:pt>
                <c:pt idx="104">
                  <c:v>-11.287290086759254</c:v>
                </c:pt>
                <c:pt idx="105">
                  <c:v>67.599999999999994</c:v>
                </c:pt>
                <c:pt idx="106">
                  <c:v>55.6</c:v>
                </c:pt>
                <c:pt idx="107">
                  <c:v>59.5</c:v>
                </c:pt>
                <c:pt idx="108">
                  <c:v>22.1</c:v>
                </c:pt>
                <c:pt idx="109">
                  <c:v>20.2</c:v>
                </c:pt>
                <c:pt idx="110">
                  <c:v>49.9</c:v>
                </c:pt>
                <c:pt idx="111">
                  <c:v>22</c:v>
                </c:pt>
                <c:pt idx="112">
                  <c:v>22.9</c:v>
                </c:pt>
                <c:pt idx="113">
                  <c:v>83.1</c:v>
                </c:pt>
                <c:pt idx="114">
                  <c:v>39.9</c:v>
                </c:pt>
                <c:pt idx="115">
                  <c:v>42.2</c:v>
                </c:pt>
                <c:pt idx="116">
                  <c:v>47.7</c:v>
                </c:pt>
                <c:pt idx="117">
                  <c:v>22.5</c:v>
                </c:pt>
                <c:pt idx="118">
                  <c:v>18.013159999999999</c:v>
                </c:pt>
                <c:pt idx="119">
                  <c:v>29.8</c:v>
                </c:pt>
                <c:pt idx="120">
                  <c:v>-10.242866203666054</c:v>
                </c:pt>
                <c:pt idx="121">
                  <c:v>82.2</c:v>
                </c:pt>
                <c:pt idx="122">
                  <c:v>18.100000000000001</c:v>
                </c:pt>
                <c:pt idx="123">
                  <c:v>6.2</c:v>
                </c:pt>
                <c:pt idx="124">
                  <c:v>62</c:v>
                </c:pt>
                <c:pt idx="125">
                  <c:v>39.200000000000003</c:v>
                </c:pt>
                <c:pt idx="126">
                  <c:v>20.100000000000001</c:v>
                </c:pt>
                <c:pt idx="127">
                  <c:v>19.5</c:v>
                </c:pt>
                <c:pt idx="128">
                  <c:v>16.600000000000001</c:v>
                </c:pt>
                <c:pt idx="129">
                  <c:v>58.1</c:v>
                </c:pt>
                <c:pt idx="130">
                  <c:v>-12.842009474451643</c:v>
                </c:pt>
                <c:pt idx="131">
                  <c:v>73.7</c:v>
                </c:pt>
                <c:pt idx="132">
                  <c:v>18</c:v>
                </c:pt>
                <c:pt idx="133">
                  <c:v>19.471550000000001</c:v>
                </c:pt>
                <c:pt idx="134">
                  <c:v>-10.706651683369408</c:v>
                </c:pt>
                <c:pt idx="135">
                  <c:v>49.3</c:v>
                </c:pt>
                <c:pt idx="136">
                  <c:v>36.1</c:v>
                </c:pt>
                <c:pt idx="137">
                  <c:v>28.7</c:v>
                </c:pt>
                <c:pt idx="138">
                  <c:v>65</c:v>
                </c:pt>
                <c:pt idx="139">
                  <c:v>-14.840431140388608</c:v>
                </c:pt>
                <c:pt idx="140">
                  <c:v>15.9</c:v>
                </c:pt>
                <c:pt idx="141">
                  <c:v>70.900000000000006</c:v>
                </c:pt>
                <c:pt idx="142">
                  <c:v>37.4</c:v>
                </c:pt>
                <c:pt idx="143">
                  <c:v>23.9</c:v>
                </c:pt>
                <c:pt idx="144">
                  <c:v>96.3</c:v>
                </c:pt>
                <c:pt idx="145">
                  <c:v>51.2</c:v>
                </c:pt>
                <c:pt idx="146">
                  <c:v>22.1</c:v>
                </c:pt>
                <c:pt idx="147">
                  <c:v>44.2</c:v>
                </c:pt>
                <c:pt idx="148">
                  <c:v>23.09759</c:v>
                </c:pt>
                <c:pt idx="149">
                  <c:v>-5.9645682223712262</c:v>
                </c:pt>
                <c:pt idx="150">
                  <c:v>46.3</c:v>
                </c:pt>
                <c:pt idx="151">
                  <c:v>-5.0368290871024364</c:v>
                </c:pt>
                <c:pt idx="152">
                  <c:v>83.600009999999997</c:v>
                </c:pt>
                <c:pt idx="153">
                  <c:v>35</c:v>
                </c:pt>
                <c:pt idx="154">
                  <c:v>8.1999999999999993</c:v>
                </c:pt>
                <c:pt idx="155">
                  <c:v>36.6</c:v>
                </c:pt>
                <c:pt idx="156">
                  <c:v>33.200000000000003</c:v>
                </c:pt>
                <c:pt idx="157">
                  <c:v>42.844360000000002</c:v>
                </c:pt>
                <c:pt idx="158">
                  <c:v>-13.380811282629519</c:v>
                </c:pt>
                <c:pt idx="159">
                  <c:v>45.2</c:v>
                </c:pt>
                <c:pt idx="160">
                  <c:v>40.15</c:v>
                </c:pt>
                <c:pt idx="161">
                  <c:v>32.700000000000003</c:v>
                </c:pt>
                <c:pt idx="162">
                  <c:v>16.388639999999999</c:v>
                </c:pt>
                <c:pt idx="163">
                  <c:v>58.3</c:v>
                </c:pt>
                <c:pt idx="164">
                  <c:v>57.9</c:v>
                </c:pt>
                <c:pt idx="165">
                  <c:v>31.5</c:v>
                </c:pt>
                <c:pt idx="166">
                  <c:v>45.3</c:v>
                </c:pt>
                <c:pt idx="167">
                  <c:v>35.5</c:v>
                </c:pt>
                <c:pt idx="168">
                  <c:v>-14.973222653968019</c:v>
                </c:pt>
                <c:pt idx="169">
                  <c:v>21.783609999999999</c:v>
                </c:pt>
                <c:pt idx="170">
                  <c:v>48.4</c:v>
                </c:pt>
                <c:pt idx="171">
                  <c:v>88.7</c:v>
                </c:pt>
                <c:pt idx="172">
                  <c:v>44.5</c:v>
                </c:pt>
                <c:pt idx="173">
                  <c:v>51.1</c:v>
                </c:pt>
                <c:pt idx="174">
                  <c:v>63.1</c:v>
                </c:pt>
                <c:pt idx="175">
                  <c:v>61.2</c:v>
                </c:pt>
                <c:pt idx="176">
                  <c:v>-13.20298627989272</c:v>
                </c:pt>
                <c:pt idx="177">
                  <c:v>64.3</c:v>
                </c:pt>
                <c:pt idx="178">
                  <c:v>39.6</c:v>
                </c:pt>
                <c:pt idx="179">
                  <c:v>15.2</c:v>
                </c:pt>
                <c:pt idx="180">
                  <c:v>14.4</c:v>
                </c:pt>
                <c:pt idx="181">
                  <c:v>77</c:v>
                </c:pt>
                <c:pt idx="182">
                  <c:v>72</c:v>
                </c:pt>
                <c:pt idx="183">
                  <c:v>73.7</c:v>
                </c:pt>
                <c:pt idx="184">
                  <c:v>49.1</c:v>
                </c:pt>
                <c:pt idx="185">
                  <c:v>43.222790000000003</c:v>
                </c:pt>
                <c:pt idx="186">
                  <c:v>51.8</c:v>
                </c:pt>
                <c:pt idx="187">
                  <c:v>39.799999999999997</c:v>
                </c:pt>
                <c:pt idx="188">
                  <c:v>33.5</c:v>
                </c:pt>
                <c:pt idx="189">
                  <c:v>63.2</c:v>
                </c:pt>
                <c:pt idx="190">
                  <c:v>45</c:v>
                </c:pt>
                <c:pt idx="191">
                  <c:v>-5</c:v>
                </c:pt>
                <c:pt idx="192">
                  <c:v>-5</c:v>
                </c:pt>
                <c:pt idx="193">
                  <c:v>-5</c:v>
                </c:pt>
              </c:numCache>
            </c:numRef>
          </c:xVal>
          <c:yVal>
            <c:numRef>
              <c:f>Sheet1!$B$2:$B$195</c:f>
              <c:numCache>
                <c:formatCode>General</c:formatCode>
                <c:ptCount val="194"/>
                <c:pt idx="0">
                  <c:v>12.74714</c:v>
                </c:pt>
                <c:pt idx="1">
                  <c:v>9.1782719999999998</c:v>
                </c:pt>
                <c:pt idx="2">
                  <c:v>9.3542050000000003</c:v>
                </c:pt>
                <c:pt idx="3">
                  <c:v>9.4890650000000001</c:v>
                </c:pt>
                <c:pt idx="4">
                  <c:v>4.1214079999999997</c:v>
                </c:pt>
                <c:pt idx="5">
                  <c:v>11.1365</c:v>
                </c:pt>
                <c:pt idx="6">
                  <c:v>8.4766569999999994</c:v>
                </c:pt>
                <c:pt idx="7">
                  <c:v>6.3877940000000004</c:v>
                </c:pt>
                <c:pt idx="8">
                  <c:v>6.0991549999999997</c:v>
                </c:pt>
                <c:pt idx="9">
                  <c:v>9.6167870000000004</c:v>
                </c:pt>
                <c:pt idx="10">
                  <c:v>13.03171</c:v>
                </c:pt>
                <c:pt idx="11">
                  <c:v>10.63758</c:v>
                </c:pt>
                <c:pt idx="12">
                  <c:v>8.8283400000000007</c:v>
                </c:pt>
                <c:pt idx="13">
                  <c:v>9.294003</c:v>
                </c:pt>
                <c:pt idx="14">
                  <c:v>7.0973629999999996</c:v>
                </c:pt>
                <c:pt idx="15">
                  <c:v>7.3844820000000002</c:v>
                </c:pt>
                <c:pt idx="16">
                  <c:v>15.04561</c:v>
                </c:pt>
                <c:pt idx="17">
                  <c:v>12.06625</c:v>
                </c:pt>
                <c:pt idx="18">
                  <c:v>9.4416200000000003</c:v>
                </c:pt>
                <c:pt idx="19">
                  <c:v>10.351509999999999</c:v>
                </c:pt>
                <c:pt idx="20">
                  <c:v>14.60089</c:v>
                </c:pt>
                <c:pt idx="21">
                  <c:v>22.774049999999999</c:v>
                </c:pt>
                <c:pt idx="22">
                  <c:v>10.60005</c:v>
                </c:pt>
                <c:pt idx="23">
                  <c:v>13.15293</c:v>
                </c:pt>
                <c:pt idx="24">
                  <c:v>6.9135489999999997</c:v>
                </c:pt>
                <c:pt idx="25">
                  <c:v>9.6269120000000008</c:v>
                </c:pt>
                <c:pt idx="26">
                  <c:v>12.727510000000001</c:v>
                </c:pt>
                <c:pt idx="27">
                  <c:v>10.32696</c:v>
                </c:pt>
                <c:pt idx="28">
                  <c:v>13.985279999999999</c:v>
                </c:pt>
                <c:pt idx="29">
                  <c:v>11.84191</c:v>
                </c:pt>
                <c:pt idx="30">
                  <c:v>13.974270000000001</c:v>
                </c:pt>
                <c:pt idx="31">
                  <c:v>6.181254</c:v>
                </c:pt>
                <c:pt idx="32">
                  <c:v>18.291219999999999</c:v>
                </c:pt>
                <c:pt idx="33">
                  <c:v>13.17595</c:v>
                </c:pt>
                <c:pt idx="34">
                  <c:v>10.578670000000001</c:v>
                </c:pt>
                <c:pt idx="35">
                  <c:v>21.765709999999999</c:v>
                </c:pt>
                <c:pt idx="36">
                  <c:v>8.8512109999999993</c:v>
                </c:pt>
                <c:pt idx="37">
                  <c:v>9.8699919999999999</c:v>
                </c:pt>
                <c:pt idx="38">
                  <c:v>9.7268519999999992</c:v>
                </c:pt>
                <c:pt idx="39">
                  <c:v>11.64676</c:v>
                </c:pt>
                <c:pt idx="40">
                  <c:v>8.718216</c:v>
                </c:pt>
                <c:pt idx="41">
                  <c:v>8.4797180000000001</c:v>
                </c:pt>
                <c:pt idx="42">
                  <c:v>2.762731</c:v>
                </c:pt>
                <c:pt idx="43">
                  <c:v>10.80241</c:v>
                </c:pt>
                <c:pt idx="44">
                  <c:v>7.6480569999999997</c:v>
                </c:pt>
                <c:pt idx="45">
                  <c:v>3.8047930000000001</c:v>
                </c:pt>
                <c:pt idx="46">
                  <c:v>16.016839999999998</c:v>
                </c:pt>
                <c:pt idx="47">
                  <c:v>6.8704090000000004</c:v>
                </c:pt>
                <c:pt idx="48">
                  <c:v>10.03144</c:v>
                </c:pt>
                <c:pt idx="49">
                  <c:v>7.770378</c:v>
                </c:pt>
                <c:pt idx="50">
                  <c:v>13.733129999999999</c:v>
                </c:pt>
                <c:pt idx="51">
                  <c:v>10.063829999999999</c:v>
                </c:pt>
                <c:pt idx="52">
                  <c:v>13.68805</c:v>
                </c:pt>
                <c:pt idx="53">
                  <c:v>8.9774689999999993</c:v>
                </c:pt>
                <c:pt idx="54">
                  <c:v>25.648589999999999</c:v>
                </c:pt>
                <c:pt idx="55">
                  <c:v>9.0322829999999996</c:v>
                </c:pt>
                <c:pt idx="56">
                  <c:v>13.003439999999999</c:v>
                </c:pt>
                <c:pt idx="57">
                  <c:v>16.461379999999998</c:v>
                </c:pt>
                <c:pt idx="58">
                  <c:v>8.9979460000000007</c:v>
                </c:pt>
                <c:pt idx="59">
                  <c:v>14.064780000000001</c:v>
                </c:pt>
                <c:pt idx="60">
                  <c:v>-2.7610079999999999</c:v>
                </c:pt>
                <c:pt idx="61">
                  <c:v>3.5194290000000001</c:v>
                </c:pt>
                <c:pt idx="62">
                  <c:v>9.5671540000000004</c:v>
                </c:pt>
                <c:pt idx="63">
                  <c:v>10.62838</c:v>
                </c:pt>
                <c:pt idx="64">
                  <c:v>4.8688789999999997</c:v>
                </c:pt>
                <c:pt idx="65">
                  <c:v>0.34239799999999998</c:v>
                </c:pt>
                <c:pt idx="66">
                  <c:v>4.6302479999999999</c:v>
                </c:pt>
                <c:pt idx="67">
                  <c:v>10.92937</c:v>
                </c:pt>
                <c:pt idx="68">
                  <c:v>12.181570000000001</c:v>
                </c:pt>
                <c:pt idx="69">
                  <c:v>13.73765</c:v>
                </c:pt>
                <c:pt idx="70">
                  <c:v>10.09465</c:v>
                </c:pt>
                <c:pt idx="71">
                  <c:v>16.009209999999999</c:v>
                </c:pt>
                <c:pt idx="72">
                  <c:v>11.703329999999999</c:v>
                </c:pt>
                <c:pt idx="73">
                  <c:v>9.5998420000000007</c:v>
                </c:pt>
                <c:pt idx="74">
                  <c:v>9.5217399999999994</c:v>
                </c:pt>
                <c:pt idx="75">
                  <c:v>12.26301</c:v>
                </c:pt>
                <c:pt idx="76">
                  <c:v>8.0599860000000003</c:v>
                </c:pt>
                <c:pt idx="77">
                  <c:v>12.44619</c:v>
                </c:pt>
                <c:pt idx="78">
                  <c:v>8.6328220000000009</c:v>
                </c:pt>
                <c:pt idx="79">
                  <c:v>12.90582</c:v>
                </c:pt>
                <c:pt idx="80">
                  <c:v>13.8942</c:v>
                </c:pt>
                <c:pt idx="81">
                  <c:v>2.1888540000000001</c:v>
                </c:pt>
                <c:pt idx="82">
                  <c:v>-3.7262550000000001</c:v>
                </c:pt>
                <c:pt idx="83">
                  <c:v>10.234920000000001</c:v>
                </c:pt>
                <c:pt idx="84">
                  <c:v>17.66433</c:v>
                </c:pt>
                <c:pt idx="85">
                  <c:v>1.131937</c:v>
                </c:pt>
                <c:pt idx="86">
                  <c:v>14.16915</c:v>
                </c:pt>
                <c:pt idx="87">
                  <c:v>5.2637910000000003</c:v>
                </c:pt>
                <c:pt idx="88">
                  <c:v>14.896509999999999</c:v>
                </c:pt>
                <c:pt idx="89">
                  <c:v>10.327830000000001</c:v>
                </c:pt>
                <c:pt idx="90">
                  <c:v>11.22912</c:v>
                </c:pt>
                <c:pt idx="91">
                  <c:v>8.5450379999999999</c:v>
                </c:pt>
                <c:pt idx="92">
                  <c:v>13.8439</c:v>
                </c:pt>
                <c:pt idx="93">
                  <c:v>6.5029589999999997</c:v>
                </c:pt>
                <c:pt idx="94">
                  <c:v>10.865959999999999</c:v>
                </c:pt>
                <c:pt idx="95">
                  <c:v>3.3066970000000002</c:v>
                </c:pt>
                <c:pt idx="96">
                  <c:v>11.60553</c:v>
                </c:pt>
                <c:pt idx="97">
                  <c:v>12.48108</c:v>
                </c:pt>
                <c:pt idx="98">
                  <c:v>10.75562</c:v>
                </c:pt>
                <c:pt idx="99">
                  <c:v>5.1951400000000003</c:v>
                </c:pt>
                <c:pt idx="100">
                  <c:v>7.3097799999999999</c:v>
                </c:pt>
                <c:pt idx="101">
                  <c:v>16.06437</c:v>
                </c:pt>
                <c:pt idx="102">
                  <c:v>13.38363</c:v>
                </c:pt>
                <c:pt idx="103">
                  <c:v>9.3202339999999992</c:v>
                </c:pt>
                <c:pt idx="104">
                  <c:v>10.48945</c:v>
                </c:pt>
                <c:pt idx="105">
                  <c:v>7.2700979999999999</c:v>
                </c:pt>
                <c:pt idx="106">
                  <c:v>10.10388</c:v>
                </c:pt>
                <c:pt idx="107">
                  <c:v>14.359109999999999</c:v>
                </c:pt>
                <c:pt idx="108">
                  <c:v>9.9571240000000003</c:v>
                </c:pt>
                <c:pt idx="109">
                  <c:v>11.75464</c:v>
                </c:pt>
                <c:pt idx="110">
                  <c:v>5.0887960000000003</c:v>
                </c:pt>
                <c:pt idx="111">
                  <c:v>10.147119999999999</c:v>
                </c:pt>
                <c:pt idx="112">
                  <c:v>12.372199999999999</c:v>
                </c:pt>
                <c:pt idx="113">
                  <c:v>11.27365</c:v>
                </c:pt>
                <c:pt idx="114">
                  <c:v>9.909478</c:v>
                </c:pt>
                <c:pt idx="115">
                  <c:v>8.6947369999999999</c:v>
                </c:pt>
                <c:pt idx="116">
                  <c:v>10.741759999999999</c:v>
                </c:pt>
                <c:pt idx="117">
                  <c:v>7.0124849999999999</c:v>
                </c:pt>
                <c:pt idx="118">
                  <c:v>8.1425560000000008</c:v>
                </c:pt>
                <c:pt idx="119">
                  <c:v>11.97354</c:v>
                </c:pt>
                <c:pt idx="120">
                  <c:v>3.7286429999999999</c:v>
                </c:pt>
                <c:pt idx="121">
                  <c:v>13.992789999999999</c:v>
                </c:pt>
                <c:pt idx="122">
                  <c:v>9.4809300000000007</c:v>
                </c:pt>
                <c:pt idx="123">
                  <c:v>9.6382469999999998</c:v>
                </c:pt>
                <c:pt idx="124">
                  <c:v>20.582709999999999</c:v>
                </c:pt>
                <c:pt idx="125">
                  <c:v>10.345750000000001</c:v>
                </c:pt>
                <c:pt idx="126">
                  <c:v>13.157730000000001</c:v>
                </c:pt>
                <c:pt idx="127">
                  <c:v>6.9404029999999999</c:v>
                </c:pt>
                <c:pt idx="128">
                  <c:v>6.743665</c:v>
                </c:pt>
                <c:pt idx="129">
                  <c:v>10.092779999999999</c:v>
                </c:pt>
                <c:pt idx="130">
                  <c:v>5.5340879999999997</c:v>
                </c:pt>
                <c:pt idx="131">
                  <c:v>-3.2765249999999999</c:v>
                </c:pt>
                <c:pt idx="132">
                  <c:v>9.4495330000000006</c:v>
                </c:pt>
                <c:pt idx="133">
                  <c:v>9.7308719999999997</c:v>
                </c:pt>
                <c:pt idx="134">
                  <c:v>21.48779</c:v>
                </c:pt>
                <c:pt idx="135">
                  <c:v>11.111280000000001</c:v>
                </c:pt>
                <c:pt idx="136">
                  <c:v>12.22771</c:v>
                </c:pt>
                <c:pt idx="137">
                  <c:v>10.569039999999999</c:v>
                </c:pt>
                <c:pt idx="138">
                  <c:v>5.9233560000000001</c:v>
                </c:pt>
                <c:pt idx="139">
                  <c:v>12.84046</c:v>
                </c:pt>
                <c:pt idx="140">
                  <c:v>9.3569720000000007</c:v>
                </c:pt>
                <c:pt idx="141">
                  <c:v>-1.8686609999999999</c:v>
                </c:pt>
                <c:pt idx="142">
                  <c:v>14.05123</c:v>
                </c:pt>
                <c:pt idx="143">
                  <c:v>13.15874</c:v>
                </c:pt>
                <c:pt idx="144">
                  <c:v>25.426159999999999</c:v>
                </c:pt>
                <c:pt idx="145">
                  <c:v>11.35568</c:v>
                </c:pt>
                <c:pt idx="146">
                  <c:v>8.8924230000000009</c:v>
                </c:pt>
                <c:pt idx="147">
                  <c:v>8.1998580000000008</c:v>
                </c:pt>
                <c:pt idx="148">
                  <c:v>10.29013</c:v>
                </c:pt>
                <c:pt idx="149">
                  <c:v>22.354810000000001</c:v>
                </c:pt>
                <c:pt idx="150">
                  <c:v>14.591089999999999</c:v>
                </c:pt>
                <c:pt idx="151">
                  <c:v>10.633369999999999</c:v>
                </c:pt>
                <c:pt idx="152">
                  <c:v>28.225529999999999</c:v>
                </c:pt>
                <c:pt idx="153">
                  <c:v>15.40418</c:v>
                </c:pt>
                <c:pt idx="154">
                  <c:v>12.96213</c:v>
                </c:pt>
                <c:pt idx="155">
                  <c:v>12.10219</c:v>
                </c:pt>
                <c:pt idx="156">
                  <c:v>15.020630000000001</c:v>
                </c:pt>
                <c:pt idx="157">
                  <c:v>8.9672429999999999</c:v>
                </c:pt>
                <c:pt idx="158">
                  <c:v>23.57958</c:v>
                </c:pt>
                <c:pt idx="159">
                  <c:v>17.395230000000002</c:v>
                </c:pt>
                <c:pt idx="160">
                  <c:v>9.2603240000000007</c:v>
                </c:pt>
                <c:pt idx="161">
                  <c:v>10.06199</c:v>
                </c:pt>
                <c:pt idx="162">
                  <c:v>6.3475950000000001</c:v>
                </c:pt>
                <c:pt idx="163">
                  <c:v>1.7842640000000001</c:v>
                </c:pt>
                <c:pt idx="164">
                  <c:v>9.0260789999999993</c:v>
                </c:pt>
                <c:pt idx="165">
                  <c:v>9.8559380000000001</c:v>
                </c:pt>
                <c:pt idx="166">
                  <c:v>12.177849999999999</c:v>
                </c:pt>
                <c:pt idx="167">
                  <c:v>13.392899999999999</c:v>
                </c:pt>
                <c:pt idx="168">
                  <c:v>5.4074650000000002</c:v>
                </c:pt>
                <c:pt idx="169">
                  <c:v>25.083379999999998</c:v>
                </c:pt>
                <c:pt idx="170">
                  <c:v>7.7071160000000001</c:v>
                </c:pt>
                <c:pt idx="171">
                  <c:v>7.6937949999999997</c:v>
                </c:pt>
                <c:pt idx="172">
                  <c:v>13.656129999999999</c:v>
                </c:pt>
                <c:pt idx="173">
                  <c:v>14.177049999999999</c:v>
                </c:pt>
                <c:pt idx="174">
                  <c:v>9.4612370000000006</c:v>
                </c:pt>
                <c:pt idx="175">
                  <c:v>3.6762589999999999</c:v>
                </c:pt>
                <c:pt idx="176">
                  <c:v>12.07405</c:v>
                </c:pt>
                <c:pt idx="177">
                  <c:v>6.6663350000000001</c:v>
                </c:pt>
                <c:pt idx="178">
                  <c:v>10.51951</c:v>
                </c:pt>
                <c:pt idx="179">
                  <c:v>5.4835599999999998</c:v>
                </c:pt>
                <c:pt idx="180">
                  <c:v>5.8947310000000002</c:v>
                </c:pt>
                <c:pt idx="181">
                  <c:v>7.583234</c:v>
                </c:pt>
                <c:pt idx="182">
                  <c:v>11.37716</c:v>
                </c:pt>
                <c:pt idx="183">
                  <c:v>13.30626</c:v>
                </c:pt>
                <c:pt idx="184">
                  <c:v>8.2815890000000003</c:v>
                </c:pt>
                <c:pt idx="185">
                  <c:v>4.1920029999999997</c:v>
                </c:pt>
                <c:pt idx="186">
                  <c:v>5.4056470000000001</c:v>
                </c:pt>
                <c:pt idx="187">
                  <c:v>11.351749999999999</c:v>
                </c:pt>
                <c:pt idx="188">
                  <c:v>5.5173589999999999</c:v>
                </c:pt>
                <c:pt idx="189">
                  <c:v>18.59469</c:v>
                </c:pt>
                <c:pt idx="190">
                  <c:v>11.655379999999999</c:v>
                </c:pt>
                <c:pt idx="191">
                  <c:v>-99</c:v>
                </c:pt>
                <c:pt idx="192">
                  <c:v>-99</c:v>
                </c:pt>
                <c:pt idx="193">
                  <c:v>-99</c:v>
                </c:pt>
              </c:numCache>
            </c:numRef>
          </c:yVal>
          <c:bubbleSize>
            <c:numRef>
              <c:f>Sheet1!$N$2:$N$195</c:f>
              <c:numCache>
                <c:formatCode>General</c:formatCode>
                <c:ptCount val="194"/>
                <c:pt idx="0">
                  <c:v>194768.7</c:v>
                </c:pt>
                <c:pt idx="1">
                  <c:v>124625.1</c:v>
                </c:pt>
                <c:pt idx="2">
                  <c:v>90006.09</c:v>
                </c:pt>
                <c:pt idx="3">
                  <c:v>81195.3</c:v>
                </c:pt>
                <c:pt idx="4">
                  <c:v>57994.239999999998</c:v>
                </c:pt>
                <c:pt idx="5">
                  <c:v>52551.35</c:v>
                </c:pt>
                <c:pt idx="6">
                  <c:v>52148.45</c:v>
                </c:pt>
                <c:pt idx="7">
                  <c:v>45927.85</c:v>
                </c:pt>
                <c:pt idx="8">
                  <c:v>45484.61</c:v>
                </c:pt>
                <c:pt idx="9">
                  <c:v>44273.59</c:v>
                </c:pt>
                <c:pt idx="10">
                  <c:v>33302.730000000003</c:v>
                </c:pt>
                <c:pt idx="11">
                  <c:v>32727.67</c:v>
                </c:pt>
                <c:pt idx="12">
                  <c:v>32226.16</c:v>
                </c:pt>
                <c:pt idx="13">
                  <c:v>29818.86</c:v>
                </c:pt>
                <c:pt idx="14">
                  <c:v>28706.400000000001</c:v>
                </c:pt>
                <c:pt idx="15">
                  <c:v>26937.38</c:v>
                </c:pt>
                <c:pt idx="16">
                  <c:v>25409.21</c:v>
                </c:pt>
                <c:pt idx="17">
                  <c:v>24764.01</c:v>
                </c:pt>
                <c:pt idx="18">
                  <c:v>21946.01</c:v>
                </c:pt>
                <c:pt idx="19">
                  <c:v>21853.97</c:v>
                </c:pt>
                <c:pt idx="20">
                  <c:v>20664.37</c:v>
                </c:pt>
                <c:pt idx="21">
                  <c:v>20171.04</c:v>
                </c:pt>
                <c:pt idx="22">
                  <c:v>19650</c:v>
                </c:pt>
                <c:pt idx="23">
                  <c:v>19625.759999999998</c:v>
                </c:pt>
                <c:pt idx="24">
                  <c:v>18965.07</c:v>
                </c:pt>
                <c:pt idx="25">
                  <c:v>18498.64</c:v>
                </c:pt>
                <c:pt idx="26">
                  <c:v>17851.439999999999</c:v>
                </c:pt>
                <c:pt idx="27">
                  <c:v>15473.29</c:v>
                </c:pt>
                <c:pt idx="28">
                  <c:v>15234.08</c:v>
                </c:pt>
                <c:pt idx="29">
                  <c:v>15116.19</c:v>
                </c:pt>
                <c:pt idx="30">
                  <c:v>14111.09</c:v>
                </c:pt>
                <c:pt idx="31">
                  <c:v>14095.67</c:v>
                </c:pt>
                <c:pt idx="32">
                  <c:v>14080.64</c:v>
                </c:pt>
                <c:pt idx="33">
                  <c:v>14004.84</c:v>
                </c:pt>
                <c:pt idx="34">
                  <c:v>13949.77</c:v>
                </c:pt>
                <c:pt idx="35">
                  <c:v>13177.87</c:v>
                </c:pt>
                <c:pt idx="36">
                  <c:v>12550.42</c:v>
                </c:pt>
                <c:pt idx="37">
                  <c:v>12260.43</c:v>
                </c:pt>
                <c:pt idx="38">
                  <c:v>12038.35</c:v>
                </c:pt>
                <c:pt idx="39">
                  <c:v>11653.08</c:v>
                </c:pt>
                <c:pt idx="40">
                  <c:v>11551.53</c:v>
                </c:pt>
                <c:pt idx="41">
                  <c:v>11315.54</c:v>
                </c:pt>
                <c:pt idx="42">
                  <c:v>11304.13</c:v>
                </c:pt>
                <c:pt idx="43">
                  <c:v>10766.8</c:v>
                </c:pt>
                <c:pt idx="44">
                  <c:v>10716.82</c:v>
                </c:pt>
                <c:pt idx="45">
                  <c:v>10688.32</c:v>
                </c:pt>
                <c:pt idx="46">
                  <c:v>10324.35</c:v>
                </c:pt>
                <c:pt idx="47">
                  <c:v>9673.08</c:v>
                </c:pt>
                <c:pt idx="48">
                  <c:v>9590.4150000000009</c:v>
                </c:pt>
                <c:pt idx="49">
                  <c:v>9508.6939999999995</c:v>
                </c:pt>
                <c:pt idx="50">
                  <c:v>9460.6329999999998</c:v>
                </c:pt>
                <c:pt idx="51">
                  <c:v>9414.6350000000002</c:v>
                </c:pt>
                <c:pt idx="52">
                  <c:v>9070.4369999999999</c:v>
                </c:pt>
                <c:pt idx="53">
                  <c:v>9044.0740000000005</c:v>
                </c:pt>
                <c:pt idx="54">
                  <c:v>9035.0529999999999</c:v>
                </c:pt>
                <c:pt idx="55">
                  <c:v>8974.241</c:v>
                </c:pt>
                <c:pt idx="56">
                  <c:v>8916.7090000000007</c:v>
                </c:pt>
                <c:pt idx="57">
                  <c:v>8865.1710000000003</c:v>
                </c:pt>
                <c:pt idx="58">
                  <c:v>8549.0820000000003</c:v>
                </c:pt>
                <c:pt idx="59">
                  <c:v>8380.2129999999997</c:v>
                </c:pt>
                <c:pt idx="60">
                  <c:v>8264.1540000000005</c:v>
                </c:pt>
                <c:pt idx="61">
                  <c:v>7636.5609999999997</c:v>
                </c:pt>
                <c:pt idx="62">
                  <c:v>7410.3379999999997</c:v>
                </c:pt>
                <c:pt idx="63">
                  <c:v>7067.3149999999996</c:v>
                </c:pt>
                <c:pt idx="64">
                  <c:v>6680.6880000000001</c:v>
                </c:pt>
                <c:pt idx="65">
                  <c:v>6554.4080000000004</c:v>
                </c:pt>
                <c:pt idx="66">
                  <c:v>6500.3010000000004</c:v>
                </c:pt>
                <c:pt idx="67">
                  <c:v>6444.1419999999998</c:v>
                </c:pt>
                <c:pt idx="68">
                  <c:v>6334.2659999999996</c:v>
                </c:pt>
                <c:pt idx="69">
                  <c:v>6316.8469999999998</c:v>
                </c:pt>
                <c:pt idx="70">
                  <c:v>6253.8590000000004</c:v>
                </c:pt>
                <c:pt idx="71">
                  <c:v>6201.9539999999997</c:v>
                </c:pt>
                <c:pt idx="72">
                  <c:v>6146.9430000000002</c:v>
                </c:pt>
                <c:pt idx="73">
                  <c:v>6131.3310000000001</c:v>
                </c:pt>
                <c:pt idx="74">
                  <c:v>5815.4210000000003</c:v>
                </c:pt>
                <c:pt idx="75">
                  <c:v>5783.5420000000004</c:v>
                </c:pt>
                <c:pt idx="76">
                  <c:v>5432.7690000000002</c:v>
                </c:pt>
                <c:pt idx="77">
                  <c:v>5318.2650000000003</c:v>
                </c:pt>
                <c:pt idx="78">
                  <c:v>5262.2020000000002</c:v>
                </c:pt>
                <c:pt idx="79">
                  <c:v>5201.87</c:v>
                </c:pt>
                <c:pt idx="80">
                  <c:v>5122.88</c:v>
                </c:pt>
                <c:pt idx="81">
                  <c:v>4961.9210000000003</c:v>
                </c:pt>
                <c:pt idx="82">
                  <c:v>4890.2439999999997</c:v>
                </c:pt>
                <c:pt idx="83">
                  <c:v>4878.1440000000002</c:v>
                </c:pt>
                <c:pt idx="84">
                  <c:v>4575.0619999999999</c:v>
                </c:pt>
                <c:pt idx="85">
                  <c:v>4503.7290000000003</c:v>
                </c:pt>
                <c:pt idx="86">
                  <c:v>4479.79</c:v>
                </c:pt>
                <c:pt idx="87">
                  <c:v>4469.8329999999996</c:v>
                </c:pt>
                <c:pt idx="88">
                  <c:v>4463.7790000000005</c:v>
                </c:pt>
                <c:pt idx="89">
                  <c:v>4444.4470000000001</c:v>
                </c:pt>
                <c:pt idx="90">
                  <c:v>4402.9690000000001</c:v>
                </c:pt>
                <c:pt idx="91">
                  <c:v>4235.1660000000002</c:v>
                </c:pt>
                <c:pt idx="92">
                  <c:v>4234.8230000000003</c:v>
                </c:pt>
                <c:pt idx="93">
                  <c:v>4156.634</c:v>
                </c:pt>
                <c:pt idx="94">
                  <c:v>4142.9859999999999</c:v>
                </c:pt>
                <c:pt idx="95">
                  <c:v>4065</c:v>
                </c:pt>
                <c:pt idx="96">
                  <c:v>4011.011</c:v>
                </c:pt>
                <c:pt idx="97">
                  <c:v>3957.0079999999998</c:v>
                </c:pt>
                <c:pt idx="98">
                  <c:v>3903.9929999999999</c:v>
                </c:pt>
                <c:pt idx="99">
                  <c:v>3875.933</c:v>
                </c:pt>
                <c:pt idx="100">
                  <c:v>3792.1990000000001</c:v>
                </c:pt>
                <c:pt idx="101">
                  <c:v>3779.9070000000002</c:v>
                </c:pt>
                <c:pt idx="102">
                  <c:v>3758.3939999999998</c:v>
                </c:pt>
                <c:pt idx="103">
                  <c:v>3635.837</c:v>
                </c:pt>
                <c:pt idx="104">
                  <c:v>3623.5659999999998</c:v>
                </c:pt>
                <c:pt idx="105">
                  <c:v>3606.8939999999998</c:v>
                </c:pt>
                <c:pt idx="106">
                  <c:v>3591.2109999999998</c:v>
                </c:pt>
                <c:pt idx="107">
                  <c:v>3551.105</c:v>
                </c:pt>
                <c:pt idx="108">
                  <c:v>3500.7330000000002</c:v>
                </c:pt>
                <c:pt idx="109">
                  <c:v>3301.9349999999999</c:v>
                </c:pt>
                <c:pt idx="110">
                  <c:v>3252.6149999999998</c:v>
                </c:pt>
                <c:pt idx="111">
                  <c:v>3206.8310000000001</c:v>
                </c:pt>
                <c:pt idx="112">
                  <c:v>3201.5729999999999</c:v>
                </c:pt>
                <c:pt idx="113">
                  <c:v>3129.0329999999999</c:v>
                </c:pt>
                <c:pt idx="114">
                  <c:v>3065.6660000000002</c:v>
                </c:pt>
                <c:pt idx="115">
                  <c:v>2897.4380000000001</c:v>
                </c:pt>
                <c:pt idx="116">
                  <c:v>2891.6819999999998</c:v>
                </c:pt>
                <c:pt idx="117">
                  <c:v>2854.6880000000001</c:v>
                </c:pt>
                <c:pt idx="118">
                  <c:v>2817.8440000000001</c:v>
                </c:pt>
                <c:pt idx="119">
                  <c:v>2816.7150000000001</c:v>
                </c:pt>
                <c:pt idx="120">
                  <c:v>2806.38</c:v>
                </c:pt>
                <c:pt idx="121">
                  <c:v>2797.5010000000002</c:v>
                </c:pt>
                <c:pt idx="122">
                  <c:v>2759.953</c:v>
                </c:pt>
                <c:pt idx="123">
                  <c:v>2748.2359999999999</c:v>
                </c:pt>
                <c:pt idx="124">
                  <c:v>2712.8</c:v>
                </c:pt>
                <c:pt idx="125">
                  <c:v>2692.2660000000001</c:v>
                </c:pt>
                <c:pt idx="126">
                  <c:v>2659.6109999999999</c:v>
                </c:pt>
                <c:pt idx="127">
                  <c:v>2591.52</c:v>
                </c:pt>
                <c:pt idx="128">
                  <c:v>2581.1610000000001</c:v>
                </c:pt>
                <c:pt idx="129">
                  <c:v>2529.48</c:v>
                </c:pt>
                <c:pt idx="130">
                  <c:v>2491.0329999999999</c:v>
                </c:pt>
                <c:pt idx="131">
                  <c:v>2475.6419999999998</c:v>
                </c:pt>
                <c:pt idx="132">
                  <c:v>2436.3389999999999</c:v>
                </c:pt>
                <c:pt idx="133">
                  <c:v>2427.806</c:v>
                </c:pt>
                <c:pt idx="134">
                  <c:v>2391.8359999999998</c:v>
                </c:pt>
                <c:pt idx="135">
                  <c:v>2358.3440000000001</c:v>
                </c:pt>
                <c:pt idx="136">
                  <c:v>2317.8229999999999</c:v>
                </c:pt>
                <c:pt idx="137">
                  <c:v>2306.9250000000002</c:v>
                </c:pt>
                <c:pt idx="138">
                  <c:v>2292.654</c:v>
                </c:pt>
                <c:pt idx="139">
                  <c:v>2255.4050000000002</c:v>
                </c:pt>
                <c:pt idx="140">
                  <c:v>2254.5889999999999</c:v>
                </c:pt>
                <c:pt idx="141">
                  <c:v>2247.096</c:v>
                </c:pt>
                <c:pt idx="142">
                  <c:v>2228.8490000000002</c:v>
                </c:pt>
                <c:pt idx="143">
                  <c:v>2208.4110000000001</c:v>
                </c:pt>
                <c:pt idx="144">
                  <c:v>2204.0949999999998</c:v>
                </c:pt>
                <c:pt idx="145">
                  <c:v>2157.4180000000001</c:v>
                </c:pt>
                <c:pt idx="146">
                  <c:v>2151.915</c:v>
                </c:pt>
                <c:pt idx="147">
                  <c:v>2016.471</c:v>
                </c:pt>
                <c:pt idx="148">
                  <c:v>1994.972</c:v>
                </c:pt>
                <c:pt idx="149">
                  <c:v>1873.239</c:v>
                </c:pt>
                <c:pt idx="150">
                  <c:v>1819.69</c:v>
                </c:pt>
                <c:pt idx="151">
                  <c:v>1792.827</c:v>
                </c:pt>
                <c:pt idx="152">
                  <c:v>1785.6179999999999</c:v>
                </c:pt>
                <c:pt idx="153">
                  <c:v>1783.712</c:v>
                </c:pt>
                <c:pt idx="154">
                  <c:v>1768.777</c:v>
                </c:pt>
                <c:pt idx="155">
                  <c:v>1762.377</c:v>
                </c:pt>
                <c:pt idx="156">
                  <c:v>1706.634</c:v>
                </c:pt>
                <c:pt idx="157">
                  <c:v>1696.01</c:v>
                </c:pt>
                <c:pt idx="158">
                  <c:v>1689.115</c:v>
                </c:pt>
                <c:pt idx="159">
                  <c:v>1680.4839999999999</c:v>
                </c:pt>
                <c:pt idx="160">
                  <c:v>1674.079</c:v>
                </c:pt>
                <c:pt idx="161">
                  <c:v>1649.894</c:v>
                </c:pt>
                <c:pt idx="162">
                  <c:v>1649.231</c:v>
                </c:pt>
                <c:pt idx="163">
                  <c:v>1625.924</c:v>
                </c:pt>
                <c:pt idx="164">
                  <c:v>1559.9059999999999</c:v>
                </c:pt>
                <c:pt idx="165">
                  <c:v>1559.3679999999999</c:v>
                </c:pt>
                <c:pt idx="166">
                  <c:v>1529.4780000000001</c:v>
                </c:pt>
                <c:pt idx="167">
                  <c:v>1479.009</c:v>
                </c:pt>
                <c:pt idx="168">
                  <c:v>1476.5630000000001</c:v>
                </c:pt>
                <c:pt idx="169">
                  <c:v>1438.3109999999999</c:v>
                </c:pt>
                <c:pt idx="170">
                  <c:v>1399.9459999999999</c:v>
                </c:pt>
                <c:pt idx="171">
                  <c:v>1397.0619999999999</c:v>
                </c:pt>
                <c:pt idx="172">
                  <c:v>1365.6949999999999</c:v>
                </c:pt>
                <c:pt idx="173">
                  <c:v>1348.5640000000001</c:v>
                </c:pt>
                <c:pt idx="174">
                  <c:v>1340.568</c:v>
                </c:pt>
                <c:pt idx="175">
                  <c:v>1315.9159999999999</c:v>
                </c:pt>
                <c:pt idx="176">
                  <c:v>1301.248</c:v>
                </c:pt>
                <c:pt idx="177">
                  <c:v>1263.0429999999999</c:v>
                </c:pt>
                <c:pt idx="178">
                  <c:v>1261.953</c:v>
                </c:pt>
                <c:pt idx="179">
                  <c:v>1253.963</c:v>
                </c:pt>
                <c:pt idx="180">
                  <c:v>1245.684</c:v>
                </c:pt>
                <c:pt idx="181">
                  <c:v>1245.192</c:v>
                </c:pt>
                <c:pt idx="182">
                  <c:v>1180.1559999999999</c:v>
                </c:pt>
                <c:pt idx="183">
                  <c:v>1104.2080000000001</c:v>
                </c:pt>
                <c:pt idx="184">
                  <c:v>1098.298</c:v>
                </c:pt>
                <c:pt idx="185">
                  <c:v>1084.703</c:v>
                </c:pt>
                <c:pt idx="186">
                  <c:v>1040.944</c:v>
                </c:pt>
                <c:pt idx="187">
                  <c:v>1038.9739999999999</c:v>
                </c:pt>
                <c:pt idx="188">
                  <c:v>1010.548</c:v>
                </c:pt>
                <c:pt idx="189">
                  <c:v>1002.938</c:v>
                </c:pt>
                <c:pt idx="190">
                  <c:v>959.51520000000005</c:v>
                </c:pt>
                <c:pt idx="191">
                  <c:v>10000</c:v>
                </c:pt>
                <c:pt idx="192">
                  <c:v>30000</c:v>
                </c:pt>
                <c:pt idx="193">
                  <c:v>100000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Sheet1!$I$2:$I$84</c15:f>
                <c15:dlblRangeCache>
                  <c:ptCount val="83"/>
                  <c:pt idx="0">
                    <c:v>Banking</c:v>
                  </c:pt>
                  <c:pt idx="4">
                    <c:v>Electricity Supply</c:v>
                  </c:pt>
                  <c:pt idx="6">
                    <c:v>General Insurance</c:v>
                  </c:pt>
                  <c:pt idx="16">
                    <c:v>Electricity Distribution</c:v>
                  </c:pt>
                  <c:pt idx="21">
                    <c:v>Supermarkets</c:v>
                  </c:pt>
                  <c:pt idx="30">
                    <c:v>Insurance Brokerage</c:v>
                  </c:pt>
                  <c:pt idx="32">
                    <c:v>Wireless Telecom.</c:v>
                  </c:pt>
                  <c:pt idx="35">
                    <c:v>Credit Cards and SX</c:v>
                  </c:pt>
                  <c:pt idx="46">
                    <c:v>Hardware and Building Supplies Retailing</c:v>
                  </c:pt>
                  <c:pt idx="54">
                    <c:v>Wired Telecom.</c:v>
                  </c:pt>
                  <c:pt idx="57">
                    <c:v>Liquor and Other Food Rtl.</c:v>
                  </c:pt>
                  <c:pt idx="82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C2-8CF5-462B-A27C-D198BBB5A450}"/>
            </c:ext>
          </c:extLst>
        </c:ser>
        <c:ser>
          <c:idx val="4"/>
          <c:order val="4"/>
          <c:tx>
            <c:v>Legend</c:v>
          </c:tx>
          <c:spPr>
            <a:solidFill>
              <a:srgbClr val="6A737B">
                <a:lumMod val="60000"/>
                <a:lumOff val="40000"/>
              </a:srgbClr>
            </a:solidFill>
            <a:ln w="3175">
              <a:solidFill>
                <a:srgbClr val="FFFFFF"/>
              </a:solidFill>
            </a:ln>
          </c:spPr>
          <c:invertIfNegative val="0"/>
          <c:dLbls>
            <c:delete val="1"/>
          </c:dLbls>
          <c:xVal>
            <c:numRef>
              <c:f>Sheet1!$A$193:$A$195</c:f>
              <c:numCache>
                <c:formatCode>General</c:formatCode>
                <c:ptCount val="3"/>
                <c:pt idx="0">
                  <c:v>-5</c:v>
                </c:pt>
                <c:pt idx="1">
                  <c:v>-5</c:v>
                </c:pt>
                <c:pt idx="2">
                  <c:v>-5</c:v>
                </c:pt>
              </c:numCache>
            </c:numRef>
          </c:xVal>
          <c:yVal>
            <c:numRef>
              <c:f>Sheet1!$F$193:$F$195</c:f>
              <c:numCache>
                <c:formatCode>General</c:formatCode>
                <c:ptCount val="3"/>
                <c:pt idx="0">
                  <c:v>-23.3</c:v>
                </c:pt>
                <c:pt idx="1">
                  <c:v>-22</c:v>
                </c:pt>
                <c:pt idx="2">
                  <c:v>-20</c:v>
                </c:pt>
              </c:numCache>
            </c:numRef>
          </c:yVal>
          <c:bubbleSize>
            <c:numRef>
              <c:f>Sheet1!$N$193:$N$195</c:f>
              <c:numCache>
                <c:formatCode>General</c:formatCode>
                <c:ptCount val="3"/>
                <c:pt idx="0">
                  <c:v>10000</c:v>
                </c:pt>
                <c:pt idx="1">
                  <c:v>30000</c:v>
                </c:pt>
                <c:pt idx="2">
                  <c:v>100000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C3-8CF5-462B-A27C-D198BBB5A45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25"/>
        <c:showNegBubbles val="0"/>
        <c:axId val="324224896"/>
        <c:axId val="324261376"/>
        <c:extLst>
          <c:ext xmlns:c15="http://schemas.microsoft.com/office/drawing/2012/chart" uri="{02D57815-91ED-43cb-92C2-25804820EDAC}">
            <c15:filteredBubble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Three</c:v>
                      </c:pt>
                    </c:strCache>
                  </c:strRef>
                </c:tx>
                <c:spPr>
                  <a:solidFill>
                    <a:srgbClr val="894D4E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1E632E9B-1F96-4082-BDB1-804035F35FE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4-8CF5-462B-A27C-D198BBB5A450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F055CBC6-3516-4E7C-A75E-659BE3255ED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5-8CF5-462B-A27C-D198BBB5A450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E5BC19FF-B787-43C9-B737-F2954471997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6-8CF5-462B-A27C-D198BBB5A450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493A2ECC-B2A8-4F51-9EEB-010E81E3A31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7-8CF5-462B-A27C-D198BBB5A450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916E1217-AF05-4C4D-9D73-68840223C5C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8-8CF5-462B-A27C-D198BBB5A450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CB975B73-C61B-4E05-9776-CA79AD040CA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9-8CF5-462B-A27C-D198BBB5A450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341A605C-52B7-4B50-837E-4AF81A1CF45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A-8CF5-462B-A27C-D198BBB5A450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B024F8A0-A5AC-4140-A2DA-9BC21AF1512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B-8CF5-462B-A27C-D198BBB5A450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9DFC72FF-CDCC-4C7C-83D6-22C54C4591C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C-8CF5-462B-A27C-D198BBB5A450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2398C808-EAF8-40B4-AEC3-E83C5FAEBD8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D-8CF5-462B-A27C-D198BBB5A450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09129316-5314-4365-A5A6-FE3E8B8DE9D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E-8CF5-462B-A27C-D198BBB5A450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EF15818C-D5F6-494D-AEEB-AA7FE6C1BD1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F-8CF5-462B-A27C-D198BBB5A450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1587E4D3-DD1C-44E3-ADA8-84B9D178E60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0-8CF5-462B-A27C-D198BBB5A450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D61BFD25-2317-4DD2-AE80-966FCBB9C2C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1-8CF5-462B-A27C-D198BBB5A450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70A266C7-D51A-41BE-9CF2-61A44D2D467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2-8CF5-462B-A27C-D198BBB5A450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4AB2C6FE-7ABD-4849-A938-5AE95626581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3-8CF5-462B-A27C-D198BBB5A450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A12EA9E1-B28E-435C-BC10-252CDBD5B5A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4-8CF5-462B-A27C-D198BBB5A450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1107D8F1-70E5-4C76-A6D7-908EB856492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5-8CF5-462B-A27C-D198BBB5A450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84179607-9E29-4DBB-8F79-50C977F9904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6-8CF5-462B-A27C-D198BBB5A450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5961CEE8-ADE9-4D3E-BB15-3F5FE758DCD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7-8CF5-462B-A27C-D198BBB5A450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77BF02D6-5BDD-4E66-8636-05C9EDDECA2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8-8CF5-462B-A27C-D198BBB5A450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08893C8C-2662-4849-BE73-ADD9B96ACFF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9-8CF5-462B-A27C-D198BBB5A450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0887DA2D-161A-465C-87B3-CA854C9FC86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A-8CF5-462B-A27C-D198BBB5A450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D4A3CA5E-F58E-4FCD-A1C6-700843AE564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B-8CF5-462B-A27C-D198BBB5A450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BCD8C202-8143-4DC1-B2AF-A204E99EC53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C-8CF5-462B-A27C-D198BBB5A450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2F44D777-0AE9-45F6-A0B4-A7598492E88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D-8CF5-462B-A27C-D198BBB5A450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1A7C4861-9017-433F-A914-C93D3AF87EF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E-8CF5-462B-A27C-D198BBB5A450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F315AE2E-B77C-484A-86B8-D7171F7F410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F-8CF5-462B-A27C-D198BBB5A450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87A49D11-B42D-4D38-879B-045E9F98408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0-8CF5-462B-A27C-D198BBB5A450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6FD9F92E-3136-4357-920C-DA5CE9E84F7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1-8CF5-462B-A27C-D198BBB5A450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C906BCF9-608D-4673-B64A-BDEFD9C709E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2-8CF5-462B-A27C-D198BBB5A450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1BC613B6-5A0C-4B7B-B813-D5F12E6AD98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3-8CF5-462B-A27C-D198BBB5A450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30D42F76-956C-49B3-8D88-B9B63D43D62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4-8CF5-462B-A27C-D198BBB5A450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58C0CE3D-8432-4363-9642-2557D363BE4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5-8CF5-462B-A27C-D198BBB5A450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6F3F9D87-EE67-47B6-A0C4-3E52126A1AB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6-8CF5-462B-A27C-D198BBB5A450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0F72F875-A0A2-4500-9EEB-094E28593B5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7-8CF5-462B-A27C-D198BBB5A450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1678CB8C-B4F2-46B5-82E1-FFB0FB79FA3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8-8CF5-462B-A27C-D198BBB5A450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436EC7AF-EF15-42B9-BB07-F83394FAE05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9-8CF5-462B-A27C-D198BBB5A450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4BEED806-4D19-4316-8813-1555004DC19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A-8CF5-462B-A27C-D198BBB5A450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204D7CE6-8959-4138-B091-A621D9FD0EF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B-8CF5-462B-A27C-D198BBB5A450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FBF1FEA9-93B5-48F5-A8F6-6DD5C12B96B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C-8CF5-462B-A27C-D198BBB5A450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1BE11FC9-84A4-4194-A60F-A396E1F4C84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D-8CF5-462B-A27C-D198BBB5A450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BC98A103-575A-4F1E-B2FD-E39B7E2CDFA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E-8CF5-462B-A27C-D198BBB5A450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071A3519-2969-45DC-B74B-640DD1D10A3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F-8CF5-462B-A27C-D198BBB5A450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F6E96939-784A-4E47-9A55-7B49D6B5DC6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0-8CF5-462B-A27C-D198BBB5A450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EC3CB08C-1E1A-4577-9504-60481994C75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1-8CF5-462B-A27C-D198BBB5A450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5258D1FE-A39D-45B4-B59F-BD864FE4909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2-8CF5-462B-A27C-D198BBB5A450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1BADB504-ECEA-43B7-A17D-9549B12AE1B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3-8CF5-462B-A27C-D198BBB5A450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72E26D24-E00C-41A2-AA1A-B26A7E897CE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4-8CF5-462B-A27C-D198BBB5A450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88CBB8CC-4DD0-4D09-8D4E-548145930D9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5-8CF5-462B-A27C-D198BBB5A450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B26E8D77-EAF5-4CBC-9BB1-0A8F523D99B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6-8CF5-462B-A27C-D198BBB5A450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FC803EC9-9072-457A-BDAE-A7D6228F09F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7-8CF5-462B-A27C-D198BBB5A450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DFEC0A0D-1774-4C3F-B21E-438CACCABF8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8-8CF5-462B-A27C-D198BBB5A450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F95A50AC-67C5-4C64-9037-FF34CB5C58C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9-8CF5-462B-A27C-D198BBB5A450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4FD872D6-F54B-437D-A7D1-F5298221574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A-8CF5-462B-A27C-D198BBB5A450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68747B6E-28E6-4629-BEB4-9A50CC82E4B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B-8CF5-462B-A27C-D198BBB5A450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D300522F-A7F7-4F16-862A-B4D305007FD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C-8CF5-462B-A27C-D198BBB5A450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2971FBDE-2B2E-4CEA-9F60-87E19E96286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D-8CF5-462B-A27C-D198BBB5A450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09C91FBB-55E7-4F45-9AF7-4B2F3F7C49F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E-8CF5-462B-A27C-D198BBB5A450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8CE45FFD-A90E-4FFE-A544-D5AD31DFCFE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F-8CF5-462B-A27C-D198BBB5A450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4CCBB99F-1403-406E-8E6F-EE5AD05D280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0-8CF5-462B-A27C-D198BBB5A450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5766DCFB-1655-4E60-A871-71FBBC001B0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1-8CF5-462B-A27C-D198BBB5A450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4D533EC5-9D8A-4006-8918-5A38CE13B62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2-8CF5-462B-A27C-D198BBB5A450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5F7D0987-3384-41BC-B1D5-E841C29C339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3-8CF5-462B-A27C-D198BBB5A450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32BD764C-1EE3-435C-B0DD-245E3836A63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4-8CF5-462B-A27C-D198BBB5A450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4C10CE5F-2725-4950-8BB9-95EEBA4A80F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5-8CF5-462B-A27C-D198BBB5A450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04109158-CEF9-4ED6-B762-77DED38F822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6-8CF5-462B-A27C-D198BBB5A450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D5384FE4-A637-4182-86DA-55D191A6BB9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7-8CF5-462B-A27C-D198BBB5A450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DA823A07-DF6E-4E30-856A-BE9836BB6F1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8-8CF5-462B-A27C-D198BBB5A450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66DD93B4-5CF2-45E3-8453-AA108D59377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9-8CF5-462B-A27C-D198BBB5A450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0E0787C8-8A14-4398-B2B2-EBEB6090335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A-8CF5-462B-A27C-D198BBB5A450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FC161955-897A-4157-9CE6-08D2FA7302A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B-8CF5-462B-A27C-D198BBB5A450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9340A39D-5AE2-43CA-A031-4E3AE8E7CC7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C-8CF5-462B-A27C-D198BBB5A450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465DD27F-D542-4C03-A038-3BCD63DAF62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D-8CF5-462B-A27C-D198BBB5A450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02F7DE07-DCB1-4B16-81B2-E52633E488F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E-8CF5-462B-A27C-D198BBB5A450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E86E0D14-EC14-490E-8E96-B71B086EB84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F-8CF5-462B-A27C-D198BBB5A450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ACA8E13E-92F2-4608-94A3-489C761904F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0-8CF5-462B-A27C-D198BBB5A450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BF980141-C083-4C5C-8CF7-C67B11FECCC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1-8CF5-462B-A27C-D198BBB5A450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803A8A2D-43AA-439C-B2D7-61CB679E981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2-8CF5-462B-A27C-D198BBB5A450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E3931067-710B-48B7-80E1-62BE1251154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3-8CF5-462B-A27C-D198BBB5A450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450F9F62-0DC7-4A4E-8F0C-77842EF312D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4-8CF5-462B-A27C-D198BBB5A450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4F4B3414-E7C2-4A0B-9CE7-E85C6B68FB8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5-8CF5-462B-A27C-D198BBB5A450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EF9513BA-5681-4834-8DD5-91CE56AFACB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6-8CF5-462B-A27C-D198BBB5A450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7-8CF5-462B-A27C-D198BBB5A450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8-8CF5-462B-A27C-D198BBB5A450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9-8CF5-462B-A27C-D198BBB5A450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A-8CF5-462B-A27C-D198BBB5A450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B-8CF5-462B-A27C-D198BBB5A450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C-8CF5-462B-A27C-D198BBB5A450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D-8CF5-462B-A27C-D198BBB5A450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E-8CF5-462B-A27C-D198BBB5A450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F-8CF5-462B-A27C-D198BBB5A450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0-8CF5-462B-A27C-D198BBB5A450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1-8CF5-462B-A27C-D198BBB5A450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2-8CF5-462B-A27C-D198BBB5A450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3-8CF5-462B-A27C-D198BBB5A450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4-8CF5-462B-A27C-D198BBB5A450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5-8CF5-462B-A27C-D198BBB5A450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6-8CF5-462B-A27C-D198BBB5A450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7-8CF5-462B-A27C-D198BBB5A450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8-8CF5-462B-A27C-D198BBB5A450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9-8CF5-462B-A27C-D198BBB5A450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A-8CF5-462B-A27C-D198BBB5A450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B-8CF5-462B-A27C-D198BBB5A450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C-8CF5-462B-A27C-D198BBB5A450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D-8CF5-462B-A27C-D198BBB5A450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E-8CF5-462B-A27C-D198BBB5A450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F-8CF5-462B-A27C-D198BBB5A450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0-8CF5-462B-A27C-D198BBB5A450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1-8CF5-462B-A27C-D198BBB5A450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2-8CF5-462B-A27C-D198BBB5A450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3-8CF5-462B-A27C-D198BBB5A450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4-8CF5-462B-A27C-D198BBB5A450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5-8CF5-462B-A27C-D198BBB5A450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6-8CF5-462B-A27C-D198BBB5A450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7-8CF5-462B-A27C-D198BBB5A450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8-8CF5-462B-A27C-D198BBB5A450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9-8CF5-462B-A27C-D198BBB5A450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A-8CF5-462B-A27C-D198BBB5A450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B-8CF5-462B-A27C-D198BBB5A450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C-8CF5-462B-A27C-D198BBB5A450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D-8CF5-462B-A27C-D198BBB5A450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E-8CF5-462B-A27C-D198BBB5A450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F-8CF5-462B-A27C-D198BBB5A450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0-8CF5-462B-A27C-D198BBB5A450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1-8CF5-462B-A27C-D198BBB5A450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2-8CF5-462B-A27C-D198BBB5A450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3-8CF5-462B-A27C-D198BBB5A450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4-8CF5-462B-A27C-D198BBB5A450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5-8CF5-462B-A27C-D198BBB5A450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6-8CF5-462B-A27C-D198BBB5A450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7-8CF5-462B-A27C-D198BBB5A450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8-8CF5-462B-A27C-D198BBB5A450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9-8CF5-462B-A27C-D198BBB5A450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A-8CF5-462B-A27C-D198BBB5A450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B-8CF5-462B-A27C-D198BBB5A450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C-8CF5-462B-A27C-D198BBB5A450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1.168026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6.4725229999999998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3.7034410000000002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1.090009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6.3586090000000004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5.196974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27.05743</c:v>
                      </c:pt>
                      <c:pt idx="51">
                        <c:v>2.925608</c:v>
                      </c:pt>
                      <c:pt idx="52">
                        <c:v>71.900000000000006</c:v>
                      </c:pt>
                      <c:pt idx="53">
                        <c:v>42.5</c:v>
                      </c:pt>
                      <c:pt idx="54">
                        <c:v>85.5</c:v>
                      </c:pt>
                      <c:pt idx="55">
                        <c:v>65</c:v>
                      </c:pt>
                      <c:pt idx="56">
                        <c:v>43.5</c:v>
                      </c:pt>
                      <c:pt idx="57">
                        <c:v>35.934910000000002</c:v>
                      </c:pt>
                      <c:pt idx="58">
                        <c:v>7.6957089999999999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3.6010779999999998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8.4579170000000001</c:v>
                      </c:pt>
                      <c:pt idx="75">
                        <c:v>23.9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33.700000000000003</c:v>
                      </c:pt>
                      <c:pt idx="79">
                        <c:v>12.8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1.9445060000000001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20.54711</c:v>
                      </c:pt>
                      <c:pt idx="90">
                        <c:v>0.46815899999999999</c:v>
                      </c:pt>
                      <c:pt idx="91">
                        <c:v>31.2</c:v>
                      </c:pt>
                      <c:pt idx="92">
                        <c:v>65.3</c:v>
                      </c:pt>
                      <c:pt idx="93">
                        <c:v>75.3</c:v>
                      </c:pt>
                      <c:pt idx="94">
                        <c:v>1.309642</c:v>
                      </c:pt>
                      <c:pt idx="95">
                        <c:v>74.599999999999994</c:v>
                      </c:pt>
                      <c:pt idx="96">
                        <c:v>11.94975</c:v>
                      </c:pt>
                      <c:pt idx="97">
                        <c:v>21.5</c:v>
                      </c:pt>
                      <c:pt idx="98">
                        <c:v>30.542169999999999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5.9</c:v>
                      </c:pt>
                      <c:pt idx="104">
                        <c:v>-11.287290086759254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18.013159999999999</c:v>
                      </c:pt>
                      <c:pt idx="119">
                        <c:v>29.8</c:v>
                      </c:pt>
                      <c:pt idx="120">
                        <c:v>-10.242866203666054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19.471550000000001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51.2</c:v>
                      </c:pt>
                      <c:pt idx="146">
                        <c:v>22.1</c:v>
                      </c:pt>
                      <c:pt idx="147">
                        <c:v>44.2</c:v>
                      </c:pt>
                      <c:pt idx="148">
                        <c:v>23.09759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42.844360000000002</c:v>
                      </c:pt>
                      <c:pt idx="158">
                        <c:v>-13.380811282629519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16.388639999999999</c:v>
                      </c:pt>
                      <c:pt idx="163">
                        <c:v>58.3</c:v>
                      </c:pt>
                      <c:pt idx="164">
                        <c:v>57.9</c:v>
                      </c:pt>
                      <c:pt idx="165">
                        <c:v>31.5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21.783609999999999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64.3</c:v>
                      </c:pt>
                      <c:pt idx="178">
                        <c:v>39.6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-5</c:v>
                      </c:pt>
                      <c:pt idx="192">
                        <c:v>-5</c:v>
                      </c:pt>
                      <c:pt idx="193">
                        <c:v>-5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12.74714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8.4766569999999994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8.8283400000000007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6.9135489999999997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9.8699919999999999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8.718216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13.68805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12.181570000000001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11.27365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13.992789999999999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-3.2765249999999999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-1.8686609999999999</c:v>
                      </c:pt>
                      <c:pt idx="142">
                        <c:v>-99</c:v>
                      </c:pt>
                      <c:pt idx="143">
                        <c:v>-99</c:v>
                      </c:pt>
                      <c:pt idx="144">
                        <c:v>-99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-99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-99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-99</c:v>
                      </c:pt>
                      <c:pt idx="165">
                        <c:v>-99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-99</c:v>
                      </c:pt>
                      <c:pt idx="178">
                        <c:v>-99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-99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-99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194768.7</c:v>
                      </c:pt>
                      <c:pt idx="1">
                        <c:v>124625.1</c:v>
                      </c:pt>
                      <c:pt idx="2">
                        <c:v>90006.09</c:v>
                      </c:pt>
                      <c:pt idx="3">
                        <c:v>81195.3</c:v>
                      </c:pt>
                      <c:pt idx="4">
                        <c:v>57994.239999999998</c:v>
                      </c:pt>
                      <c:pt idx="5">
                        <c:v>52551.35</c:v>
                      </c:pt>
                      <c:pt idx="6">
                        <c:v>52148.45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44273.59</c:v>
                      </c:pt>
                      <c:pt idx="10">
                        <c:v>33302.730000000003</c:v>
                      </c:pt>
                      <c:pt idx="11">
                        <c:v>32727.67</c:v>
                      </c:pt>
                      <c:pt idx="12">
                        <c:v>32226.16</c:v>
                      </c:pt>
                      <c:pt idx="13">
                        <c:v>29818.86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25409.21</c:v>
                      </c:pt>
                      <c:pt idx="17">
                        <c:v>24764.01</c:v>
                      </c:pt>
                      <c:pt idx="18">
                        <c:v>21946.01</c:v>
                      </c:pt>
                      <c:pt idx="19">
                        <c:v>21853.97</c:v>
                      </c:pt>
                      <c:pt idx="20">
                        <c:v>20664.37</c:v>
                      </c:pt>
                      <c:pt idx="21">
                        <c:v>20171.04</c:v>
                      </c:pt>
                      <c:pt idx="22">
                        <c:v>19650</c:v>
                      </c:pt>
                      <c:pt idx="23">
                        <c:v>19625.759999999998</c:v>
                      </c:pt>
                      <c:pt idx="24">
                        <c:v>18965.07</c:v>
                      </c:pt>
                      <c:pt idx="25">
                        <c:v>18498.64</c:v>
                      </c:pt>
                      <c:pt idx="26">
                        <c:v>17851.439999999999</c:v>
                      </c:pt>
                      <c:pt idx="27">
                        <c:v>15473.29</c:v>
                      </c:pt>
                      <c:pt idx="28">
                        <c:v>15234.08</c:v>
                      </c:pt>
                      <c:pt idx="29">
                        <c:v>15116.19</c:v>
                      </c:pt>
                      <c:pt idx="30">
                        <c:v>14111.09</c:v>
                      </c:pt>
                      <c:pt idx="31">
                        <c:v>14095.67</c:v>
                      </c:pt>
                      <c:pt idx="32">
                        <c:v>14080.64</c:v>
                      </c:pt>
                      <c:pt idx="33">
                        <c:v>14004.84</c:v>
                      </c:pt>
                      <c:pt idx="34">
                        <c:v>13949.77</c:v>
                      </c:pt>
                      <c:pt idx="35">
                        <c:v>13177.87</c:v>
                      </c:pt>
                      <c:pt idx="36">
                        <c:v>12550.42</c:v>
                      </c:pt>
                      <c:pt idx="37">
                        <c:v>12260.43</c:v>
                      </c:pt>
                      <c:pt idx="38">
                        <c:v>12038.35</c:v>
                      </c:pt>
                      <c:pt idx="39">
                        <c:v>11653.08</c:v>
                      </c:pt>
                      <c:pt idx="40">
                        <c:v>11551.53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10766.8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10324.35</c:v>
                      </c:pt>
                      <c:pt idx="47">
                        <c:v>9673.08</c:v>
                      </c:pt>
                      <c:pt idx="48">
                        <c:v>9590.4150000000009</c:v>
                      </c:pt>
                      <c:pt idx="49">
                        <c:v>9508.6939999999995</c:v>
                      </c:pt>
                      <c:pt idx="50">
                        <c:v>9460.6329999999998</c:v>
                      </c:pt>
                      <c:pt idx="51">
                        <c:v>9414.6350000000002</c:v>
                      </c:pt>
                      <c:pt idx="52">
                        <c:v>9070.4369999999999</c:v>
                      </c:pt>
                      <c:pt idx="53">
                        <c:v>9044.0740000000005</c:v>
                      </c:pt>
                      <c:pt idx="54">
                        <c:v>9035.0529999999999</c:v>
                      </c:pt>
                      <c:pt idx="55">
                        <c:v>8974.241</c:v>
                      </c:pt>
                      <c:pt idx="56">
                        <c:v>8916.7090000000007</c:v>
                      </c:pt>
                      <c:pt idx="57">
                        <c:v>8865.1710000000003</c:v>
                      </c:pt>
                      <c:pt idx="58">
                        <c:v>8549.0820000000003</c:v>
                      </c:pt>
                      <c:pt idx="59">
                        <c:v>8380.2129999999997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7410.3379999999997</c:v>
                      </c:pt>
                      <c:pt idx="63">
                        <c:v>7067.3149999999996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6500.3010000000004</c:v>
                      </c:pt>
                      <c:pt idx="67">
                        <c:v>6444.1419999999998</c:v>
                      </c:pt>
                      <c:pt idx="68">
                        <c:v>6334.2659999999996</c:v>
                      </c:pt>
                      <c:pt idx="69">
                        <c:v>6316.8469999999998</c:v>
                      </c:pt>
                      <c:pt idx="70">
                        <c:v>6253.8590000000004</c:v>
                      </c:pt>
                      <c:pt idx="71">
                        <c:v>6201.9539999999997</c:v>
                      </c:pt>
                      <c:pt idx="72">
                        <c:v>6146.9430000000002</c:v>
                      </c:pt>
                      <c:pt idx="73">
                        <c:v>6131.3310000000001</c:v>
                      </c:pt>
                      <c:pt idx="74">
                        <c:v>5815.4210000000003</c:v>
                      </c:pt>
                      <c:pt idx="75">
                        <c:v>5783.5420000000004</c:v>
                      </c:pt>
                      <c:pt idx="76">
                        <c:v>5432.7690000000002</c:v>
                      </c:pt>
                      <c:pt idx="77">
                        <c:v>5318.2650000000003</c:v>
                      </c:pt>
                      <c:pt idx="78">
                        <c:v>5262.2020000000002</c:v>
                      </c:pt>
                      <c:pt idx="79">
                        <c:v>5201.87</c:v>
                      </c:pt>
                      <c:pt idx="80">
                        <c:v>5122.88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4878.1440000000002</c:v>
                      </c:pt>
                      <c:pt idx="84">
                        <c:v>4575.0619999999999</c:v>
                      </c:pt>
                      <c:pt idx="85">
                        <c:v>4503.7290000000003</c:v>
                      </c:pt>
                      <c:pt idx="86">
                        <c:v>4479.79</c:v>
                      </c:pt>
                      <c:pt idx="87">
                        <c:v>4469.8329999999996</c:v>
                      </c:pt>
                      <c:pt idx="88">
                        <c:v>4463.7790000000005</c:v>
                      </c:pt>
                      <c:pt idx="89">
                        <c:v>4444.4470000000001</c:v>
                      </c:pt>
                      <c:pt idx="90">
                        <c:v>4402.9690000000001</c:v>
                      </c:pt>
                      <c:pt idx="91">
                        <c:v>4235.1660000000002</c:v>
                      </c:pt>
                      <c:pt idx="92">
                        <c:v>4234.8230000000003</c:v>
                      </c:pt>
                      <c:pt idx="93">
                        <c:v>4156.634</c:v>
                      </c:pt>
                      <c:pt idx="94">
                        <c:v>4142.9859999999999</c:v>
                      </c:pt>
                      <c:pt idx="95">
                        <c:v>4065</c:v>
                      </c:pt>
                      <c:pt idx="96">
                        <c:v>4011.011</c:v>
                      </c:pt>
                      <c:pt idx="97">
                        <c:v>3957.0079999999998</c:v>
                      </c:pt>
                      <c:pt idx="98">
                        <c:v>3903.9929999999999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3779.9070000000002</c:v>
                      </c:pt>
                      <c:pt idx="102">
                        <c:v>3758.3939999999998</c:v>
                      </c:pt>
                      <c:pt idx="103">
                        <c:v>3635.837</c:v>
                      </c:pt>
                      <c:pt idx="104">
                        <c:v>3623.5659999999998</c:v>
                      </c:pt>
                      <c:pt idx="105">
                        <c:v>3606.8939999999998</c:v>
                      </c:pt>
                      <c:pt idx="106">
                        <c:v>3591.2109999999998</c:v>
                      </c:pt>
                      <c:pt idx="107">
                        <c:v>3551.105</c:v>
                      </c:pt>
                      <c:pt idx="108">
                        <c:v>3500.7330000000002</c:v>
                      </c:pt>
                      <c:pt idx="109">
                        <c:v>3301.9349999999999</c:v>
                      </c:pt>
                      <c:pt idx="110">
                        <c:v>3252.6149999999998</c:v>
                      </c:pt>
                      <c:pt idx="111">
                        <c:v>3206.8310000000001</c:v>
                      </c:pt>
                      <c:pt idx="112">
                        <c:v>3201.5729999999999</c:v>
                      </c:pt>
                      <c:pt idx="113">
                        <c:v>3129.0329999999999</c:v>
                      </c:pt>
                      <c:pt idx="114">
                        <c:v>3065.6660000000002</c:v>
                      </c:pt>
                      <c:pt idx="115">
                        <c:v>2897.4380000000001</c:v>
                      </c:pt>
                      <c:pt idx="116">
                        <c:v>2891.6819999999998</c:v>
                      </c:pt>
                      <c:pt idx="117">
                        <c:v>2854.6880000000001</c:v>
                      </c:pt>
                      <c:pt idx="118">
                        <c:v>2817.8440000000001</c:v>
                      </c:pt>
                      <c:pt idx="119">
                        <c:v>2816.7150000000001</c:v>
                      </c:pt>
                      <c:pt idx="120">
                        <c:v>2806.38</c:v>
                      </c:pt>
                      <c:pt idx="121">
                        <c:v>2797.5010000000002</c:v>
                      </c:pt>
                      <c:pt idx="122">
                        <c:v>2759.953</c:v>
                      </c:pt>
                      <c:pt idx="123">
                        <c:v>2748.2359999999999</c:v>
                      </c:pt>
                      <c:pt idx="124">
                        <c:v>2712.8</c:v>
                      </c:pt>
                      <c:pt idx="125">
                        <c:v>2692.2660000000001</c:v>
                      </c:pt>
                      <c:pt idx="126">
                        <c:v>2659.6109999999999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2529.48</c:v>
                      </c:pt>
                      <c:pt idx="130">
                        <c:v>2491.0329999999999</c:v>
                      </c:pt>
                      <c:pt idx="131">
                        <c:v>2475.6419999999998</c:v>
                      </c:pt>
                      <c:pt idx="132">
                        <c:v>2436.3389999999999</c:v>
                      </c:pt>
                      <c:pt idx="133">
                        <c:v>2427.806</c:v>
                      </c:pt>
                      <c:pt idx="134">
                        <c:v>2391.8359999999998</c:v>
                      </c:pt>
                      <c:pt idx="135">
                        <c:v>2358.3440000000001</c:v>
                      </c:pt>
                    </c:numCache>
                  </c:numRef>
                </c:bubbleSize>
                <c:bubble3D val="0"/>
                <c:extLst>
                  <c:ext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Banking</c:v>
                        </c:pt>
                        <c:pt idx="4">
                          <c:v>Electricity Supply</c:v>
                        </c:pt>
                        <c:pt idx="6">
                          <c:v>General Insurance</c:v>
                        </c:pt>
                        <c:pt idx="16">
                          <c:v>Electricity Distribution</c:v>
                        </c:pt>
                        <c:pt idx="21">
                          <c:v>Supermarkets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and SX</c:v>
                        </c:pt>
                        <c:pt idx="46">
                          <c:v>Hardware and Building Supplies Retailing</c:v>
                        </c:pt>
                        <c:pt idx="54">
                          <c:v>Wired Telecom.</c:v>
                        </c:pt>
                        <c:pt idx="57">
                          <c:v>Liquor and Other Food Rtl.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14D-8CF5-462B-A27C-D198BBB5A450}"/>
                  </c:ext>
                </c:extLst>
              </c15:ser>
            </c15:filteredBubbleSeries>
            <c15:filteredBubble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Two</c:v>
                      </c:pt>
                    </c:strCache>
                  </c:strRef>
                </c:tx>
                <c:spPr>
                  <a:solidFill>
                    <a:srgbClr val="B7595C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AF348AFD-E432-4D5F-A64B-0991FF33B31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E-8CF5-462B-A27C-D198BBB5A450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87500F82-B4FC-4D1B-A6C6-68A87AB1EED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F-8CF5-462B-A27C-D198BBB5A450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B1566F61-37AD-4634-949A-A9F3C4756C8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0-8CF5-462B-A27C-D198BBB5A450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CD61F372-81A2-49A1-9CD1-DAF2FD9DA11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1-8CF5-462B-A27C-D198BBB5A450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7FE68002-F7E8-42F1-ACB5-0019FD45947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2-8CF5-462B-A27C-D198BBB5A450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A29EB60E-3BA1-469F-83D6-DCC11766262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3-8CF5-462B-A27C-D198BBB5A450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69EA2B34-3A29-4053-96F7-8BC976155C8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4-8CF5-462B-A27C-D198BBB5A450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005D675E-72BD-4FC9-B9F1-5BB2DE768FE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5-8CF5-462B-A27C-D198BBB5A450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F3686CF2-879D-4A6C-93BE-0EEF23E1DFE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6-8CF5-462B-A27C-D198BBB5A450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1D0B5B7A-765B-44BB-A5CC-ED4078D8331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7-8CF5-462B-A27C-D198BBB5A450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199C5BE5-F9A4-4F2D-BE64-2170158495C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8-8CF5-462B-A27C-D198BBB5A450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F464C076-FD5B-4E71-9790-0F8CA788F1F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9-8CF5-462B-A27C-D198BBB5A450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284030DF-6A50-4A84-8090-4175D2508D4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A-8CF5-462B-A27C-D198BBB5A450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1B54E588-78AE-40E1-A9C7-4FEE34D6097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B-8CF5-462B-A27C-D198BBB5A450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B85B8E41-4F14-452C-B0AA-CAFE9D7177F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C-8CF5-462B-A27C-D198BBB5A450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73533B7C-1590-4998-AC85-65DEADE1ADA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D-8CF5-462B-A27C-D198BBB5A450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97BE7B72-CEAD-47EE-A9E6-7C36DFBDB5B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E-8CF5-462B-A27C-D198BBB5A450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989689A3-FAD9-4B36-A78E-3977BCAF7B8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F-8CF5-462B-A27C-D198BBB5A450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757BB259-EE58-413A-8792-A8B72146AA1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0-8CF5-462B-A27C-D198BBB5A450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EB043CAF-A5A5-4C89-BBAC-EB63D7329E3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1-8CF5-462B-A27C-D198BBB5A450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99BBD9A2-D455-46C0-AC27-6C1F8627C27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2-8CF5-462B-A27C-D198BBB5A450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2E6F624D-769E-42A8-A780-EAFDC28010D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3-8CF5-462B-A27C-D198BBB5A450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5D4F3FE9-03EB-473B-ABBC-7454A7BF01E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4-8CF5-462B-A27C-D198BBB5A450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DE819371-7777-4573-B0CF-23002902178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5-8CF5-462B-A27C-D198BBB5A450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D6F74343-485C-49FE-A12D-3C3D2A6BF4C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6-8CF5-462B-A27C-D198BBB5A450}"/>
                      </c:ext>
                    </c:extLst>
                  </c:dLbl>
                  <c:dLbl>
                    <c:idx val="25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B5D498E4-3637-48D3-98DA-DB3F7DFE690E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7-8CF5-462B-A27C-D198BBB5A450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E1F5B2C5-AC32-4AA6-BCBA-380D3583497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8-8CF5-462B-A27C-D198BBB5A450}"/>
                      </c:ext>
                    </c:extLst>
                  </c:dLbl>
                  <c:dLbl>
                    <c:idx val="27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0C232C8D-8601-4F5B-95CE-D82BCDC2B77F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9-8CF5-462B-A27C-D198BBB5A450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7FC3CD7C-27F9-47E6-9BAB-20342A0CC55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A-8CF5-462B-A27C-D198BBB5A450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3DFED957-7BFF-45F7-8F01-FEA7D742794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B-8CF5-462B-A27C-D198BBB5A450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9B9272CB-9FF5-4293-B1ED-F4621BD1E57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C-8CF5-462B-A27C-D198BBB5A450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41855C02-6738-44A6-960E-67089224F23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D-8CF5-462B-A27C-D198BBB5A450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0052C3F6-B265-4C87-AABE-73DCD545AD2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E-8CF5-462B-A27C-D198BBB5A450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26C3E003-BB13-4EFA-9B18-86A2DEA90B1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F-8CF5-462B-A27C-D198BBB5A450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72BE536A-B1B5-489C-9CEC-AAD2DD4F9B2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0-8CF5-462B-A27C-D198BBB5A450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3438D4FF-0133-4C79-B353-C2A71C180E1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1-8CF5-462B-A27C-D198BBB5A450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60F0C729-BE87-47F8-8F1B-13957AE3E49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2-8CF5-462B-A27C-D198BBB5A450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639516D8-FF10-4E04-B627-9CDD37200EE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3-8CF5-462B-A27C-D198BBB5A450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8D070B32-9705-48CA-BE18-1031E987142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4-8CF5-462B-A27C-D198BBB5A450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B5F58B5A-2261-45F2-BA28-B30C26D2FAD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5-8CF5-462B-A27C-D198BBB5A450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8A70B964-13F8-4E93-8C01-387FFA527D6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6-8CF5-462B-A27C-D198BBB5A450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2A66C9E9-3727-4AD8-836A-EAAD82779A3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7-8CF5-462B-A27C-D198BBB5A450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EA2586EE-5CB3-4052-977C-6E8C1F44EF6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8-8CF5-462B-A27C-D198BBB5A450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E7A8DBA9-CDF8-46F8-9F26-32ECDA44ED4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9-8CF5-462B-A27C-D198BBB5A450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528B7FA6-1B4B-4656-A9C1-2F1E377CAAD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A-8CF5-462B-A27C-D198BBB5A450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52DCBF92-8659-415E-8ADF-EFAC3FCB2D8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B-8CF5-462B-A27C-D198BBB5A450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E6511F67-0F04-4FB5-B320-80C9A035607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C-8CF5-462B-A27C-D198BBB5A450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E72DDD2B-0F49-4486-AA78-03346518345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D-8CF5-462B-A27C-D198BBB5A450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5572FE28-44A9-4422-A6E4-D91D402E530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E-8CF5-462B-A27C-D198BBB5A450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D67C23C1-3F6B-4272-A79F-31FE23EB0E1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F-8CF5-462B-A27C-D198BBB5A450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EC8A4E00-F096-4151-A117-AF29239A3F0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0-8CF5-462B-A27C-D198BBB5A450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F8723287-5C9B-4316-96B2-D2BBAF88E76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1-8CF5-462B-A27C-D198BBB5A450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4F627EB9-703C-4D28-A249-A8C105F2793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2-8CF5-462B-A27C-D198BBB5A450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144F41BB-3699-4656-BC33-CD1C60148ED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3-8CF5-462B-A27C-D198BBB5A450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A84CF74C-F745-436B-805D-E9481CA2194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4-8CF5-462B-A27C-D198BBB5A450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1E06C9F8-34B6-46FF-A53D-0B431F35FBF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5-8CF5-462B-A27C-D198BBB5A450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F49858F6-085F-4DF4-9982-A00973F36EE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6-8CF5-462B-A27C-D198BBB5A450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C2B41CFC-E768-41C0-9480-89175D52E50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7-8CF5-462B-A27C-D198BBB5A450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917FD1C6-04E1-441A-B967-D46200A441D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8-8CF5-462B-A27C-D198BBB5A450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A8572047-248E-469A-ABEE-4D915B88ECE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9-8CF5-462B-A27C-D198BBB5A450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D4926112-6EEC-40AF-B0AF-8D151B7FA78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A-8CF5-462B-A27C-D198BBB5A450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9DDDC807-0FE4-4D7E-AAE0-5F940C55B97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B-8CF5-462B-A27C-D198BBB5A450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BFDE9F8B-6310-44C3-95F5-1E5B79483B2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C-8CF5-462B-A27C-D198BBB5A450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D0E794CA-C7A3-4CFF-85E2-C100B58E316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D-8CF5-462B-A27C-D198BBB5A450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A2BC7A3F-362C-4B0C-9BFE-4A3F41A7794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E-8CF5-462B-A27C-D198BBB5A450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47CBD805-815A-4612-A272-C42CA093C35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F-8CF5-462B-A27C-D198BBB5A450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DB13DDA7-C317-4AED-BFA0-1829BC38934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0-8CF5-462B-A27C-D198BBB5A450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A6912CA9-D399-49BA-8C51-0878AD2C7B3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1-8CF5-462B-A27C-D198BBB5A450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B02CBCB3-E637-46DB-A14B-B6445ACE405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2-8CF5-462B-A27C-D198BBB5A450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6FB4AC3C-A5A1-4787-A148-140194A31A4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3-8CF5-462B-A27C-D198BBB5A450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4B40E645-DBC5-490F-8E13-6D25714A120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4-8CF5-462B-A27C-D198BBB5A450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CE7AF5B8-EE7E-4534-98E4-AA53685F966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5-8CF5-462B-A27C-D198BBB5A450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493288E3-1D3B-4A12-8707-B89E14B1D19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6-8CF5-462B-A27C-D198BBB5A450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6059712C-4AC0-41C9-A44A-88BBC7836E1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7-8CF5-462B-A27C-D198BBB5A450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8C037658-2395-4057-AFB7-5FE5C81A2EA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8-8CF5-462B-A27C-D198BBB5A450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4208121A-FF42-4344-9AB8-2D3BDD14063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9-8CF5-462B-A27C-D198BBB5A450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78F5C480-374C-48F1-96BC-056FBCB020A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A-8CF5-462B-A27C-D198BBB5A450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1380907B-B607-419A-A3E3-0C30997746F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B-8CF5-462B-A27C-D198BBB5A450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217C0E57-15B1-41EF-AE15-A6F51530D8A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C-8CF5-462B-A27C-D198BBB5A450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7D406EB8-1540-45B2-8540-57DF7534505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D-8CF5-462B-A27C-D198BBB5A450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5B5100E6-7AEA-49C2-BDD9-5AF56D5617E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E-8CF5-462B-A27C-D198BBB5A450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682FF45A-63A0-44E5-892A-17778412BC0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F-8CF5-462B-A27C-D198BBB5A450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42E3CAEF-B625-4D9A-90FE-4CD8B3C472C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A0-8CF5-462B-A27C-D198BBB5A450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1-8CF5-462B-A27C-D198BBB5A450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2-8CF5-462B-A27C-D198BBB5A450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3-8CF5-462B-A27C-D198BBB5A450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4-8CF5-462B-A27C-D198BBB5A450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5-8CF5-462B-A27C-D198BBB5A450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6-8CF5-462B-A27C-D198BBB5A450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7-8CF5-462B-A27C-D198BBB5A450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8-8CF5-462B-A27C-D198BBB5A450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9-8CF5-462B-A27C-D198BBB5A450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A-8CF5-462B-A27C-D198BBB5A450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B-8CF5-462B-A27C-D198BBB5A450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C-8CF5-462B-A27C-D198BBB5A450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D-8CF5-462B-A27C-D198BBB5A450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E-8CF5-462B-A27C-D198BBB5A450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F-8CF5-462B-A27C-D198BBB5A450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0-8CF5-462B-A27C-D198BBB5A450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1-8CF5-462B-A27C-D198BBB5A450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2-8CF5-462B-A27C-D198BBB5A450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3-8CF5-462B-A27C-D198BBB5A450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4-8CF5-462B-A27C-D198BBB5A450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5-8CF5-462B-A27C-D198BBB5A450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6-8CF5-462B-A27C-D198BBB5A450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7-8CF5-462B-A27C-D198BBB5A450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8-8CF5-462B-A27C-D198BBB5A450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9-8CF5-462B-A27C-D198BBB5A450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A-8CF5-462B-A27C-D198BBB5A450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B-8CF5-462B-A27C-D198BBB5A450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C-8CF5-462B-A27C-D198BBB5A450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D-8CF5-462B-A27C-D198BBB5A450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E-8CF5-462B-A27C-D198BBB5A450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F-8CF5-462B-A27C-D198BBB5A450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0-8CF5-462B-A27C-D198BBB5A450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1-8CF5-462B-A27C-D198BBB5A450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2-8CF5-462B-A27C-D198BBB5A450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3-8CF5-462B-A27C-D198BBB5A450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4-8CF5-462B-A27C-D198BBB5A450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5-8CF5-462B-A27C-D198BBB5A450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6-8CF5-462B-A27C-D198BBB5A450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7-8CF5-462B-A27C-D198BBB5A450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8-8CF5-462B-A27C-D198BBB5A450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9-8CF5-462B-A27C-D198BBB5A450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A-8CF5-462B-A27C-D198BBB5A450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B-8CF5-462B-A27C-D198BBB5A450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C-8CF5-462B-A27C-D198BBB5A450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D-8CF5-462B-A27C-D198BBB5A450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E-8CF5-462B-A27C-D198BBB5A450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F-8CF5-462B-A27C-D198BBB5A450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0-8CF5-462B-A27C-D198BBB5A450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1-8CF5-462B-A27C-D198BBB5A450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2-8CF5-462B-A27C-D198BBB5A450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3-8CF5-462B-A27C-D198BBB5A450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4-8CF5-462B-A27C-D198BBB5A450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5-8CF5-462B-A27C-D198BBB5A450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6-8CF5-462B-A27C-D198BBB5A450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1.168026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6.4725229999999998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3.7034410000000002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1.090009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6.3586090000000004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5.196974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27.05743</c:v>
                      </c:pt>
                      <c:pt idx="51">
                        <c:v>2.925608</c:v>
                      </c:pt>
                      <c:pt idx="52">
                        <c:v>71.900000000000006</c:v>
                      </c:pt>
                      <c:pt idx="53">
                        <c:v>42.5</c:v>
                      </c:pt>
                      <c:pt idx="54">
                        <c:v>85.5</c:v>
                      </c:pt>
                      <c:pt idx="55">
                        <c:v>65</c:v>
                      </c:pt>
                      <c:pt idx="56">
                        <c:v>43.5</c:v>
                      </c:pt>
                      <c:pt idx="57">
                        <c:v>35.934910000000002</c:v>
                      </c:pt>
                      <c:pt idx="58">
                        <c:v>7.6957089999999999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3.6010779999999998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8.4579170000000001</c:v>
                      </c:pt>
                      <c:pt idx="75">
                        <c:v>23.9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33.700000000000003</c:v>
                      </c:pt>
                      <c:pt idx="79">
                        <c:v>12.8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1.9445060000000001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20.54711</c:v>
                      </c:pt>
                      <c:pt idx="90">
                        <c:v>0.46815899999999999</c:v>
                      </c:pt>
                      <c:pt idx="91">
                        <c:v>31.2</c:v>
                      </c:pt>
                      <c:pt idx="92">
                        <c:v>65.3</c:v>
                      </c:pt>
                      <c:pt idx="93">
                        <c:v>75.3</c:v>
                      </c:pt>
                      <c:pt idx="94">
                        <c:v>1.309642</c:v>
                      </c:pt>
                      <c:pt idx="95">
                        <c:v>74.599999999999994</c:v>
                      </c:pt>
                      <c:pt idx="96">
                        <c:v>11.94975</c:v>
                      </c:pt>
                      <c:pt idx="97">
                        <c:v>21.5</c:v>
                      </c:pt>
                      <c:pt idx="98">
                        <c:v>30.542169999999999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5.9</c:v>
                      </c:pt>
                      <c:pt idx="104">
                        <c:v>-11.287290086759254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18.013159999999999</c:v>
                      </c:pt>
                      <c:pt idx="119">
                        <c:v>29.8</c:v>
                      </c:pt>
                      <c:pt idx="120">
                        <c:v>-10.242866203666054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19.471550000000001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51.2</c:v>
                      </c:pt>
                      <c:pt idx="146">
                        <c:v>22.1</c:v>
                      </c:pt>
                      <c:pt idx="147">
                        <c:v>44.2</c:v>
                      </c:pt>
                      <c:pt idx="148">
                        <c:v>23.09759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42.844360000000002</c:v>
                      </c:pt>
                      <c:pt idx="158">
                        <c:v>-13.380811282629519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16.388639999999999</c:v>
                      </c:pt>
                      <c:pt idx="163">
                        <c:v>58.3</c:v>
                      </c:pt>
                      <c:pt idx="164">
                        <c:v>57.9</c:v>
                      </c:pt>
                      <c:pt idx="165">
                        <c:v>31.5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21.783609999999999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64.3</c:v>
                      </c:pt>
                      <c:pt idx="178">
                        <c:v>39.6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-5</c:v>
                      </c:pt>
                      <c:pt idx="192">
                        <c:v>-5</c:v>
                      </c:pt>
                      <c:pt idx="193">
                        <c:v>-5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22.774049999999999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18.291219999999999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21.765709999999999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16.461379999999998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-2.7610079999999999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4.8688789999999997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-3.7262550000000001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13.8439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7.2700979999999999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12.372199999999999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10.345750000000001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-99</c:v>
                      </c:pt>
                      <c:pt idx="142">
                        <c:v>-99</c:v>
                      </c:pt>
                      <c:pt idx="143">
                        <c:v>13.15874</c:v>
                      </c:pt>
                      <c:pt idx="144">
                        <c:v>25.426159999999999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28.225529999999999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9.2603240000000007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9.0260789999999993</c:v>
                      </c:pt>
                      <c:pt idx="165">
                        <c:v>-99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-99</c:v>
                      </c:pt>
                      <c:pt idx="178">
                        <c:v>10.51951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7.583234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11.351749999999999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194768.7</c:v>
                      </c:pt>
                      <c:pt idx="1">
                        <c:v>124625.1</c:v>
                      </c:pt>
                      <c:pt idx="2">
                        <c:v>90006.09</c:v>
                      </c:pt>
                      <c:pt idx="3">
                        <c:v>81195.3</c:v>
                      </c:pt>
                      <c:pt idx="4">
                        <c:v>57994.239999999998</c:v>
                      </c:pt>
                      <c:pt idx="5">
                        <c:v>52551.35</c:v>
                      </c:pt>
                      <c:pt idx="6">
                        <c:v>52148.45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44273.59</c:v>
                      </c:pt>
                      <c:pt idx="10">
                        <c:v>33302.730000000003</c:v>
                      </c:pt>
                      <c:pt idx="11">
                        <c:v>32727.67</c:v>
                      </c:pt>
                      <c:pt idx="12">
                        <c:v>32226.16</c:v>
                      </c:pt>
                      <c:pt idx="13">
                        <c:v>29818.86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25409.21</c:v>
                      </c:pt>
                      <c:pt idx="17">
                        <c:v>24764.01</c:v>
                      </c:pt>
                      <c:pt idx="18">
                        <c:v>21946.01</c:v>
                      </c:pt>
                      <c:pt idx="19">
                        <c:v>21853.97</c:v>
                      </c:pt>
                      <c:pt idx="20">
                        <c:v>20664.37</c:v>
                      </c:pt>
                      <c:pt idx="21">
                        <c:v>20171.04</c:v>
                      </c:pt>
                      <c:pt idx="22">
                        <c:v>19650</c:v>
                      </c:pt>
                      <c:pt idx="23">
                        <c:v>19625.759999999998</c:v>
                      </c:pt>
                      <c:pt idx="24">
                        <c:v>18965.07</c:v>
                      </c:pt>
                      <c:pt idx="25">
                        <c:v>18498.64</c:v>
                      </c:pt>
                      <c:pt idx="26">
                        <c:v>17851.439999999999</c:v>
                      </c:pt>
                      <c:pt idx="27">
                        <c:v>15473.29</c:v>
                      </c:pt>
                      <c:pt idx="28">
                        <c:v>15234.08</c:v>
                      </c:pt>
                      <c:pt idx="29">
                        <c:v>15116.19</c:v>
                      </c:pt>
                      <c:pt idx="30">
                        <c:v>14111.09</c:v>
                      </c:pt>
                      <c:pt idx="31">
                        <c:v>14095.67</c:v>
                      </c:pt>
                      <c:pt idx="32">
                        <c:v>14080.64</c:v>
                      </c:pt>
                      <c:pt idx="33">
                        <c:v>14004.84</c:v>
                      </c:pt>
                      <c:pt idx="34">
                        <c:v>13949.77</c:v>
                      </c:pt>
                      <c:pt idx="35">
                        <c:v>13177.87</c:v>
                      </c:pt>
                      <c:pt idx="36">
                        <c:v>12550.42</c:v>
                      </c:pt>
                      <c:pt idx="37">
                        <c:v>12260.43</c:v>
                      </c:pt>
                      <c:pt idx="38">
                        <c:v>12038.35</c:v>
                      </c:pt>
                      <c:pt idx="39">
                        <c:v>11653.08</c:v>
                      </c:pt>
                      <c:pt idx="40">
                        <c:v>11551.53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10766.8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10324.35</c:v>
                      </c:pt>
                      <c:pt idx="47">
                        <c:v>9673.08</c:v>
                      </c:pt>
                      <c:pt idx="48">
                        <c:v>9590.4150000000009</c:v>
                      </c:pt>
                      <c:pt idx="49">
                        <c:v>9508.6939999999995</c:v>
                      </c:pt>
                      <c:pt idx="50">
                        <c:v>9460.6329999999998</c:v>
                      </c:pt>
                      <c:pt idx="51">
                        <c:v>9414.6350000000002</c:v>
                      </c:pt>
                      <c:pt idx="52">
                        <c:v>9070.4369999999999</c:v>
                      </c:pt>
                      <c:pt idx="53">
                        <c:v>9044.0740000000005</c:v>
                      </c:pt>
                      <c:pt idx="54">
                        <c:v>9035.0529999999999</c:v>
                      </c:pt>
                      <c:pt idx="55">
                        <c:v>8974.241</c:v>
                      </c:pt>
                      <c:pt idx="56">
                        <c:v>8916.7090000000007</c:v>
                      </c:pt>
                      <c:pt idx="57">
                        <c:v>8865.1710000000003</c:v>
                      </c:pt>
                      <c:pt idx="58">
                        <c:v>8549.0820000000003</c:v>
                      </c:pt>
                      <c:pt idx="59">
                        <c:v>8380.2129999999997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7410.3379999999997</c:v>
                      </c:pt>
                      <c:pt idx="63">
                        <c:v>7067.3149999999996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6500.3010000000004</c:v>
                      </c:pt>
                      <c:pt idx="67">
                        <c:v>6444.1419999999998</c:v>
                      </c:pt>
                      <c:pt idx="68">
                        <c:v>6334.2659999999996</c:v>
                      </c:pt>
                      <c:pt idx="69">
                        <c:v>6316.8469999999998</c:v>
                      </c:pt>
                      <c:pt idx="70">
                        <c:v>6253.8590000000004</c:v>
                      </c:pt>
                      <c:pt idx="71">
                        <c:v>6201.9539999999997</c:v>
                      </c:pt>
                      <c:pt idx="72">
                        <c:v>6146.9430000000002</c:v>
                      </c:pt>
                      <c:pt idx="73">
                        <c:v>6131.3310000000001</c:v>
                      </c:pt>
                      <c:pt idx="74">
                        <c:v>5815.4210000000003</c:v>
                      </c:pt>
                      <c:pt idx="75">
                        <c:v>5783.5420000000004</c:v>
                      </c:pt>
                      <c:pt idx="76">
                        <c:v>5432.7690000000002</c:v>
                      </c:pt>
                      <c:pt idx="77">
                        <c:v>5318.2650000000003</c:v>
                      </c:pt>
                      <c:pt idx="78">
                        <c:v>5262.2020000000002</c:v>
                      </c:pt>
                      <c:pt idx="79">
                        <c:v>5201.87</c:v>
                      </c:pt>
                      <c:pt idx="80">
                        <c:v>5122.88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4878.1440000000002</c:v>
                      </c:pt>
                      <c:pt idx="84">
                        <c:v>4575.0619999999999</c:v>
                      </c:pt>
                      <c:pt idx="85">
                        <c:v>4503.7290000000003</c:v>
                      </c:pt>
                      <c:pt idx="86">
                        <c:v>4479.79</c:v>
                      </c:pt>
                      <c:pt idx="87">
                        <c:v>4469.8329999999996</c:v>
                      </c:pt>
                      <c:pt idx="88">
                        <c:v>4463.7790000000005</c:v>
                      </c:pt>
                      <c:pt idx="89">
                        <c:v>4444.4470000000001</c:v>
                      </c:pt>
                      <c:pt idx="90">
                        <c:v>4402.9690000000001</c:v>
                      </c:pt>
                      <c:pt idx="91">
                        <c:v>4235.1660000000002</c:v>
                      </c:pt>
                      <c:pt idx="92">
                        <c:v>4234.8230000000003</c:v>
                      </c:pt>
                      <c:pt idx="93">
                        <c:v>4156.634</c:v>
                      </c:pt>
                      <c:pt idx="94">
                        <c:v>4142.9859999999999</c:v>
                      </c:pt>
                      <c:pt idx="95">
                        <c:v>4065</c:v>
                      </c:pt>
                      <c:pt idx="96">
                        <c:v>4011.011</c:v>
                      </c:pt>
                      <c:pt idx="97">
                        <c:v>3957.0079999999998</c:v>
                      </c:pt>
                      <c:pt idx="98">
                        <c:v>3903.9929999999999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3779.9070000000002</c:v>
                      </c:pt>
                      <c:pt idx="102">
                        <c:v>3758.3939999999998</c:v>
                      </c:pt>
                      <c:pt idx="103">
                        <c:v>3635.837</c:v>
                      </c:pt>
                      <c:pt idx="104">
                        <c:v>3623.5659999999998</c:v>
                      </c:pt>
                      <c:pt idx="105">
                        <c:v>3606.8939999999998</c:v>
                      </c:pt>
                      <c:pt idx="106">
                        <c:v>3591.2109999999998</c:v>
                      </c:pt>
                      <c:pt idx="107">
                        <c:v>3551.105</c:v>
                      </c:pt>
                      <c:pt idx="108">
                        <c:v>3500.7330000000002</c:v>
                      </c:pt>
                      <c:pt idx="109">
                        <c:v>3301.9349999999999</c:v>
                      </c:pt>
                      <c:pt idx="110">
                        <c:v>3252.6149999999998</c:v>
                      </c:pt>
                      <c:pt idx="111">
                        <c:v>3206.8310000000001</c:v>
                      </c:pt>
                      <c:pt idx="112">
                        <c:v>3201.5729999999999</c:v>
                      </c:pt>
                      <c:pt idx="113">
                        <c:v>3129.0329999999999</c:v>
                      </c:pt>
                      <c:pt idx="114">
                        <c:v>3065.6660000000002</c:v>
                      </c:pt>
                      <c:pt idx="115">
                        <c:v>2897.4380000000001</c:v>
                      </c:pt>
                      <c:pt idx="116">
                        <c:v>2891.6819999999998</c:v>
                      </c:pt>
                      <c:pt idx="117">
                        <c:v>2854.6880000000001</c:v>
                      </c:pt>
                      <c:pt idx="118">
                        <c:v>2817.8440000000001</c:v>
                      </c:pt>
                      <c:pt idx="119">
                        <c:v>2816.7150000000001</c:v>
                      </c:pt>
                      <c:pt idx="120">
                        <c:v>2806.38</c:v>
                      </c:pt>
                      <c:pt idx="121">
                        <c:v>2797.5010000000002</c:v>
                      </c:pt>
                      <c:pt idx="122">
                        <c:v>2759.953</c:v>
                      </c:pt>
                      <c:pt idx="123">
                        <c:v>2748.2359999999999</c:v>
                      </c:pt>
                      <c:pt idx="124">
                        <c:v>2712.8</c:v>
                      </c:pt>
                      <c:pt idx="125">
                        <c:v>2692.2660000000001</c:v>
                      </c:pt>
                      <c:pt idx="126">
                        <c:v>2659.6109999999999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2529.48</c:v>
                      </c:pt>
                      <c:pt idx="130">
                        <c:v>2491.0329999999999</c:v>
                      </c:pt>
                      <c:pt idx="131">
                        <c:v>2475.6419999999998</c:v>
                      </c:pt>
                      <c:pt idx="132">
                        <c:v>2436.3389999999999</c:v>
                      </c:pt>
                      <c:pt idx="133">
                        <c:v>2427.806</c:v>
                      </c:pt>
                      <c:pt idx="134">
                        <c:v>2391.8359999999998</c:v>
                      </c:pt>
                      <c:pt idx="135">
                        <c:v>2358.3440000000001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Banking</c:v>
                        </c:pt>
                        <c:pt idx="4">
                          <c:v>Electricity Supply</c:v>
                        </c:pt>
                        <c:pt idx="6">
                          <c:v>General Insurance</c:v>
                        </c:pt>
                        <c:pt idx="16">
                          <c:v>Electricity Distribution</c:v>
                        </c:pt>
                        <c:pt idx="21">
                          <c:v>Supermarkets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and SX</c:v>
                        </c:pt>
                        <c:pt idx="46">
                          <c:v>Hardware and Building Supplies Retailing</c:v>
                        </c:pt>
                        <c:pt idx="54">
                          <c:v>Wired Telecom.</c:v>
                        </c:pt>
                        <c:pt idx="57">
                          <c:v>Liquor and Other Food Rtl.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1D7-8CF5-462B-A27C-D198BBB5A450}"/>
                  </c:ext>
                </c:extLst>
              </c15:ser>
            </c15:filteredBubbleSeries>
            <c15:filteredBubble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One</c:v>
                      </c:pt>
                    </c:strCache>
                  </c:strRef>
                </c:tx>
                <c:spPr>
                  <a:solidFill>
                    <a:srgbClr val="F8A866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D151EBEA-4F40-41F2-932D-1CB8B20F631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8-8CF5-462B-A27C-D198BBB5A450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F90151F5-EF06-48A6-97D0-7FC139C3C52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9-8CF5-462B-A27C-D198BBB5A450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930816A5-D761-445C-9B96-55BAB778EE1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A-8CF5-462B-A27C-D198BBB5A450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CEBCB95C-DA21-4BE8-959F-F445FD4FA0B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B-8CF5-462B-A27C-D198BBB5A450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4B7BBDE7-7739-4368-BA7E-7C2080DD921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C-8CF5-462B-A27C-D198BBB5A450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AC205E0A-BDB8-4483-B794-49E4105DB38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D-8CF5-462B-A27C-D198BBB5A450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D373E179-0CCF-4824-80A5-A4A748EE530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E-8CF5-462B-A27C-D198BBB5A450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17A1FE6A-E4D8-48C9-ABAB-70A10A7A2B8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F-8CF5-462B-A27C-D198BBB5A450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55B23303-0740-4E5B-AB29-9756F4F568A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0-8CF5-462B-A27C-D198BBB5A450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B36B17A3-9C57-42D0-9809-A20AC426899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1-8CF5-462B-A27C-D198BBB5A450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EC7E6B20-E30D-4C58-8262-3353D5C4896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2-8CF5-462B-A27C-D198BBB5A450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6788A6D6-D1AD-463D-B47C-1042B7DF009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3-8CF5-462B-A27C-D198BBB5A450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831FF2F0-5282-41BF-99B4-84EDAD4EC6A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4-8CF5-462B-A27C-D198BBB5A450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C599BDDA-2D9D-42A5-ADF2-6CEC552202F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5-8CF5-462B-A27C-D198BBB5A450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FEA27492-6746-4619-8F88-34E349217A6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6-8CF5-462B-A27C-D198BBB5A450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C3896C33-2F07-43C2-BD0A-F42B5EE0152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7-8CF5-462B-A27C-D198BBB5A450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3D5D0B36-3B10-4DFD-8B98-BC9EA7A99E2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8-8CF5-462B-A27C-D198BBB5A450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328C4074-670D-4DEB-9A95-3875A85E8F3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9-8CF5-462B-A27C-D198BBB5A450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E5BB2215-142C-4D7C-9459-5B6ECF7E2BC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A-8CF5-462B-A27C-D198BBB5A450}"/>
                      </c:ext>
                    </c:extLst>
                  </c:dLbl>
                  <c:dLbl>
                    <c:idx val="19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566ECF6B-B819-49A5-9DA7-75EE643324B3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B-8CF5-462B-A27C-D198BBB5A450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77101F8C-EDC4-4167-9A03-68B96A855F4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C-8CF5-462B-A27C-D198BBB5A450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4AE38309-CA54-4EFD-8B6C-35EB812BF9E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D-8CF5-462B-A27C-D198BBB5A450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C5E14015-4CDF-4AF1-A2E7-84BFABBAC41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E-8CF5-462B-A27C-D198BBB5A450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B00ACEB9-21F1-4356-AB18-DDA59B67E48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F-8CF5-462B-A27C-D198BBB5A450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685D3EA9-A60E-49F2-9FFC-83F076E880F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0-8CF5-462B-A27C-D198BBB5A450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96E2C926-02F5-4E47-B986-81D2D2F2314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1-8CF5-462B-A27C-D198BBB5A450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45C0A3F0-FD74-4A4F-AA92-D213ECFCFA8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2-8CF5-462B-A27C-D198BBB5A450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750434D7-4CF1-47A8-98FE-087EE6B619E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3-8CF5-462B-A27C-D198BBB5A450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DD48923B-561D-49B9-A7F7-77560B80D93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4-8CF5-462B-A27C-D198BBB5A450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108B1F08-0CCC-41EA-8671-7275B14BE2B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5-8CF5-462B-A27C-D198BBB5A450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AFBFF89D-2C63-49B5-A5AE-19F7818C05D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6-8CF5-462B-A27C-D198BBB5A450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B297D60C-EBCD-4A43-965F-437D7E58B2A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7-8CF5-462B-A27C-D198BBB5A450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F77647DF-C45E-4E21-BCE0-B79A6485265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8-8CF5-462B-A27C-D198BBB5A450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C5B374B1-A3CE-43FE-84B1-33624EAB2D8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9-8CF5-462B-A27C-D198BBB5A450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B3556312-3616-405B-B955-432AEDBCDA3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A-8CF5-462B-A27C-D198BBB5A450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912D4065-6E50-4F56-A5DC-EFC842B2A91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B-8CF5-462B-A27C-D198BBB5A450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7DBBA7DB-969A-4973-8C57-45FF601E996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C-8CF5-462B-A27C-D198BBB5A450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9E414569-6D2C-41DC-88F7-152E64A0193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D-8CF5-462B-A27C-D198BBB5A450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9930966D-A13F-4D3D-9D41-8D2D5499798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E-8CF5-462B-A27C-D198BBB5A450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E27519AC-3D7B-4702-BB33-6B4D904789E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F-8CF5-462B-A27C-D198BBB5A450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C6D02F3D-C0D5-4DF6-8303-9FED0198C1D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0-8CF5-462B-A27C-D198BBB5A450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B598E8D6-7675-40C9-8417-0978AFE3666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1-8CF5-462B-A27C-D198BBB5A450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BCD962DF-EFEF-4A32-BB6E-E280EFAC52B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2-8CF5-462B-A27C-D198BBB5A450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CB1DBEBA-FC3E-4AF5-96C1-E2C0EF05329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3-8CF5-462B-A27C-D198BBB5A450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0F0887D8-41E6-4C88-885A-D62F10FFBB6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4-8CF5-462B-A27C-D198BBB5A450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6D17648E-7492-4819-8030-0EBACAAB093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5-8CF5-462B-A27C-D198BBB5A450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161CF12E-74EC-4B48-BCE3-5312984C4C0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6-8CF5-462B-A27C-D198BBB5A450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6129B591-236A-4287-8273-82727F907B0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7-8CF5-462B-A27C-D198BBB5A450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5FD3101E-3307-4A24-A016-E197A603311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8-8CF5-462B-A27C-D198BBB5A450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40C09057-C98A-4E36-BC06-556C6802CF4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9-8CF5-462B-A27C-D198BBB5A450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D3F4CB94-30E0-4BEE-A142-B3DC03C96A5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A-8CF5-462B-A27C-D198BBB5A450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B7C38380-16F1-439A-BE0F-D4EED4B511D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B-8CF5-462B-A27C-D198BBB5A450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F3920BE8-CAD3-486A-948B-D4C0BD4F08D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C-8CF5-462B-A27C-D198BBB5A450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4F1C2812-2D80-40ED-B085-44AFE809936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D-8CF5-462B-A27C-D198BBB5A450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AFE60B2E-6B81-40AA-A2FB-C9CB16424A1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E-8CF5-462B-A27C-D198BBB5A450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7F840A38-5EED-426C-B29E-A260C09C401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F-8CF5-462B-A27C-D198BBB5A450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0F233BC0-C4A4-4F2C-8040-43D85EF555C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0-8CF5-462B-A27C-D198BBB5A450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137A3E4B-E07A-4D2D-8583-5C975B6687F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1-8CF5-462B-A27C-D198BBB5A450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CEC38BD9-F57C-47F3-968A-2691BF8F80A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2-8CF5-462B-A27C-D198BBB5A450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713C2A9A-6F48-44BB-9944-7FDF4BF574B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3-8CF5-462B-A27C-D198BBB5A450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FC76B88F-7F68-49F1-81A8-3DDF7D578D3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4-8CF5-462B-A27C-D198BBB5A450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D3DA60D6-EE31-4B87-A5D3-62D53B728A2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5-8CF5-462B-A27C-D198BBB5A450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FEC1A548-97BD-421E-A095-3F21731814A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6-8CF5-462B-A27C-D198BBB5A450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E714689E-47BE-4204-9551-9478E1EBC0F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7-8CF5-462B-A27C-D198BBB5A450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F3D4D537-EEC7-47D2-B77E-1B95D4843E1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8-8CF5-462B-A27C-D198BBB5A450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0E8FE88E-32C0-4C1E-869B-6E85D602CC5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9-8CF5-462B-A27C-D198BBB5A450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441FD9F1-59C9-4574-89E7-D57DC11BBAE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A-8CF5-462B-A27C-D198BBB5A450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F3DE8D9E-0078-4006-8546-FDD6BF08AC8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B-8CF5-462B-A27C-D198BBB5A450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9172716A-4778-4CB9-96A9-8625F821DD8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C-8CF5-462B-A27C-D198BBB5A450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E1F98C56-CF4C-4F43-ABD4-F20CEF3B9AD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D-8CF5-462B-A27C-D198BBB5A450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F83E89DF-183A-44BA-8E4B-B3B362D2C90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E-8CF5-462B-A27C-D198BBB5A450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042E93B2-E13E-4D4A-98A5-99F1CF7636D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F-8CF5-462B-A27C-D198BBB5A450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DBE4135D-8C60-4450-B225-9E501F1C426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0-8CF5-462B-A27C-D198BBB5A450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CECDE96F-DD3D-47FB-A037-AAE74F82D6E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1-8CF5-462B-A27C-D198BBB5A450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98F2DAF2-B61B-4612-9A54-BE8F7D358DD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2-8CF5-462B-A27C-D198BBB5A450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36788DC8-37FD-4441-93B6-70A4707FB37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3-8CF5-462B-A27C-D198BBB5A450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6D6F5403-6DE5-4212-BDAC-E85D9FFBE7C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4-8CF5-462B-A27C-D198BBB5A450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50F8C73F-9265-47A1-801B-A1DC54C03C0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5-8CF5-462B-A27C-D198BBB5A450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E24994A6-F3AA-4958-8DC6-3F5E4A44965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6-8CF5-462B-A27C-D198BBB5A450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B25969C5-3CDF-48D3-8903-C0695A58A6B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7-8CF5-462B-A27C-D198BBB5A450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8E1309A6-4734-448F-B8FC-4408DBD8A63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8-8CF5-462B-A27C-D198BBB5A450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1433FCFC-3402-42E8-9676-DBBC2835040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9-8CF5-462B-A27C-D198BBB5A450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1DF17E5E-0E0C-4CB1-BCA3-BC8DB9ED572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A-8CF5-462B-A27C-D198BBB5A450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B-8CF5-462B-A27C-D198BBB5A450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C-8CF5-462B-A27C-D198BBB5A450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D-8CF5-462B-A27C-D198BBB5A450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E-8CF5-462B-A27C-D198BBB5A450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F-8CF5-462B-A27C-D198BBB5A450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0-8CF5-462B-A27C-D198BBB5A450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1-8CF5-462B-A27C-D198BBB5A450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2-8CF5-462B-A27C-D198BBB5A450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3-8CF5-462B-A27C-D198BBB5A450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4-8CF5-462B-A27C-D198BBB5A450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5-8CF5-462B-A27C-D198BBB5A450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6-8CF5-462B-A27C-D198BBB5A450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7-8CF5-462B-A27C-D198BBB5A450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8-8CF5-462B-A27C-D198BBB5A450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9-8CF5-462B-A27C-D198BBB5A450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A-8CF5-462B-A27C-D198BBB5A450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B-8CF5-462B-A27C-D198BBB5A450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C-8CF5-462B-A27C-D198BBB5A450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D-8CF5-462B-A27C-D198BBB5A450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E-8CF5-462B-A27C-D198BBB5A450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F-8CF5-462B-A27C-D198BBB5A450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0-8CF5-462B-A27C-D198BBB5A450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1-8CF5-462B-A27C-D198BBB5A450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2-8CF5-462B-A27C-D198BBB5A450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3-8CF5-462B-A27C-D198BBB5A450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4-8CF5-462B-A27C-D198BBB5A450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5-8CF5-462B-A27C-D198BBB5A450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6-8CF5-462B-A27C-D198BBB5A450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7-8CF5-462B-A27C-D198BBB5A450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8-8CF5-462B-A27C-D198BBB5A450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9-8CF5-462B-A27C-D198BBB5A450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A-8CF5-462B-A27C-D198BBB5A450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B-8CF5-462B-A27C-D198BBB5A450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C-8CF5-462B-A27C-D198BBB5A450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D-8CF5-462B-A27C-D198BBB5A450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E-8CF5-462B-A27C-D198BBB5A450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F-8CF5-462B-A27C-D198BBB5A450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0-8CF5-462B-A27C-D198BBB5A450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1-8CF5-462B-A27C-D198BBB5A450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2-8CF5-462B-A27C-D198BBB5A450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3-8CF5-462B-A27C-D198BBB5A450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4-8CF5-462B-A27C-D198BBB5A450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5-8CF5-462B-A27C-D198BBB5A450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6-8CF5-462B-A27C-D198BBB5A450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7-8CF5-462B-A27C-D198BBB5A450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8-8CF5-462B-A27C-D198BBB5A450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9-8CF5-462B-A27C-D198BBB5A450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A-8CF5-462B-A27C-D198BBB5A450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B-8CF5-462B-A27C-D198BBB5A450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C-8CF5-462B-A27C-D198BBB5A450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D-8CF5-462B-A27C-D198BBB5A450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E-8CF5-462B-A27C-D198BBB5A450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F-8CF5-462B-A27C-D198BBB5A450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60-8CF5-462B-A27C-D198BBB5A450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1.168026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6.4725229999999998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3.7034410000000002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1.090009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6.3586090000000004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5.196974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27.05743</c:v>
                      </c:pt>
                      <c:pt idx="51">
                        <c:v>2.925608</c:v>
                      </c:pt>
                      <c:pt idx="52">
                        <c:v>71.900000000000006</c:v>
                      </c:pt>
                      <c:pt idx="53">
                        <c:v>42.5</c:v>
                      </c:pt>
                      <c:pt idx="54">
                        <c:v>85.5</c:v>
                      </c:pt>
                      <c:pt idx="55">
                        <c:v>65</c:v>
                      </c:pt>
                      <c:pt idx="56">
                        <c:v>43.5</c:v>
                      </c:pt>
                      <c:pt idx="57">
                        <c:v>35.934910000000002</c:v>
                      </c:pt>
                      <c:pt idx="58">
                        <c:v>7.6957089999999999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3.6010779999999998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8.4579170000000001</c:v>
                      </c:pt>
                      <c:pt idx="75">
                        <c:v>23.9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33.700000000000003</c:v>
                      </c:pt>
                      <c:pt idx="79">
                        <c:v>12.8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1.9445060000000001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20.54711</c:v>
                      </c:pt>
                      <c:pt idx="90">
                        <c:v>0.46815899999999999</c:v>
                      </c:pt>
                      <c:pt idx="91">
                        <c:v>31.2</c:v>
                      </c:pt>
                      <c:pt idx="92">
                        <c:v>65.3</c:v>
                      </c:pt>
                      <c:pt idx="93">
                        <c:v>75.3</c:v>
                      </c:pt>
                      <c:pt idx="94">
                        <c:v>1.309642</c:v>
                      </c:pt>
                      <c:pt idx="95">
                        <c:v>74.599999999999994</c:v>
                      </c:pt>
                      <c:pt idx="96">
                        <c:v>11.94975</c:v>
                      </c:pt>
                      <c:pt idx="97">
                        <c:v>21.5</c:v>
                      </c:pt>
                      <c:pt idx="98">
                        <c:v>30.542169999999999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5.9</c:v>
                      </c:pt>
                      <c:pt idx="104">
                        <c:v>-11.287290086759254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18.013159999999999</c:v>
                      </c:pt>
                      <c:pt idx="119">
                        <c:v>29.8</c:v>
                      </c:pt>
                      <c:pt idx="120">
                        <c:v>-10.242866203666054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19.471550000000001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51.2</c:v>
                      </c:pt>
                      <c:pt idx="146">
                        <c:v>22.1</c:v>
                      </c:pt>
                      <c:pt idx="147">
                        <c:v>44.2</c:v>
                      </c:pt>
                      <c:pt idx="148">
                        <c:v>23.09759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42.844360000000002</c:v>
                      </c:pt>
                      <c:pt idx="158">
                        <c:v>-13.380811282629519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16.388639999999999</c:v>
                      </c:pt>
                      <c:pt idx="163">
                        <c:v>58.3</c:v>
                      </c:pt>
                      <c:pt idx="164">
                        <c:v>57.9</c:v>
                      </c:pt>
                      <c:pt idx="165">
                        <c:v>31.5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21.783609999999999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64.3</c:v>
                      </c:pt>
                      <c:pt idx="178">
                        <c:v>39.6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-5</c:v>
                      </c:pt>
                      <c:pt idx="192">
                        <c:v>-5</c:v>
                      </c:pt>
                      <c:pt idx="193">
                        <c:v>-5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15.04561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6.181254</c:v>
                      </c:pt>
                      <c:pt idx="32">
                        <c:v>-99</c:v>
                      </c:pt>
                      <c:pt idx="33">
                        <c:v>13.17595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3.8047930000000001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10.03144</c:v>
                      </c:pt>
                      <c:pt idx="49">
                        <c:v>7.770378</c:v>
                      </c:pt>
                      <c:pt idx="50">
                        <c:v>-99</c:v>
                      </c:pt>
                      <c:pt idx="51">
                        <c:v>10.063829999999999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25.648589999999999</c:v>
                      </c:pt>
                      <c:pt idx="55">
                        <c:v>9.0322829999999996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11.703329999999999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6.5029589999999997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14.359109999999999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-99</c:v>
                      </c:pt>
                      <c:pt idx="142">
                        <c:v>-99</c:v>
                      </c:pt>
                      <c:pt idx="143">
                        <c:v>-99</c:v>
                      </c:pt>
                      <c:pt idx="144">
                        <c:v>-99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-99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-99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-99</c:v>
                      </c:pt>
                      <c:pt idx="165">
                        <c:v>-99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-99</c:v>
                      </c:pt>
                      <c:pt idx="178">
                        <c:v>-99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-99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-99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194768.7</c:v>
                      </c:pt>
                      <c:pt idx="1">
                        <c:v>124625.1</c:v>
                      </c:pt>
                      <c:pt idx="2">
                        <c:v>90006.09</c:v>
                      </c:pt>
                      <c:pt idx="3">
                        <c:v>81195.3</c:v>
                      </c:pt>
                      <c:pt idx="4">
                        <c:v>57994.239999999998</c:v>
                      </c:pt>
                      <c:pt idx="5">
                        <c:v>52551.35</c:v>
                      </c:pt>
                      <c:pt idx="6">
                        <c:v>52148.45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44273.59</c:v>
                      </c:pt>
                      <c:pt idx="10">
                        <c:v>33302.730000000003</c:v>
                      </c:pt>
                      <c:pt idx="11">
                        <c:v>32727.67</c:v>
                      </c:pt>
                      <c:pt idx="12">
                        <c:v>32226.16</c:v>
                      </c:pt>
                      <c:pt idx="13">
                        <c:v>29818.86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25409.21</c:v>
                      </c:pt>
                      <c:pt idx="17">
                        <c:v>24764.01</c:v>
                      </c:pt>
                      <c:pt idx="18">
                        <c:v>21946.01</c:v>
                      </c:pt>
                      <c:pt idx="19">
                        <c:v>21853.97</c:v>
                      </c:pt>
                      <c:pt idx="20">
                        <c:v>20664.37</c:v>
                      </c:pt>
                      <c:pt idx="21">
                        <c:v>20171.04</c:v>
                      </c:pt>
                      <c:pt idx="22">
                        <c:v>19650</c:v>
                      </c:pt>
                      <c:pt idx="23">
                        <c:v>19625.759999999998</c:v>
                      </c:pt>
                      <c:pt idx="24">
                        <c:v>18965.07</c:v>
                      </c:pt>
                      <c:pt idx="25">
                        <c:v>18498.64</c:v>
                      </c:pt>
                      <c:pt idx="26">
                        <c:v>17851.439999999999</c:v>
                      </c:pt>
                      <c:pt idx="27">
                        <c:v>15473.29</c:v>
                      </c:pt>
                      <c:pt idx="28">
                        <c:v>15234.08</c:v>
                      </c:pt>
                      <c:pt idx="29">
                        <c:v>15116.19</c:v>
                      </c:pt>
                      <c:pt idx="30">
                        <c:v>14111.09</c:v>
                      </c:pt>
                      <c:pt idx="31">
                        <c:v>14095.67</c:v>
                      </c:pt>
                      <c:pt idx="32">
                        <c:v>14080.64</c:v>
                      </c:pt>
                      <c:pt idx="33">
                        <c:v>14004.84</c:v>
                      </c:pt>
                      <c:pt idx="34">
                        <c:v>13949.77</c:v>
                      </c:pt>
                      <c:pt idx="35">
                        <c:v>13177.87</c:v>
                      </c:pt>
                      <c:pt idx="36">
                        <c:v>12550.42</c:v>
                      </c:pt>
                      <c:pt idx="37">
                        <c:v>12260.43</c:v>
                      </c:pt>
                      <c:pt idx="38">
                        <c:v>12038.35</c:v>
                      </c:pt>
                      <c:pt idx="39">
                        <c:v>11653.08</c:v>
                      </c:pt>
                      <c:pt idx="40">
                        <c:v>11551.53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10766.8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10324.35</c:v>
                      </c:pt>
                      <c:pt idx="47">
                        <c:v>9673.08</c:v>
                      </c:pt>
                      <c:pt idx="48">
                        <c:v>9590.4150000000009</c:v>
                      </c:pt>
                      <c:pt idx="49">
                        <c:v>9508.6939999999995</c:v>
                      </c:pt>
                      <c:pt idx="50">
                        <c:v>9460.6329999999998</c:v>
                      </c:pt>
                      <c:pt idx="51">
                        <c:v>9414.6350000000002</c:v>
                      </c:pt>
                      <c:pt idx="52">
                        <c:v>9070.4369999999999</c:v>
                      </c:pt>
                      <c:pt idx="53">
                        <c:v>9044.0740000000005</c:v>
                      </c:pt>
                      <c:pt idx="54">
                        <c:v>9035.0529999999999</c:v>
                      </c:pt>
                      <c:pt idx="55">
                        <c:v>8974.241</c:v>
                      </c:pt>
                      <c:pt idx="56">
                        <c:v>8916.7090000000007</c:v>
                      </c:pt>
                      <c:pt idx="57">
                        <c:v>8865.1710000000003</c:v>
                      </c:pt>
                      <c:pt idx="58">
                        <c:v>8549.0820000000003</c:v>
                      </c:pt>
                      <c:pt idx="59">
                        <c:v>8380.2129999999997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7410.3379999999997</c:v>
                      </c:pt>
                      <c:pt idx="63">
                        <c:v>7067.3149999999996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6500.3010000000004</c:v>
                      </c:pt>
                      <c:pt idx="67">
                        <c:v>6444.1419999999998</c:v>
                      </c:pt>
                      <c:pt idx="68">
                        <c:v>6334.2659999999996</c:v>
                      </c:pt>
                      <c:pt idx="69">
                        <c:v>6316.8469999999998</c:v>
                      </c:pt>
                      <c:pt idx="70">
                        <c:v>6253.8590000000004</c:v>
                      </c:pt>
                      <c:pt idx="71">
                        <c:v>6201.9539999999997</c:v>
                      </c:pt>
                      <c:pt idx="72">
                        <c:v>6146.9430000000002</c:v>
                      </c:pt>
                      <c:pt idx="73">
                        <c:v>6131.3310000000001</c:v>
                      </c:pt>
                      <c:pt idx="74">
                        <c:v>5815.4210000000003</c:v>
                      </c:pt>
                      <c:pt idx="75">
                        <c:v>5783.5420000000004</c:v>
                      </c:pt>
                      <c:pt idx="76">
                        <c:v>5432.7690000000002</c:v>
                      </c:pt>
                      <c:pt idx="77">
                        <c:v>5318.2650000000003</c:v>
                      </c:pt>
                      <c:pt idx="78">
                        <c:v>5262.2020000000002</c:v>
                      </c:pt>
                      <c:pt idx="79">
                        <c:v>5201.87</c:v>
                      </c:pt>
                      <c:pt idx="80">
                        <c:v>5122.88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4878.1440000000002</c:v>
                      </c:pt>
                      <c:pt idx="84">
                        <c:v>4575.0619999999999</c:v>
                      </c:pt>
                      <c:pt idx="85">
                        <c:v>4503.7290000000003</c:v>
                      </c:pt>
                      <c:pt idx="86">
                        <c:v>4479.79</c:v>
                      </c:pt>
                      <c:pt idx="87">
                        <c:v>4469.8329999999996</c:v>
                      </c:pt>
                      <c:pt idx="88">
                        <c:v>4463.7790000000005</c:v>
                      </c:pt>
                      <c:pt idx="89">
                        <c:v>4444.4470000000001</c:v>
                      </c:pt>
                      <c:pt idx="90">
                        <c:v>4402.9690000000001</c:v>
                      </c:pt>
                      <c:pt idx="91">
                        <c:v>4235.1660000000002</c:v>
                      </c:pt>
                      <c:pt idx="92">
                        <c:v>4234.8230000000003</c:v>
                      </c:pt>
                      <c:pt idx="93">
                        <c:v>4156.634</c:v>
                      </c:pt>
                      <c:pt idx="94">
                        <c:v>4142.9859999999999</c:v>
                      </c:pt>
                      <c:pt idx="95">
                        <c:v>4065</c:v>
                      </c:pt>
                      <c:pt idx="96">
                        <c:v>4011.011</c:v>
                      </c:pt>
                      <c:pt idx="97">
                        <c:v>3957.0079999999998</c:v>
                      </c:pt>
                      <c:pt idx="98">
                        <c:v>3903.9929999999999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3779.9070000000002</c:v>
                      </c:pt>
                      <c:pt idx="102">
                        <c:v>3758.3939999999998</c:v>
                      </c:pt>
                      <c:pt idx="103">
                        <c:v>3635.837</c:v>
                      </c:pt>
                      <c:pt idx="104">
                        <c:v>3623.5659999999998</c:v>
                      </c:pt>
                      <c:pt idx="105">
                        <c:v>3606.8939999999998</c:v>
                      </c:pt>
                      <c:pt idx="106">
                        <c:v>3591.2109999999998</c:v>
                      </c:pt>
                      <c:pt idx="107">
                        <c:v>3551.105</c:v>
                      </c:pt>
                      <c:pt idx="108">
                        <c:v>3500.7330000000002</c:v>
                      </c:pt>
                      <c:pt idx="109">
                        <c:v>3301.9349999999999</c:v>
                      </c:pt>
                      <c:pt idx="110">
                        <c:v>3252.6149999999998</c:v>
                      </c:pt>
                      <c:pt idx="111">
                        <c:v>3206.8310000000001</c:v>
                      </c:pt>
                      <c:pt idx="112">
                        <c:v>3201.5729999999999</c:v>
                      </c:pt>
                      <c:pt idx="113">
                        <c:v>3129.0329999999999</c:v>
                      </c:pt>
                      <c:pt idx="114">
                        <c:v>3065.6660000000002</c:v>
                      </c:pt>
                      <c:pt idx="115">
                        <c:v>2897.4380000000001</c:v>
                      </c:pt>
                      <c:pt idx="116">
                        <c:v>2891.6819999999998</c:v>
                      </c:pt>
                      <c:pt idx="117">
                        <c:v>2854.6880000000001</c:v>
                      </c:pt>
                      <c:pt idx="118">
                        <c:v>2817.8440000000001</c:v>
                      </c:pt>
                      <c:pt idx="119">
                        <c:v>2816.7150000000001</c:v>
                      </c:pt>
                      <c:pt idx="120">
                        <c:v>2806.38</c:v>
                      </c:pt>
                      <c:pt idx="121">
                        <c:v>2797.5010000000002</c:v>
                      </c:pt>
                      <c:pt idx="122">
                        <c:v>2759.953</c:v>
                      </c:pt>
                      <c:pt idx="123">
                        <c:v>2748.2359999999999</c:v>
                      </c:pt>
                      <c:pt idx="124">
                        <c:v>2712.8</c:v>
                      </c:pt>
                      <c:pt idx="125">
                        <c:v>2692.2660000000001</c:v>
                      </c:pt>
                      <c:pt idx="126">
                        <c:v>2659.6109999999999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2529.48</c:v>
                      </c:pt>
                      <c:pt idx="130">
                        <c:v>2491.0329999999999</c:v>
                      </c:pt>
                      <c:pt idx="131">
                        <c:v>2475.6419999999998</c:v>
                      </c:pt>
                      <c:pt idx="132">
                        <c:v>2436.3389999999999</c:v>
                      </c:pt>
                      <c:pt idx="133">
                        <c:v>2427.806</c:v>
                      </c:pt>
                      <c:pt idx="134">
                        <c:v>2391.8359999999998</c:v>
                      </c:pt>
                      <c:pt idx="135">
                        <c:v>2358.3440000000001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Banking</c:v>
                        </c:pt>
                        <c:pt idx="4">
                          <c:v>Electricity Supply</c:v>
                        </c:pt>
                        <c:pt idx="6">
                          <c:v>General Insurance</c:v>
                        </c:pt>
                        <c:pt idx="16">
                          <c:v>Electricity Distribution</c:v>
                        </c:pt>
                        <c:pt idx="21">
                          <c:v>Supermarkets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and SX</c:v>
                        </c:pt>
                        <c:pt idx="46">
                          <c:v>Hardware and Building Supplies Retailing</c:v>
                        </c:pt>
                        <c:pt idx="54">
                          <c:v>Wired Telecom.</c:v>
                        </c:pt>
                        <c:pt idx="57">
                          <c:v>Liquor and Other Food Rtl.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261-8CF5-462B-A27C-D198BBB5A450}"/>
                  </c:ext>
                </c:extLst>
              </c15:ser>
            </c15:filteredBubbleSeries>
          </c:ext>
        </c:extLst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2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Horizontal</c:v>
          </c:tx>
          <c:marker>
            <c:symbol val="square"/>
            <c:size val="5"/>
            <c:spPr>
              <a:ln>
                <a:solidFill>
                  <a:srgbClr val="FFFFFF"/>
                </a:solidFill>
              </a:ln>
            </c:spPr>
          </c:marker>
          <c:dPt>
            <c:idx val="0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5AD-4F5A-A1D9-CDC08A5FCE31}"/>
              </c:ext>
            </c:extLst>
          </c:dPt>
          <c:dPt>
            <c:idx val="1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65AD-4F5A-A1D9-CDC08A5FCE31}"/>
              </c:ext>
            </c:extLst>
          </c:dPt>
          <c:dPt>
            <c:idx val="2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65AD-4F5A-A1D9-CDC08A5FCE31}"/>
              </c:ext>
            </c:extLst>
          </c:dPt>
          <c:dPt>
            <c:idx val="3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65AD-4F5A-A1D9-CDC08A5FCE31}"/>
              </c:ext>
            </c:extLst>
          </c:dPt>
          <c:dPt>
            <c:idx val="4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65AD-4F5A-A1D9-CDC08A5FCE31}"/>
              </c:ext>
            </c:extLst>
          </c:dPt>
          <c:dPt>
            <c:idx val="5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65AD-4F5A-A1D9-CDC08A5FCE31}"/>
              </c:ext>
            </c:extLst>
          </c:dPt>
          <c:dPt>
            <c:idx val="6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C-65AD-4F5A-A1D9-CDC08A5FCE31}"/>
              </c:ext>
            </c:extLst>
          </c:dPt>
          <c:dPt>
            <c:idx val="7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62121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65AD-4F5A-A1D9-CDC08A5FCE31}"/>
              </c:ext>
            </c:extLst>
          </c:dPt>
          <c:dPt>
            <c:idx val="8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0-65AD-4F5A-A1D9-CDC08A5FCE31}"/>
              </c:ext>
            </c:extLst>
          </c:dPt>
          <c:dPt>
            <c:idx val="9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65AD-4F5A-A1D9-CDC08A5FCE31}"/>
              </c:ext>
            </c:extLst>
          </c:dPt>
          <c:xVal>
            <c:numRef>
              <c:f>Sheet1!$J$2:$J$9</c:f>
              <c:numCache>
                <c:formatCode>General</c:formatCode>
                <c:ptCount val="8"/>
                <c:pt idx="0">
                  <c:v>13.528572</c:v>
                </c:pt>
                <c:pt idx="1">
                  <c:v>54.232897000000001</c:v>
                </c:pt>
                <c:pt idx="2">
                  <c:v>24</c:v>
                </c:pt>
                <c:pt idx="3">
                  <c:v>24</c:v>
                </c:pt>
              </c:numCache>
            </c:numRef>
          </c:xVal>
          <c:yVal>
            <c:numRef>
              <c:f>Sheet1!$K$2:$K$9</c:f>
              <c:numCache>
                <c:formatCode>General</c:formatCode>
                <c:ptCount val="8"/>
                <c:pt idx="0">
                  <c:v>9.4043825999999999</c:v>
                </c:pt>
                <c:pt idx="1">
                  <c:v>11.066283</c:v>
                </c:pt>
                <c:pt idx="2">
                  <c:v>-22.3</c:v>
                </c:pt>
                <c:pt idx="3">
                  <c:v>-17.8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65AD-4F5A-A1D9-CDC08A5FCE31}"/>
            </c:ext>
          </c:extLst>
        </c:ser>
        <c:ser>
          <c:idx val="1"/>
          <c:order val="1"/>
          <c:tx>
            <c:v>Vertical</c:v>
          </c:tx>
          <c:marker>
            <c:symbol val="square"/>
            <c:size val="5"/>
            <c:spPr>
              <a:ln>
                <a:solidFill>
                  <a:srgbClr val="FFFFFF"/>
                </a:solidFill>
              </a:ln>
            </c:spPr>
          </c:marker>
          <c:dPt>
            <c:idx val="0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65AD-4F5A-A1D9-CDC08A5FCE31}"/>
              </c:ext>
            </c:extLst>
          </c:dPt>
          <c:dPt>
            <c:idx val="1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6-65AD-4F5A-A1D9-CDC08A5FCE31}"/>
              </c:ext>
            </c:extLst>
          </c:dPt>
          <c:dPt>
            <c:idx val="2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8-65AD-4F5A-A1D9-CDC08A5FCE31}"/>
              </c:ext>
            </c:extLst>
          </c:dPt>
          <c:dPt>
            <c:idx val="3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A-65AD-4F5A-A1D9-CDC08A5FCE31}"/>
              </c:ext>
            </c:extLst>
          </c:dPt>
          <c:dPt>
            <c:idx val="4"/>
            <c:marker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C-65AD-4F5A-A1D9-CDC08A5FCE31}"/>
              </c:ext>
            </c:extLst>
          </c:dPt>
          <c:dPt>
            <c:idx val="5"/>
            <c:marker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E-65AD-4F5A-A1D9-CDC08A5FCE31}"/>
              </c:ext>
            </c:extLst>
          </c:dPt>
          <c:dPt>
            <c:idx val="6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20-65AD-4F5A-A1D9-CDC08A5FCE31}"/>
              </c:ext>
            </c:extLst>
          </c:dPt>
          <c:dPt>
            <c:idx val="7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621214"/>
                </a:solidFill>
              </a:ln>
            </c:spPr>
            <c:extLst>
              <c:ext xmlns:c16="http://schemas.microsoft.com/office/drawing/2014/chart" uri="{C3380CC4-5D6E-409C-BE32-E72D297353CC}">
                <c16:uniqueId val="{00000022-65AD-4F5A-A1D9-CDC08A5FCE31}"/>
              </c:ext>
            </c:extLst>
          </c:dPt>
          <c:dPt>
            <c:idx val="8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24-65AD-4F5A-A1D9-CDC08A5FCE31}"/>
              </c:ext>
            </c:extLst>
          </c:dPt>
          <c:dPt>
            <c:idx val="9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6-65AD-4F5A-A1D9-CDC08A5FCE31}"/>
              </c:ext>
            </c:extLst>
          </c:dPt>
          <c:xVal>
            <c:numRef>
              <c:f>Sheet1!$N$2:$N$9</c:f>
              <c:numCache>
                <c:formatCode>General</c:formatCode>
                <c:ptCount val="8"/>
                <c:pt idx="0">
                  <c:v>30.097819999999999</c:v>
                </c:pt>
                <c:pt idx="1">
                  <c:v>30.097819999999999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Sheet1!$M$2:$M$9</c:f>
              <c:numCache>
                <c:formatCode>General</c:formatCode>
                <c:ptCount val="8"/>
                <c:pt idx="0">
                  <c:v>6.3966010000000004</c:v>
                </c:pt>
                <c:pt idx="1">
                  <c:v>14.151999</c:v>
                </c:pt>
                <c:pt idx="2">
                  <c:v>-20.55</c:v>
                </c:pt>
                <c:pt idx="3">
                  <c:v>-19.55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7-65AD-4F5A-A1D9-CDC08A5FC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Gridlines</c:v>
                </c:tx>
                <c:spPr>
                  <a:ln w="9525">
                    <a:solidFill>
                      <a:srgbClr val="6A737B">
                        <a:lumMod val="40000"/>
                        <a:lumOff val="60000"/>
                      </a:srgbClr>
                    </a:solidFill>
                  </a:ln>
                </c:spPr>
                <c:marker>
                  <c:symbol val="none"/>
                </c:marker>
                <c:dPt>
                  <c:idx val="1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9-65AD-4F5A-A1D9-CDC08A5FCE31}"/>
                    </c:ext>
                  </c:extLst>
                </c:dPt>
                <c:dPt>
                  <c:idx val="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B-65AD-4F5A-A1D9-CDC08A5FCE31}"/>
                    </c:ext>
                  </c:extLst>
                </c:dPt>
                <c:dPt>
                  <c:idx val="3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D-65AD-4F5A-A1D9-CDC08A5FCE31}"/>
                    </c:ext>
                  </c:extLst>
                </c:dPt>
                <c:dPt>
                  <c:idx val="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F-65AD-4F5A-A1D9-CDC08A5FCE31}"/>
                    </c:ext>
                  </c:extLst>
                </c:dPt>
                <c:dPt>
                  <c:idx val="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1-65AD-4F5A-A1D9-CDC08A5FCE31}"/>
                    </c:ext>
                  </c:extLst>
                </c:dPt>
                <c:dPt>
                  <c:idx val="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3-65AD-4F5A-A1D9-CDC08A5FCE31}"/>
                    </c:ext>
                  </c:extLst>
                </c:dPt>
                <c:dPt>
                  <c:idx val="9"/>
                  <c:bubble3D val="0"/>
                  <c:spPr>
                    <a:ln w="19050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35-65AD-4F5A-A1D9-CDC08A5FCE31}"/>
                    </c:ext>
                  </c:extLst>
                </c:dPt>
                <c:dPt>
                  <c:idx val="10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7-65AD-4F5A-A1D9-CDC08A5FCE31}"/>
                    </c:ext>
                  </c:extLst>
                </c:dPt>
                <c:dPt>
                  <c:idx val="1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9-65AD-4F5A-A1D9-CDC08A5FCE31}"/>
                    </c:ext>
                  </c:extLst>
                </c:dPt>
                <c:dPt>
                  <c:idx val="1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B-65AD-4F5A-A1D9-CDC08A5FCE31}"/>
                    </c:ext>
                  </c:extLst>
                </c:dPt>
                <c:dPt>
                  <c:idx val="1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D-65AD-4F5A-A1D9-CDC08A5FCE31}"/>
                    </c:ext>
                  </c:extLst>
                </c:dPt>
                <c:dPt>
                  <c:idx val="1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F-65AD-4F5A-A1D9-CDC08A5FCE31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Sheet1!$Q$2:$Q$19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-17</c:v>
                      </c:pt>
                      <c:pt idx="1">
                        <c:v>-3</c:v>
                      </c:pt>
                      <c:pt idx="2">
                        <c:v>0</c:v>
                      </c:pt>
                      <c:pt idx="3">
                        <c:v>100</c:v>
                      </c:pt>
                      <c:pt idx="4">
                        <c:v>-20</c:v>
                      </c:pt>
                      <c:pt idx="5">
                        <c:v>100</c:v>
                      </c:pt>
                      <c:pt idx="6">
                        <c:v>-20</c:v>
                      </c:pt>
                      <c:pt idx="7">
                        <c:v>100</c:v>
                      </c:pt>
                      <c:pt idx="8">
                        <c:v>-20</c:v>
                      </c:pt>
                      <c:pt idx="9">
                        <c:v>100</c:v>
                      </c:pt>
                      <c:pt idx="10">
                        <c:v>-20</c:v>
                      </c:pt>
                      <c:pt idx="11">
                        <c:v>100</c:v>
                      </c:pt>
                      <c:pt idx="12">
                        <c:v>-20</c:v>
                      </c:pt>
                      <c:pt idx="13">
                        <c:v>100</c:v>
                      </c:pt>
                      <c:pt idx="14">
                        <c:v>-20</c:v>
                      </c:pt>
                      <c:pt idx="15">
                        <c:v>100</c:v>
                      </c:pt>
                      <c:pt idx="16">
                        <c:v>-20</c:v>
                      </c:pt>
                      <c:pt idx="17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Sheet1!$P$2:$P$19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-5</c:v>
                      </c:pt>
                      <c:pt idx="5">
                        <c:v>-5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5</c:v>
                      </c:pt>
                      <c:pt idx="9">
                        <c:v>5</c:v>
                      </c:pt>
                      <c:pt idx="10">
                        <c:v>10</c:v>
                      </c:pt>
                      <c:pt idx="11">
                        <c:v>10</c:v>
                      </c:pt>
                      <c:pt idx="12">
                        <c:v>15</c:v>
                      </c:pt>
                      <c:pt idx="13">
                        <c:v>15</c:v>
                      </c:pt>
                      <c:pt idx="14">
                        <c:v>20</c:v>
                      </c:pt>
                      <c:pt idx="15">
                        <c:v>20</c:v>
                      </c:pt>
                      <c:pt idx="16">
                        <c:v>25</c:v>
                      </c:pt>
                      <c:pt idx="17">
                        <c:v>25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40-65AD-4F5A-A1D9-CDC08A5FCE31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Tick marks</c:v>
                </c:tx>
                <c:spPr>
                  <a:ln>
                    <a:noFill/>
                  </a:ln>
                </c:spPr>
                <c:marker>
                  <c:symbol val="none"/>
                </c:marker>
                <c:errBars>
                  <c:errDir val="y"/>
                  <c:errBarType val="minus"/>
                  <c:errValType val="fixedVal"/>
                  <c:noEndCap val="1"/>
                  <c:val val="0.60000000000000009"/>
                </c:errBar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Sheet1!$S$2:$S$7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20</c:v>
                      </c:pt>
                      <c:pt idx="2">
                        <c:v>40</c:v>
                      </c:pt>
                      <c:pt idx="3">
                        <c:v>60</c:v>
                      </c:pt>
                      <c:pt idx="4">
                        <c:v>80</c:v>
                      </c:pt>
                      <c:pt idx="5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Sheet1!$T$2:$T$7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-10</c:v>
                      </c:pt>
                      <c:pt idx="5">
                        <c:v>-10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65AD-4F5A-A1D9-CDC08A5FCE31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2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50.3</c:v>
                </c:pt>
                <c:pt idx="2">
                  <c:v>47</c:v>
                </c:pt>
                <c:pt idx="3">
                  <c:v>62.7</c:v>
                </c:pt>
                <c:pt idx="4">
                  <c:v>33.6</c:v>
                </c:pt>
                <c:pt idx="5">
                  <c:v>21</c:v>
                </c:pt>
                <c:pt idx="6">
                  <c:v>44.3</c:v>
                </c:pt>
                <c:pt idx="7">
                  <c:v>17.7</c:v>
                </c:pt>
                <c:pt idx="8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5-4A4E-80B3-495FF6732F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33.799999999999997</c:v>
                </c:pt>
                <c:pt idx="2">
                  <c:v>25.5</c:v>
                </c:pt>
                <c:pt idx="3">
                  <c:v>26.2</c:v>
                </c:pt>
                <c:pt idx="4">
                  <c:v>29.3</c:v>
                </c:pt>
                <c:pt idx="5">
                  <c:v>19.899999999999999</c:v>
                </c:pt>
                <c:pt idx="6">
                  <c:v>18.5</c:v>
                </c:pt>
                <c:pt idx="7">
                  <c:v>12.2</c:v>
                </c:pt>
                <c:pt idx="8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65-4A4E-80B3-495FF6732F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5.8</c:v>
                </c:pt>
                <c:pt idx="2">
                  <c:v>16.8</c:v>
                </c:pt>
                <c:pt idx="3">
                  <c:v>0</c:v>
                </c:pt>
                <c:pt idx="4">
                  <c:v>8.9</c:v>
                </c:pt>
                <c:pt idx="5">
                  <c:v>14.3</c:v>
                </c:pt>
                <c:pt idx="6">
                  <c:v>0</c:v>
                </c:pt>
                <c:pt idx="7">
                  <c:v>9.3000000000000007</c:v>
                </c:pt>
                <c:pt idx="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65-4A4E-80B3-495FF6732F6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7.1</c:v>
                </c:pt>
                <c:pt idx="5">
                  <c:v>10.1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65-4A4E-80B3-495FF6732F6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10.100000000000009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21.099999999999994</c:v>
                </c:pt>
                <c:pt idx="5">
                  <c:v>34.700000000000003</c:v>
                </c:pt>
                <c:pt idx="6">
                  <c:v>37.200000000000003</c:v>
                </c:pt>
                <c:pt idx="7">
                  <c:v>60.8</c:v>
                </c:pt>
                <c:pt idx="8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65-4A4E-80B3-495FF6732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Newspaper Publishing</c:v>
                      </c:pt>
                      <c:pt idx="2">
                        <c:v>Wireless Telecom.</c:v>
                      </c:pt>
                      <c:pt idx="3">
                        <c:v>Domestic Airlines</c:v>
                      </c:pt>
                      <c:pt idx="4">
                        <c:v>Supermarkets</c:v>
                      </c:pt>
                      <c:pt idx="5">
                        <c:v>Fuel Retailing</c:v>
                      </c:pt>
                      <c:pt idx="6">
                        <c:v>Liquor Retailing</c:v>
                      </c:pt>
                      <c:pt idx="7">
                        <c:v>Diagnostic Imaging Serv.</c:v>
                      </c:pt>
                      <c:pt idx="8">
                        <c:v>Auxiliary Financial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6.6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3-ED65-4A4E-80B3-495FF6732F62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D65-4A4E-80B3-495FF6732F62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ED65-4A4E-80B3-495FF6732F62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ED65-4A4E-80B3-495FF6732F62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ED65-4A4E-80B3-495FF6732F62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ED65-4A4E-80B3-495FF6732F62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ED65-4A4E-80B3-495FF6732F62}"/>
              </c:ext>
            </c:extLst>
          </c:dPt>
          <c:dPt>
            <c:idx val="1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ED65-4A4E-80B3-495FF6732F62}"/>
              </c:ext>
            </c:extLst>
          </c:dPt>
          <c:xVal>
            <c:numRef>
              <c:f>Sheet1!$Y$2:$Y$13</c:f>
              <c:numCache>
                <c:formatCode>General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  <c:pt idx="6">
                  <c:v>80</c:v>
                </c:pt>
                <c:pt idx="7">
                  <c:v>80</c:v>
                </c:pt>
                <c:pt idx="8">
                  <c:v>100</c:v>
                </c:pt>
                <c:pt idx="9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ED65-4A4E-80B3-495FF6732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  <c:extLst>
          <c:ext xmlns:c15="http://schemas.microsoft.com/office/drawing/2012/chart" uri="{02D57815-91ED-43cb-92C2-25804820EDAC}">
            <c15:filteredScatterSeries>
              <c15:ser>
                <c:idx val="7"/>
                <c:order val="7"/>
                <c:tx>
                  <c:v>Value added</c:v>
                </c:tx>
                <c:spPr>
                  <a:ln w="38100" cap="sq">
                    <a:solidFill>
                      <a:srgbClr val="000000"/>
                    </a:solidFill>
                    <a:miter lim="800000"/>
                  </a:ln>
                </c:spPr>
                <c:marker>
                  <c:symbol val="none"/>
                </c:marker>
                <c:dPt>
                  <c:idx val="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5-ED65-4A4E-80B3-495FF6732F62}"/>
                    </c:ext>
                  </c:extLst>
                </c:dPt>
                <c:dPt>
                  <c:idx val="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7-ED65-4A4E-80B3-495FF6732F62}"/>
                    </c:ext>
                  </c:extLst>
                </c:dPt>
                <c:dPt>
                  <c:idx val="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9-ED65-4A4E-80B3-495FF6732F62}"/>
                    </c:ext>
                  </c:extLst>
                </c:dPt>
                <c:dPt>
                  <c:idx val="8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B-ED65-4A4E-80B3-495FF6732F62}"/>
                    </c:ext>
                  </c:extLst>
                </c:dPt>
                <c:dPt>
                  <c:idx val="10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D-ED65-4A4E-80B3-495FF6732F62}"/>
                    </c:ext>
                  </c:extLst>
                </c:dPt>
                <c:dPt>
                  <c:idx val="1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F-ED65-4A4E-80B3-495FF6732F62}"/>
                    </c:ext>
                  </c:extLst>
                </c:dPt>
                <c:dPt>
                  <c:idx val="1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21-ED65-4A4E-80B3-495FF6732F62}"/>
                    </c:ext>
                  </c:extLst>
                </c:dPt>
                <c:dPt>
                  <c:idx val="1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23-ED65-4A4E-80B3-495FF6732F62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Sheet1!$V$2:$V$19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121.49845000000001</c:v>
                      </c:pt>
                      <c:pt idx="1">
                        <c:v>122.50154999999999</c:v>
                      </c:pt>
                      <c:pt idx="2">
                        <c:v>121.47414999999999</c:v>
                      </c:pt>
                      <c:pt idx="3">
                        <c:v>122.52585000000001</c:v>
                      </c:pt>
                      <c:pt idx="4">
                        <c:v>119.74955</c:v>
                      </c:pt>
                      <c:pt idx="5">
                        <c:v>124.25045</c:v>
                      </c:pt>
                      <c:pt idx="6">
                        <c:v>120.834125</c:v>
                      </c:pt>
                      <c:pt idx="7">
                        <c:v>123.165875</c:v>
                      </c:pt>
                      <c:pt idx="8">
                        <c:v>117.523</c:v>
                      </c:pt>
                      <c:pt idx="9">
                        <c:v>126.477</c:v>
                      </c:pt>
                      <c:pt idx="10">
                        <c:v>121.430325</c:v>
                      </c:pt>
                      <c:pt idx="11">
                        <c:v>122.569675</c:v>
                      </c:pt>
                      <c:pt idx="12">
                        <c:v>121.432925</c:v>
                      </c:pt>
                      <c:pt idx="13">
                        <c:v>122.567075</c:v>
                      </c:pt>
                      <c:pt idx="14">
                        <c:v>121.44777499999999</c:v>
                      </c:pt>
                      <c:pt idx="15">
                        <c:v>122.55222500000001</c:v>
                      </c:pt>
                      <c:pt idx="16">
                        <c:v>119.36055</c:v>
                      </c:pt>
                      <c:pt idx="17">
                        <c:v>124.63945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Sheet1!$U$2:$U$19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1.5</c:v>
                      </c:pt>
                      <c:pt idx="3">
                        <c:v>1.5</c:v>
                      </c:pt>
                      <c:pt idx="4">
                        <c:v>2.5</c:v>
                      </c:pt>
                      <c:pt idx="5">
                        <c:v>2.5</c:v>
                      </c:pt>
                      <c:pt idx="6">
                        <c:v>3.5</c:v>
                      </c:pt>
                      <c:pt idx="7">
                        <c:v>3.5</c:v>
                      </c:pt>
                      <c:pt idx="8">
                        <c:v>4.5</c:v>
                      </c:pt>
                      <c:pt idx="9">
                        <c:v>4.5</c:v>
                      </c:pt>
                      <c:pt idx="10">
                        <c:v>5.5</c:v>
                      </c:pt>
                      <c:pt idx="11">
                        <c:v>5.5</c:v>
                      </c:pt>
                      <c:pt idx="12">
                        <c:v>6.5</c:v>
                      </c:pt>
                      <c:pt idx="13">
                        <c:v>6.5</c:v>
                      </c:pt>
                      <c:pt idx="14">
                        <c:v>7.5</c:v>
                      </c:pt>
                      <c:pt idx="15">
                        <c:v>7.5</c:v>
                      </c:pt>
                      <c:pt idx="16">
                        <c:v>8.5</c:v>
                      </c:pt>
                      <c:pt idx="17">
                        <c:v>8.5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4-ED65-4A4E-80B3-495FF6732F62}"/>
                  </c:ext>
                </c:extLst>
              </c15:ser>
            </c15:filteredScatterSeries>
          </c:ext>
        </c:extLst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1.2344167254158992E-2"/>
          <c:w val="0.55542922008547013"/>
          <c:h val="0.9334132009209982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Sheet1!$A$2:$A$30</c:f>
              <c:strCache>
                <c:ptCount val="29"/>
                <c:pt idx="0">
                  <c:v>Funds Mgt. Serv.</c:v>
                </c:pt>
                <c:pt idx="1">
                  <c:v>International Airlines</c:v>
                </c:pt>
                <c:pt idx="2">
                  <c:v>Hardware Rtl.</c:v>
                </c:pt>
                <c:pt idx="3">
                  <c:v>Heavy Industry Const.</c:v>
                </c:pt>
                <c:pt idx="4">
                  <c:v>Accounting Services</c:v>
                </c:pt>
                <c:pt idx="5">
                  <c:v>Management Consulting</c:v>
                </c:pt>
                <c:pt idx="6">
                  <c:v>Auxiliary Financial Serv.</c:v>
                </c:pt>
                <c:pt idx="7">
                  <c:v>Temporary Staff Serv.</c:v>
                </c:pt>
                <c:pt idx="8">
                  <c:v>Child Care Services</c:v>
                </c:pt>
                <c:pt idx="9">
                  <c:v>Road Freight Transport</c:v>
                </c:pt>
                <c:pt idx="10">
                  <c:v>Retail Prop. Opr.</c:v>
                </c:pt>
                <c:pt idx="11">
                  <c:v>House Construction</c:v>
                </c:pt>
                <c:pt idx="12">
                  <c:v>Motor Vehicle Dealers</c:v>
                </c:pt>
                <c:pt idx="13">
                  <c:v>Emp. &amp; Recruitment Serv.</c:v>
                </c:pt>
                <c:pt idx="14">
                  <c:v>Comp. System Design</c:v>
                </c:pt>
                <c:pt idx="15">
                  <c:v>Commercial Const.</c:v>
                </c:pt>
                <c:pt idx="16">
                  <c:v>Residential Prop. Opr.</c:v>
                </c:pt>
                <c:pt idx="17">
                  <c:v>Engineering Consulting</c:v>
                </c:pt>
                <c:pt idx="18">
                  <c:v>Legal Services</c:v>
                </c:pt>
                <c:pt idx="19">
                  <c:v>Office Prop. Opr.</c:v>
                </c:pt>
                <c:pt idx="20">
                  <c:v>Financial Asset Inv.</c:v>
                </c:pt>
                <c:pt idx="21">
                  <c:v>GP Medical Serv.</c:v>
                </c:pt>
                <c:pt idx="22">
                  <c:v>Site Preparation Serv.</c:v>
                </c:pt>
                <c:pt idx="23">
                  <c:v>Specialist Medical</c:v>
                </c:pt>
                <c:pt idx="24">
                  <c:v>Restaurants</c:v>
                </c:pt>
                <c:pt idx="25">
                  <c:v>Personal Welfare Serv.</c:v>
                </c:pt>
                <c:pt idx="26">
                  <c:v>Carpentry Services</c:v>
                </c:pt>
                <c:pt idx="27">
                  <c:v>Electrical Services</c:v>
                </c:pt>
                <c:pt idx="28">
                  <c:v>Real Estate Services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38.299999999999997</c:v>
                </c:pt>
                <c:pt idx="1">
                  <c:v>30.2</c:v>
                </c:pt>
                <c:pt idx="2">
                  <c:v>31.4</c:v>
                </c:pt>
                <c:pt idx="3">
                  <c:v>15.1</c:v>
                </c:pt>
                <c:pt idx="4">
                  <c:v>7.9</c:v>
                </c:pt>
                <c:pt idx="5">
                  <c:v>8</c:v>
                </c:pt>
                <c:pt idx="6">
                  <c:v>8.9</c:v>
                </c:pt>
                <c:pt idx="7">
                  <c:v>8.8000000000000007</c:v>
                </c:pt>
                <c:pt idx="8">
                  <c:v>7.8</c:v>
                </c:pt>
                <c:pt idx="9">
                  <c:v>9.6</c:v>
                </c:pt>
                <c:pt idx="10">
                  <c:v>9.1999999999999993</c:v>
                </c:pt>
                <c:pt idx="11">
                  <c:v>2.2000000000000002</c:v>
                </c:pt>
                <c:pt idx="12">
                  <c:v>7.1</c:v>
                </c:pt>
                <c:pt idx="13">
                  <c:v>6.8</c:v>
                </c:pt>
                <c:pt idx="14">
                  <c:v>6.7</c:v>
                </c:pt>
                <c:pt idx="15">
                  <c:v>2.9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58-49BD-9A0C-DB36C91C79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Sheet1!$A$2:$A$30</c:f>
              <c:strCache>
                <c:ptCount val="29"/>
                <c:pt idx="0">
                  <c:v>Funds Mgt. Serv.</c:v>
                </c:pt>
                <c:pt idx="1">
                  <c:v>International Airlines</c:v>
                </c:pt>
                <c:pt idx="2">
                  <c:v>Hardware Rtl.</c:v>
                </c:pt>
                <c:pt idx="3">
                  <c:v>Heavy Industry Const.</c:v>
                </c:pt>
                <c:pt idx="4">
                  <c:v>Accounting Services</c:v>
                </c:pt>
                <c:pt idx="5">
                  <c:v>Management Consulting</c:v>
                </c:pt>
                <c:pt idx="6">
                  <c:v>Auxiliary Financial Serv.</c:v>
                </c:pt>
                <c:pt idx="7">
                  <c:v>Temporary Staff Serv.</c:v>
                </c:pt>
                <c:pt idx="8">
                  <c:v>Child Care Services</c:v>
                </c:pt>
                <c:pt idx="9">
                  <c:v>Road Freight Transport</c:v>
                </c:pt>
                <c:pt idx="10">
                  <c:v>Retail Prop. Opr.</c:v>
                </c:pt>
                <c:pt idx="11">
                  <c:v>House Construction</c:v>
                </c:pt>
                <c:pt idx="12">
                  <c:v>Motor Vehicle Dealers</c:v>
                </c:pt>
                <c:pt idx="13">
                  <c:v>Emp. &amp; Recruitment Serv.</c:v>
                </c:pt>
                <c:pt idx="14">
                  <c:v>Comp. System Design</c:v>
                </c:pt>
                <c:pt idx="15">
                  <c:v>Commercial Const.</c:v>
                </c:pt>
                <c:pt idx="16">
                  <c:v>Residential Prop. Opr.</c:v>
                </c:pt>
                <c:pt idx="17">
                  <c:v>Engineering Consulting</c:v>
                </c:pt>
                <c:pt idx="18">
                  <c:v>Legal Services</c:v>
                </c:pt>
                <c:pt idx="19">
                  <c:v>Office Prop. Opr.</c:v>
                </c:pt>
                <c:pt idx="20">
                  <c:v>Financial Asset Inv.</c:v>
                </c:pt>
                <c:pt idx="21">
                  <c:v>GP Medical Serv.</c:v>
                </c:pt>
                <c:pt idx="22">
                  <c:v>Site Preparation Serv.</c:v>
                </c:pt>
                <c:pt idx="23">
                  <c:v>Specialist Medical</c:v>
                </c:pt>
                <c:pt idx="24">
                  <c:v>Restaurants</c:v>
                </c:pt>
                <c:pt idx="25">
                  <c:v>Personal Welfare Serv.</c:v>
                </c:pt>
                <c:pt idx="26">
                  <c:v>Carpentry Services</c:v>
                </c:pt>
                <c:pt idx="27">
                  <c:v>Electrical Services</c:v>
                </c:pt>
                <c:pt idx="28">
                  <c:v>Real Estate Services</c:v>
                </c:pt>
              </c:strCache>
            </c:str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21.3</c:v>
                </c:pt>
                <c:pt idx="1">
                  <c:v>8.6999999999999993</c:v>
                </c:pt>
                <c:pt idx="2">
                  <c:v>0</c:v>
                </c:pt>
                <c:pt idx="3">
                  <c:v>7.8</c:v>
                </c:pt>
                <c:pt idx="4">
                  <c:v>6.6</c:v>
                </c:pt>
                <c:pt idx="5">
                  <c:v>7.6</c:v>
                </c:pt>
                <c:pt idx="6">
                  <c:v>6.2</c:v>
                </c:pt>
                <c:pt idx="7">
                  <c:v>5.0999999999999996</c:v>
                </c:pt>
                <c:pt idx="8">
                  <c:v>6.1</c:v>
                </c:pt>
                <c:pt idx="9">
                  <c:v>0</c:v>
                </c:pt>
                <c:pt idx="10">
                  <c:v>0</c:v>
                </c:pt>
                <c:pt idx="11">
                  <c:v>2.1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2.6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58-49BD-9A0C-DB36C91C79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Sheet1!$A$2:$A$30</c:f>
              <c:strCache>
                <c:ptCount val="29"/>
                <c:pt idx="0">
                  <c:v>Funds Mgt. Serv.</c:v>
                </c:pt>
                <c:pt idx="1">
                  <c:v>International Airlines</c:v>
                </c:pt>
                <c:pt idx="2">
                  <c:v>Hardware Rtl.</c:v>
                </c:pt>
                <c:pt idx="3">
                  <c:v>Heavy Industry Const.</c:v>
                </c:pt>
                <c:pt idx="4">
                  <c:v>Accounting Services</c:v>
                </c:pt>
                <c:pt idx="5">
                  <c:v>Management Consulting</c:v>
                </c:pt>
                <c:pt idx="6">
                  <c:v>Auxiliary Financial Serv.</c:v>
                </c:pt>
                <c:pt idx="7">
                  <c:v>Temporary Staff Serv.</c:v>
                </c:pt>
                <c:pt idx="8">
                  <c:v>Child Care Services</c:v>
                </c:pt>
                <c:pt idx="9">
                  <c:v>Road Freight Transport</c:v>
                </c:pt>
                <c:pt idx="10">
                  <c:v>Retail Prop. Opr.</c:v>
                </c:pt>
                <c:pt idx="11">
                  <c:v>House Construction</c:v>
                </c:pt>
                <c:pt idx="12">
                  <c:v>Motor Vehicle Dealers</c:v>
                </c:pt>
                <c:pt idx="13">
                  <c:v>Emp. &amp; Recruitment Serv.</c:v>
                </c:pt>
                <c:pt idx="14">
                  <c:v>Comp. System Design</c:v>
                </c:pt>
                <c:pt idx="15">
                  <c:v>Commercial Const.</c:v>
                </c:pt>
                <c:pt idx="16">
                  <c:v>Residential Prop. Opr.</c:v>
                </c:pt>
                <c:pt idx="17">
                  <c:v>Engineering Consulting</c:v>
                </c:pt>
                <c:pt idx="18">
                  <c:v>Legal Services</c:v>
                </c:pt>
                <c:pt idx="19">
                  <c:v>Office Prop. Opr.</c:v>
                </c:pt>
                <c:pt idx="20">
                  <c:v>Financial Asset Inv.</c:v>
                </c:pt>
                <c:pt idx="21">
                  <c:v>GP Medical Serv.</c:v>
                </c:pt>
                <c:pt idx="22">
                  <c:v>Site Preparation Serv.</c:v>
                </c:pt>
                <c:pt idx="23">
                  <c:v>Specialist Medical</c:v>
                </c:pt>
                <c:pt idx="24">
                  <c:v>Restaurants</c:v>
                </c:pt>
                <c:pt idx="25">
                  <c:v>Personal Welfare Serv.</c:v>
                </c:pt>
                <c:pt idx="26">
                  <c:v>Carpentry Services</c:v>
                </c:pt>
                <c:pt idx="27">
                  <c:v>Electrical Services</c:v>
                </c:pt>
                <c:pt idx="28">
                  <c:v>Real Estate Services</c:v>
                </c:pt>
              </c:strCache>
            </c:str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0</c:v>
                </c:pt>
                <c:pt idx="1">
                  <c:v>8.4</c:v>
                </c:pt>
                <c:pt idx="2">
                  <c:v>0</c:v>
                </c:pt>
                <c:pt idx="3">
                  <c:v>4.2</c:v>
                </c:pt>
                <c:pt idx="4">
                  <c:v>4.8</c:v>
                </c:pt>
                <c:pt idx="5">
                  <c:v>5</c:v>
                </c:pt>
                <c:pt idx="6">
                  <c:v>5.5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58-49BD-9A0C-DB36C91C792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Sheet1!$A$2:$A$30</c:f>
              <c:strCache>
                <c:ptCount val="29"/>
                <c:pt idx="0">
                  <c:v>Funds Mgt. Serv.</c:v>
                </c:pt>
                <c:pt idx="1">
                  <c:v>International Airlines</c:v>
                </c:pt>
                <c:pt idx="2">
                  <c:v>Hardware Rtl.</c:v>
                </c:pt>
                <c:pt idx="3">
                  <c:v>Heavy Industry Const.</c:v>
                </c:pt>
                <c:pt idx="4">
                  <c:v>Accounting Services</c:v>
                </c:pt>
                <c:pt idx="5">
                  <c:v>Management Consulting</c:v>
                </c:pt>
                <c:pt idx="6">
                  <c:v>Auxiliary Financial Serv.</c:v>
                </c:pt>
                <c:pt idx="7">
                  <c:v>Temporary Staff Serv.</c:v>
                </c:pt>
                <c:pt idx="8">
                  <c:v>Child Care Services</c:v>
                </c:pt>
                <c:pt idx="9">
                  <c:v>Road Freight Transport</c:v>
                </c:pt>
                <c:pt idx="10">
                  <c:v>Retail Prop. Opr.</c:v>
                </c:pt>
                <c:pt idx="11">
                  <c:v>House Construction</c:v>
                </c:pt>
                <c:pt idx="12">
                  <c:v>Motor Vehicle Dealers</c:v>
                </c:pt>
                <c:pt idx="13">
                  <c:v>Emp. &amp; Recruitment Serv.</c:v>
                </c:pt>
                <c:pt idx="14">
                  <c:v>Comp. System Design</c:v>
                </c:pt>
                <c:pt idx="15">
                  <c:v>Commercial Const.</c:v>
                </c:pt>
                <c:pt idx="16">
                  <c:v>Residential Prop. Opr.</c:v>
                </c:pt>
                <c:pt idx="17">
                  <c:v>Engineering Consulting</c:v>
                </c:pt>
                <c:pt idx="18">
                  <c:v>Legal Services</c:v>
                </c:pt>
                <c:pt idx="19">
                  <c:v>Office Prop. Opr.</c:v>
                </c:pt>
                <c:pt idx="20">
                  <c:v>Financial Asset Inv.</c:v>
                </c:pt>
                <c:pt idx="21">
                  <c:v>GP Medical Serv.</c:v>
                </c:pt>
                <c:pt idx="22">
                  <c:v>Site Preparation Serv.</c:v>
                </c:pt>
                <c:pt idx="23">
                  <c:v>Specialist Medical</c:v>
                </c:pt>
                <c:pt idx="24">
                  <c:v>Restaurants</c:v>
                </c:pt>
                <c:pt idx="25">
                  <c:v>Personal Welfare Serv.</c:v>
                </c:pt>
                <c:pt idx="26">
                  <c:v>Carpentry Services</c:v>
                </c:pt>
                <c:pt idx="27">
                  <c:v>Electrical Services</c:v>
                </c:pt>
                <c:pt idx="28">
                  <c:v>Real Estate Services</c:v>
                </c:pt>
              </c:strCache>
            </c:str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3.4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58-49BD-9A0C-DB36C91C792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Sheet1!$A$2:$A$30</c:f>
              <c:strCache>
                <c:ptCount val="29"/>
                <c:pt idx="0">
                  <c:v>Funds Mgt. Serv.</c:v>
                </c:pt>
                <c:pt idx="1">
                  <c:v>International Airlines</c:v>
                </c:pt>
                <c:pt idx="2">
                  <c:v>Hardware Rtl.</c:v>
                </c:pt>
                <c:pt idx="3">
                  <c:v>Heavy Industry Const.</c:v>
                </c:pt>
                <c:pt idx="4">
                  <c:v>Accounting Services</c:v>
                </c:pt>
                <c:pt idx="5">
                  <c:v>Management Consulting</c:v>
                </c:pt>
                <c:pt idx="6">
                  <c:v>Auxiliary Financial Serv.</c:v>
                </c:pt>
                <c:pt idx="7">
                  <c:v>Temporary Staff Serv.</c:v>
                </c:pt>
                <c:pt idx="8">
                  <c:v>Child Care Services</c:v>
                </c:pt>
                <c:pt idx="9">
                  <c:v>Road Freight Transport</c:v>
                </c:pt>
                <c:pt idx="10">
                  <c:v>Retail Prop. Opr.</c:v>
                </c:pt>
                <c:pt idx="11">
                  <c:v>House Construction</c:v>
                </c:pt>
                <c:pt idx="12">
                  <c:v>Motor Vehicle Dealers</c:v>
                </c:pt>
                <c:pt idx="13">
                  <c:v>Emp. &amp; Recruitment Serv.</c:v>
                </c:pt>
                <c:pt idx="14">
                  <c:v>Comp. System Design</c:v>
                </c:pt>
                <c:pt idx="15">
                  <c:v>Commercial Const.</c:v>
                </c:pt>
                <c:pt idx="16">
                  <c:v>Residential Prop. Opr.</c:v>
                </c:pt>
                <c:pt idx="17">
                  <c:v>Engineering Consulting</c:v>
                </c:pt>
                <c:pt idx="18">
                  <c:v>Legal Services</c:v>
                </c:pt>
                <c:pt idx="19">
                  <c:v>Office Prop. Opr.</c:v>
                </c:pt>
                <c:pt idx="20">
                  <c:v>Financial Asset Inv.</c:v>
                </c:pt>
                <c:pt idx="21">
                  <c:v>GP Medical Serv.</c:v>
                </c:pt>
                <c:pt idx="22">
                  <c:v>Site Preparation Serv.</c:v>
                </c:pt>
                <c:pt idx="23">
                  <c:v>Specialist Medical</c:v>
                </c:pt>
                <c:pt idx="24">
                  <c:v>Restaurants</c:v>
                </c:pt>
                <c:pt idx="25">
                  <c:v>Personal Welfare Serv.</c:v>
                </c:pt>
                <c:pt idx="26">
                  <c:v>Carpentry Services</c:v>
                </c:pt>
                <c:pt idx="27">
                  <c:v>Electrical Services</c:v>
                </c:pt>
                <c:pt idx="28">
                  <c:v>Real Estate Services</c:v>
                </c:pt>
              </c:strCache>
            </c:strRef>
          </c:cat>
          <c:val>
            <c:numRef>
              <c:f>Sheet1!$G$2:$G$30</c:f>
              <c:numCache>
                <c:formatCode>General</c:formatCode>
                <c:ptCount val="29"/>
                <c:pt idx="0">
                  <c:v>40.400000000000006</c:v>
                </c:pt>
                <c:pt idx="1">
                  <c:v>48.7</c:v>
                </c:pt>
                <c:pt idx="2">
                  <c:v>68.599999999999994</c:v>
                </c:pt>
                <c:pt idx="3">
                  <c:v>72.900000000000006</c:v>
                </c:pt>
                <c:pt idx="4">
                  <c:v>77.3</c:v>
                </c:pt>
                <c:pt idx="5">
                  <c:v>79.400000000000006</c:v>
                </c:pt>
                <c:pt idx="6">
                  <c:v>79.400000000000006</c:v>
                </c:pt>
                <c:pt idx="7">
                  <c:v>86.1</c:v>
                </c:pt>
                <c:pt idx="8">
                  <c:v>86.1</c:v>
                </c:pt>
                <c:pt idx="9">
                  <c:v>90.4</c:v>
                </c:pt>
                <c:pt idx="10">
                  <c:v>90.8</c:v>
                </c:pt>
                <c:pt idx="11">
                  <c:v>92.3</c:v>
                </c:pt>
                <c:pt idx="12">
                  <c:v>92.9</c:v>
                </c:pt>
                <c:pt idx="13">
                  <c:v>93.2</c:v>
                </c:pt>
                <c:pt idx="14">
                  <c:v>93.3</c:v>
                </c:pt>
                <c:pt idx="15">
                  <c:v>94.5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58-49BD-9A0C-DB36C91C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Sheet1!$A$2:$A$30</c15:sqref>
                        </c15:formulaRef>
                      </c:ext>
                    </c:extLst>
                    <c:strCache>
                      <c:ptCount val="29"/>
                      <c:pt idx="0">
                        <c:v>Funds Mgt. Serv.</c:v>
                      </c:pt>
                      <c:pt idx="1">
                        <c:v>International Airlines</c:v>
                      </c:pt>
                      <c:pt idx="2">
                        <c:v>Hardware Rtl.</c:v>
                      </c:pt>
                      <c:pt idx="3">
                        <c:v>Heavy Industry Const.</c:v>
                      </c:pt>
                      <c:pt idx="4">
                        <c:v>Accounting Services</c:v>
                      </c:pt>
                      <c:pt idx="5">
                        <c:v>Management Consulting</c:v>
                      </c:pt>
                      <c:pt idx="6">
                        <c:v>Auxiliary Financial Serv.</c:v>
                      </c:pt>
                      <c:pt idx="7">
                        <c:v>Temporary Staff Serv.</c:v>
                      </c:pt>
                      <c:pt idx="8">
                        <c:v>Child Care Services</c:v>
                      </c:pt>
                      <c:pt idx="9">
                        <c:v>Road Freight Transport</c:v>
                      </c:pt>
                      <c:pt idx="10">
                        <c:v>Retail Prop. Opr.</c:v>
                      </c:pt>
                      <c:pt idx="11">
                        <c:v>House Construction</c:v>
                      </c:pt>
                      <c:pt idx="12">
                        <c:v>Motor Vehicle Dealers</c:v>
                      </c:pt>
                      <c:pt idx="13">
                        <c:v>Emp. &amp; Recruitment Serv.</c:v>
                      </c:pt>
                      <c:pt idx="14">
                        <c:v>Comp. System Design</c:v>
                      </c:pt>
                      <c:pt idx="15">
                        <c:v>Commercial Const.</c:v>
                      </c:pt>
                      <c:pt idx="16">
                        <c:v>Residential Prop. Opr.</c:v>
                      </c:pt>
                      <c:pt idx="17">
                        <c:v>Engineering Consulting</c:v>
                      </c:pt>
                      <c:pt idx="18">
                        <c:v>Legal Services</c:v>
                      </c:pt>
                      <c:pt idx="19">
                        <c:v>Office Prop. Opr.</c:v>
                      </c:pt>
                      <c:pt idx="20">
                        <c:v>Financial Asset Inv.</c:v>
                      </c:pt>
                      <c:pt idx="21">
                        <c:v>GP Medical Serv.</c:v>
                      </c:pt>
                      <c:pt idx="22">
                        <c:v>Site Preparation Serv.</c:v>
                      </c:pt>
                      <c:pt idx="23">
                        <c:v>Specialist Medical</c:v>
                      </c:pt>
                      <c:pt idx="24">
                        <c:v>Restaurants</c:v>
                      </c:pt>
                      <c:pt idx="25">
                        <c:v>Personal Welfare Serv.</c:v>
                      </c:pt>
                      <c:pt idx="26">
                        <c:v>Carpentry Services</c:v>
                      </c:pt>
                      <c:pt idx="27">
                        <c:v>Electrical Services</c:v>
                      </c:pt>
                      <c:pt idx="28">
                        <c:v>Real Estate Services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Sheet1!$F$2:$F$30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0658-49BD-9A0C-DB36C91C7926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Sheet1!$R$2:$R$9</c:f>
              <c:numCache>
                <c:formatCode>General</c:formatCode>
                <c:ptCount val="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</c:numCache>
            </c:numRef>
          </c:xVal>
          <c:yVal>
            <c:numRef>
              <c:f>Sheet1!$S$2:$S$9</c:f>
              <c:numCache>
                <c:formatCode>General</c:formatCode>
                <c:ptCount val="8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658-49BD-9A0C-DB36C91C7926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noFill/>
              <a:miter lim="800000"/>
            </a:ln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658-49BD-9A0C-DB36C91C7926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xVal>
            <c:numRef>
              <c:f>Sheet1!$W$2:$W$12</c:f>
              <c:numCache>
                <c:formatCode>General</c:formatCode>
                <c:ptCount val="11"/>
              </c:numCache>
            </c:numRef>
          </c:xVal>
          <c:yVal>
            <c:numRef>
              <c:f>Sheet1!$V$2:$V$12</c:f>
              <c:numCache>
                <c:formatCode>General</c:formatCode>
                <c:ptCount val="1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658-49BD-9A0C-DB36C91C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t"/>
        <c:numFmt formatCode="General" sourceLinked="0"/>
        <c:majorTickMark val="out"/>
        <c:minorTickMark val="none"/>
        <c:tickLblPos val="nextTo"/>
        <c:crossAx val="342402176"/>
        <c:crossesAt val="8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#,##0;\−#,##0;;" sourceLinked="0"/>
        <c:majorTickMark val="out"/>
        <c:minorTickMark val="none"/>
        <c:tickLblPos val="none"/>
        <c:spPr>
          <a:ln>
            <a:noFill/>
          </a:ln>
        </c:spPr>
        <c:crossAx val="2060160528"/>
        <c:crossesAt val="0.30000000000000004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8911057306049153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21214"/>
            </a:solidFill>
            <a:ln w="9525" cap="sq">
              <a:noFill/>
              <a:miter lim="800000"/>
            </a:ln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A0E-4AB6-8915-07C5F4E30F8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A0E-4AB6-8915-07C5F4E30F8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A0E-4AB6-8915-07C5F4E30F8C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A0E-4AB6-8915-07C5F4E30F8C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DA0E-4AB6-8915-07C5F4E30F8C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DA0E-4AB6-8915-07C5F4E30F8C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DA0E-4AB6-8915-07C5F4E30F8C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DA0E-4AB6-8915-07C5F4E30F8C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DA0E-4AB6-8915-07C5F4E30F8C}"/>
              </c:ext>
            </c:extLst>
          </c:dPt>
          <c:dPt>
            <c:idx val="2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DA0E-4AB6-8915-07C5F4E30F8C}"/>
              </c:ext>
            </c:extLst>
          </c:dPt>
          <c:dPt>
            <c:idx val="2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A-DA0E-4AB6-8915-07C5F4E30F8C}"/>
              </c:ext>
            </c:extLst>
          </c:dPt>
          <c:xVal>
            <c:numRef>
              <c:f>Sheet1!$V$2:$V$31</c:f>
              <c:numCache>
                <c:formatCode>General</c:formatCode>
                <c:ptCount val="3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  <c:pt idx="10">
                  <c:v>120</c:v>
                </c:pt>
                <c:pt idx="11">
                  <c:v>120</c:v>
                </c:pt>
                <c:pt idx="12">
                  <c:v>120</c:v>
                </c:pt>
                <c:pt idx="13">
                  <c:v>120</c:v>
                </c:pt>
                <c:pt idx="14">
                  <c:v>120</c:v>
                </c:pt>
                <c:pt idx="15">
                  <c:v>120</c:v>
                </c:pt>
                <c:pt idx="16">
                  <c:v>120</c:v>
                </c:pt>
                <c:pt idx="17">
                  <c:v>120</c:v>
                </c:pt>
                <c:pt idx="18">
                  <c:v>120</c:v>
                </c:pt>
                <c:pt idx="19">
                  <c:v>120</c:v>
                </c:pt>
                <c:pt idx="20">
                  <c:v>120</c:v>
                </c:pt>
                <c:pt idx="21">
                  <c:v>120</c:v>
                </c:pt>
                <c:pt idx="22">
                  <c:v>120</c:v>
                </c:pt>
                <c:pt idx="23">
                  <c:v>120</c:v>
                </c:pt>
                <c:pt idx="24">
                  <c:v>120</c:v>
                </c:pt>
                <c:pt idx="25">
                  <c:v>120</c:v>
                </c:pt>
                <c:pt idx="26">
                  <c:v>120</c:v>
                </c:pt>
                <c:pt idx="27">
                  <c:v>120</c:v>
                </c:pt>
                <c:pt idx="28">
                  <c:v>120</c:v>
                </c:pt>
                <c:pt idx="29">
                  <c:v>120</c:v>
                </c:pt>
              </c:numCache>
            </c:numRef>
          </c:xVal>
          <c:yVal>
            <c:numRef>
              <c:f>Sheet1!$U$2:$U$31</c:f>
              <c:numCache>
                <c:formatCode>General</c:formatCode>
                <c:ptCount val="3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9.5</c:v>
                </c:pt>
                <c:pt idx="10">
                  <c:v>10.5</c:v>
                </c:pt>
                <c:pt idx="11">
                  <c:v>11.5</c:v>
                </c:pt>
                <c:pt idx="12">
                  <c:v>12.5</c:v>
                </c:pt>
                <c:pt idx="13">
                  <c:v>13.5</c:v>
                </c:pt>
                <c:pt idx="14">
                  <c:v>14.5</c:v>
                </c:pt>
                <c:pt idx="15">
                  <c:v>15.5</c:v>
                </c:pt>
                <c:pt idx="16">
                  <c:v>16.5</c:v>
                </c:pt>
                <c:pt idx="17">
                  <c:v>17.5</c:v>
                </c:pt>
                <c:pt idx="18">
                  <c:v>18.5</c:v>
                </c:pt>
                <c:pt idx="19">
                  <c:v>19.5</c:v>
                </c:pt>
                <c:pt idx="20">
                  <c:v>20.5</c:v>
                </c:pt>
                <c:pt idx="21">
                  <c:v>21.5</c:v>
                </c:pt>
                <c:pt idx="22">
                  <c:v>22.5</c:v>
                </c:pt>
                <c:pt idx="23">
                  <c:v>23.5</c:v>
                </c:pt>
                <c:pt idx="24">
                  <c:v>24.5</c:v>
                </c:pt>
                <c:pt idx="25">
                  <c:v>25.5</c:v>
                </c:pt>
                <c:pt idx="26">
                  <c:v>26.5</c:v>
                </c:pt>
                <c:pt idx="27">
                  <c:v>27.5</c:v>
                </c:pt>
                <c:pt idx="28">
                  <c:v>28.5</c:v>
                </c:pt>
                <c:pt idx="29">
                  <c:v>8</c:v>
                </c:pt>
              </c:numCache>
            </c:numRef>
          </c:yVal>
          <c:bubbleSize>
            <c:numRef>
              <c:f>Sheet1!$J$2:$J$31</c:f>
              <c:numCache>
                <c:formatCode>General</c:formatCode>
                <c:ptCount val="30"/>
                <c:pt idx="0">
                  <c:v>6661.9</c:v>
                </c:pt>
                <c:pt idx="1">
                  <c:v>7521.1</c:v>
                </c:pt>
                <c:pt idx="2">
                  <c:v>5614.1</c:v>
                </c:pt>
                <c:pt idx="3">
                  <c:v>12134</c:v>
                </c:pt>
                <c:pt idx="4">
                  <c:v>14372.9</c:v>
                </c:pt>
                <c:pt idx="5">
                  <c:v>6792.5</c:v>
                </c:pt>
                <c:pt idx="6">
                  <c:v>10557.8</c:v>
                </c:pt>
                <c:pt idx="7">
                  <c:v>14819.3</c:v>
                </c:pt>
                <c:pt idx="8">
                  <c:v>9151.2000000000007</c:v>
                </c:pt>
                <c:pt idx="9">
                  <c:v>15930.7</c:v>
                </c:pt>
                <c:pt idx="10">
                  <c:v>7291.4</c:v>
                </c:pt>
                <c:pt idx="11">
                  <c:v>7314.8</c:v>
                </c:pt>
                <c:pt idx="12">
                  <c:v>5920</c:v>
                </c:pt>
                <c:pt idx="13">
                  <c:v>7996.6</c:v>
                </c:pt>
                <c:pt idx="14">
                  <c:v>26330.2</c:v>
                </c:pt>
                <c:pt idx="15">
                  <c:v>6211.3</c:v>
                </c:pt>
                <c:pt idx="16">
                  <c:v>31695.5</c:v>
                </c:pt>
                <c:pt idx="17">
                  <c:v>18183.900000000001</c:v>
                </c:pt>
                <c:pt idx="18">
                  <c:v>14198.7</c:v>
                </c:pt>
                <c:pt idx="19">
                  <c:v>13129.9</c:v>
                </c:pt>
                <c:pt idx="20">
                  <c:v>8933</c:v>
                </c:pt>
                <c:pt idx="21">
                  <c:v>8700.6</c:v>
                </c:pt>
                <c:pt idx="22">
                  <c:v>8449.5</c:v>
                </c:pt>
                <c:pt idx="23">
                  <c:v>8439.1</c:v>
                </c:pt>
                <c:pt idx="24">
                  <c:v>8310.1</c:v>
                </c:pt>
                <c:pt idx="25">
                  <c:v>7771.4</c:v>
                </c:pt>
                <c:pt idx="26">
                  <c:v>7281.1</c:v>
                </c:pt>
                <c:pt idx="27">
                  <c:v>7280.8</c:v>
                </c:pt>
                <c:pt idx="28">
                  <c:v>6826.5</c:v>
                </c:pt>
                <c:pt idx="2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B-DA0E-4AB6-8915-07C5F4E30F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2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Regulatory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Domestic Banks</c:v>
                </c:pt>
                <c:pt idx="1">
                  <c:v>Supermarkets</c:v>
                </c:pt>
                <c:pt idx="2">
                  <c:v>Fuel Retailing</c:v>
                </c:pt>
                <c:pt idx="3">
                  <c:v>Liquor and Other Food Rtl.</c:v>
                </c:pt>
                <c:pt idx="4">
                  <c:v>Health Insurance</c:v>
                </c:pt>
                <c:pt idx="5">
                  <c:v>Wireless Telecom.</c:v>
                </c:pt>
                <c:pt idx="6">
                  <c:v>Electricity Distribution</c:v>
                </c:pt>
                <c:pt idx="7">
                  <c:v>Credit Cards &amp; SX Serv.</c:v>
                </c:pt>
                <c:pt idx="8">
                  <c:v>Wired Telecom.</c:v>
                </c:pt>
                <c:pt idx="9">
                  <c:v>Other Road Transport</c:v>
                </c:pt>
                <c:pt idx="10">
                  <c:v>Other Gambling</c:v>
                </c:pt>
                <c:pt idx="11">
                  <c:v>Casinos</c:v>
                </c:pt>
                <c:pt idx="12">
                  <c:v>ISPs</c:v>
                </c:pt>
                <c:pt idx="13">
                  <c:v>Airport Operations</c:v>
                </c:pt>
                <c:pt idx="14">
                  <c:v>Sports Betting</c:v>
                </c:pt>
                <c:pt idx="15">
                  <c:v>Delivery Services</c:v>
                </c:pt>
                <c:pt idx="16">
                  <c:v>Diagnostic Imaging Serv.</c:v>
                </c:pt>
                <c:pt idx="17">
                  <c:v>Passenger Car Rental</c:v>
                </c:pt>
                <c:pt idx="18">
                  <c:v>Water Transport Terminals</c:v>
                </c:pt>
                <c:pt idx="19">
                  <c:v>Electricity Transmission</c:v>
                </c:pt>
                <c:pt idx="20">
                  <c:v>Pipeline Transport</c:v>
                </c:pt>
                <c:pt idx="21">
                  <c:v>Internet Publishing</c:v>
                </c:pt>
                <c:pt idx="22">
                  <c:v>Motion Picture Dist.</c:v>
                </c:pt>
                <c:pt idx="23">
                  <c:v>Data Processing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4.4657910000000003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1.874331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0.76598169999999999</c:v>
                </c:pt>
                <c:pt idx="11">
                  <c:v>2.8993690000000001</c:v>
                </c:pt>
                <c:pt idx="12">
                  <c:v>0</c:v>
                </c:pt>
                <c:pt idx="13">
                  <c:v>0</c:v>
                </c:pt>
                <c:pt idx="14">
                  <c:v>3.82945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Natural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Domestic Banks</c:v>
                </c:pt>
                <c:pt idx="1">
                  <c:v>Supermarkets</c:v>
                </c:pt>
                <c:pt idx="2">
                  <c:v>Fuel Retailing</c:v>
                </c:pt>
                <c:pt idx="3">
                  <c:v>Liquor and Other Food Rtl.</c:v>
                </c:pt>
                <c:pt idx="4">
                  <c:v>Health Insurance</c:v>
                </c:pt>
                <c:pt idx="5">
                  <c:v>Wireless Telecom.</c:v>
                </c:pt>
                <c:pt idx="6">
                  <c:v>Electricity Distribution</c:v>
                </c:pt>
                <c:pt idx="7">
                  <c:v>Credit Cards &amp; SX Serv.</c:v>
                </c:pt>
                <c:pt idx="8">
                  <c:v>Wired Telecom.</c:v>
                </c:pt>
                <c:pt idx="9">
                  <c:v>Other Road Transport</c:v>
                </c:pt>
                <c:pt idx="10">
                  <c:v>Other Gambling</c:v>
                </c:pt>
                <c:pt idx="11">
                  <c:v>Casinos</c:v>
                </c:pt>
                <c:pt idx="12">
                  <c:v>ISPs</c:v>
                </c:pt>
                <c:pt idx="13">
                  <c:v>Airport Operations</c:v>
                </c:pt>
                <c:pt idx="14">
                  <c:v>Sports Betting</c:v>
                </c:pt>
                <c:pt idx="15">
                  <c:v>Delivery Services</c:v>
                </c:pt>
                <c:pt idx="16">
                  <c:v>Diagnostic Imaging Serv.</c:v>
                </c:pt>
                <c:pt idx="17">
                  <c:v>Passenger Car Rental</c:v>
                </c:pt>
                <c:pt idx="18">
                  <c:v>Water Transport Terminals</c:v>
                </c:pt>
                <c:pt idx="19">
                  <c:v>Electricity Transmission</c:v>
                </c:pt>
                <c:pt idx="20">
                  <c:v>Pipeline Transport</c:v>
                </c:pt>
                <c:pt idx="21">
                  <c:v>Internet Publishing</c:v>
                </c:pt>
                <c:pt idx="22">
                  <c:v>Motion Picture Dist.</c:v>
                </c:pt>
                <c:pt idx="23">
                  <c:v>Data Processing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9.9796720000000008</c:v>
                </c:pt>
                <c:pt idx="7">
                  <c:v>0</c:v>
                </c:pt>
                <c:pt idx="8">
                  <c:v>18.716159999999999</c:v>
                </c:pt>
                <c:pt idx="9">
                  <c:v>6.7357E-2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12.36219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6.3026790000000004</c:v>
                </c:pt>
                <c:pt idx="19">
                  <c:v>4.2895979999999998</c:v>
                </c:pt>
                <c:pt idx="20">
                  <c:v>0.16081390000000001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Domestic Banks</c:v>
                </c:pt>
                <c:pt idx="1">
                  <c:v>Supermarkets</c:v>
                </c:pt>
                <c:pt idx="2">
                  <c:v>Fuel Retailing</c:v>
                </c:pt>
                <c:pt idx="3">
                  <c:v>Liquor and Other Food Rtl.</c:v>
                </c:pt>
                <c:pt idx="4">
                  <c:v>Health Insurance</c:v>
                </c:pt>
                <c:pt idx="5">
                  <c:v>Wireless Telecom.</c:v>
                </c:pt>
                <c:pt idx="6">
                  <c:v>Electricity Distribution</c:v>
                </c:pt>
                <c:pt idx="7">
                  <c:v>Credit Cards &amp; SX Serv.</c:v>
                </c:pt>
                <c:pt idx="8">
                  <c:v>Wired Telecom.</c:v>
                </c:pt>
                <c:pt idx="9">
                  <c:v>Other Road Transport</c:v>
                </c:pt>
                <c:pt idx="10">
                  <c:v>Other Gambling</c:v>
                </c:pt>
                <c:pt idx="11">
                  <c:v>Casinos</c:v>
                </c:pt>
                <c:pt idx="12">
                  <c:v>ISPs</c:v>
                </c:pt>
                <c:pt idx="13">
                  <c:v>Airport Operations</c:v>
                </c:pt>
                <c:pt idx="14">
                  <c:v>Sports Betting</c:v>
                </c:pt>
                <c:pt idx="15">
                  <c:v>Delivery Services</c:v>
                </c:pt>
                <c:pt idx="16">
                  <c:v>Diagnostic Imaging Serv.</c:v>
                </c:pt>
                <c:pt idx="17">
                  <c:v>Passenger Car Rental</c:v>
                </c:pt>
                <c:pt idx="18">
                  <c:v>Water Transport Terminals</c:v>
                </c:pt>
                <c:pt idx="19">
                  <c:v>Electricity Transmission</c:v>
                </c:pt>
                <c:pt idx="20">
                  <c:v>Pipeline Transport</c:v>
                </c:pt>
                <c:pt idx="21">
                  <c:v>Internet Publishing</c:v>
                </c:pt>
                <c:pt idx="22">
                  <c:v>Motion Picture Dist.</c:v>
                </c:pt>
                <c:pt idx="23">
                  <c:v>Data Processing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0</c:v>
                </c:pt>
                <c:pt idx="1">
                  <c:v>3.261425</c:v>
                </c:pt>
                <c:pt idx="2">
                  <c:v>0.68532530000000003</c:v>
                </c:pt>
                <c:pt idx="3">
                  <c:v>2.7848039999999998</c:v>
                </c:pt>
                <c:pt idx="4">
                  <c:v>0</c:v>
                </c:pt>
                <c:pt idx="5">
                  <c:v>6.8307909999999996</c:v>
                </c:pt>
                <c:pt idx="6">
                  <c:v>0</c:v>
                </c:pt>
                <c:pt idx="7">
                  <c:v>14.157590000000001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8.7152399999999997</c:v>
                </c:pt>
                <c:pt idx="13">
                  <c:v>0</c:v>
                </c:pt>
                <c:pt idx="14">
                  <c:v>0</c:v>
                </c:pt>
                <c:pt idx="15">
                  <c:v>2.7141549999999999</c:v>
                </c:pt>
                <c:pt idx="16">
                  <c:v>0.34265709999999999</c:v>
                </c:pt>
                <c:pt idx="17">
                  <c:v>2.6724619999999999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24.2197</c:v>
                </c:pt>
                <c:pt idx="22">
                  <c:v>1.092465</c:v>
                </c:pt>
                <c:pt idx="23">
                  <c:v>0.54962149999999999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25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6128270920057404E-2"/>
          <c:y val="1.2454574966525916E-2"/>
          <c:w val="0.94774345815988514"/>
          <c:h val="0.93304680751711055"/>
        </c:manualLayout>
      </c:layout>
      <c:bubbleChart>
        <c:varyColors val="0"/>
        <c:ser>
          <c:idx val="2"/>
          <c:order val="0"/>
          <c:tx>
            <c:strRef>
              <c:f>Sheet1!$S$1</c:f>
              <c:strCache>
                <c:ptCount val="1"/>
                <c:pt idx="0">
                  <c:v>ROE_gov</c:v>
                </c:pt>
              </c:strCache>
            </c:strRef>
          </c:tx>
          <c:spPr>
            <a:solidFill>
              <a:srgbClr val="FFC35A"/>
            </a:solidFill>
            <a:ln w="9525">
              <a:noFill/>
            </a:ln>
          </c:spPr>
          <c:invertIfNegative val="0"/>
          <c:xVal>
            <c:numRef>
              <c:f>Sheet1!$S$2:$S$296</c:f>
              <c:numCache>
                <c:formatCode>General</c:formatCode>
                <c:ptCount val="295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15.623609999999999</c:v>
                </c:pt>
                <c:pt idx="23">
                  <c:v>17.319030000000001</c:v>
                </c:pt>
                <c:pt idx="24">
                  <c:v>-99</c:v>
                </c:pt>
                <c:pt idx="25">
                  <c:v>-99</c:v>
                </c:pt>
                <c:pt idx="26">
                  <c:v>21.124179999999999</c:v>
                </c:pt>
                <c:pt idx="27">
                  <c:v>-99</c:v>
                </c:pt>
                <c:pt idx="28">
                  <c:v>-99</c:v>
                </c:pt>
                <c:pt idx="29">
                  <c:v>5.6291399999999996</c:v>
                </c:pt>
                <c:pt idx="30">
                  <c:v>9.0695189999999997</c:v>
                </c:pt>
                <c:pt idx="31">
                  <c:v>-99</c:v>
                </c:pt>
                <c:pt idx="32">
                  <c:v>12.729950000000001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  <c:pt idx="130">
                  <c:v>-99</c:v>
                </c:pt>
                <c:pt idx="131">
                  <c:v>-99</c:v>
                </c:pt>
                <c:pt idx="132">
                  <c:v>-99</c:v>
                </c:pt>
                <c:pt idx="133">
                  <c:v>-99</c:v>
                </c:pt>
                <c:pt idx="134">
                  <c:v>-99</c:v>
                </c:pt>
                <c:pt idx="135">
                  <c:v>-99</c:v>
                </c:pt>
                <c:pt idx="136">
                  <c:v>-99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  <c:pt idx="140">
                  <c:v>-99</c:v>
                </c:pt>
                <c:pt idx="141">
                  <c:v>-99</c:v>
                </c:pt>
                <c:pt idx="142">
                  <c:v>-99</c:v>
                </c:pt>
                <c:pt idx="143">
                  <c:v>-99</c:v>
                </c:pt>
                <c:pt idx="144">
                  <c:v>-99</c:v>
                </c:pt>
                <c:pt idx="145">
                  <c:v>-99</c:v>
                </c:pt>
                <c:pt idx="146">
                  <c:v>-99</c:v>
                </c:pt>
                <c:pt idx="147">
                  <c:v>-99</c:v>
                </c:pt>
                <c:pt idx="148">
                  <c:v>-99</c:v>
                </c:pt>
                <c:pt idx="149">
                  <c:v>-99</c:v>
                </c:pt>
                <c:pt idx="150">
                  <c:v>-99</c:v>
                </c:pt>
                <c:pt idx="151">
                  <c:v>-99</c:v>
                </c:pt>
                <c:pt idx="152">
                  <c:v>-99</c:v>
                </c:pt>
                <c:pt idx="153">
                  <c:v>-99</c:v>
                </c:pt>
                <c:pt idx="154">
                  <c:v>-99</c:v>
                </c:pt>
                <c:pt idx="155">
                  <c:v>-99</c:v>
                </c:pt>
                <c:pt idx="156">
                  <c:v>-99</c:v>
                </c:pt>
                <c:pt idx="157">
                  <c:v>-99</c:v>
                </c:pt>
                <c:pt idx="158">
                  <c:v>-99</c:v>
                </c:pt>
                <c:pt idx="159">
                  <c:v>-99</c:v>
                </c:pt>
                <c:pt idx="160">
                  <c:v>-99</c:v>
                </c:pt>
                <c:pt idx="161">
                  <c:v>-99</c:v>
                </c:pt>
                <c:pt idx="162">
                  <c:v>-99</c:v>
                </c:pt>
                <c:pt idx="163">
                  <c:v>-99</c:v>
                </c:pt>
                <c:pt idx="164">
                  <c:v>-99</c:v>
                </c:pt>
                <c:pt idx="165">
                  <c:v>-99</c:v>
                </c:pt>
                <c:pt idx="166">
                  <c:v>-99</c:v>
                </c:pt>
                <c:pt idx="167">
                  <c:v>-99</c:v>
                </c:pt>
                <c:pt idx="168">
                  <c:v>-99</c:v>
                </c:pt>
                <c:pt idx="169">
                  <c:v>-99</c:v>
                </c:pt>
                <c:pt idx="170">
                  <c:v>-99</c:v>
                </c:pt>
                <c:pt idx="171">
                  <c:v>-99</c:v>
                </c:pt>
                <c:pt idx="172">
                  <c:v>-99</c:v>
                </c:pt>
                <c:pt idx="173">
                  <c:v>-99</c:v>
                </c:pt>
                <c:pt idx="174">
                  <c:v>-99</c:v>
                </c:pt>
                <c:pt idx="175">
                  <c:v>-99</c:v>
                </c:pt>
                <c:pt idx="176">
                  <c:v>-99</c:v>
                </c:pt>
                <c:pt idx="177">
                  <c:v>-99</c:v>
                </c:pt>
                <c:pt idx="178">
                  <c:v>-99</c:v>
                </c:pt>
                <c:pt idx="179">
                  <c:v>-99</c:v>
                </c:pt>
                <c:pt idx="180">
                  <c:v>-99</c:v>
                </c:pt>
                <c:pt idx="181">
                  <c:v>-99</c:v>
                </c:pt>
                <c:pt idx="182">
                  <c:v>-99</c:v>
                </c:pt>
                <c:pt idx="183">
                  <c:v>-99</c:v>
                </c:pt>
                <c:pt idx="184">
                  <c:v>-99</c:v>
                </c:pt>
                <c:pt idx="185">
                  <c:v>-99</c:v>
                </c:pt>
                <c:pt idx="186">
                  <c:v>-99</c:v>
                </c:pt>
                <c:pt idx="187">
                  <c:v>-99</c:v>
                </c:pt>
                <c:pt idx="188">
                  <c:v>-99</c:v>
                </c:pt>
                <c:pt idx="189">
                  <c:v>-99</c:v>
                </c:pt>
                <c:pt idx="190">
                  <c:v>-99</c:v>
                </c:pt>
                <c:pt idx="191">
                  <c:v>-99</c:v>
                </c:pt>
                <c:pt idx="192">
                  <c:v>-99</c:v>
                </c:pt>
                <c:pt idx="193">
                  <c:v>-99</c:v>
                </c:pt>
                <c:pt idx="194">
                  <c:v>-99</c:v>
                </c:pt>
                <c:pt idx="195">
                  <c:v>-99</c:v>
                </c:pt>
                <c:pt idx="196">
                  <c:v>-99</c:v>
                </c:pt>
                <c:pt idx="197">
                  <c:v>-99</c:v>
                </c:pt>
                <c:pt idx="198">
                  <c:v>-99</c:v>
                </c:pt>
                <c:pt idx="199">
                  <c:v>-99</c:v>
                </c:pt>
                <c:pt idx="200">
                  <c:v>-99</c:v>
                </c:pt>
                <c:pt idx="201">
                  <c:v>-99</c:v>
                </c:pt>
                <c:pt idx="202">
                  <c:v>-99</c:v>
                </c:pt>
                <c:pt idx="203">
                  <c:v>-99</c:v>
                </c:pt>
                <c:pt idx="204">
                  <c:v>-99</c:v>
                </c:pt>
                <c:pt idx="205">
                  <c:v>-99</c:v>
                </c:pt>
                <c:pt idx="206">
                  <c:v>-99</c:v>
                </c:pt>
                <c:pt idx="207">
                  <c:v>-99</c:v>
                </c:pt>
                <c:pt idx="208">
                  <c:v>-99</c:v>
                </c:pt>
                <c:pt idx="209">
                  <c:v>-99</c:v>
                </c:pt>
                <c:pt idx="210">
                  <c:v>-99</c:v>
                </c:pt>
                <c:pt idx="211">
                  <c:v>-99</c:v>
                </c:pt>
                <c:pt idx="212">
                  <c:v>-99</c:v>
                </c:pt>
                <c:pt idx="213">
                  <c:v>-99</c:v>
                </c:pt>
                <c:pt idx="214">
                  <c:v>-99</c:v>
                </c:pt>
                <c:pt idx="215">
                  <c:v>-99</c:v>
                </c:pt>
                <c:pt idx="216">
                  <c:v>-99</c:v>
                </c:pt>
                <c:pt idx="217">
                  <c:v>-99</c:v>
                </c:pt>
                <c:pt idx="218">
                  <c:v>-99</c:v>
                </c:pt>
                <c:pt idx="219">
                  <c:v>-99</c:v>
                </c:pt>
                <c:pt idx="220">
                  <c:v>-99</c:v>
                </c:pt>
                <c:pt idx="221">
                  <c:v>-99</c:v>
                </c:pt>
                <c:pt idx="222">
                  <c:v>-99</c:v>
                </c:pt>
                <c:pt idx="223">
                  <c:v>-99</c:v>
                </c:pt>
                <c:pt idx="224">
                  <c:v>-99</c:v>
                </c:pt>
                <c:pt idx="225">
                  <c:v>-99</c:v>
                </c:pt>
                <c:pt idx="226">
                  <c:v>-99</c:v>
                </c:pt>
                <c:pt idx="227">
                  <c:v>-99</c:v>
                </c:pt>
                <c:pt idx="228">
                  <c:v>-99</c:v>
                </c:pt>
                <c:pt idx="229">
                  <c:v>-99</c:v>
                </c:pt>
                <c:pt idx="230">
                  <c:v>-99</c:v>
                </c:pt>
                <c:pt idx="231">
                  <c:v>-99</c:v>
                </c:pt>
                <c:pt idx="232">
                  <c:v>-99</c:v>
                </c:pt>
                <c:pt idx="233">
                  <c:v>-99</c:v>
                </c:pt>
                <c:pt idx="234">
                  <c:v>-99</c:v>
                </c:pt>
                <c:pt idx="235">
                  <c:v>-99</c:v>
                </c:pt>
                <c:pt idx="236">
                  <c:v>-99</c:v>
                </c:pt>
                <c:pt idx="237">
                  <c:v>-99</c:v>
                </c:pt>
                <c:pt idx="238">
                  <c:v>-99</c:v>
                </c:pt>
                <c:pt idx="239">
                  <c:v>-99</c:v>
                </c:pt>
                <c:pt idx="240">
                  <c:v>-99</c:v>
                </c:pt>
                <c:pt idx="241">
                  <c:v>-99</c:v>
                </c:pt>
                <c:pt idx="242">
                  <c:v>-99</c:v>
                </c:pt>
                <c:pt idx="243">
                  <c:v>-99</c:v>
                </c:pt>
                <c:pt idx="244">
                  <c:v>-99</c:v>
                </c:pt>
                <c:pt idx="245">
                  <c:v>-99</c:v>
                </c:pt>
                <c:pt idx="246">
                  <c:v>-99</c:v>
                </c:pt>
                <c:pt idx="247">
                  <c:v>-99</c:v>
                </c:pt>
                <c:pt idx="248">
                  <c:v>-99</c:v>
                </c:pt>
                <c:pt idx="249">
                  <c:v>-99</c:v>
                </c:pt>
                <c:pt idx="250">
                  <c:v>-99</c:v>
                </c:pt>
                <c:pt idx="251">
                  <c:v>-99</c:v>
                </c:pt>
                <c:pt idx="252">
                  <c:v>-99</c:v>
                </c:pt>
                <c:pt idx="253">
                  <c:v>-99</c:v>
                </c:pt>
                <c:pt idx="254">
                  <c:v>-99</c:v>
                </c:pt>
                <c:pt idx="255">
                  <c:v>-99</c:v>
                </c:pt>
                <c:pt idx="256">
                  <c:v>-99</c:v>
                </c:pt>
                <c:pt idx="257">
                  <c:v>-99</c:v>
                </c:pt>
                <c:pt idx="258">
                  <c:v>-99</c:v>
                </c:pt>
                <c:pt idx="259">
                  <c:v>-99</c:v>
                </c:pt>
                <c:pt idx="260">
                  <c:v>-99</c:v>
                </c:pt>
                <c:pt idx="261">
                  <c:v>-99</c:v>
                </c:pt>
                <c:pt idx="262">
                  <c:v>-99</c:v>
                </c:pt>
                <c:pt idx="263">
                  <c:v>-99</c:v>
                </c:pt>
                <c:pt idx="264">
                  <c:v>-99</c:v>
                </c:pt>
                <c:pt idx="265">
                  <c:v>-99</c:v>
                </c:pt>
                <c:pt idx="266">
                  <c:v>-99</c:v>
                </c:pt>
                <c:pt idx="267">
                  <c:v>-99</c:v>
                </c:pt>
                <c:pt idx="268">
                  <c:v>-99</c:v>
                </c:pt>
                <c:pt idx="269">
                  <c:v>-99</c:v>
                </c:pt>
                <c:pt idx="270">
                  <c:v>-99</c:v>
                </c:pt>
                <c:pt idx="271">
                  <c:v>-99</c:v>
                </c:pt>
                <c:pt idx="272">
                  <c:v>-99</c:v>
                </c:pt>
                <c:pt idx="273">
                  <c:v>-99</c:v>
                </c:pt>
                <c:pt idx="274">
                  <c:v>-99</c:v>
                </c:pt>
                <c:pt idx="275">
                  <c:v>-99</c:v>
                </c:pt>
                <c:pt idx="276">
                  <c:v>-99</c:v>
                </c:pt>
                <c:pt idx="277">
                  <c:v>-99</c:v>
                </c:pt>
                <c:pt idx="278">
                  <c:v>-99</c:v>
                </c:pt>
                <c:pt idx="279">
                  <c:v>-99</c:v>
                </c:pt>
                <c:pt idx="280">
                  <c:v>-99</c:v>
                </c:pt>
                <c:pt idx="281">
                  <c:v>-99</c:v>
                </c:pt>
                <c:pt idx="282">
                  <c:v>-99</c:v>
                </c:pt>
                <c:pt idx="283">
                  <c:v>-99</c:v>
                </c:pt>
                <c:pt idx="284">
                  <c:v>-99</c:v>
                </c:pt>
                <c:pt idx="285">
                  <c:v>-99</c:v>
                </c:pt>
                <c:pt idx="286">
                  <c:v>-99</c:v>
                </c:pt>
                <c:pt idx="287">
                  <c:v>-99</c:v>
                </c:pt>
                <c:pt idx="288">
                  <c:v>-99</c:v>
                </c:pt>
                <c:pt idx="289">
                  <c:v>-99</c:v>
                </c:pt>
                <c:pt idx="290">
                  <c:v>-99</c:v>
                </c:pt>
                <c:pt idx="291">
                  <c:v>-99</c:v>
                </c:pt>
                <c:pt idx="292">
                  <c:v>-99</c:v>
                </c:pt>
                <c:pt idx="293">
                  <c:v>-99</c:v>
                </c:pt>
                <c:pt idx="294">
                  <c:v>-99</c:v>
                </c:pt>
              </c:numCache>
            </c:numRef>
          </c:xVal>
          <c:yVal>
            <c:numRef>
              <c:f>Sheet1!$F$2:$F$296</c:f>
              <c:numCache>
                <c:formatCode>General</c:formatCode>
                <c:ptCount val="295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24</c:v>
                </c:pt>
                <c:pt idx="7">
                  <c:v>24</c:v>
                </c:pt>
                <c:pt idx="8">
                  <c:v>24</c:v>
                </c:pt>
                <c:pt idx="9">
                  <c:v>24</c:v>
                </c:pt>
                <c:pt idx="10">
                  <c:v>24</c:v>
                </c:pt>
                <c:pt idx="11">
                  <c:v>24</c:v>
                </c:pt>
                <c:pt idx="12">
                  <c:v>24</c:v>
                </c:pt>
                <c:pt idx="13">
                  <c:v>24</c:v>
                </c:pt>
                <c:pt idx="14">
                  <c:v>24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23</c:v>
                </c:pt>
                <c:pt idx="21">
                  <c:v>22</c:v>
                </c:pt>
                <c:pt idx="22">
                  <c:v>22</c:v>
                </c:pt>
                <c:pt idx="23">
                  <c:v>22</c:v>
                </c:pt>
                <c:pt idx="24">
                  <c:v>22</c:v>
                </c:pt>
                <c:pt idx="25">
                  <c:v>22</c:v>
                </c:pt>
                <c:pt idx="26">
                  <c:v>22</c:v>
                </c:pt>
                <c:pt idx="27">
                  <c:v>22</c:v>
                </c:pt>
                <c:pt idx="28">
                  <c:v>22</c:v>
                </c:pt>
                <c:pt idx="29">
                  <c:v>22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22</c:v>
                </c:pt>
                <c:pt idx="34">
                  <c:v>22</c:v>
                </c:pt>
                <c:pt idx="35">
                  <c:v>21</c:v>
                </c:pt>
                <c:pt idx="36">
                  <c:v>21</c:v>
                </c:pt>
                <c:pt idx="37">
                  <c:v>21</c:v>
                </c:pt>
                <c:pt idx="38">
                  <c:v>21</c:v>
                </c:pt>
                <c:pt idx="39">
                  <c:v>21</c:v>
                </c:pt>
                <c:pt idx="40">
                  <c:v>21</c:v>
                </c:pt>
                <c:pt idx="41">
                  <c:v>21</c:v>
                </c:pt>
                <c:pt idx="42">
                  <c:v>21</c:v>
                </c:pt>
                <c:pt idx="43">
                  <c:v>21</c:v>
                </c:pt>
                <c:pt idx="44">
                  <c:v>21</c:v>
                </c:pt>
                <c:pt idx="45">
                  <c:v>21</c:v>
                </c:pt>
                <c:pt idx="46">
                  <c:v>21</c:v>
                </c:pt>
                <c:pt idx="47">
                  <c:v>21</c:v>
                </c:pt>
                <c:pt idx="48">
                  <c:v>21</c:v>
                </c:pt>
                <c:pt idx="49">
                  <c:v>21</c:v>
                </c:pt>
                <c:pt idx="50">
                  <c:v>21</c:v>
                </c:pt>
                <c:pt idx="51">
                  <c:v>21</c:v>
                </c:pt>
                <c:pt idx="52">
                  <c:v>21</c:v>
                </c:pt>
                <c:pt idx="53">
                  <c:v>21</c:v>
                </c:pt>
                <c:pt idx="54">
                  <c:v>21</c:v>
                </c:pt>
                <c:pt idx="55">
                  <c:v>21</c:v>
                </c:pt>
                <c:pt idx="56">
                  <c:v>21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20</c:v>
                </c:pt>
                <c:pt idx="63">
                  <c:v>20</c:v>
                </c:pt>
                <c:pt idx="64">
                  <c:v>20</c:v>
                </c:pt>
                <c:pt idx="65">
                  <c:v>20</c:v>
                </c:pt>
                <c:pt idx="66">
                  <c:v>19</c:v>
                </c:pt>
                <c:pt idx="67">
                  <c:v>19</c:v>
                </c:pt>
                <c:pt idx="68">
                  <c:v>19</c:v>
                </c:pt>
                <c:pt idx="69">
                  <c:v>19</c:v>
                </c:pt>
                <c:pt idx="70">
                  <c:v>19</c:v>
                </c:pt>
                <c:pt idx="71">
                  <c:v>19</c:v>
                </c:pt>
                <c:pt idx="72">
                  <c:v>19</c:v>
                </c:pt>
                <c:pt idx="73">
                  <c:v>19</c:v>
                </c:pt>
                <c:pt idx="74">
                  <c:v>19</c:v>
                </c:pt>
                <c:pt idx="75">
                  <c:v>19</c:v>
                </c:pt>
                <c:pt idx="76">
                  <c:v>18</c:v>
                </c:pt>
                <c:pt idx="77">
                  <c:v>18</c:v>
                </c:pt>
                <c:pt idx="78">
                  <c:v>18</c:v>
                </c:pt>
                <c:pt idx="79">
                  <c:v>18</c:v>
                </c:pt>
                <c:pt idx="80">
                  <c:v>18</c:v>
                </c:pt>
                <c:pt idx="81">
                  <c:v>18</c:v>
                </c:pt>
                <c:pt idx="82">
                  <c:v>18</c:v>
                </c:pt>
                <c:pt idx="83">
                  <c:v>18</c:v>
                </c:pt>
                <c:pt idx="84">
                  <c:v>18</c:v>
                </c:pt>
                <c:pt idx="85">
                  <c:v>17</c:v>
                </c:pt>
                <c:pt idx="86">
                  <c:v>17</c:v>
                </c:pt>
                <c:pt idx="87">
                  <c:v>17</c:v>
                </c:pt>
                <c:pt idx="88">
                  <c:v>17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16</c:v>
                </c:pt>
                <c:pt idx="93">
                  <c:v>16</c:v>
                </c:pt>
                <c:pt idx="94">
                  <c:v>16</c:v>
                </c:pt>
                <c:pt idx="95">
                  <c:v>15</c:v>
                </c:pt>
                <c:pt idx="96">
                  <c:v>15</c:v>
                </c:pt>
                <c:pt idx="97">
                  <c:v>15</c:v>
                </c:pt>
                <c:pt idx="98">
                  <c:v>15</c:v>
                </c:pt>
                <c:pt idx="99">
                  <c:v>15</c:v>
                </c:pt>
                <c:pt idx="100">
                  <c:v>15</c:v>
                </c:pt>
                <c:pt idx="101">
                  <c:v>15</c:v>
                </c:pt>
                <c:pt idx="102">
                  <c:v>14</c:v>
                </c:pt>
                <c:pt idx="103">
                  <c:v>14</c:v>
                </c:pt>
                <c:pt idx="104">
                  <c:v>14</c:v>
                </c:pt>
                <c:pt idx="105">
                  <c:v>14</c:v>
                </c:pt>
                <c:pt idx="106">
                  <c:v>14</c:v>
                </c:pt>
                <c:pt idx="107">
                  <c:v>13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11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11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11</c:v>
                </c:pt>
                <c:pt idx="123">
                  <c:v>11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12</c:v>
                </c:pt>
                <c:pt idx="134">
                  <c:v>12</c:v>
                </c:pt>
                <c:pt idx="135">
                  <c:v>12</c:v>
                </c:pt>
                <c:pt idx="136">
                  <c:v>12</c:v>
                </c:pt>
                <c:pt idx="137">
                  <c:v>12</c:v>
                </c:pt>
                <c:pt idx="138">
                  <c:v>12</c:v>
                </c:pt>
                <c:pt idx="139">
                  <c:v>10</c:v>
                </c:pt>
                <c:pt idx="140">
                  <c:v>10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10</c:v>
                </c:pt>
                <c:pt idx="148">
                  <c:v>10</c:v>
                </c:pt>
                <c:pt idx="149">
                  <c:v>10</c:v>
                </c:pt>
                <c:pt idx="150">
                  <c:v>10</c:v>
                </c:pt>
                <c:pt idx="151">
                  <c:v>10</c:v>
                </c:pt>
                <c:pt idx="152">
                  <c:v>10</c:v>
                </c:pt>
                <c:pt idx="153">
                  <c:v>10</c:v>
                </c:pt>
                <c:pt idx="154">
                  <c:v>9</c:v>
                </c:pt>
                <c:pt idx="155">
                  <c:v>9</c:v>
                </c:pt>
                <c:pt idx="156">
                  <c:v>9</c:v>
                </c:pt>
                <c:pt idx="157">
                  <c:v>9</c:v>
                </c:pt>
                <c:pt idx="158">
                  <c:v>9</c:v>
                </c:pt>
                <c:pt idx="159">
                  <c:v>9</c:v>
                </c:pt>
                <c:pt idx="160">
                  <c:v>9</c:v>
                </c:pt>
                <c:pt idx="161">
                  <c:v>9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7</c:v>
                </c:pt>
                <c:pt idx="167">
                  <c:v>7</c:v>
                </c:pt>
                <c:pt idx="168">
                  <c:v>7</c:v>
                </c:pt>
                <c:pt idx="169">
                  <c:v>7</c:v>
                </c:pt>
                <c:pt idx="170">
                  <c:v>7</c:v>
                </c:pt>
                <c:pt idx="171">
                  <c:v>7</c:v>
                </c:pt>
                <c:pt idx="172">
                  <c:v>7</c:v>
                </c:pt>
                <c:pt idx="173">
                  <c:v>7</c:v>
                </c:pt>
                <c:pt idx="174">
                  <c:v>7</c:v>
                </c:pt>
                <c:pt idx="175">
                  <c:v>7</c:v>
                </c:pt>
                <c:pt idx="176">
                  <c:v>7</c:v>
                </c:pt>
                <c:pt idx="177">
                  <c:v>7</c:v>
                </c:pt>
                <c:pt idx="178">
                  <c:v>7</c:v>
                </c:pt>
                <c:pt idx="179">
                  <c:v>7</c:v>
                </c:pt>
                <c:pt idx="180">
                  <c:v>7</c:v>
                </c:pt>
                <c:pt idx="181">
                  <c:v>7</c:v>
                </c:pt>
                <c:pt idx="182">
                  <c:v>7</c:v>
                </c:pt>
                <c:pt idx="183">
                  <c:v>7</c:v>
                </c:pt>
                <c:pt idx="184">
                  <c:v>7</c:v>
                </c:pt>
                <c:pt idx="185">
                  <c:v>7</c:v>
                </c:pt>
                <c:pt idx="186">
                  <c:v>7</c:v>
                </c:pt>
                <c:pt idx="187">
                  <c:v>7</c:v>
                </c:pt>
                <c:pt idx="188">
                  <c:v>7</c:v>
                </c:pt>
                <c:pt idx="189">
                  <c:v>7</c:v>
                </c:pt>
                <c:pt idx="190">
                  <c:v>7</c:v>
                </c:pt>
                <c:pt idx="191">
                  <c:v>7</c:v>
                </c:pt>
                <c:pt idx="192">
                  <c:v>7</c:v>
                </c:pt>
                <c:pt idx="193">
                  <c:v>8</c:v>
                </c:pt>
                <c:pt idx="194">
                  <c:v>8</c:v>
                </c:pt>
                <c:pt idx="195">
                  <c:v>8</c:v>
                </c:pt>
                <c:pt idx="196">
                  <c:v>8</c:v>
                </c:pt>
                <c:pt idx="197">
                  <c:v>8</c:v>
                </c:pt>
                <c:pt idx="198">
                  <c:v>8</c:v>
                </c:pt>
                <c:pt idx="199">
                  <c:v>8</c:v>
                </c:pt>
                <c:pt idx="200">
                  <c:v>8</c:v>
                </c:pt>
                <c:pt idx="201">
                  <c:v>8</c:v>
                </c:pt>
                <c:pt idx="202">
                  <c:v>8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8</c:v>
                </c:pt>
                <c:pt idx="207">
                  <c:v>8</c:v>
                </c:pt>
                <c:pt idx="208">
                  <c:v>8</c:v>
                </c:pt>
                <c:pt idx="209">
                  <c:v>8</c:v>
                </c:pt>
                <c:pt idx="210">
                  <c:v>8</c:v>
                </c:pt>
                <c:pt idx="211">
                  <c:v>8</c:v>
                </c:pt>
                <c:pt idx="212">
                  <c:v>8</c:v>
                </c:pt>
                <c:pt idx="213">
                  <c:v>8</c:v>
                </c:pt>
                <c:pt idx="214">
                  <c:v>8</c:v>
                </c:pt>
                <c:pt idx="215">
                  <c:v>8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5</c:v>
                </c:pt>
                <c:pt idx="223">
                  <c:v>5</c:v>
                </c:pt>
                <c:pt idx="224">
                  <c:v>5</c:v>
                </c:pt>
                <c:pt idx="225">
                  <c:v>5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5</c:v>
                </c:pt>
                <c:pt idx="230">
                  <c:v>5</c:v>
                </c:pt>
                <c:pt idx="231">
                  <c:v>5</c:v>
                </c:pt>
                <c:pt idx="232">
                  <c:v>5</c:v>
                </c:pt>
                <c:pt idx="233">
                  <c:v>5</c:v>
                </c:pt>
                <c:pt idx="234">
                  <c:v>5</c:v>
                </c:pt>
                <c:pt idx="235">
                  <c:v>5</c:v>
                </c:pt>
                <c:pt idx="236">
                  <c:v>5</c:v>
                </c:pt>
                <c:pt idx="237">
                  <c:v>5</c:v>
                </c:pt>
                <c:pt idx="238">
                  <c:v>4</c:v>
                </c:pt>
                <c:pt idx="239">
                  <c:v>4</c:v>
                </c:pt>
                <c:pt idx="240">
                  <c:v>4</c:v>
                </c:pt>
                <c:pt idx="241">
                  <c:v>4</c:v>
                </c:pt>
                <c:pt idx="242">
                  <c:v>4</c:v>
                </c:pt>
                <c:pt idx="243">
                  <c:v>4</c:v>
                </c:pt>
                <c:pt idx="244">
                  <c:v>4</c:v>
                </c:pt>
                <c:pt idx="245">
                  <c:v>4</c:v>
                </c:pt>
                <c:pt idx="246">
                  <c:v>4</c:v>
                </c:pt>
                <c:pt idx="247">
                  <c:v>4</c:v>
                </c:pt>
                <c:pt idx="248">
                  <c:v>4</c:v>
                </c:pt>
                <c:pt idx="249">
                  <c:v>4</c:v>
                </c:pt>
                <c:pt idx="250">
                  <c:v>4</c:v>
                </c:pt>
                <c:pt idx="251">
                  <c:v>4</c:v>
                </c:pt>
                <c:pt idx="252">
                  <c:v>4</c:v>
                </c:pt>
                <c:pt idx="253">
                  <c:v>4</c:v>
                </c:pt>
                <c:pt idx="254">
                  <c:v>4</c:v>
                </c:pt>
                <c:pt idx="255">
                  <c:v>4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2</c:v>
                </c:pt>
                <c:pt idx="261">
                  <c:v>2</c:v>
                </c:pt>
                <c:pt idx="262">
                  <c:v>2</c:v>
                </c:pt>
                <c:pt idx="263">
                  <c:v>2</c:v>
                </c:pt>
                <c:pt idx="264">
                  <c:v>2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2</c:v>
                </c:pt>
                <c:pt idx="269">
                  <c:v>2</c:v>
                </c:pt>
                <c:pt idx="270">
                  <c:v>2</c:v>
                </c:pt>
                <c:pt idx="271">
                  <c:v>2</c:v>
                </c:pt>
                <c:pt idx="272">
                  <c:v>2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2</c:v>
                </c:pt>
                <c:pt idx="277">
                  <c:v>2</c:v>
                </c:pt>
                <c:pt idx="278">
                  <c:v>2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</c:numCache>
            </c:numRef>
          </c:yVal>
          <c:bubbleSize>
            <c:numRef>
              <c:f>Sheet1!$O$2:$O$296</c:f>
              <c:numCache>
                <c:formatCode>General</c:formatCode>
                <c:ptCount val="295"/>
                <c:pt idx="0">
                  <c:v>6.1900389999999996</c:v>
                </c:pt>
                <c:pt idx="1">
                  <c:v>5.9144940000000004</c:v>
                </c:pt>
                <c:pt idx="2">
                  <c:v>1.491233</c:v>
                </c:pt>
                <c:pt idx="3">
                  <c:v>8.8520799999999997E-2</c:v>
                </c:pt>
                <c:pt idx="4">
                  <c:v>3.2310999999999999E-2</c:v>
                </c:pt>
                <c:pt idx="5">
                  <c:v>1.8876400000000002E-2</c:v>
                </c:pt>
                <c:pt idx="6">
                  <c:v>15.76263</c:v>
                </c:pt>
                <c:pt idx="7">
                  <c:v>6.8513890000000002</c:v>
                </c:pt>
                <c:pt idx="8">
                  <c:v>1.2326619999999999</c:v>
                </c:pt>
                <c:pt idx="9">
                  <c:v>1.2235499999999999</c:v>
                </c:pt>
                <c:pt idx="10">
                  <c:v>1.190075</c:v>
                </c:pt>
                <c:pt idx="11">
                  <c:v>0.46062599999999998</c:v>
                </c:pt>
                <c:pt idx="12">
                  <c:v>0.39153579999999999</c:v>
                </c:pt>
                <c:pt idx="13">
                  <c:v>0.38773150000000001</c:v>
                </c:pt>
                <c:pt idx="14">
                  <c:v>0.2466313</c:v>
                </c:pt>
                <c:pt idx="15">
                  <c:v>0.46343400000000001</c:v>
                </c:pt>
                <c:pt idx="16">
                  <c:v>0.39737800000000001</c:v>
                </c:pt>
                <c:pt idx="17">
                  <c:v>0.270341</c:v>
                </c:pt>
                <c:pt idx="18">
                  <c:v>5.7934600000000003E-2</c:v>
                </c:pt>
                <c:pt idx="19">
                  <c:v>2.2158299999999999E-2</c:v>
                </c:pt>
                <c:pt idx="20">
                  <c:v>2.0638E-2</c:v>
                </c:pt>
                <c:pt idx="21">
                  <c:v>3.6255000000000002</c:v>
                </c:pt>
                <c:pt idx="22">
                  <c:v>3.5134500000000002</c:v>
                </c:pt>
                <c:pt idx="23">
                  <c:v>2.0597780000000001</c:v>
                </c:pt>
                <c:pt idx="24">
                  <c:v>1.9605919999999999</c:v>
                </c:pt>
                <c:pt idx="25">
                  <c:v>1.6884239999999999</c:v>
                </c:pt>
                <c:pt idx="26">
                  <c:v>1.6087800000000001</c:v>
                </c:pt>
                <c:pt idx="27">
                  <c:v>0.98847549999999995</c:v>
                </c:pt>
                <c:pt idx="28">
                  <c:v>0.96315150000000005</c:v>
                </c:pt>
                <c:pt idx="29">
                  <c:v>0.91426379999999996</c:v>
                </c:pt>
                <c:pt idx="30">
                  <c:v>0.89465079999999997</c:v>
                </c:pt>
                <c:pt idx="31">
                  <c:v>0.5095885</c:v>
                </c:pt>
                <c:pt idx="32">
                  <c:v>0.34094099999999999</c:v>
                </c:pt>
                <c:pt idx="33">
                  <c:v>0.1777338</c:v>
                </c:pt>
                <c:pt idx="34">
                  <c:v>6.2864000000000003E-2</c:v>
                </c:pt>
                <c:pt idx="35">
                  <c:v>1.608004</c:v>
                </c:pt>
                <c:pt idx="36">
                  <c:v>0.8896461</c:v>
                </c:pt>
                <c:pt idx="37">
                  <c:v>0.4457605</c:v>
                </c:pt>
                <c:pt idx="38">
                  <c:v>0.41342269999999998</c:v>
                </c:pt>
                <c:pt idx="39">
                  <c:v>0.3878838</c:v>
                </c:pt>
                <c:pt idx="40">
                  <c:v>0.30776029999999999</c:v>
                </c:pt>
                <c:pt idx="41">
                  <c:v>0.24611549999999999</c:v>
                </c:pt>
                <c:pt idx="42">
                  <c:v>0.24582699999999999</c:v>
                </c:pt>
                <c:pt idx="43">
                  <c:v>0.2302353</c:v>
                </c:pt>
                <c:pt idx="44">
                  <c:v>0.1742985</c:v>
                </c:pt>
                <c:pt idx="45">
                  <c:v>9.0402200000000002E-2</c:v>
                </c:pt>
                <c:pt idx="46">
                  <c:v>8.2037700000000005E-2</c:v>
                </c:pt>
                <c:pt idx="47">
                  <c:v>7.90183E-2</c:v>
                </c:pt>
                <c:pt idx="48">
                  <c:v>7.40455E-2</c:v>
                </c:pt>
                <c:pt idx="49">
                  <c:v>5.4562199999999998E-2</c:v>
                </c:pt>
                <c:pt idx="50">
                  <c:v>5.4137499999999998E-2</c:v>
                </c:pt>
                <c:pt idx="51">
                  <c:v>5.3406799999999997E-2</c:v>
                </c:pt>
                <c:pt idx="52">
                  <c:v>4.2095800000000003E-2</c:v>
                </c:pt>
                <c:pt idx="53">
                  <c:v>3.5666999999999997E-2</c:v>
                </c:pt>
                <c:pt idx="54">
                  <c:v>3.0848E-2</c:v>
                </c:pt>
                <c:pt idx="55">
                  <c:v>2.4410000000000001E-2</c:v>
                </c:pt>
                <c:pt idx="56">
                  <c:v>1.9261E-2</c:v>
                </c:pt>
                <c:pt idx="57">
                  <c:v>0.40888619999999998</c:v>
                </c:pt>
                <c:pt idx="58">
                  <c:v>0.19146299999999999</c:v>
                </c:pt>
                <c:pt idx="59">
                  <c:v>0.1097988</c:v>
                </c:pt>
                <c:pt idx="60">
                  <c:v>5.9451999999999998E-2</c:v>
                </c:pt>
                <c:pt idx="61">
                  <c:v>3.2854500000000002E-2</c:v>
                </c:pt>
                <c:pt idx="62">
                  <c:v>3.1999800000000002E-2</c:v>
                </c:pt>
                <c:pt idx="63">
                  <c:v>2.8138400000000001E-2</c:v>
                </c:pt>
                <c:pt idx="64">
                  <c:v>2.7915499999999999E-2</c:v>
                </c:pt>
                <c:pt idx="65">
                  <c:v>8.489E-3</c:v>
                </c:pt>
                <c:pt idx="66">
                  <c:v>5.1717370000000003</c:v>
                </c:pt>
                <c:pt idx="67">
                  <c:v>2.9821740000000001</c:v>
                </c:pt>
                <c:pt idx="68">
                  <c:v>2.2894670000000001</c:v>
                </c:pt>
                <c:pt idx="69">
                  <c:v>0.51780130000000002</c:v>
                </c:pt>
                <c:pt idx="70">
                  <c:v>0.29410320000000001</c:v>
                </c:pt>
                <c:pt idx="71">
                  <c:v>0.23466799999999999</c:v>
                </c:pt>
                <c:pt idx="72">
                  <c:v>0.2152482</c:v>
                </c:pt>
                <c:pt idx="73">
                  <c:v>0.14117959999999999</c:v>
                </c:pt>
                <c:pt idx="74">
                  <c:v>3.28735E-2</c:v>
                </c:pt>
                <c:pt idx="75">
                  <c:v>2.4237499999999999E-2</c:v>
                </c:pt>
                <c:pt idx="76">
                  <c:v>41.163969999999999</c:v>
                </c:pt>
                <c:pt idx="77">
                  <c:v>40.445300000000003</c:v>
                </c:pt>
                <c:pt idx="78">
                  <c:v>39.55677</c:v>
                </c:pt>
                <c:pt idx="79">
                  <c:v>33.018549999999998</c:v>
                </c:pt>
                <c:pt idx="80">
                  <c:v>4.6060829999999999</c:v>
                </c:pt>
                <c:pt idx="81">
                  <c:v>3.1145170000000002</c:v>
                </c:pt>
                <c:pt idx="82">
                  <c:v>0.459316</c:v>
                </c:pt>
                <c:pt idx="83">
                  <c:v>0.3762202</c:v>
                </c:pt>
                <c:pt idx="84">
                  <c:v>0.27276729999999999</c:v>
                </c:pt>
                <c:pt idx="85">
                  <c:v>0.38815830000000001</c:v>
                </c:pt>
                <c:pt idx="86">
                  <c:v>0.30025049999999998</c:v>
                </c:pt>
                <c:pt idx="87">
                  <c:v>3.3334799999999998E-2</c:v>
                </c:pt>
                <c:pt idx="88">
                  <c:v>1.8924E-2</c:v>
                </c:pt>
                <c:pt idx="89">
                  <c:v>1.730809</c:v>
                </c:pt>
                <c:pt idx="90">
                  <c:v>1.3576109999999999</c:v>
                </c:pt>
                <c:pt idx="91">
                  <c:v>0.95932969999999995</c:v>
                </c:pt>
                <c:pt idx="92">
                  <c:v>0.70783390000000002</c:v>
                </c:pt>
                <c:pt idx="93">
                  <c:v>0.61670179999999997</c:v>
                </c:pt>
                <c:pt idx="94">
                  <c:v>6.62658E-2</c:v>
                </c:pt>
                <c:pt idx="95">
                  <c:v>0.7212037</c:v>
                </c:pt>
                <c:pt idx="96">
                  <c:v>0.38362370000000001</c:v>
                </c:pt>
                <c:pt idx="97">
                  <c:v>0.24802399999999999</c:v>
                </c:pt>
                <c:pt idx="98">
                  <c:v>0.18415000000000001</c:v>
                </c:pt>
                <c:pt idx="99">
                  <c:v>7.1199200000000004E-2</c:v>
                </c:pt>
                <c:pt idx="100">
                  <c:v>5.1345500000000002E-2</c:v>
                </c:pt>
                <c:pt idx="101">
                  <c:v>1.9132300000000001E-2</c:v>
                </c:pt>
                <c:pt idx="102">
                  <c:v>11.59545</c:v>
                </c:pt>
                <c:pt idx="103">
                  <c:v>5.8622550000000002</c:v>
                </c:pt>
                <c:pt idx="104">
                  <c:v>0.78032950000000001</c:v>
                </c:pt>
                <c:pt idx="105">
                  <c:v>0.36330829999999997</c:v>
                </c:pt>
                <c:pt idx="106">
                  <c:v>0.10668619999999999</c:v>
                </c:pt>
                <c:pt idx="107">
                  <c:v>4.0050920000000003</c:v>
                </c:pt>
                <c:pt idx="108">
                  <c:v>2.86205</c:v>
                </c:pt>
                <c:pt idx="109">
                  <c:v>0.2742887</c:v>
                </c:pt>
                <c:pt idx="110">
                  <c:v>0.1893</c:v>
                </c:pt>
                <c:pt idx="111">
                  <c:v>3.4320930000000001</c:v>
                </c:pt>
                <c:pt idx="112">
                  <c:v>1.0218579999999999</c:v>
                </c:pt>
                <c:pt idx="113">
                  <c:v>0.45431919999999998</c:v>
                </c:pt>
                <c:pt idx="114">
                  <c:v>0.35574220000000001</c:v>
                </c:pt>
                <c:pt idx="115">
                  <c:v>0.291186</c:v>
                </c:pt>
                <c:pt idx="116">
                  <c:v>0.29010279999999999</c:v>
                </c:pt>
                <c:pt idx="117">
                  <c:v>0.2734396</c:v>
                </c:pt>
                <c:pt idx="118">
                  <c:v>0.26610119999999998</c:v>
                </c:pt>
                <c:pt idx="119">
                  <c:v>0.19239999999999999</c:v>
                </c:pt>
                <c:pt idx="120">
                  <c:v>0.18068780000000001</c:v>
                </c:pt>
                <c:pt idx="121">
                  <c:v>8.9799500000000004E-2</c:v>
                </c:pt>
                <c:pt idx="122">
                  <c:v>8.2807800000000001E-2</c:v>
                </c:pt>
                <c:pt idx="123">
                  <c:v>5.45367E-2</c:v>
                </c:pt>
                <c:pt idx="124">
                  <c:v>0.57853589999999999</c:v>
                </c:pt>
                <c:pt idx="125">
                  <c:v>0.57435550000000002</c:v>
                </c:pt>
                <c:pt idx="126">
                  <c:v>0.101893</c:v>
                </c:pt>
                <c:pt idx="127">
                  <c:v>6.22937E-2</c:v>
                </c:pt>
                <c:pt idx="128">
                  <c:v>5.1407599999999998E-2</c:v>
                </c:pt>
                <c:pt idx="129">
                  <c:v>3.5229000000000003E-2</c:v>
                </c:pt>
                <c:pt idx="130">
                  <c:v>3.1629499999999998E-2</c:v>
                </c:pt>
                <c:pt idx="131">
                  <c:v>2.91627E-2</c:v>
                </c:pt>
                <c:pt idx="132">
                  <c:v>2.0992E-2</c:v>
                </c:pt>
                <c:pt idx="133">
                  <c:v>2.0913000000000001E-2</c:v>
                </c:pt>
                <c:pt idx="134">
                  <c:v>1.6729000000000001E-2</c:v>
                </c:pt>
                <c:pt idx="135">
                  <c:v>1.1468300000000001E-2</c:v>
                </c:pt>
                <c:pt idx="136">
                  <c:v>8.4600000000000005E-3</c:v>
                </c:pt>
                <c:pt idx="137">
                  <c:v>7.7723000000000002E-3</c:v>
                </c:pt>
                <c:pt idx="138">
                  <c:v>6.5322000000000002E-3</c:v>
                </c:pt>
                <c:pt idx="139">
                  <c:v>0.81237320000000002</c:v>
                </c:pt>
                <c:pt idx="140">
                  <c:v>0.36134870000000002</c:v>
                </c:pt>
                <c:pt idx="141">
                  <c:v>0.33663300000000002</c:v>
                </c:pt>
                <c:pt idx="142">
                  <c:v>0.31000929999999999</c:v>
                </c:pt>
                <c:pt idx="143">
                  <c:v>0.25580570000000002</c:v>
                </c:pt>
                <c:pt idx="144">
                  <c:v>0.19193579999999999</c:v>
                </c:pt>
                <c:pt idx="145">
                  <c:v>0.18870680000000001</c:v>
                </c:pt>
                <c:pt idx="146">
                  <c:v>0.1767705</c:v>
                </c:pt>
                <c:pt idx="147">
                  <c:v>0.1335665</c:v>
                </c:pt>
                <c:pt idx="148">
                  <c:v>0.11290459999999999</c:v>
                </c:pt>
                <c:pt idx="149">
                  <c:v>0.11103300000000001</c:v>
                </c:pt>
                <c:pt idx="150">
                  <c:v>7.4172399999999999E-2</c:v>
                </c:pt>
                <c:pt idx="151">
                  <c:v>7.3324299999999995E-2</c:v>
                </c:pt>
                <c:pt idx="152">
                  <c:v>5.47558E-2</c:v>
                </c:pt>
                <c:pt idx="153">
                  <c:v>2.2497799999999998E-2</c:v>
                </c:pt>
                <c:pt idx="154">
                  <c:v>0.50539699999999999</c:v>
                </c:pt>
                <c:pt idx="155">
                  <c:v>0.36814449999999999</c:v>
                </c:pt>
                <c:pt idx="156">
                  <c:v>0.23085520000000001</c:v>
                </c:pt>
                <c:pt idx="157">
                  <c:v>9.0733999999999995E-2</c:v>
                </c:pt>
                <c:pt idx="158">
                  <c:v>8.9453000000000005E-2</c:v>
                </c:pt>
                <c:pt idx="159">
                  <c:v>8.405E-2</c:v>
                </c:pt>
                <c:pt idx="160">
                  <c:v>5.8665200000000001E-2</c:v>
                </c:pt>
                <c:pt idx="161">
                  <c:v>1.95467E-2</c:v>
                </c:pt>
                <c:pt idx="162">
                  <c:v>0.46513599999999999</c:v>
                </c:pt>
                <c:pt idx="163">
                  <c:v>0.33312900000000001</c:v>
                </c:pt>
                <c:pt idx="164">
                  <c:v>0.25016569999999999</c:v>
                </c:pt>
                <c:pt idx="165">
                  <c:v>0.24172940000000001</c:v>
                </c:pt>
                <c:pt idx="166">
                  <c:v>0.2289987</c:v>
                </c:pt>
                <c:pt idx="167">
                  <c:v>0.2246052</c:v>
                </c:pt>
                <c:pt idx="168">
                  <c:v>0.2061403</c:v>
                </c:pt>
                <c:pt idx="169">
                  <c:v>0.20585580000000001</c:v>
                </c:pt>
                <c:pt idx="170">
                  <c:v>0.1682506</c:v>
                </c:pt>
                <c:pt idx="171">
                  <c:v>0.12772810000000001</c:v>
                </c:pt>
                <c:pt idx="172">
                  <c:v>0.1156561</c:v>
                </c:pt>
                <c:pt idx="173">
                  <c:v>0.11191570000000001</c:v>
                </c:pt>
                <c:pt idx="174">
                  <c:v>0.1071233</c:v>
                </c:pt>
                <c:pt idx="175">
                  <c:v>9.2441400000000007E-2</c:v>
                </c:pt>
                <c:pt idx="176">
                  <c:v>9.0017299999999995E-2</c:v>
                </c:pt>
                <c:pt idx="177">
                  <c:v>8.3601999999999996E-2</c:v>
                </c:pt>
                <c:pt idx="178">
                  <c:v>7.6674400000000004E-2</c:v>
                </c:pt>
                <c:pt idx="179">
                  <c:v>7.0220299999999999E-2</c:v>
                </c:pt>
                <c:pt idx="180">
                  <c:v>5.7253100000000001E-2</c:v>
                </c:pt>
                <c:pt idx="181">
                  <c:v>4.96324E-2</c:v>
                </c:pt>
                <c:pt idx="182">
                  <c:v>4.9064999999999998E-2</c:v>
                </c:pt>
                <c:pt idx="183">
                  <c:v>4.6743E-2</c:v>
                </c:pt>
                <c:pt idx="184">
                  <c:v>3.7261299999999997E-2</c:v>
                </c:pt>
                <c:pt idx="185">
                  <c:v>3.3504399999999997E-2</c:v>
                </c:pt>
                <c:pt idx="186">
                  <c:v>2.9568400000000002E-2</c:v>
                </c:pt>
                <c:pt idx="187">
                  <c:v>2.89547E-2</c:v>
                </c:pt>
                <c:pt idx="188">
                  <c:v>2.16265E-2</c:v>
                </c:pt>
                <c:pt idx="189">
                  <c:v>1.5277000000000001E-2</c:v>
                </c:pt>
                <c:pt idx="190">
                  <c:v>1.3233699999999999E-2</c:v>
                </c:pt>
                <c:pt idx="191">
                  <c:v>1.1825499999999999E-2</c:v>
                </c:pt>
                <c:pt idx="192">
                  <c:v>8.0701999999999996E-3</c:v>
                </c:pt>
                <c:pt idx="193">
                  <c:v>0.95638279999999998</c:v>
                </c:pt>
                <c:pt idx="194">
                  <c:v>0.17461479999999999</c:v>
                </c:pt>
                <c:pt idx="195">
                  <c:v>0.1408189</c:v>
                </c:pt>
                <c:pt idx="196">
                  <c:v>0.11964080000000001</c:v>
                </c:pt>
                <c:pt idx="197">
                  <c:v>0.11322550000000001</c:v>
                </c:pt>
                <c:pt idx="198">
                  <c:v>6.0183399999999998E-2</c:v>
                </c:pt>
                <c:pt idx="199">
                  <c:v>5.9996500000000001E-2</c:v>
                </c:pt>
                <c:pt idx="200">
                  <c:v>5.3859600000000001E-2</c:v>
                </c:pt>
                <c:pt idx="201">
                  <c:v>4.8055800000000003E-2</c:v>
                </c:pt>
                <c:pt idx="202">
                  <c:v>4.4634E-2</c:v>
                </c:pt>
                <c:pt idx="203">
                  <c:v>3.9325400000000003E-2</c:v>
                </c:pt>
                <c:pt idx="204">
                  <c:v>3.8314000000000001E-2</c:v>
                </c:pt>
                <c:pt idx="205">
                  <c:v>3.5621600000000003E-2</c:v>
                </c:pt>
                <c:pt idx="206">
                  <c:v>3.4386E-2</c:v>
                </c:pt>
                <c:pt idx="207">
                  <c:v>2.4261600000000001E-2</c:v>
                </c:pt>
                <c:pt idx="208">
                  <c:v>2.40685E-2</c:v>
                </c:pt>
                <c:pt idx="209">
                  <c:v>2.37354E-2</c:v>
                </c:pt>
                <c:pt idx="210">
                  <c:v>2.3376600000000001E-2</c:v>
                </c:pt>
                <c:pt idx="211">
                  <c:v>1.7639200000000001E-2</c:v>
                </c:pt>
                <c:pt idx="212">
                  <c:v>1.20678E-2</c:v>
                </c:pt>
                <c:pt idx="213">
                  <c:v>1.02427E-2</c:v>
                </c:pt>
                <c:pt idx="214">
                  <c:v>7.6544999999999998E-3</c:v>
                </c:pt>
                <c:pt idx="215">
                  <c:v>4.2852000000000003E-3</c:v>
                </c:pt>
                <c:pt idx="216">
                  <c:v>9.0034500000000003E-2</c:v>
                </c:pt>
                <c:pt idx="217">
                  <c:v>4.7848300000000003E-2</c:v>
                </c:pt>
                <c:pt idx="218">
                  <c:v>4.3943200000000002E-2</c:v>
                </c:pt>
                <c:pt idx="219">
                  <c:v>3.9668200000000001E-2</c:v>
                </c:pt>
                <c:pt idx="220">
                  <c:v>3.5810000000000002E-2</c:v>
                </c:pt>
                <c:pt idx="221">
                  <c:v>0.7769045</c:v>
                </c:pt>
                <c:pt idx="222">
                  <c:v>0.40854200000000002</c:v>
                </c:pt>
                <c:pt idx="223">
                  <c:v>0.35076099999999999</c:v>
                </c:pt>
                <c:pt idx="224">
                  <c:v>0.28151619999999999</c:v>
                </c:pt>
                <c:pt idx="225">
                  <c:v>0.2782366</c:v>
                </c:pt>
                <c:pt idx="226">
                  <c:v>0.17947080000000001</c:v>
                </c:pt>
                <c:pt idx="227">
                  <c:v>6.3615000000000005E-2</c:v>
                </c:pt>
                <c:pt idx="228">
                  <c:v>5.1301800000000002E-2</c:v>
                </c:pt>
                <c:pt idx="229">
                  <c:v>4.2208299999999997E-2</c:v>
                </c:pt>
                <c:pt idx="230">
                  <c:v>3.6998000000000003E-2</c:v>
                </c:pt>
                <c:pt idx="231">
                  <c:v>3.2343200000000003E-2</c:v>
                </c:pt>
                <c:pt idx="232">
                  <c:v>2.3529600000000001E-2</c:v>
                </c:pt>
                <c:pt idx="233">
                  <c:v>2.16773E-2</c:v>
                </c:pt>
                <c:pt idx="234">
                  <c:v>2.0469299999999999E-2</c:v>
                </c:pt>
                <c:pt idx="235">
                  <c:v>1.9899E-2</c:v>
                </c:pt>
                <c:pt idx="236">
                  <c:v>1.5521399999999999E-2</c:v>
                </c:pt>
                <c:pt idx="237">
                  <c:v>9.0109999999999999E-3</c:v>
                </c:pt>
                <c:pt idx="238">
                  <c:v>0.33188600000000001</c:v>
                </c:pt>
                <c:pt idx="239">
                  <c:v>0.24097469999999999</c:v>
                </c:pt>
                <c:pt idx="240">
                  <c:v>0.15190500000000001</c:v>
                </c:pt>
                <c:pt idx="241">
                  <c:v>9.4994999999999996E-2</c:v>
                </c:pt>
                <c:pt idx="242">
                  <c:v>9.0905299999999994E-2</c:v>
                </c:pt>
                <c:pt idx="243">
                  <c:v>7.2934399999999996E-2</c:v>
                </c:pt>
                <c:pt idx="244">
                  <c:v>6.8594799999999997E-2</c:v>
                </c:pt>
                <c:pt idx="245">
                  <c:v>6.7214399999999994E-2</c:v>
                </c:pt>
                <c:pt idx="246">
                  <c:v>4.8971800000000003E-2</c:v>
                </c:pt>
                <c:pt idx="247">
                  <c:v>4.6434799999999998E-2</c:v>
                </c:pt>
                <c:pt idx="248">
                  <c:v>4.5500199999999998E-2</c:v>
                </c:pt>
                <c:pt idx="249">
                  <c:v>4.3117299999999997E-2</c:v>
                </c:pt>
                <c:pt idx="250">
                  <c:v>3.56E-2</c:v>
                </c:pt>
                <c:pt idx="251">
                  <c:v>3.2809999999999999E-2</c:v>
                </c:pt>
                <c:pt idx="252">
                  <c:v>3.0994000000000001E-2</c:v>
                </c:pt>
                <c:pt idx="253">
                  <c:v>2.4036399999999999E-2</c:v>
                </c:pt>
                <c:pt idx="254">
                  <c:v>1.7853000000000001E-2</c:v>
                </c:pt>
                <c:pt idx="255">
                  <c:v>6.2729999999999999E-3</c:v>
                </c:pt>
                <c:pt idx="256">
                  <c:v>4.5410890000000004</c:v>
                </c:pt>
                <c:pt idx="257">
                  <c:v>1.911429</c:v>
                </c:pt>
                <c:pt idx="258">
                  <c:v>0.91814099999999998</c:v>
                </c:pt>
                <c:pt idx="259">
                  <c:v>0.85040959999999999</c:v>
                </c:pt>
                <c:pt idx="260">
                  <c:v>1.8312850000000001</c:v>
                </c:pt>
                <c:pt idx="261">
                  <c:v>0.64756769999999997</c:v>
                </c:pt>
                <c:pt idx="262">
                  <c:v>0.29406019999999999</c:v>
                </c:pt>
                <c:pt idx="263">
                  <c:v>0.25391930000000001</c:v>
                </c:pt>
                <c:pt idx="264">
                  <c:v>0.20243030000000001</c:v>
                </c:pt>
                <c:pt idx="265">
                  <c:v>0.1561187</c:v>
                </c:pt>
                <c:pt idx="266">
                  <c:v>0.15057499999999999</c:v>
                </c:pt>
                <c:pt idx="267">
                  <c:v>8.8578000000000004E-2</c:v>
                </c:pt>
                <c:pt idx="268">
                  <c:v>8.1291299999999997E-2</c:v>
                </c:pt>
                <c:pt idx="269">
                  <c:v>7.0994500000000002E-2</c:v>
                </c:pt>
                <c:pt idx="270">
                  <c:v>4.7175500000000002E-2</c:v>
                </c:pt>
                <c:pt idx="271">
                  <c:v>4.6508000000000001E-2</c:v>
                </c:pt>
                <c:pt idx="272">
                  <c:v>4.1808499999999998E-2</c:v>
                </c:pt>
                <c:pt idx="273">
                  <c:v>3.81704E-2</c:v>
                </c:pt>
                <c:pt idx="274">
                  <c:v>3.6489199999999999E-2</c:v>
                </c:pt>
                <c:pt idx="275">
                  <c:v>2.32418E-2</c:v>
                </c:pt>
                <c:pt idx="276">
                  <c:v>1.8412000000000001E-2</c:v>
                </c:pt>
                <c:pt idx="277">
                  <c:v>1.6194E-2</c:v>
                </c:pt>
                <c:pt idx="278">
                  <c:v>1.4600200000000001E-2</c:v>
                </c:pt>
                <c:pt idx="279">
                  <c:v>1.4577400000000001E-2</c:v>
                </c:pt>
                <c:pt idx="280">
                  <c:v>1.14032E-2</c:v>
                </c:pt>
                <c:pt idx="281">
                  <c:v>1.09377E-2</c:v>
                </c:pt>
                <c:pt idx="282">
                  <c:v>1.01073E-2</c:v>
                </c:pt>
                <c:pt idx="283">
                  <c:v>6.6715000000000003E-3</c:v>
                </c:pt>
                <c:pt idx="284">
                  <c:v>6.5659999999999998E-3</c:v>
                </c:pt>
                <c:pt idx="285">
                  <c:v>4.9997000000000002E-3</c:v>
                </c:pt>
                <c:pt idx="286">
                  <c:v>7.1860670000000004</c:v>
                </c:pt>
                <c:pt idx="287">
                  <c:v>3.939956</c:v>
                </c:pt>
                <c:pt idx="288">
                  <c:v>2.134633</c:v>
                </c:pt>
                <c:pt idx="289">
                  <c:v>1.4120170000000001</c:v>
                </c:pt>
                <c:pt idx="290">
                  <c:v>1.2772859999999999</c:v>
                </c:pt>
                <c:pt idx="291">
                  <c:v>1.1255660000000001</c:v>
                </c:pt>
                <c:pt idx="292">
                  <c:v>0.95369020000000004</c:v>
                </c:pt>
                <c:pt idx="293">
                  <c:v>0.30376229999999999</c:v>
                </c:pt>
                <c:pt idx="294">
                  <c:v>7.1215700000000007E-2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1A71-4621-9C71-41C2B2C3A486}"/>
            </c:ext>
          </c:extLst>
        </c:ser>
        <c:ser>
          <c:idx val="0"/>
          <c:order val="1"/>
          <c:tx>
            <c:strRef>
              <c:f>Sheet1!$Q$1</c:f>
              <c:strCache>
                <c:ptCount val="1"/>
                <c:pt idx="0">
                  <c:v>ROE_listed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invertIfNegative val="0"/>
          <c:dPt>
            <c:idx val="33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3-1A71-4621-9C71-41C2B2C3A486}"/>
              </c:ext>
            </c:extLst>
          </c:dPt>
          <c:dPt>
            <c:idx val="72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4-1A71-4621-9C71-41C2B2C3A486}"/>
              </c:ext>
            </c:extLst>
          </c:dPt>
          <c:dPt>
            <c:idx val="78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1-1A71-4621-9C71-41C2B2C3A486}"/>
              </c:ext>
            </c:extLst>
          </c:dPt>
          <c:dPt>
            <c:idx val="79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1A71-4621-9C71-41C2B2C3A486}"/>
              </c:ext>
            </c:extLst>
          </c:dPt>
          <c:dPt>
            <c:idx val="80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A71-4621-9C71-41C2B2C3A486}"/>
              </c:ext>
            </c:extLst>
          </c:dPt>
          <c:dPt>
            <c:idx val="81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6-1A71-4621-9C71-41C2B2C3A486}"/>
              </c:ext>
            </c:extLst>
          </c:dPt>
          <c:dPt>
            <c:idx val="82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1A71-4621-9C71-41C2B2C3A486}"/>
              </c:ext>
            </c:extLst>
          </c:dPt>
          <c:dPt>
            <c:idx val="83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1A71-4621-9C71-41C2B2C3A486}"/>
              </c:ext>
            </c:extLst>
          </c:dPt>
          <c:dPt>
            <c:idx val="84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1A71-4621-9C71-41C2B2C3A486}"/>
              </c:ext>
            </c:extLst>
          </c:dPt>
          <c:dPt>
            <c:idx val="85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1A71-4621-9C71-41C2B2C3A486}"/>
              </c:ext>
            </c:extLst>
          </c:dPt>
          <c:dPt>
            <c:idx val="104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1A71-4621-9C71-41C2B2C3A486}"/>
              </c:ext>
            </c:extLst>
          </c:dPt>
          <c:dPt>
            <c:idx val="127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A-1A71-4621-9C71-41C2B2C3A486}"/>
              </c:ext>
            </c:extLst>
          </c:dPt>
          <c:xVal>
            <c:numRef>
              <c:f>Sheet1!$Q$2:$Q$296</c:f>
              <c:numCache>
                <c:formatCode>General</c:formatCode>
                <c:ptCount val="295"/>
                <c:pt idx="0">
                  <c:v>-99</c:v>
                </c:pt>
                <c:pt idx="1">
                  <c:v>28.83916</c:v>
                </c:pt>
                <c:pt idx="2">
                  <c:v>-99</c:v>
                </c:pt>
                <c:pt idx="3">
                  <c:v>10.1904</c:v>
                </c:pt>
                <c:pt idx="4">
                  <c:v>4.6815150000000001</c:v>
                </c:pt>
                <c:pt idx="5">
                  <c:v>4.4991560000000002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11.893660000000001</c:v>
                </c:pt>
                <c:pt idx="17">
                  <c:v>-99</c:v>
                </c:pt>
                <c:pt idx="18">
                  <c:v>-99</c:v>
                </c:pt>
                <c:pt idx="19">
                  <c:v>11.88523</c:v>
                </c:pt>
                <c:pt idx="20">
                  <c:v>-99</c:v>
                </c:pt>
                <c:pt idx="21">
                  <c:v>24.82696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9.9669050000000006</c:v>
                </c:pt>
                <c:pt idx="32">
                  <c:v>-99</c:v>
                </c:pt>
                <c:pt idx="33">
                  <c:v>9.832732</c:v>
                </c:pt>
                <c:pt idx="34">
                  <c:v>10.85018</c:v>
                </c:pt>
                <c:pt idx="35">
                  <c:v>16.61675</c:v>
                </c:pt>
                <c:pt idx="36">
                  <c:v>5.58453</c:v>
                </c:pt>
                <c:pt idx="37">
                  <c:v>-99</c:v>
                </c:pt>
                <c:pt idx="38">
                  <c:v>15.723269999999999</c:v>
                </c:pt>
                <c:pt idx="39">
                  <c:v>-99</c:v>
                </c:pt>
                <c:pt idx="40">
                  <c:v>25.131049999999998</c:v>
                </c:pt>
                <c:pt idx="41">
                  <c:v>13.486499999999999</c:v>
                </c:pt>
                <c:pt idx="42">
                  <c:v>-99</c:v>
                </c:pt>
                <c:pt idx="43">
                  <c:v>-99</c:v>
                </c:pt>
                <c:pt idx="44">
                  <c:v>12.2081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15.15621</c:v>
                </c:pt>
                <c:pt idx="51">
                  <c:v>12.563639999999999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8.9993960000000008</c:v>
                </c:pt>
                <c:pt idx="59">
                  <c:v>1.371507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9.9858779999999996</c:v>
                </c:pt>
                <c:pt idx="67">
                  <c:v>16.440449999999998</c:v>
                </c:pt>
                <c:pt idx="68">
                  <c:v>13.28044</c:v>
                </c:pt>
                <c:pt idx="69">
                  <c:v>11.2879</c:v>
                </c:pt>
                <c:pt idx="70">
                  <c:v>30.50498</c:v>
                </c:pt>
                <c:pt idx="71">
                  <c:v>13.915150000000001</c:v>
                </c:pt>
                <c:pt idx="72">
                  <c:v>23.821159999999999</c:v>
                </c:pt>
                <c:pt idx="73">
                  <c:v>-99</c:v>
                </c:pt>
                <c:pt idx="74">
                  <c:v>12.65178</c:v>
                </c:pt>
                <c:pt idx="75">
                  <c:v>-99</c:v>
                </c:pt>
                <c:pt idx="76">
                  <c:v>14.2517</c:v>
                </c:pt>
                <c:pt idx="77">
                  <c:v>13.03478</c:v>
                </c:pt>
                <c:pt idx="78">
                  <c:v>9.2889619999999997</c:v>
                </c:pt>
                <c:pt idx="79">
                  <c:v>16.62454</c:v>
                </c:pt>
                <c:pt idx="80">
                  <c:v>7.8135820000000002</c:v>
                </c:pt>
                <c:pt idx="81">
                  <c:v>7.0606419999999996</c:v>
                </c:pt>
                <c:pt idx="82">
                  <c:v>12.10134</c:v>
                </c:pt>
                <c:pt idx="83">
                  <c:v>8.6891560000000005</c:v>
                </c:pt>
                <c:pt idx="84">
                  <c:v>10.1356</c:v>
                </c:pt>
                <c:pt idx="85">
                  <c:v>11.09891</c:v>
                </c:pt>
                <c:pt idx="86">
                  <c:v>15.287559999999999</c:v>
                </c:pt>
                <c:pt idx="87">
                  <c:v>12.131030000000001</c:v>
                </c:pt>
                <c:pt idx="88">
                  <c:v>10.761939999999999</c:v>
                </c:pt>
                <c:pt idx="89">
                  <c:v>-99</c:v>
                </c:pt>
                <c:pt idx="90">
                  <c:v>-99</c:v>
                </c:pt>
                <c:pt idx="91">
                  <c:v>10.544359999999999</c:v>
                </c:pt>
                <c:pt idx="92">
                  <c:v>21.17567</c:v>
                </c:pt>
                <c:pt idx="93">
                  <c:v>-99</c:v>
                </c:pt>
                <c:pt idx="94">
                  <c:v>13.670349999999999</c:v>
                </c:pt>
                <c:pt idx="95">
                  <c:v>-99</c:v>
                </c:pt>
                <c:pt idx="96">
                  <c:v>8.0491729999999997</c:v>
                </c:pt>
                <c:pt idx="97">
                  <c:v>12.01821</c:v>
                </c:pt>
                <c:pt idx="98">
                  <c:v>9.4052199999999999</c:v>
                </c:pt>
                <c:pt idx="99">
                  <c:v>-99</c:v>
                </c:pt>
                <c:pt idx="100">
                  <c:v>10.240539999999999</c:v>
                </c:pt>
                <c:pt idx="101">
                  <c:v>-99</c:v>
                </c:pt>
                <c:pt idx="102">
                  <c:v>7.9021400000000002</c:v>
                </c:pt>
                <c:pt idx="103">
                  <c:v>16.543880000000001</c:v>
                </c:pt>
                <c:pt idx="104">
                  <c:v>6.4420250000000001</c:v>
                </c:pt>
                <c:pt idx="105">
                  <c:v>-99</c:v>
                </c:pt>
                <c:pt idx="106">
                  <c:v>-99</c:v>
                </c:pt>
                <c:pt idx="107">
                  <c:v>13.078189999999999</c:v>
                </c:pt>
                <c:pt idx="108">
                  <c:v>5.3561050000000003</c:v>
                </c:pt>
                <c:pt idx="109">
                  <c:v>11.65321</c:v>
                </c:pt>
                <c:pt idx="110">
                  <c:v>-99</c:v>
                </c:pt>
                <c:pt idx="111">
                  <c:v>10.87354</c:v>
                </c:pt>
                <c:pt idx="112">
                  <c:v>10.37763</c:v>
                </c:pt>
                <c:pt idx="113">
                  <c:v>14.29008</c:v>
                </c:pt>
                <c:pt idx="114">
                  <c:v>10.376720000000001</c:v>
                </c:pt>
                <c:pt idx="115">
                  <c:v>18.79993</c:v>
                </c:pt>
                <c:pt idx="116">
                  <c:v>-99</c:v>
                </c:pt>
                <c:pt idx="117">
                  <c:v>13.007759999999999</c:v>
                </c:pt>
                <c:pt idx="118">
                  <c:v>13.55941</c:v>
                </c:pt>
                <c:pt idx="119">
                  <c:v>8.6612380000000009</c:v>
                </c:pt>
                <c:pt idx="120">
                  <c:v>8.3529300000000006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11.183070000000001</c:v>
                </c:pt>
                <c:pt idx="125">
                  <c:v>11.676030000000001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  <c:pt idx="130">
                  <c:v>-99</c:v>
                </c:pt>
                <c:pt idx="131">
                  <c:v>-99</c:v>
                </c:pt>
                <c:pt idx="132">
                  <c:v>-99</c:v>
                </c:pt>
                <c:pt idx="133">
                  <c:v>-99</c:v>
                </c:pt>
                <c:pt idx="134">
                  <c:v>-99</c:v>
                </c:pt>
                <c:pt idx="135">
                  <c:v>-99</c:v>
                </c:pt>
                <c:pt idx="136">
                  <c:v>-99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  <c:pt idx="140">
                  <c:v>6.6075229999999996</c:v>
                </c:pt>
                <c:pt idx="141">
                  <c:v>-99</c:v>
                </c:pt>
                <c:pt idx="142">
                  <c:v>13.923400000000001</c:v>
                </c:pt>
                <c:pt idx="143">
                  <c:v>11.232060000000001</c:v>
                </c:pt>
                <c:pt idx="144">
                  <c:v>-99</c:v>
                </c:pt>
                <c:pt idx="145">
                  <c:v>18.337440000000001</c:v>
                </c:pt>
                <c:pt idx="146">
                  <c:v>-99</c:v>
                </c:pt>
                <c:pt idx="147">
                  <c:v>-99</c:v>
                </c:pt>
                <c:pt idx="148">
                  <c:v>-99</c:v>
                </c:pt>
                <c:pt idx="149">
                  <c:v>-99</c:v>
                </c:pt>
                <c:pt idx="150">
                  <c:v>-99</c:v>
                </c:pt>
                <c:pt idx="151">
                  <c:v>-99</c:v>
                </c:pt>
                <c:pt idx="152">
                  <c:v>-99</c:v>
                </c:pt>
                <c:pt idx="153">
                  <c:v>-99</c:v>
                </c:pt>
                <c:pt idx="154">
                  <c:v>-99</c:v>
                </c:pt>
                <c:pt idx="155">
                  <c:v>-99</c:v>
                </c:pt>
                <c:pt idx="156">
                  <c:v>-99</c:v>
                </c:pt>
                <c:pt idx="157">
                  <c:v>9.221705</c:v>
                </c:pt>
                <c:pt idx="158">
                  <c:v>11.379759999999999</c:v>
                </c:pt>
                <c:pt idx="159">
                  <c:v>-99</c:v>
                </c:pt>
                <c:pt idx="160">
                  <c:v>-99</c:v>
                </c:pt>
                <c:pt idx="161">
                  <c:v>-99</c:v>
                </c:pt>
                <c:pt idx="162">
                  <c:v>-99</c:v>
                </c:pt>
                <c:pt idx="163">
                  <c:v>8.7510910000000006</c:v>
                </c:pt>
                <c:pt idx="164">
                  <c:v>-99</c:v>
                </c:pt>
                <c:pt idx="165">
                  <c:v>8.0714579999999998</c:v>
                </c:pt>
                <c:pt idx="166">
                  <c:v>13.50722</c:v>
                </c:pt>
                <c:pt idx="167">
                  <c:v>-99</c:v>
                </c:pt>
                <c:pt idx="168">
                  <c:v>4.0645490000000004</c:v>
                </c:pt>
                <c:pt idx="169">
                  <c:v>3.2711929999999998</c:v>
                </c:pt>
                <c:pt idx="170">
                  <c:v>-99</c:v>
                </c:pt>
                <c:pt idx="171">
                  <c:v>9.0318170000000002</c:v>
                </c:pt>
                <c:pt idx="172">
                  <c:v>-6.9060920000000001</c:v>
                </c:pt>
                <c:pt idx="173">
                  <c:v>-99</c:v>
                </c:pt>
                <c:pt idx="174">
                  <c:v>8.1483360000000005</c:v>
                </c:pt>
                <c:pt idx="175">
                  <c:v>2.0207760000000001</c:v>
                </c:pt>
                <c:pt idx="176">
                  <c:v>-99</c:v>
                </c:pt>
                <c:pt idx="177">
                  <c:v>-99</c:v>
                </c:pt>
                <c:pt idx="178">
                  <c:v>3.4121419999999998</c:v>
                </c:pt>
                <c:pt idx="179">
                  <c:v>-99</c:v>
                </c:pt>
                <c:pt idx="180">
                  <c:v>6.5862280000000002</c:v>
                </c:pt>
                <c:pt idx="181">
                  <c:v>2.4097209999999998</c:v>
                </c:pt>
                <c:pt idx="182">
                  <c:v>-99</c:v>
                </c:pt>
                <c:pt idx="183">
                  <c:v>-99</c:v>
                </c:pt>
                <c:pt idx="184">
                  <c:v>-99</c:v>
                </c:pt>
                <c:pt idx="185">
                  <c:v>-99</c:v>
                </c:pt>
                <c:pt idx="186">
                  <c:v>-99</c:v>
                </c:pt>
                <c:pt idx="187">
                  <c:v>8.0402210000000007</c:v>
                </c:pt>
                <c:pt idx="188">
                  <c:v>8.5705969999999994</c:v>
                </c:pt>
                <c:pt idx="189">
                  <c:v>-99</c:v>
                </c:pt>
                <c:pt idx="190">
                  <c:v>6.9976859999999999</c:v>
                </c:pt>
                <c:pt idx="191">
                  <c:v>-99</c:v>
                </c:pt>
                <c:pt idx="192">
                  <c:v>-99</c:v>
                </c:pt>
                <c:pt idx="193">
                  <c:v>8.2013960000000008</c:v>
                </c:pt>
                <c:pt idx="194">
                  <c:v>-99</c:v>
                </c:pt>
                <c:pt idx="195">
                  <c:v>-99</c:v>
                </c:pt>
                <c:pt idx="196">
                  <c:v>7.9517829999999998</c:v>
                </c:pt>
                <c:pt idx="197">
                  <c:v>-99</c:v>
                </c:pt>
                <c:pt idx="198">
                  <c:v>13.06376</c:v>
                </c:pt>
                <c:pt idx="199">
                  <c:v>10.462070000000001</c:v>
                </c:pt>
                <c:pt idx="200">
                  <c:v>10.081770000000001</c:v>
                </c:pt>
                <c:pt idx="201">
                  <c:v>-99</c:v>
                </c:pt>
                <c:pt idx="202">
                  <c:v>-99</c:v>
                </c:pt>
                <c:pt idx="203">
                  <c:v>-99</c:v>
                </c:pt>
                <c:pt idx="204">
                  <c:v>13.27811</c:v>
                </c:pt>
                <c:pt idx="205">
                  <c:v>-99</c:v>
                </c:pt>
                <c:pt idx="206">
                  <c:v>-99</c:v>
                </c:pt>
                <c:pt idx="207">
                  <c:v>-99</c:v>
                </c:pt>
                <c:pt idx="208">
                  <c:v>-99</c:v>
                </c:pt>
                <c:pt idx="209">
                  <c:v>-99</c:v>
                </c:pt>
                <c:pt idx="210">
                  <c:v>9.2961880000000008</c:v>
                </c:pt>
                <c:pt idx="211">
                  <c:v>10.579599999999999</c:v>
                </c:pt>
                <c:pt idx="212">
                  <c:v>-99</c:v>
                </c:pt>
                <c:pt idx="213">
                  <c:v>-99</c:v>
                </c:pt>
                <c:pt idx="214">
                  <c:v>-99</c:v>
                </c:pt>
                <c:pt idx="215">
                  <c:v>-99</c:v>
                </c:pt>
                <c:pt idx="216">
                  <c:v>-99</c:v>
                </c:pt>
                <c:pt idx="217">
                  <c:v>-99</c:v>
                </c:pt>
                <c:pt idx="218">
                  <c:v>-99</c:v>
                </c:pt>
                <c:pt idx="219">
                  <c:v>-99</c:v>
                </c:pt>
                <c:pt idx="220">
                  <c:v>-99</c:v>
                </c:pt>
                <c:pt idx="221">
                  <c:v>-99</c:v>
                </c:pt>
                <c:pt idx="222">
                  <c:v>-99</c:v>
                </c:pt>
                <c:pt idx="223">
                  <c:v>7.0003510000000002</c:v>
                </c:pt>
                <c:pt idx="224">
                  <c:v>0.66059409999999996</c:v>
                </c:pt>
                <c:pt idx="225">
                  <c:v>5.9537760000000004</c:v>
                </c:pt>
                <c:pt idx="226">
                  <c:v>7.7643649999999997</c:v>
                </c:pt>
                <c:pt idx="227">
                  <c:v>-99</c:v>
                </c:pt>
                <c:pt idx="228">
                  <c:v>-99</c:v>
                </c:pt>
                <c:pt idx="229">
                  <c:v>-99</c:v>
                </c:pt>
                <c:pt idx="230">
                  <c:v>10.98504</c:v>
                </c:pt>
                <c:pt idx="231">
                  <c:v>5.5633939999999997</c:v>
                </c:pt>
                <c:pt idx="232">
                  <c:v>-99</c:v>
                </c:pt>
                <c:pt idx="233">
                  <c:v>-99</c:v>
                </c:pt>
                <c:pt idx="234">
                  <c:v>-99</c:v>
                </c:pt>
                <c:pt idx="235">
                  <c:v>-99</c:v>
                </c:pt>
                <c:pt idx="236">
                  <c:v>-99</c:v>
                </c:pt>
                <c:pt idx="237">
                  <c:v>8.1871519999999993</c:v>
                </c:pt>
                <c:pt idx="238">
                  <c:v>-99</c:v>
                </c:pt>
                <c:pt idx="239">
                  <c:v>-99</c:v>
                </c:pt>
                <c:pt idx="240">
                  <c:v>-99</c:v>
                </c:pt>
                <c:pt idx="241">
                  <c:v>-99</c:v>
                </c:pt>
                <c:pt idx="242">
                  <c:v>-99</c:v>
                </c:pt>
                <c:pt idx="243">
                  <c:v>-99</c:v>
                </c:pt>
                <c:pt idx="244">
                  <c:v>-99</c:v>
                </c:pt>
                <c:pt idx="245">
                  <c:v>-99</c:v>
                </c:pt>
                <c:pt idx="246">
                  <c:v>-99</c:v>
                </c:pt>
                <c:pt idx="247">
                  <c:v>-99</c:v>
                </c:pt>
                <c:pt idx="248">
                  <c:v>-99</c:v>
                </c:pt>
                <c:pt idx="249">
                  <c:v>-99</c:v>
                </c:pt>
                <c:pt idx="250">
                  <c:v>-99</c:v>
                </c:pt>
                <c:pt idx="251">
                  <c:v>-99</c:v>
                </c:pt>
                <c:pt idx="252">
                  <c:v>-99</c:v>
                </c:pt>
                <c:pt idx="253">
                  <c:v>-99</c:v>
                </c:pt>
                <c:pt idx="254">
                  <c:v>7.5502390000000004</c:v>
                </c:pt>
                <c:pt idx="255">
                  <c:v>-99</c:v>
                </c:pt>
                <c:pt idx="256">
                  <c:v>8.0780539999999998</c:v>
                </c:pt>
                <c:pt idx="257">
                  <c:v>-99</c:v>
                </c:pt>
                <c:pt idx="258">
                  <c:v>10.927020000000001</c:v>
                </c:pt>
                <c:pt idx="259">
                  <c:v>14.909660000000001</c:v>
                </c:pt>
                <c:pt idx="260">
                  <c:v>-99</c:v>
                </c:pt>
                <c:pt idx="261">
                  <c:v>-99</c:v>
                </c:pt>
                <c:pt idx="262">
                  <c:v>-99</c:v>
                </c:pt>
                <c:pt idx="263">
                  <c:v>5.3293119999999998</c:v>
                </c:pt>
                <c:pt idx="264">
                  <c:v>-99</c:v>
                </c:pt>
                <c:pt idx="265">
                  <c:v>-99</c:v>
                </c:pt>
                <c:pt idx="266">
                  <c:v>-99</c:v>
                </c:pt>
                <c:pt idx="267">
                  <c:v>-99</c:v>
                </c:pt>
                <c:pt idx="268">
                  <c:v>-99</c:v>
                </c:pt>
                <c:pt idx="269">
                  <c:v>-99</c:v>
                </c:pt>
                <c:pt idx="270">
                  <c:v>-99</c:v>
                </c:pt>
                <c:pt idx="271">
                  <c:v>-99</c:v>
                </c:pt>
                <c:pt idx="272">
                  <c:v>-99</c:v>
                </c:pt>
                <c:pt idx="273">
                  <c:v>-99</c:v>
                </c:pt>
                <c:pt idx="274">
                  <c:v>-99</c:v>
                </c:pt>
                <c:pt idx="275">
                  <c:v>-99</c:v>
                </c:pt>
                <c:pt idx="276">
                  <c:v>-99</c:v>
                </c:pt>
                <c:pt idx="277">
                  <c:v>-99</c:v>
                </c:pt>
                <c:pt idx="278">
                  <c:v>-99</c:v>
                </c:pt>
                <c:pt idx="279">
                  <c:v>-99</c:v>
                </c:pt>
                <c:pt idx="280">
                  <c:v>-99</c:v>
                </c:pt>
                <c:pt idx="281">
                  <c:v>-99</c:v>
                </c:pt>
                <c:pt idx="282">
                  <c:v>-99</c:v>
                </c:pt>
                <c:pt idx="283">
                  <c:v>-99</c:v>
                </c:pt>
                <c:pt idx="284">
                  <c:v>-99</c:v>
                </c:pt>
                <c:pt idx="285">
                  <c:v>-99</c:v>
                </c:pt>
                <c:pt idx="286">
                  <c:v>-99</c:v>
                </c:pt>
                <c:pt idx="287">
                  <c:v>-99</c:v>
                </c:pt>
                <c:pt idx="288">
                  <c:v>-99</c:v>
                </c:pt>
                <c:pt idx="289">
                  <c:v>-99</c:v>
                </c:pt>
                <c:pt idx="290">
                  <c:v>-99</c:v>
                </c:pt>
                <c:pt idx="291">
                  <c:v>-99</c:v>
                </c:pt>
                <c:pt idx="292">
                  <c:v>-99</c:v>
                </c:pt>
                <c:pt idx="293">
                  <c:v>-99</c:v>
                </c:pt>
                <c:pt idx="294">
                  <c:v>9.1218730000000008</c:v>
                </c:pt>
              </c:numCache>
            </c:numRef>
          </c:xVal>
          <c:yVal>
            <c:numRef>
              <c:f>Sheet1!$F$2:$F$296</c:f>
              <c:numCache>
                <c:formatCode>General</c:formatCode>
                <c:ptCount val="295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24</c:v>
                </c:pt>
                <c:pt idx="7">
                  <c:v>24</c:v>
                </c:pt>
                <c:pt idx="8">
                  <c:v>24</c:v>
                </c:pt>
                <c:pt idx="9">
                  <c:v>24</c:v>
                </c:pt>
                <c:pt idx="10">
                  <c:v>24</c:v>
                </c:pt>
                <c:pt idx="11">
                  <c:v>24</c:v>
                </c:pt>
                <c:pt idx="12">
                  <c:v>24</c:v>
                </c:pt>
                <c:pt idx="13">
                  <c:v>24</c:v>
                </c:pt>
                <c:pt idx="14">
                  <c:v>24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23</c:v>
                </c:pt>
                <c:pt idx="21">
                  <c:v>22</c:v>
                </c:pt>
                <c:pt idx="22">
                  <c:v>22</c:v>
                </c:pt>
                <c:pt idx="23">
                  <c:v>22</c:v>
                </c:pt>
                <c:pt idx="24">
                  <c:v>22</c:v>
                </c:pt>
                <c:pt idx="25">
                  <c:v>22</c:v>
                </c:pt>
                <c:pt idx="26">
                  <c:v>22</c:v>
                </c:pt>
                <c:pt idx="27">
                  <c:v>22</c:v>
                </c:pt>
                <c:pt idx="28">
                  <c:v>22</c:v>
                </c:pt>
                <c:pt idx="29">
                  <c:v>22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22</c:v>
                </c:pt>
                <c:pt idx="34">
                  <c:v>22</c:v>
                </c:pt>
                <c:pt idx="35">
                  <c:v>21</c:v>
                </c:pt>
                <c:pt idx="36">
                  <c:v>21</c:v>
                </c:pt>
                <c:pt idx="37">
                  <c:v>21</c:v>
                </c:pt>
                <c:pt idx="38">
                  <c:v>21</c:v>
                </c:pt>
                <c:pt idx="39">
                  <c:v>21</c:v>
                </c:pt>
                <c:pt idx="40">
                  <c:v>21</c:v>
                </c:pt>
                <c:pt idx="41">
                  <c:v>21</c:v>
                </c:pt>
                <c:pt idx="42">
                  <c:v>21</c:v>
                </c:pt>
                <c:pt idx="43">
                  <c:v>21</c:v>
                </c:pt>
                <c:pt idx="44">
                  <c:v>21</c:v>
                </c:pt>
                <c:pt idx="45">
                  <c:v>21</c:v>
                </c:pt>
                <c:pt idx="46">
                  <c:v>21</c:v>
                </c:pt>
                <c:pt idx="47">
                  <c:v>21</c:v>
                </c:pt>
                <c:pt idx="48">
                  <c:v>21</c:v>
                </c:pt>
                <c:pt idx="49">
                  <c:v>21</c:v>
                </c:pt>
                <c:pt idx="50">
                  <c:v>21</c:v>
                </c:pt>
                <c:pt idx="51">
                  <c:v>21</c:v>
                </c:pt>
                <c:pt idx="52">
                  <c:v>21</c:v>
                </c:pt>
                <c:pt idx="53">
                  <c:v>21</c:v>
                </c:pt>
                <c:pt idx="54">
                  <c:v>21</c:v>
                </c:pt>
                <c:pt idx="55">
                  <c:v>21</c:v>
                </c:pt>
                <c:pt idx="56">
                  <c:v>21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20</c:v>
                </c:pt>
                <c:pt idx="63">
                  <c:v>20</c:v>
                </c:pt>
                <c:pt idx="64">
                  <c:v>20</c:v>
                </c:pt>
                <c:pt idx="65">
                  <c:v>20</c:v>
                </c:pt>
                <c:pt idx="66">
                  <c:v>19</c:v>
                </c:pt>
                <c:pt idx="67">
                  <c:v>19</c:v>
                </c:pt>
                <c:pt idx="68">
                  <c:v>19</c:v>
                </c:pt>
                <c:pt idx="69">
                  <c:v>19</c:v>
                </c:pt>
                <c:pt idx="70">
                  <c:v>19</c:v>
                </c:pt>
                <c:pt idx="71">
                  <c:v>19</c:v>
                </c:pt>
                <c:pt idx="72">
                  <c:v>19</c:v>
                </c:pt>
                <c:pt idx="73">
                  <c:v>19</c:v>
                </c:pt>
                <c:pt idx="74">
                  <c:v>19</c:v>
                </c:pt>
                <c:pt idx="75">
                  <c:v>19</c:v>
                </c:pt>
                <c:pt idx="76">
                  <c:v>18</c:v>
                </c:pt>
                <c:pt idx="77">
                  <c:v>18</c:v>
                </c:pt>
                <c:pt idx="78">
                  <c:v>18</c:v>
                </c:pt>
                <c:pt idx="79">
                  <c:v>18</c:v>
                </c:pt>
                <c:pt idx="80">
                  <c:v>18</c:v>
                </c:pt>
                <c:pt idx="81">
                  <c:v>18</c:v>
                </c:pt>
                <c:pt idx="82">
                  <c:v>18</c:v>
                </c:pt>
                <c:pt idx="83">
                  <c:v>18</c:v>
                </c:pt>
                <c:pt idx="84">
                  <c:v>18</c:v>
                </c:pt>
                <c:pt idx="85">
                  <c:v>17</c:v>
                </c:pt>
                <c:pt idx="86">
                  <c:v>17</c:v>
                </c:pt>
                <c:pt idx="87">
                  <c:v>17</c:v>
                </c:pt>
                <c:pt idx="88">
                  <c:v>17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16</c:v>
                </c:pt>
                <c:pt idx="93">
                  <c:v>16</c:v>
                </c:pt>
                <c:pt idx="94">
                  <c:v>16</c:v>
                </c:pt>
                <c:pt idx="95">
                  <c:v>15</c:v>
                </c:pt>
                <c:pt idx="96">
                  <c:v>15</c:v>
                </c:pt>
                <c:pt idx="97">
                  <c:v>15</c:v>
                </c:pt>
                <c:pt idx="98">
                  <c:v>15</c:v>
                </c:pt>
                <c:pt idx="99">
                  <c:v>15</c:v>
                </c:pt>
                <c:pt idx="100">
                  <c:v>15</c:v>
                </c:pt>
                <c:pt idx="101">
                  <c:v>15</c:v>
                </c:pt>
                <c:pt idx="102">
                  <c:v>14</c:v>
                </c:pt>
                <c:pt idx="103">
                  <c:v>14</c:v>
                </c:pt>
                <c:pt idx="104">
                  <c:v>14</c:v>
                </c:pt>
                <c:pt idx="105">
                  <c:v>14</c:v>
                </c:pt>
                <c:pt idx="106">
                  <c:v>14</c:v>
                </c:pt>
                <c:pt idx="107">
                  <c:v>13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11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11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11</c:v>
                </c:pt>
                <c:pt idx="123">
                  <c:v>11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12</c:v>
                </c:pt>
                <c:pt idx="134">
                  <c:v>12</c:v>
                </c:pt>
                <c:pt idx="135">
                  <c:v>12</c:v>
                </c:pt>
                <c:pt idx="136">
                  <c:v>12</c:v>
                </c:pt>
                <c:pt idx="137">
                  <c:v>12</c:v>
                </c:pt>
                <c:pt idx="138">
                  <c:v>12</c:v>
                </c:pt>
                <c:pt idx="139">
                  <c:v>10</c:v>
                </c:pt>
                <c:pt idx="140">
                  <c:v>10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10</c:v>
                </c:pt>
                <c:pt idx="148">
                  <c:v>10</c:v>
                </c:pt>
                <c:pt idx="149">
                  <c:v>10</c:v>
                </c:pt>
                <c:pt idx="150">
                  <c:v>10</c:v>
                </c:pt>
                <c:pt idx="151">
                  <c:v>10</c:v>
                </c:pt>
                <c:pt idx="152">
                  <c:v>10</c:v>
                </c:pt>
                <c:pt idx="153">
                  <c:v>10</c:v>
                </c:pt>
                <c:pt idx="154">
                  <c:v>9</c:v>
                </c:pt>
                <c:pt idx="155">
                  <c:v>9</c:v>
                </c:pt>
                <c:pt idx="156">
                  <c:v>9</c:v>
                </c:pt>
                <c:pt idx="157">
                  <c:v>9</c:v>
                </c:pt>
                <c:pt idx="158">
                  <c:v>9</c:v>
                </c:pt>
                <c:pt idx="159">
                  <c:v>9</c:v>
                </c:pt>
                <c:pt idx="160">
                  <c:v>9</c:v>
                </c:pt>
                <c:pt idx="161">
                  <c:v>9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7</c:v>
                </c:pt>
                <c:pt idx="167">
                  <c:v>7</c:v>
                </c:pt>
                <c:pt idx="168">
                  <c:v>7</c:v>
                </c:pt>
                <c:pt idx="169">
                  <c:v>7</c:v>
                </c:pt>
                <c:pt idx="170">
                  <c:v>7</c:v>
                </c:pt>
                <c:pt idx="171">
                  <c:v>7</c:v>
                </c:pt>
                <c:pt idx="172">
                  <c:v>7</c:v>
                </c:pt>
                <c:pt idx="173">
                  <c:v>7</c:v>
                </c:pt>
                <c:pt idx="174">
                  <c:v>7</c:v>
                </c:pt>
                <c:pt idx="175">
                  <c:v>7</c:v>
                </c:pt>
                <c:pt idx="176">
                  <c:v>7</c:v>
                </c:pt>
                <c:pt idx="177">
                  <c:v>7</c:v>
                </c:pt>
                <c:pt idx="178">
                  <c:v>7</c:v>
                </c:pt>
                <c:pt idx="179">
                  <c:v>7</c:v>
                </c:pt>
                <c:pt idx="180">
                  <c:v>7</c:v>
                </c:pt>
                <c:pt idx="181">
                  <c:v>7</c:v>
                </c:pt>
                <c:pt idx="182">
                  <c:v>7</c:v>
                </c:pt>
                <c:pt idx="183">
                  <c:v>7</c:v>
                </c:pt>
                <c:pt idx="184">
                  <c:v>7</c:v>
                </c:pt>
                <c:pt idx="185">
                  <c:v>7</c:v>
                </c:pt>
                <c:pt idx="186">
                  <c:v>7</c:v>
                </c:pt>
                <c:pt idx="187">
                  <c:v>7</c:v>
                </c:pt>
                <c:pt idx="188">
                  <c:v>7</c:v>
                </c:pt>
                <c:pt idx="189">
                  <c:v>7</c:v>
                </c:pt>
                <c:pt idx="190">
                  <c:v>7</c:v>
                </c:pt>
                <c:pt idx="191">
                  <c:v>7</c:v>
                </c:pt>
                <c:pt idx="192">
                  <c:v>7</c:v>
                </c:pt>
                <c:pt idx="193">
                  <c:v>8</c:v>
                </c:pt>
                <c:pt idx="194">
                  <c:v>8</c:v>
                </c:pt>
                <c:pt idx="195">
                  <c:v>8</c:v>
                </c:pt>
                <c:pt idx="196">
                  <c:v>8</c:v>
                </c:pt>
                <c:pt idx="197">
                  <c:v>8</c:v>
                </c:pt>
                <c:pt idx="198">
                  <c:v>8</c:v>
                </c:pt>
                <c:pt idx="199">
                  <c:v>8</c:v>
                </c:pt>
                <c:pt idx="200">
                  <c:v>8</c:v>
                </c:pt>
                <c:pt idx="201">
                  <c:v>8</c:v>
                </c:pt>
                <c:pt idx="202">
                  <c:v>8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8</c:v>
                </c:pt>
                <c:pt idx="207">
                  <c:v>8</c:v>
                </c:pt>
                <c:pt idx="208">
                  <c:v>8</c:v>
                </c:pt>
                <c:pt idx="209">
                  <c:v>8</c:v>
                </c:pt>
                <c:pt idx="210">
                  <c:v>8</c:v>
                </c:pt>
                <c:pt idx="211">
                  <c:v>8</c:v>
                </c:pt>
                <c:pt idx="212">
                  <c:v>8</c:v>
                </c:pt>
                <c:pt idx="213">
                  <c:v>8</c:v>
                </c:pt>
                <c:pt idx="214">
                  <c:v>8</c:v>
                </c:pt>
                <c:pt idx="215">
                  <c:v>8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5</c:v>
                </c:pt>
                <c:pt idx="223">
                  <c:v>5</c:v>
                </c:pt>
                <c:pt idx="224">
                  <c:v>5</c:v>
                </c:pt>
                <c:pt idx="225">
                  <c:v>5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5</c:v>
                </c:pt>
                <c:pt idx="230">
                  <c:v>5</c:v>
                </c:pt>
                <c:pt idx="231">
                  <c:v>5</c:v>
                </c:pt>
                <c:pt idx="232">
                  <c:v>5</c:v>
                </c:pt>
                <c:pt idx="233">
                  <c:v>5</c:v>
                </c:pt>
                <c:pt idx="234">
                  <c:v>5</c:v>
                </c:pt>
                <c:pt idx="235">
                  <c:v>5</c:v>
                </c:pt>
                <c:pt idx="236">
                  <c:v>5</c:v>
                </c:pt>
                <c:pt idx="237">
                  <c:v>5</c:v>
                </c:pt>
                <c:pt idx="238">
                  <c:v>4</c:v>
                </c:pt>
                <c:pt idx="239">
                  <c:v>4</c:v>
                </c:pt>
                <c:pt idx="240">
                  <c:v>4</c:v>
                </c:pt>
                <c:pt idx="241">
                  <c:v>4</c:v>
                </c:pt>
                <c:pt idx="242">
                  <c:v>4</c:v>
                </c:pt>
                <c:pt idx="243">
                  <c:v>4</c:v>
                </c:pt>
                <c:pt idx="244">
                  <c:v>4</c:v>
                </c:pt>
                <c:pt idx="245">
                  <c:v>4</c:v>
                </c:pt>
                <c:pt idx="246">
                  <c:v>4</c:v>
                </c:pt>
                <c:pt idx="247">
                  <c:v>4</c:v>
                </c:pt>
                <c:pt idx="248">
                  <c:v>4</c:v>
                </c:pt>
                <c:pt idx="249">
                  <c:v>4</c:v>
                </c:pt>
                <c:pt idx="250">
                  <c:v>4</c:v>
                </c:pt>
                <c:pt idx="251">
                  <c:v>4</c:v>
                </c:pt>
                <c:pt idx="252">
                  <c:v>4</c:v>
                </c:pt>
                <c:pt idx="253">
                  <c:v>4</c:v>
                </c:pt>
                <c:pt idx="254">
                  <c:v>4</c:v>
                </c:pt>
                <c:pt idx="255">
                  <c:v>4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2</c:v>
                </c:pt>
                <c:pt idx="261">
                  <c:v>2</c:v>
                </c:pt>
                <c:pt idx="262">
                  <c:v>2</c:v>
                </c:pt>
                <c:pt idx="263">
                  <c:v>2</c:v>
                </c:pt>
                <c:pt idx="264">
                  <c:v>2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2</c:v>
                </c:pt>
                <c:pt idx="269">
                  <c:v>2</c:v>
                </c:pt>
                <c:pt idx="270">
                  <c:v>2</c:v>
                </c:pt>
                <c:pt idx="271">
                  <c:v>2</c:v>
                </c:pt>
                <c:pt idx="272">
                  <c:v>2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2</c:v>
                </c:pt>
                <c:pt idx="277">
                  <c:v>2</c:v>
                </c:pt>
                <c:pt idx="278">
                  <c:v>2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</c:numCache>
            </c:numRef>
          </c:yVal>
          <c:bubbleSize>
            <c:numRef>
              <c:f>Sheet1!$O$2:$O$296</c:f>
              <c:numCache>
                <c:formatCode>General</c:formatCode>
                <c:ptCount val="295"/>
                <c:pt idx="0">
                  <c:v>6.1900389999999996</c:v>
                </c:pt>
                <c:pt idx="1">
                  <c:v>5.9144940000000004</c:v>
                </c:pt>
                <c:pt idx="2">
                  <c:v>1.491233</c:v>
                </c:pt>
                <c:pt idx="3">
                  <c:v>8.8520799999999997E-2</c:v>
                </c:pt>
                <c:pt idx="4">
                  <c:v>3.2310999999999999E-2</c:v>
                </c:pt>
                <c:pt idx="5">
                  <c:v>1.8876400000000002E-2</c:v>
                </c:pt>
                <c:pt idx="6">
                  <c:v>15.76263</c:v>
                </c:pt>
                <c:pt idx="7">
                  <c:v>6.8513890000000002</c:v>
                </c:pt>
                <c:pt idx="8">
                  <c:v>1.2326619999999999</c:v>
                </c:pt>
                <c:pt idx="9">
                  <c:v>1.2235499999999999</c:v>
                </c:pt>
                <c:pt idx="10">
                  <c:v>1.190075</c:v>
                </c:pt>
                <c:pt idx="11">
                  <c:v>0.46062599999999998</c:v>
                </c:pt>
                <c:pt idx="12">
                  <c:v>0.39153579999999999</c:v>
                </c:pt>
                <c:pt idx="13">
                  <c:v>0.38773150000000001</c:v>
                </c:pt>
                <c:pt idx="14">
                  <c:v>0.2466313</c:v>
                </c:pt>
                <c:pt idx="15">
                  <c:v>0.46343400000000001</c:v>
                </c:pt>
                <c:pt idx="16">
                  <c:v>0.39737800000000001</c:v>
                </c:pt>
                <c:pt idx="17">
                  <c:v>0.270341</c:v>
                </c:pt>
                <c:pt idx="18">
                  <c:v>5.7934600000000003E-2</c:v>
                </c:pt>
                <c:pt idx="19">
                  <c:v>2.2158299999999999E-2</c:v>
                </c:pt>
                <c:pt idx="20">
                  <c:v>2.0638E-2</c:v>
                </c:pt>
                <c:pt idx="21">
                  <c:v>3.6255000000000002</c:v>
                </c:pt>
                <c:pt idx="22">
                  <c:v>3.5134500000000002</c:v>
                </c:pt>
                <c:pt idx="23">
                  <c:v>2.0597780000000001</c:v>
                </c:pt>
                <c:pt idx="24">
                  <c:v>1.9605919999999999</c:v>
                </c:pt>
                <c:pt idx="25">
                  <c:v>1.6884239999999999</c:v>
                </c:pt>
                <c:pt idx="26">
                  <c:v>1.6087800000000001</c:v>
                </c:pt>
                <c:pt idx="27">
                  <c:v>0.98847549999999995</c:v>
                </c:pt>
                <c:pt idx="28">
                  <c:v>0.96315150000000005</c:v>
                </c:pt>
                <c:pt idx="29">
                  <c:v>0.91426379999999996</c:v>
                </c:pt>
                <c:pt idx="30">
                  <c:v>0.89465079999999997</c:v>
                </c:pt>
                <c:pt idx="31">
                  <c:v>0.5095885</c:v>
                </c:pt>
                <c:pt idx="32">
                  <c:v>0.34094099999999999</c:v>
                </c:pt>
                <c:pt idx="33">
                  <c:v>0.1777338</c:v>
                </c:pt>
                <c:pt idx="34">
                  <c:v>6.2864000000000003E-2</c:v>
                </c:pt>
                <c:pt idx="35">
                  <c:v>1.608004</c:v>
                </c:pt>
                <c:pt idx="36">
                  <c:v>0.8896461</c:v>
                </c:pt>
                <c:pt idx="37">
                  <c:v>0.4457605</c:v>
                </c:pt>
                <c:pt idx="38">
                  <c:v>0.41342269999999998</c:v>
                </c:pt>
                <c:pt idx="39">
                  <c:v>0.3878838</c:v>
                </c:pt>
                <c:pt idx="40">
                  <c:v>0.30776029999999999</c:v>
                </c:pt>
                <c:pt idx="41">
                  <c:v>0.24611549999999999</c:v>
                </c:pt>
                <c:pt idx="42">
                  <c:v>0.24582699999999999</c:v>
                </c:pt>
                <c:pt idx="43">
                  <c:v>0.2302353</c:v>
                </c:pt>
                <c:pt idx="44">
                  <c:v>0.1742985</c:v>
                </c:pt>
                <c:pt idx="45">
                  <c:v>9.0402200000000002E-2</c:v>
                </c:pt>
                <c:pt idx="46">
                  <c:v>8.2037700000000005E-2</c:v>
                </c:pt>
                <c:pt idx="47">
                  <c:v>7.90183E-2</c:v>
                </c:pt>
                <c:pt idx="48">
                  <c:v>7.40455E-2</c:v>
                </c:pt>
                <c:pt idx="49">
                  <c:v>5.4562199999999998E-2</c:v>
                </c:pt>
                <c:pt idx="50">
                  <c:v>5.4137499999999998E-2</c:v>
                </c:pt>
                <c:pt idx="51">
                  <c:v>5.3406799999999997E-2</c:v>
                </c:pt>
                <c:pt idx="52">
                  <c:v>4.2095800000000003E-2</c:v>
                </c:pt>
                <c:pt idx="53">
                  <c:v>3.5666999999999997E-2</c:v>
                </c:pt>
                <c:pt idx="54">
                  <c:v>3.0848E-2</c:v>
                </c:pt>
                <c:pt idx="55">
                  <c:v>2.4410000000000001E-2</c:v>
                </c:pt>
                <c:pt idx="56">
                  <c:v>1.9261E-2</c:v>
                </c:pt>
                <c:pt idx="57">
                  <c:v>0.40888619999999998</c:v>
                </c:pt>
                <c:pt idx="58">
                  <c:v>0.19146299999999999</c:v>
                </c:pt>
                <c:pt idx="59">
                  <c:v>0.1097988</c:v>
                </c:pt>
                <c:pt idx="60">
                  <c:v>5.9451999999999998E-2</c:v>
                </c:pt>
                <c:pt idx="61">
                  <c:v>3.2854500000000002E-2</c:v>
                </c:pt>
                <c:pt idx="62">
                  <c:v>3.1999800000000002E-2</c:v>
                </c:pt>
                <c:pt idx="63">
                  <c:v>2.8138400000000001E-2</c:v>
                </c:pt>
                <c:pt idx="64">
                  <c:v>2.7915499999999999E-2</c:v>
                </c:pt>
                <c:pt idx="65">
                  <c:v>8.489E-3</c:v>
                </c:pt>
                <c:pt idx="66">
                  <c:v>5.1717370000000003</c:v>
                </c:pt>
                <c:pt idx="67">
                  <c:v>2.9821740000000001</c:v>
                </c:pt>
                <c:pt idx="68">
                  <c:v>2.2894670000000001</c:v>
                </c:pt>
                <c:pt idx="69">
                  <c:v>0.51780130000000002</c:v>
                </c:pt>
                <c:pt idx="70">
                  <c:v>0.29410320000000001</c:v>
                </c:pt>
                <c:pt idx="71">
                  <c:v>0.23466799999999999</c:v>
                </c:pt>
                <c:pt idx="72">
                  <c:v>0.2152482</c:v>
                </c:pt>
                <c:pt idx="73">
                  <c:v>0.14117959999999999</c:v>
                </c:pt>
                <c:pt idx="74">
                  <c:v>3.28735E-2</c:v>
                </c:pt>
                <c:pt idx="75">
                  <c:v>2.4237499999999999E-2</c:v>
                </c:pt>
                <c:pt idx="76">
                  <c:v>41.163969999999999</c:v>
                </c:pt>
                <c:pt idx="77">
                  <c:v>40.445300000000003</c:v>
                </c:pt>
                <c:pt idx="78">
                  <c:v>39.55677</c:v>
                </c:pt>
                <c:pt idx="79">
                  <c:v>33.018549999999998</c:v>
                </c:pt>
                <c:pt idx="80">
                  <c:v>4.6060829999999999</c:v>
                </c:pt>
                <c:pt idx="81">
                  <c:v>3.1145170000000002</c:v>
                </c:pt>
                <c:pt idx="82">
                  <c:v>0.459316</c:v>
                </c:pt>
                <c:pt idx="83">
                  <c:v>0.3762202</c:v>
                </c:pt>
                <c:pt idx="84">
                  <c:v>0.27276729999999999</c:v>
                </c:pt>
                <c:pt idx="85">
                  <c:v>0.38815830000000001</c:v>
                </c:pt>
                <c:pt idx="86">
                  <c:v>0.30025049999999998</c:v>
                </c:pt>
                <c:pt idx="87">
                  <c:v>3.3334799999999998E-2</c:v>
                </c:pt>
                <c:pt idx="88">
                  <c:v>1.8924E-2</c:v>
                </c:pt>
                <c:pt idx="89">
                  <c:v>1.730809</c:v>
                </c:pt>
                <c:pt idx="90">
                  <c:v>1.3576109999999999</c:v>
                </c:pt>
                <c:pt idx="91">
                  <c:v>0.95932969999999995</c:v>
                </c:pt>
                <c:pt idx="92">
                  <c:v>0.70783390000000002</c:v>
                </c:pt>
                <c:pt idx="93">
                  <c:v>0.61670179999999997</c:v>
                </c:pt>
                <c:pt idx="94">
                  <c:v>6.62658E-2</c:v>
                </c:pt>
                <c:pt idx="95">
                  <c:v>0.7212037</c:v>
                </c:pt>
                <c:pt idx="96">
                  <c:v>0.38362370000000001</c:v>
                </c:pt>
                <c:pt idx="97">
                  <c:v>0.24802399999999999</c:v>
                </c:pt>
                <c:pt idx="98">
                  <c:v>0.18415000000000001</c:v>
                </c:pt>
                <c:pt idx="99">
                  <c:v>7.1199200000000004E-2</c:v>
                </c:pt>
                <c:pt idx="100">
                  <c:v>5.1345500000000002E-2</c:v>
                </c:pt>
                <c:pt idx="101">
                  <c:v>1.9132300000000001E-2</c:v>
                </c:pt>
                <c:pt idx="102">
                  <c:v>11.59545</c:v>
                </c:pt>
                <c:pt idx="103">
                  <c:v>5.8622550000000002</c:v>
                </c:pt>
                <c:pt idx="104">
                  <c:v>0.78032950000000001</c:v>
                </c:pt>
                <c:pt idx="105">
                  <c:v>0.36330829999999997</c:v>
                </c:pt>
                <c:pt idx="106">
                  <c:v>0.10668619999999999</c:v>
                </c:pt>
                <c:pt idx="107">
                  <c:v>4.0050920000000003</c:v>
                </c:pt>
                <c:pt idx="108">
                  <c:v>2.86205</c:v>
                </c:pt>
                <c:pt idx="109">
                  <c:v>0.2742887</c:v>
                </c:pt>
                <c:pt idx="110">
                  <c:v>0.1893</c:v>
                </c:pt>
                <c:pt idx="111">
                  <c:v>3.4320930000000001</c:v>
                </c:pt>
                <c:pt idx="112">
                  <c:v>1.0218579999999999</c:v>
                </c:pt>
                <c:pt idx="113">
                  <c:v>0.45431919999999998</c:v>
                </c:pt>
                <c:pt idx="114">
                  <c:v>0.35574220000000001</c:v>
                </c:pt>
                <c:pt idx="115">
                  <c:v>0.291186</c:v>
                </c:pt>
                <c:pt idx="116">
                  <c:v>0.29010279999999999</c:v>
                </c:pt>
                <c:pt idx="117">
                  <c:v>0.2734396</c:v>
                </c:pt>
                <c:pt idx="118">
                  <c:v>0.26610119999999998</c:v>
                </c:pt>
                <c:pt idx="119">
                  <c:v>0.19239999999999999</c:v>
                </c:pt>
                <c:pt idx="120">
                  <c:v>0.18068780000000001</c:v>
                </c:pt>
                <c:pt idx="121">
                  <c:v>8.9799500000000004E-2</c:v>
                </c:pt>
                <c:pt idx="122">
                  <c:v>8.2807800000000001E-2</c:v>
                </c:pt>
                <c:pt idx="123">
                  <c:v>5.45367E-2</c:v>
                </c:pt>
                <c:pt idx="124">
                  <c:v>0.57853589999999999</c:v>
                </c:pt>
                <c:pt idx="125">
                  <c:v>0.57435550000000002</c:v>
                </c:pt>
                <c:pt idx="126">
                  <c:v>0.101893</c:v>
                </c:pt>
                <c:pt idx="127">
                  <c:v>6.22937E-2</c:v>
                </c:pt>
                <c:pt idx="128">
                  <c:v>5.1407599999999998E-2</c:v>
                </c:pt>
                <c:pt idx="129">
                  <c:v>3.5229000000000003E-2</c:v>
                </c:pt>
                <c:pt idx="130">
                  <c:v>3.1629499999999998E-2</c:v>
                </c:pt>
                <c:pt idx="131">
                  <c:v>2.91627E-2</c:v>
                </c:pt>
                <c:pt idx="132">
                  <c:v>2.0992E-2</c:v>
                </c:pt>
                <c:pt idx="133">
                  <c:v>2.0913000000000001E-2</c:v>
                </c:pt>
                <c:pt idx="134">
                  <c:v>1.6729000000000001E-2</c:v>
                </c:pt>
                <c:pt idx="135">
                  <c:v>1.1468300000000001E-2</c:v>
                </c:pt>
                <c:pt idx="136">
                  <c:v>8.4600000000000005E-3</c:v>
                </c:pt>
                <c:pt idx="137">
                  <c:v>7.7723000000000002E-3</c:v>
                </c:pt>
                <c:pt idx="138">
                  <c:v>6.5322000000000002E-3</c:v>
                </c:pt>
                <c:pt idx="139">
                  <c:v>0.81237320000000002</c:v>
                </c:pt>
                <c:pt idx="140">
                  <c:v>0.36134870000000002</c:v>
                </c:pt>
                <c:pt idx="141">
                  <c:v>0.33663300000000002</c:v>
                </c:pt>
                <c:pt idx="142">
                  <c:v>0.31000929999999999</c:v>
                </c:pt>
                <c:pt idx="143">
                  <c:v>0.25580570000000002</c:v>
                </c:pt>
                <c:pt idx="144">
                  <c:v>0.19193579999999999</c:v>
                </c:pt>
                <c:pt idx="145">
                  <c:v>0.18870680000000001</c:v>
                </c:pt>
                <c:pt idx="146">
                  <c:v>0.1767705</c:v>
                </c:pt>
                <c:pt idx="147">
                  <c:v>0.1335665</c:v>
                </c:pt>
                <c:pt idx="148">
                  <c:v>0.11290459999999999</c:v>
                </c:pt>
                <c:pt idx="149">
                  <c:v>0.11103300000000001</c:v>
                </c:pt>
                <c:pt idx="150">
                  <c:v>7.4172399999999999E-2</c:v>
                </c:pt>
                <c:pt idx="151">
                  <c:v>7.3324299999999995E-2</c:v>
                </c:pt>
                <c:pt idx="152">
                  <c:v>5.47558E-2</c:v>
                </c:pt>
                <c:pt idx="153">
                  <c:v>2.2497799999999998E-2</c:v>
                </c:pt>
                <c:pt idx="154">
                  <c:v>0.50539699999999999</c:v>
                </c:pt>
                <c:pt idx="155">
                  <c:v>0.36814449999999999</c:v>
                </c:pt>
                <c:pt idx="156">
                  <c:v>0.23085520000000001</c:v>
                </c:pt>
                <c:pt idx="157">
                  <c:v>9.0733999999999995E-2</c:v>
                </c:pt>
                <c:pt idx="158">
                  <c:v>8.9453000000000005E-2</c:v>
                </c:pt>
                <c:pt idx="159">
                  <c:v>8.405E-2</c:v>
                </c:pt>
                <c:pt idx="160">
                  <c:v>5.8665200000000001E-2</c:v>
                </c:pt>
                <c:pt idx="161">
                  <c:v>1.95467E-2</c:v>
                </c:pt>
                <c:pt idx="162">
                  <c:v>0.46513599999999999</c:v>
                </c:pt>
                <c:pt idx="163">
                  <c:v>0.33312900000000001</c:v>
                </c:pt>
                <c:pt idx="164">
                  <c:v>0.25016569999999999</c:v>
                </c:pt>
                <c:pt idx="165">
                  <c:v>0.24172940000000001</c:v>
                </c:pt>
                <c:pt idx="166">
                  <c:v>0.2289987</c:v>
                </c:pt>
                <c:pt idx="167">
                  <c:v>0.2246052</c:v>
                </c:pt>
                <c:pt idx="168">
                  <c:v>0.2061403</c:v>
                </c:pt>
                <c:pt idx="169">
                  <c:v>0.20585580000000001</c:v>
                </c:pt>
                <c:pt idx="170">
                  <c:v>0.1682506</c:v>
                </c:pt>
                <c:pt idx="171">
                  <c:v>0.12772810000000001</c:v>
                </c:pt>
                <c:pt idx="172">
                  <c:v>0.1156561</c:v>
                </c:pt>
                <c:pt idx="173">
                  <c:v>0.11191570000000001</c:v>
                </c:pt>
                <c:pt idx="174">
                  <c:v>0.1071233</c:v>
                </c:pt>
                <c:pt idx="175">
                  <c:v>9.2441400000000007E-2</c:v>
                </c:pt>
                <c:pt idx="176">
                  <c:v>9.0017299999999995E-2</c:v>
                </c:pt>
                <c:pt idx="177">
                  <c:v>8.3601999999999996E-2</c:v>
                </c:pt>
                <c:pt idx="178">
                  <c:v>7.6674400000000004E-2</c:v>
                </c:pt>
                <c:pt idx="179">
                  <c:v>7.0220299999999999E-2</c:v>
                </c:pt>
                <c:pt idx="180">
                  <c:v>5.7253100000000001E-2</c:v>
                </c:pt>
                <c:pt idx="181">
                  <c:v>4.96324E-2</c:v>
                </c:pt>
                <c:pt idx="182">
                  <c:v>4.9064999999999998E-2</c:v>
                </c:pt>
                <c:pt idx="183">
                  <c:v>4.6743E-2</c:v>
                </c:pt>
                <c:pt idx="184">
                  <c:v>3.7261299999999997E-2</c:v>
                </c:pt>
                <c:pt idx="185">
                  <c:v>3.3504399999999997E-2</c:v>
                </c:pt>
                <c:pt idx="186">
                  <c:v>2.9568400000000002E-2</c:v>
                </c:pt>
                <c:pt idx="187">
                  <c:v>2.89547E-2</c:v>
                </c:pt>
                <c:pt idx="188">
                  <c:v>2.16265E-2</c:v>
                </c:pt>
                <c:pt idx="189">
                  <c:v>1.5277000000000001E-2</c:v>
                </c:pt>
                <c:pt idx="190">
                  <c:v>1.3233699999999999E-2</c:v>
                </c:pt>
                <c:pt idx="191">
                  <c:v>1.1825499999999999E-2</c:v>
                </c:pt>
                <c:pt idx="192">
                  <c:v>8.0701999999999996E-3</c:v>
                </c:pt>
                <c:pt idx="193">
                  <c:v>0.95638279999999998</c:v>
                </c:pt>
                <c:pt idx="194">
                  <c:v>0.17461479999999999</c:v>
                </c:pt>
                <c:pt idx="195">
                  <c:v>0.1408189</c:v>
                </c:pt>
                <c:pt idx="196">
                  <c:v>0.11964080000000001</c:v>
                </c:pt>
                <c:pt idx="197">
                  <c:v>0.11322550000000001</c:v>
                </c:pt>
                <c:pt idx="198">
                  <c:v>6.0183399999999998E-2</c:v>
                </c:pt>
                <c:pt idx="199">
                  <c:v>5.9996500000000001E-2</c:v>
                </c:pt>
                <c:pt idx="200">
                  <c:v>5.3859600000000001E-2</c:v>
                </c:pt>
                <c:pt idx="201">
                  <c:v>4.8055800000000003E-2</c:v>
                </c:pt>
                <c:pt idx="202">
                  <c:v>4.4634E-2</c:v>
                </c:pt>
                <c:pt idx="203">
                  <c:v>3.9325400000000003E-2</c:v>
                </c:pt>
                <c:pt idx="204">
                  <c:v>3.8314000000000001E-2</c:v>
                </c:pt>
                <c:pt idx="205">
                  <c:v>3.5621600000000003E-2</c:v>
                </c:pt>
                <c:pt idx="206">
                  <c:v>3.4386E-2</c:v>
                </c:pt>
                <c:pt idx="207">
                  <c:v>2.4261600000000001E-2</c:v>
                </c:pt>
                <c:pt idx="208">
                  <c:v>2.40685E-2</c:v>
                </c:pt>
                <c:pt idx="209">
                  <c:v>2.37354E-2</c:v>
                </c:pt>
                <c:pt idx="210">
                  <c:v>2.3376600000000001E-2</c:v>
                </c:pt>
                <c:pt idx="211">
                  <c:v>1.7639200000000001E-2</c:v>
                </c:pt>
                <c:pt idx="212">
                  <c:v>1.20678E-2</c:v>
                </c:pt>
                <c:pt idx="213">
                  <c:v>1.02427E-2</c:v>
                </c:pt>
                <c:pt idx="214">
                  <c:v>7.6544999999999998E-3</c:v>
                </c:pt>
                <c:pt idx="215">
                  <c:v>4.2852000000000003E-3</c:v>
                </c:pt>
                <c:pt idx="216">
                  <c:v>9.0034500000000003E-2</c:v>
                </c:pt>
                <c:pt idx="217">
                  <c:v>4.7848300000000003E-2</c:v>
                </c:pt>
                <c:pt idx="218">
                  <c:v>4.3943200000000002E-2</c:v>
                </c:pt>
                <c:pt idx="219">
                  <c:v>3.9668200000000001E-2</c:v>
                </c:pt>
                <c:pt idx="220">
                  <c:v>3.5810000000000002E-2</c:v>
                </c:pt>
                <c:pt idx="221">
                  <c:v>0.7769045</c:v>
                </c:pt>
                <c:pt idx="222">
                  <c:v>0.40854200000000002</c:v>
                </c:pt>
                <c:pt idx="223">
                  <c:v>0.35076099999999999</c:v>
                </c:pt>
                <c:pt idx="224">
                  <c:v>0.28151619999999999</c:v>
                </c:pt>
                <c:pt idx="225">
                  <c:v>0.2782366</c:v>
                </c:pt>
                <c:pt idx="226">
                  <c:v>0.17947080000000001</c:v>
                </c:pt>
                <c:pt idx="227">
                  <c:v>6.3615000000000005E-2</c:v>
                </c:pt>
                <c:pt idx="228">
                  <c:v>5.1301800000000002E-2</c:v>
                </c:pt>
                <c:pt idx="229">
                  <c:v>4.2208299999999997E-2</c:v>
                </c:pt>
                <c:pt idx="230">
                  <c:v>3.6998000000000003E-2</c:v>
                </c:pt>
                <c:pt idx="231">
                  <c:v>3.2343200000000003E-2</c:v>
                </c:pt>
                <c:pt idx="232">
                  <c:v>2.3529600000000001E-2</c:v>
                </c:pt>
                <c:pt idx="233">
                  <c:v>2.16773E-2</c:v>
                </c:pt>
                <c:pt idx="234">
                  <c:v>2.0469299999999999E-2</c:v>
                </c:pt>
                <c:pt idx="235">
                  <c:v>1.9899E-2</c:v>
                </c:pt>
                <c:pt idx="236">
                  <c:v>1.5521399999999999E-2</c:v>
                </c:pt>
                <c:pt idx="237">
                  <c:v>9.0109999999999999E-3</c:v>
                </c:pt>
                <c:pt idx="238">
                  <c:v>0.33188600000000001</c:v>
                </c:pt>
                <c:pt idx="239">
                  <c:v>0.24097469999999999</c:v>
                </c:pt>
                <c:pt idx="240">
                  <c:v>0.15190500000000001</c:v>
                </c:pt>
                <c:pt idx="241">
                  <c:v>9.4994999999999996E-2</c:v>
                </c:pt>
                <c:pt idx="242">
                  <c:v>9.0905299999999994E-2</c:v>
                </c:pt>
                <c:pt idx="243">
                  <c:v>7.2934399999999996E-2</c:v>
                </c:pt>
                <c:pt idx="244">
                  <c:v>6.8594799999999997E-2</c:v>
                </c:pt>
                <c:pt idx="245">
                  <c:v>6.7214399999999994E-2</c:v>
                </c:pt>
                <c:pt idx="246">
                  <c:v>4.8971800000000003E-2</c:v>
                </c:pt>
                <c:pt idx="247">
                  <c:v>4.6434799999999998E-2</c:v>
                </c:pt>
                <c:pt idx="248">
                  <c:v>4.5500199999999998E-2</c:v>
                </c:pt>
                <c:pt idx="249">
                  <c:v>4.3117299999999997E-2</c:v>
                </c:pt>
                <c:pt idx="250">
                  <c:v>3.56E-2</c:v>
                </c:pt>
                <c:pt idx="251">
                  <c:v>3.2809999999999999E-2</c:v>
                </c:pt>
                <c:pt idx="252">
                  <c:v>3.0994000000000001E-2</c:v>
                </c:pt>
                <c:pt idx="253">
                  <c:v>2.4036399999999999E-2</c:v>
                </c:pt>
                <c:pt idx="254">
                  <c:v>1.7853000000000001E-2</c:v>
                </c:pt>
                <c:pt idx="255">
                  <c:v>6.2729999999999999E-3</c:v>
                </c:pt>
                <c:pt idx="256">
                  <c:v>4.5410890000000004</c:v>
                </c:pt>
                <c:pt idx="257">
                  <c:v>1.911429</c:v>
                </c:pt>
                <c:pt idx="258">
                  <c:v>0.91814099999999998</c:v>
                </c:pt>
                <c:pt idx="259">
                  <c:v>0.85040959999999999</c:v>
                </c:pt>
                <c:pt idx="260">
                  <c:v>1.8312850000000001</c:v>
                </c:pt>
                <c:pt idx="261">
                  <c:v>0.64756769999999997</c:v>
                </c:pt>
                <c:pt idx="262">
                  <c:v>0.29406019999999999</c:v>
                </c:pt>
                <c:pt idx="263">
                  <c:v>0.25391930000000001</c:v>
                </c:pt>
                <c:pt idx="264">
                  <c:v>0.20243030000000001</c:v>
                </c:pt>
                <c:pt idx="265">
                  <c:v>0.1561187</c:v>
                </c:pt>
                <c:pt idx="266">
                  <c:v>0.15057499999999999</c:v>
                </c:pt>
                <c:pt idx="267">
                  <c:v>8.8578000000000004E-2</c:v>
                </c:pt>
                <c:pt idx="268">
                  <c:v>8.1291299999999997E-2</c:v>
                </c:pt>
                <c:pt idx="269">
                  <c:v>7.0994500000000002E-2</c:v>
                </c:pt>
                <c:pt idx="270">
                  <c:v>4.7175500000000002E-2</c:v>
                </c:pt>
                <c:pt idx="271">
                  <c:v>4.6508000000000001E-2</c:v>
                </c:pt>
                <c:pt idx="272">
                  <c:v>4.1808499999999998E-2</c:v>
                </c:pt>
                <c:pt idx="273">
                  <c:v>3.81704E-2</c:v>
                </c:pt>
                <c:pt idx="274">
                  <c:v>3.6489199999999999E-2</c:v>
                </c:pt>
                <c:pt idx="275">
                  <c:v>2.32418E-2</c:v>
                </c:pt>
                <c:pt idx="276">
                  <c:v>1.8412000000000001E-2</c:v>
                </c:pt>
                <c:pt idx="277">
                  <c:v>1.6194E-2</c:v>
                </c:pt>
                <c:pt idx="278">
                  <c:v>1.4600200000000001E-2</c:v>
                </c:pt>
                <c:pt idx="279">
                  <c:v>1.4577400000000001E-2</c:v>
                </c:pt>
                <c:pt idx="280">
                  <c:v>1.14032E-2</c:v>
                </c:pt>
                <c:pt idx="281">
                  <c:v>1.09377E-2</c:v>
                </c:pt>
                <c:pt idx="282">
                  <c:v>1.01073E-2</c:v>
                </c:pt>
                <c:pt idx="283">
                  <c:v>6.6715000000000003E-3</c:v>
                </c:pt>
                <c:pt idx="284">
                  <c:v>6.5659999999999998E-3</c:v>
                </c:pt>
                <c:pt idx="285">
                  <c:v>4.9997000000000002E-3</c:v>
                </c:pt>
                <c:pt idx="286">
                  <c:v>7.1860670000000004</c:v>
                </c:pt>
                <c:pt idx="287">
                  <c:v>3.939956</c:v>
                </c:pt>
                <c:pt idx="288">
                  <c:v>2.134633</c:v>
                </c:pt>
                <c:pt idx="289">
                  <c:v>1.4120170000000001</c:v>
                </c:pt>
                <c:pt idx="290">
                  <c:v>1.2772859999999999</c:v>
                </c:pt>
                <c:pt idx="291">
                  <c:v>1.1255660000000001</c:v>
                </c:pt>
                <c:pt idx="292">
                  <c:v>0.95369020000000004</c:v>
                </c:pt>
                <c:pt idx="293">
                  <c:v>0.30376229999999999</c:v>
                </c:pt>
                <c:pt idx="294">
                  <c:v>7.1215700000000007E-2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1A71-4621-9C71-41C2B2C3A486}"/>
            </c:ext>
          </c:extLst>
        </c:ser>
        <c:ser>
          <c:idx val="1"/>
          <c:order val="2"/>
          <c:tx>
            <c:strRef>
              <c:f>Sheet1!$R$1</c:f>
              <c:strCache>
                <c:ptCount val="1"/>
                <c:pt idx="0">
                  <c:v>ROE_unlisted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13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1A71-4621-9C71-41C2B2C3A486}"/>
              </c:ext>
            </c:extLst>
          </c:dPt>
          <c:dPt>
            <c:idx val="14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1A71-4621-9C71-41C2B2C3A486}"/>
              </c:ext>
            </c:extLst>
          </c:dPt>
          <c:dPt>
            <c:idx val="264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F-1A71-4621-9C71-41C2B2C3A486}"/>
              </c:ext>
            </c:extLst>
          </c:dPt>
          <c:dPt>
            <c:idx val="287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0-1A71-4621-9C71-41C2B2C3A486}"/>
              </c:ext>
            </c:extLst>
          </c:dPt>
          <c:dPt>
            <c:idx val="288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3-1A71-4621-9C71-41C2B2C3A486}"/>
              </c:ext>
            </c:extLst>
          </c:dPt>
          <c:dPt>
            <c:idx val="29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E-1A71-4621-9C71-41C2B2C3A486}"/>
              </c:ext>
            </c:extLst>
          </c:dPt>
          <c:dPt>
            <c:idx val="292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4-1A71-4621-9C71-41C2B2C3A486}"/>
              </c:ext>
            </c:extLst>
          </c:dPt>
          <c:xVal>
            <c:numRef>
              <c:f>Sheet1!$R$2:$R$296</c:f>
              <c:numCache>
                <c:formatCode>General</c:formatCode>
                <c:ptCount val="295"/>
                <c:pt idx="0">
                  <c:v>8.1810329999999993</c:v>
                </c:pt>
                <c:pt idx="1">
                  <c:v>-99</c:v>
                </c:pt>
                <c:pt idx="2">
                  <c:v>-27.05021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21.353010000000001</c:v>
                </c:pt>
                <c:pt idx="7">
                  <c:v>6.2065390000000003</c:v>
                </c:pt>
                <c:pt idx="8">
                  <c:v>12.246230000000001</c:v>
                </c:pt>
                <c:pt idx="9">
                  <c:v>8.4577469999999995</c:v>
                </c:pt>
                <c:pt idx="10">
                  <c:v>9.5716049999999999</c:v>
                </c:pt>
                <c:pt idx="11">
                  <c:v>13.06645</c:v>
                </c:pt>
                <c:pt idx="12">
                  <c:v>11.517530000000001</c:v>
                </c:pt>
                <c:pt idx="13">
                  <c:v>13.36135</c:v>
                </c:pt>
                <c:pt idx="14">
                  <c:v>11.191179999999999</c:v>
                </c:pt>
                <c:pt idx="15">
                  <c:v>24.825800000000001</c:v>
                </c:pt>
                <c:pt idx="16">
                  <c:v>-99</c:v>
                </c:pt>
                <c:pt idx="17">
                  <c:v>9.4809389999999993</c:v>
                </c:pt>
                <c:pt idx="18">
                  <c:v>10.31779</c:v>
                </c:pt>
                <c:pt idx="19">
                  <c:v>-99</c:v>
                </c:pt>
                <c:pt idx="20">
                  <c:v>14.369960000000001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15.517749999999999</c:v>
                </c:pt>
                <c:pt idx="25">
                  <c:v>8.0541929999999997</c:v>
                </c:pt>
                <c:pt idx="26">
                  <c:v>-99</c:v>
                </c:pt>
                <c:pt idx="27">
                  <c:v>9.1097470000000005</c:v>
                </c:pt>
                <c:pt idx="28">
                  <c:v>10.616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10.81631</c:v>
                </c:pt>
                <c:pt idx="38">
                  <c:v>-99</c:v>
                </c:pt>
                <c:pt idx="39">
                  <c:v>18.88897</c:v>
                </c:pt>
                <c:pt idx="40">
                  <c:v>-99</c:v>
                </c:pt>
                <c:pt idx="41">
                  <c:v>-99</c:v>
                </c:pt>
                <c:pt idx="42">
                  <c:v>19.92229</c:v>
                </c:pt>
                <c:pt idx="43">
                  <c:v>11.89357</c:v>
                </c:pt>
                <c:pt idx="44">
                  <c:v>-99</c:v>
                </c:pt>
                <c:pt idx="45">
                  <c:v>15.880269999999999</c:v>
                </c:pt>
                <c:pt idx="46">
                  <c:v>15.800660000000001</c:v>
                </c:pt>
                <c:pt idx="47">
                  <c:v>20.561309999999999</c:v>
                </c:pt>
                <c:pt idx="48">
                  <c:v>16.600059999999999</c:v>
                </c:pt>
                <c:pt idx="49">
                  <c:v>16.124890000000001</c:v>
                </c:pt>
                <c:pt idx="50">
                  <c:v>-99</c:v>
                </c:pt>
                <c:pt idx="51">
                  <c:v>-99</c:v>
                </c:pt>
                <c:pt idx="52">
                  <c:v>19.591380000000001</c:v>
                </c:pt>
                <c:pt idx="53">
                  <c:v>13.10464</c:v>
                </c:pt>
                <c:pt idx="54">
                  <c:v>14.46369</c:v>
                </c:pt>
                <c:pt idx="55">
                  <c:v>16.100529999999999</c:v>
                </c:pt>
                <c:pt idx="56">
                  <c:v>14.51337</c:v>
                </c:pt>
                <c:pt idx="57">
                  <c:v>18.641780000000001</c:v>
                </c:pt>
                <c:pt idx="58">
                  <c:v>-99</c:v>
                </c:pt>
                <c:pt idx="59">
                  <c:v>-99</c:v>
                </c:pt>
                <c:pt idx="60">
                  <c:v>8.5739959999999993</c:v>
                </c:pt>
                <c:pt idx="61">
                  <c:v>11.308669999999999</c:v>
                </c:pt>
                <c:pt idx="62">
                  <c:v>9.4441670000000002</c:v>
                </c:pt>
                <c:pt idx="63">
                  <c:v>10.777189999999999</c:v>
                </c:pt>
                <c:pt idx="64">
                  <c:v>6.9594449999999997</c:v>
                </c:pt>
                <c:pt idx="65">
                  <c:v>11.23245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16.225480000000001</c:v>
                </c:pt>
                <c:pt idx="74">
                  <c:v>-99</c:v>
                </c:pt>
                <c:pt idx="75">
                  <c:v>13.17943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-99</c:v>
                </c:pt>
                <c:pt idx="89">
                  <c:v>7.2142720000000002</c:v>
                </c:pt>
                <c:pt idx="90">
                  <c:v>8.0030529999999995</c:v>
                </c:pt>
                <c:pt idx="91">
                  <c:v>-99</c:v>
                </c:pt>
                <c:pt idx="92">
                  <c:v>-99</c:v>
                </c:pt>
                <c:pt idx="93">
                  <c:v>17.614629999999998</c:v>
                </c:pt>
                <c:pt idx="94">
                  <c:v>-99</c:v>
                </c:pt>
                <c:pt idx="95">
                  <c:v>13.044879999999999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16.053260000000002</c:v>
                </c:pt>
                <c:pt idx="100">
                  <c:v>-99</c:v>
                </c:pt>
                <c:pt idx="101">
                  <c:v>11.8375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4.7335310000000002</c:v>
                </c:pt>
                <c:pt idx="106">
                  <c:v>8.4956969999999998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9.7938519999999993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4.629702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5.7515599999999996</c:v>
                </c:pt>
                <c:pt idx="122">
                  <c:v>10.512449999999999</c:v>
                </c:pt>
                <c:pt idx="123">
                  <c:v>8.0750600000000006</c:v>
                </c:pt>
                <c:pt idx="124">
                  <c:v>-99</c:v>
                </c:pt>
                <c:pt idx="125">
                  <c:v>-99</c:v>
                </c:pt>
                <c:pt idx="126">
                  <c:v>10.451359999999999</c:v>
                </c:pt>
                <c:pt idx="127">
                  <c:v>11.15742</c:v>
                </c:pt>
                <c:pt idx="128">
                  <c:v>11.32081</c:v>
                </c:pt>
                <c:pt idx="129">
                  <c:v>12.01872</c:v>
                </c:pt>
                <c:pt idx="130">
                  <c:v>10.26923</c:v>
                </c:pt>
                <c:pt idx="131">
                  <c:v>9.7195169999999997</c:v>
                </c:pt>
                <c:pt idx="132">
                  <c:v>11.353999999999999</c:v>
                </c:pt>
                <c:pt idx="133">
                  <c:v>11.71838</c:v>
                </c:pt>
                <c:pt idx="134">
                  <c:v>11.35116</c:v>
                </c:pt>
                <c:pt idx="135">
                  <c:v>10.8186</c:v>
                </c:pt>
                <c:pt idx="136">
                  <c:v>11.169879999999999</c:v>
                </c:pt>
                <c:pt idx="137">
                  <c:v>9.5103240000000007</c:v>
                </c:pt>
                <c:pt idx="138">
                  <c:v>10.53429</c:v>
                </c:pt>
                <c:pt idx="139">
                  <c:v>6.8055539999999999</c:v>
                </c:pt>
                <c:pt idx="140">
                  <c:v>-99</c:v>
                </c:pt>
                <c:pt idx="141">
                  <c:v>7.744516</c:v>
                </c:pt>
                <c:pt idx="142">
                  <c:v>-99</c:v>
                </c:pt>
                <c:pt idx="143">
                  <c:v>-99</c:v>
                </c:pt>
                <c:pt idx="144">
                  <c:v>11.62265</c:v>
                </c:pt>
                <c:pt idx="145">
                  <c:v>-99</c:v>
                </c:pt>
                <c:pt idx="146">
                  <c:v>10.28017</c:v>
                </c:pt>
                <c:pt idx="147">
                  <c:v>10.37006</c:v>
                </c:pt>
                <c:pt idx="148">
                  <c:v>10.55503</c:v>
                </c:pt>
                <c:pt idx="149">
                  <c:v>9.7605959999999996</c:v>
                </c:pt>
                <c:pt idx="150">
                  <c:v>9.758229</c:v>
                </c:pt>
                <c:pt idx="151">
                  <c:v>9.4962440000000008</c:v>
                </c:pt>
                <c:pt idx="152">
                  <c:v>9.5455579999999998</c:v>
                </c:pt>
                <c:pt idx="153">
                  <c:v>12.71111</c:v>
                </c:pt>
                <c:pt idx="154">
                  <c:v>8.4450380000000003</c:v>
                </c:pt>
                <c:pt idx="155">
                  <c:v>13.81467</c:v>
                </c:pt>
                <c:pt idx="156">
                  <c:v>10.207599999999999</c:v>
                </c:pt>
                <c:pt idx="157">
                  <c:v>-99</c:v>
                </c:pt>
                <c:pt idx="158">
                  <c:v>-99</c:v>
                </c:pt>
                <c:pt idx="159">
                  <c:v>8.7768800000000002</c:v>
                </c:pt>
                <c:pt idx="160">
                  <c:v>9.9255309999999994</c:v>
                </c:pt>
                <c:pt idx="161">
                  <c:v>8.3296039999999998</c:v>
                </c:pt>
                <c:pt idx="162">
                  <c:v>5.1440469999999996</c:v>
                </c:pt>
                <c:pt idx="163">
                  <c:v>-99</c:v>
                </c:pt>
                <c:pt idx="164">
                  <c:v>16.234179999999999</c:v>
                </c:pt>
                <c:pt idx="165">
                  <c:v>-99</c:v>
                </c:pt>
                <c:pt idx="166">
                  <c:v>-99</c:v>
                </c:pt>
                <c:pt idx="167">
                  <c:v>7.4276140000000002</c:v>
                </c:pt>
                <c:pt idx="168">
                  <c:v>-99</c:v>
                </c:pt>
                <c:pt idx="169">
                  <c:v>-99</c:v>
                </c:pt>
                <c:pt idx="170">
                  <c:v>14.1425</c:v>
                </c:pt>
                <c:pt idx="171">
                  <c:v>-99</c:v>
                </c:pt>
                <c:pt idx="172">
                  <c:v>-99</c:v>
                </c:pt>
                <c:pt idx="173">
                  <c:v>5.7730170000000003</c:v>
                </c:pt>
                <c:pt idx="174">
                  <c:v>-99</c:v>
                </c:pt>
                <c:pt idx="175">
                  <c:v>-99</c:v>
                </c:pt>
                <c:pt idx="176">
                  <c:v>5.6742330000000001</c:v>
                </c:pt>
                <c:pt idx="177">
                  <c:v>1.305631</c:v>
                </c:pt>
                <c:pt idx="178">
                  <c:v>-99</c:v>
                </c:pt>
                <c:pt idx="179">
                  <c:v>17.069610000000001</c:v>
                </c:pt>
                <c:pt idx="180">
                  <c:v>-99</c:v>
                </c:pt>
                <c:pt idx="181">
                  <c:v>-99</c:v>
                </c:pt>
                <c:pt idx="182">
                  <c:v>5.255655</c:v>
                </c:pt>
                <c:pt idx="183">
                  <c:v>5.7199650000000002</c:v>
                </c:pt>
                <c:pt idx="184">
                  <c:v>8.9146970000000003</c:v>
                </c:pt>
                <c:pt idx="185">
                  <c:v>6.681343</c:v>
                </c:pt>
                <c:pt idx="186">
                  <c:v>8.7969109999999997</c:v>
                </c:pt>
                <c:pt idx="187">
                  <c:v>-99</c:v>
                </c:pt>
                <c:pt idx="188">
                  <c:v>-99</c:v>
                </c:pt>
                <c:pt idx="189">
                  <c:v>5.9377740000000001</c:v>
                </c:pt>
                <c:pt idx="190">
                  <c:v>-99</c:v>
                </c:pt>
                <c:pt idx="191">
                  <c:v>6.5353380000000003</c:v>
                </c:pt>
                <c:pt idx="192">
                  <c:v>6.8066250000000004</c:v>
                </c:pt>
                <c:pt idx="193">
                  <c:v>-99</c:v>
                </c:pt>
                <c:pt idx="194">
                  <c:v>12.452780000000001</c:v>
                </c:pt>
                <c:pt idx="195">
                  <c:v>14.44609</c:v>
                </c:pt>
                <c:pt idx="196">
                  <c:v>-99</c:v>
                </c:pt>
                <c:pt idx="197">
                  <c:v>7.8242339999999997</c:v>
                </c:pt>
                <c:pt idx="198">
                  <c:v>-99</c:v>
                </c:pt>
                <c:pt idx="199">
                  <c:v>-99</c:v>
                </c:pt>
                <c:pt idx="200">
                  <c:v>-99</c:v>
                </c:pt>
                <c:pt idx="201">
                  <c:v>9.2114700000000003</c:v>
                </c:pt>
                <c:pt idx="202">
                  <c:v>11.43671</c:v>
                </c:pt>
                <c:pt idx="203">
                  <c:v>11.83902</c:v>
                </c:pt>
                <c:pt idx="204">
                  <c:v>-99</c:v>
                </c:pt>
                <c:pt idx="205">
                  <c:v>11.493539999999999</c:v>
                </c:pt>
                <c:pt idx="206">
                  <c:v>9.9511679999999991</c:v>
                </c:pt>
                <c:pt idx="207">
                  <c:v>10.7532</c:v>
                </c:pt>
                <c:pt idx="208">
                  <c:v>7.4521499999999996</c:v>
                </c:pt>
                <c:pt idx="209">
                  <c:v>10.76854</c:v>
                </c:pt>
                <c:pt idx="210">
                  <c:v>-99</c:v>
                </c:pt>
                <c:pt idx="211">
                  <c:v>-99</c:v>
                </c:pt>
                <c:pt idx="212">
                  <c:v>10.48011</c:v>
                </c:pt>
                <c:pt idx="213">
                  <c:v>9.4505820000000007</c:v>
                </c:pt>
                <c:pt idx="214">
                  <c:v>9.487088</c:v>
                </c:pt>
                <c:pt idx="215">
                  <c:v>11.61481</c:v>
                </c:pt>
                <c:pt idx="216">
                  <c:v>10.723280000000001</c:v>
                </c:pt>
                <c:pt idx="217">
                  <c:v>10.549300000000001</c:v>
                </c:pt>
                <c:pt idx="218">
                  <c:v>8.8535869999999992</c:v>
                </c:pt>
                <c:pt idx="219">
                  <c:v>9.8748190000000005</c:v>
                </c:pt>
                <c:pt idx="220">
                  <c:v>7.9660690000000001</c:v>
                </c:pt>
                <c:pt idx="221">
                  <c:v>3.825129</c:v>
                </c:pt>
                <c:pt idx="222">
                  <c:v>14.171810000000001</c:v>
                </c:pt>
                <c:pt idx="223">
                  <c:v>-99</c:v>
                </c:pt>
                <c:pt idx="224">
                  <c:v>-99</c:v>
                </c:pt>
                <c:pt idx="225">
                  <c:v>-99</c:v>
                </c:pt>
                <c:pt idx="226">
                  <c:v>-99</c:v>
                </c:pt>
                <c:pt idx="227">
                  <c:v>11.15375</c:v>
                </c:pt>
                <c:pt idx="228">
                  <c:v>9.1492550000000001</c:v>
                </c:pt>
                <c:pt idx="229">
                  <c:v>8.9254739999999995</c:v>
                </c:pt>
                <c:pt idx="230">
                  <c:v>-99</c:v>
                </c:pt>
                <c:pt idx="231">
                  <c:v>-99</c:v>
                </c:pt>
                <c:pt idx="232">
                  <c:v>7.1725859999999999</c:v>
                </c:pt>
                <c:pt idx="233">
                  <c:v>7.1598689999999996</c:v>
                </c:pt>
                <c:pt idx="234">
                  <c:v>7.5585880000000003</c:v>
                </c:pt>
                <c:pt idx="235">
                  <c:v>7.5420249999999998</c:v>
                </c:pt>
                <c:pt idx="236">
                  <c:v>7.3294309999999996</c:v>
                </c:pt>
                <c:pt idx="237">
                  <c:v>-99</c:v>
                </c:pt>
                <c:pt idx="238">
                  <c:v>6.9042770000000004</c:v>
                </c:pt>
                <c:pt idx="239">
                  <c:v>6.2248039999999998</c:v>
                </c:pt>
                <c:pt idx="240">
                  <c:v>15.65854</c:v>
                </c:pt>
                <c:pt idx="241">
                  <c:v>9.1632180000000005</c:v>
                </c:pt>
                <c:pt idx="242">
                  <c:v>10.66147</c:v>
                </c:pt>
                <c:pt idx="243">
                  <c:v>8.8580179999999995</c:v>
                </c:pt>
                <c:pt idx="244">
                  <c:v>8.9435269999999996</c:v>
                </c:pt>
                <c:pt idx="245">
                  <c:v>10.04663</c:v>
                </c:pt>
                <c:pt idx="246">
                  <c:v>8.8382400000000008</c:v>
                </c:pt>
                <c:pt idx="247">
                  <c:v>9.5239720000000005</c:v>
                </c:pt>
                <c:pt idx="248">
                  <c:v>8.5546480000000003</c:v>
                </c:pt>
                <c:pt idx="249">
                  <c:v>9.1791769999999993</c:v>
                </c:pt>
                <c:pt idx="250">
                  <c:v>7.914523</c:v>
                </c:pt>
                <c:pt idx="251">
                  <c:v>8.2100650000000002</c:v>
                </c:pt>
                <c:pt idx="252">
                  <c:v>8.1115449999999996</c:v>
                </c:pt>
                <c:pt idx="253">
                  <c:v>9.3261810000000001</c:v>
                </c:pt>
                <c:pt idx="254">
                  <c:v>-99</c:v>
                </c:pt>
                <c:pt idx="255">
                  <c:v>8.2924419999999994</c:v>
                </c:pt>
                <c:pt idx="256">
                  <c:v>-99</c:v>
                </c:pt>
                <c:pt idx="257">
                  <c:v>5.8569490000000002</c:v>
                </c:pt>
                <c:pt idx="258">
                  <c:v>-99</c:v>
                </c:pt>
                <c:pt idx="259">
                  <c:v>-99</c:v>
                </c:pt>
                <c:pt idx="260">
                  <c:v>7.3714180000000002</c:v>
                </c:pt>
                <c:pt idx="261">
                  <c:v>11.92934</c:v>
                </c:pt>
                <c:pt idx="262">
                  <c:v>9.0541370000000008</c:v>
                </c:pt>
                <c:pt idx="263">
                  <c:v>-99</c:v>
                </c:pt>
                <c:pt idx="264">
                  <c:v>9.2111739999999998</c:v>
                </c:pt>
                <c:pt idx="265">
                  <c:v>9.7578619999999994</c:v>
                </c:pt>
                <c:pt idx="266">
                  <c:v>10.08099</c:v>
                </c:pt>
                <c:pt idx="267">
                  <c:v>13.091710000000001</c:v>
                </c:pt>
                <c:pt idx="268">
                  <c:v>8.6793479999999992</c:v>
                </c:pt>
                <c:pt idx="269">
                  <c:v>11.07638</c:v>
                </c:pt>
                <c:pt idx="270">
                  <c:v>12.238009999999999</c:v>
                </c:pt>
                <c:pt idx="271">
                  <c:v>8.2636439999999993</c:v>
                </c:pt>
                <c:pt idx="272">
                  <c:v>9.8478750000000002</c:v>
                </c:pt>
                <c:pt idx="273">
                  <c:v>12.17713</c:v>
                </c:pt>
                <c:pt idx="274">
                  <c:v>10.355840000000001</c:v>
                </c:pt>
                <c:pt idx="275">
                  <c:v>9.9647050000000004</c:v>
                </c:pt>
                <c:pt idx="276">
                  <c:v>9.6580399999999997</c:v>
                </c:pt>
                <c:pt idx="277">
                  <c:v>9.7115960000000001</c:v>
                </c:pt>
                <c:pt idx="278">
                  <c:v>10.83625</c:v>
                </c:pt>
                <c:pt idx="279">
                  <c:v>8.7141470000000005</c:v>
                </c:pt>
                <c:pt idx="280">
                  <c:v>10.472099999999999</c:v>
                </c:pt>
                <c:pt idx="281">
                  <c:v>10.017950000000001</c:v>
                </c:pt>
                <c:pt idx="282">
                  <c:v>9.8369479999999996</c:v>
                </c:pt>
                <c:pt idx="283">
                  <c:v>9.2770200000000003</c:v>
                </c:pt>
                <c:pt idx="284">
                  <c:v>9.8784559999999999</c:v>
                </c:pt>
                <c:pt idx="285">
                  <c:v>10.695539999999999</c:v>
                </c:pt>
                <c:pt idx="286">
                  <c:v>9.2259270000000004</c:v>
                </c:pt>
                <c:pt idx="287">
                  <c:v>10.597429999999999</c:v>
                </c:pt>
                <c:pt idx="288">
                  <c:v>9.7000899999999994</c:v>
                </c:pt>
                <c:pt idx="289">
                  <c:v>-0.2456429</c:v>
                </c:pt>
                <c:pt idx="290">
                  <c:v>7.3408829999999998</c:v>
                </c:pt>
                <c:pt idx="291">
                  <c:v>11.19407</c:v>
                </c:pt>
                <c:pt idx="292">
                  <c:v>9.2131799999999995</c:v>
                </c:pt>
                <c:pt idx="293">
                  <c:v>11.99152</c:v>
                </c:pt>
                <c:pt idx="294">
                  <c:v>-99</c:v>
                </c:pt>
              </c:numCache>
            </c:numRef>
          </c:xVal>
          <c:yVal>
            <c:numRef>
              <c:f>Sheet1!$F$2:$F$296</c:f>
              <c:numCache>
                <c:formatCode>General</c:formatCode>
                <c:ptCount val="295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24</c:v>
                </c:pt>
                <c:pt idx="7">
                  <c:v>24</c:v>
                </c:pt>
                <c:pt idx="8">
                  <c:v>24</c:v>
                </c:pt>
                <c:pt idx="9">
                  <c:v>24</c:v>
                </c:pt>
                <c:pt idx="10">
                  <c:v>24</c:v>
                </c:pt>
                <c:pt idx="11">
                  <c:v>24</c:v>
                </c:pt>
                <c:pt idx="12">
                  <c:v>24</c:v>
                </c:pt>
                <c:pt idx="13">
                  <c:v>24</c:v>
                </c:pt>
                <c:pt idx="14">
                  <c:v>24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23</c:v>
                </c:pt>
                <c:pt idx="21">
                  <c:v>22</c:v>
                </c:pt>
                <c:pt idx="22">
                  <c:v>22</c:v>
                </c:pt>
                <c:pt idx="23">
                  <c:v>22</c:v>
                </c:pt>
                <c:pt idx="24">
                  <c:v>22</c:v>
                </c:pt>
                <c:pt idx="25">
                  <c:v>22</c:v>
                </c:pt>
                <c:pt idx="26">
                  <c:v>22</c:v>
                </c:pt>
                <c:pt idx="27">
                  <c:v>22</c:v>
                </c:pt>
                <c:pt idx="28">
                  <c:v>22</c:v>
                </c:pt>
                <c:pt idx="29">
                  <c:v>22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22</c:v>
                </c:pt>
                <c:pt idx="34">
                  <c:v>22</c:v>
                </c:pt>
                <c:pt idx="35">
                  <c:v>21</c:v>
                </c:pt>
                <c:pt idx="36">
                  <c:v>21</c:v>
                </c:pt>
                <c:pt idx="37">
                  <c:v>21</c:v>
                </c:pt>
                <c:pt idx="38">
                  <c:v>21</c:v>
                </c:pt>
                <c:pt idx="39">
                  <c:v>21</c:v>
                </c:pt>
                <c:pt idx="40">
                  <c:v>21</c:v>
                </c:pt>
                <c:pt idx="41">
                  <c:v>21</c:v>
                </c:pt>
                <c:pt idx="42">
                  <c:v>21</c:v>
                </c:pt>
                <c:pt idx="43">
                  <c:v>21</c:v>
                </c:pt>
                <c:pt idx="44">
                  <c:v>21</c:v>
                </c:pt>
                <c:pt idx="45">
                  <c:v>21</c:v>
                </c:pt>
                <c:pt idx="46">
                  <c:v>21</c:v>
                </c:pt>
                <c:pt idx="47">
                  <c:v>21</c:v>
                </c:pt>
                <c:pt idx="48">
                  <c:v>21</c:v>
                </c:pt>
                <c:pt idx="49">
                  <c:v>21</c:v>
                </c:pt>
                <c:pt idx="50">
                  <c:v>21</c:v>
                </c:pt>
                <c:pt idx="51">
                  <c:v>21</c:v>
                </c:pt>
                <c:pt idx="52">
                  <c:v>21</c:v>
                </c:pt>
                <c:pt idx="53">
                  <c:v>21</c:v>
                </c:pt>
                <c:pt idx="54">
                  <c:v>21</c:v>
                </c:pt>
                <c:pt idx="55">
                  <c:v>21</c:v>
                </c:pt>
                <c:pt idx="56">
                  <c:v>21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20</c:v>
                </c:pt>
                <c:pt idx="63">
                  <c:v>20</c:v>
                </c:pt>
                <c:pt idx="64">
                  <c:v>20</c:v>
                </c:pt>
                <c:pt idx="65">
                  <c:v>20</c:v>
                </c:pt>
                <c:pt idx="66">
                  <c:v>19</c:v>
                </c:pt>
                <c:pt idx="67">
                  <c:v>19</c:v>
                </c:pt>
                <c:pt idx="68">
                  <c:v>19</c:v>
                </c:pt>
                <c:pt idx="69">
                  <c:v>19</c:v>
                </c:pt>
                <c:pt idx="70">
                  <c:v>19</c:v>
                </c:pt>
                <c:pt idx="71">
                  <c:v>19</c:v>
                </c:pt>
                <c:pt idx="72">
                  <c:v>19</c:v>
                </c:pt>
                <c:pt idx="73">
                  <c:v>19</c:v>
                </c:pt>
                <c:pt idx="74">
                  <c:v>19</c:v>
                </c:pt>
                <c:pt idx="75">
                  <c:v>19</c:v>
                </c:pt>
                <c:pt idx="76">
                  <c:v>18</c:v>
                </c:pt>
                <c:pt idx="77">
                  <c:v>18</c:v>
                </c:pt>
                <c:pt idx="78">
                  <c:v>18</c:v>
                </c:pt>
                <c:pt idx="79">
                  <c:v>18</c:v>
                </c:pt>
                <c:pt idx="80">
                  <c:v>18</c:v>
                </c:pt>
                <c:pt idx="81">
                  <c:v>18</c:v>
                </c:pt>
                <c:pt idx="82">
                  <c:v>18</c:v>
                </c:pt>
                <c:pt idx="83">
                  <c:v>18</c:v>
                </c:pt>
                <c:pt idx="84">
                  <c:v>18</c:v>
                </c:pt>
                <c:pt idx="85">
                  <c:v>17</c:v>
                </c:pt>
                <c:pt idx="86">
                  <c:v>17</c:v>
                </c:pt>
                <c:pt idx="87">
                  <c:v>17</c:v>
                </c:pt>
                <c:pt idx="88">
                  <c:v>17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16</c:v>
                </c:pt>
                <c:pt idx="93">
                  <c:v>16</c:v>
                </c:pt>
                <c:pt idx="94">
                  <c:v>16</c:v>
                </c:pt>
                <c:pt idx="95">
                  <c:v>15</c:v>
                </c:pt>
                <c:pt idx="96">
                  <c:v>15</c:v>
                </c:pt>
                <c:pt idx="97">
                  <c:v>15</c:v>
                </c:pt>
                <c:pt idx="98">
                  <c:v>15</c:v>
                </c:pt>
                <c:pt idx="99">
                  <c:v>15</c:v>
                </c:pt>
                <c:pt idx="100">
                  <c:v>15</c:v>
                </c:pt>
                <c:pt idx="101">
                  <c:v>15</c:v>
                </c:pt>
                <c:pt idx="102">
                  <c:v>14</c:v>
                </c:pt>
                <c:pt idx="103">
                  <c:v>14</c:v>
                </c:pt>
                <c:pt idx="104">
                  <c:v>14</c:v>
                </c:pt>
                <c:pt idx="105">
                  <c:v>14</c:v>
                </c:pt>
                <c:pt idx="106">
                  <c:v>14</c:v>
                </c:pt>
                <c:pt idx="107">
                  <c:v>13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11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11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11</c:v>
                </c:pt>
                <c:pt idx="123">
                  <c:v>11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12</c:v>
                </c:pt>
                <c:pt idx="134">
                  <c:v>12</c:v>
                </c:pt>
                <c:pt idx="135">
                  <c:v>12</c:v>
                </c:pt>
                <c:pt idx="136">
                  <c:v>12</c:v>
                </c:pt>
                <c:pt idx="137">
                  <c:v>12</c:v>
                </c:pt>
                <c:pt idx="138">
                  <c:v>12</c:v>
                </c:pt>
                <c:pt idx="139">
                  <c:v>10</c:v>
                </c:pt>
                <c:pt idx="140">
                  <c:v>10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10</c:v>
                </c:pt>
                <c:pt idx="148">
                  <c:v>10</c:v>
                </c:pt>
                <c:pt idx="149">
                  <c:v>10</c:v>
                </c:pt>
                <c:pt idx="150">
                  <c:v>10</c:v>
                </c:pt>
                <c:pt idx="151">
                  <c:v>10</c:v>
                </c:pt>
                <c:pt idx="152">
                  <c:v>10</c:v>
                </c:pt>
                <c:pt idx="153">
                  <c:v>10</c:v>
                </c:pt>
                <c:pt idx="154">
                  <c:v>9</c:v>
                </c:pt>
                <c:pt idx="155">
                  <c:v>9</c:v>
                </c:pt>
                <c:pt idx="156">
                  <c:v>9</c:v>
                </c:pt>
                <c:pt idx="157">
                  <c:v>9</c:v>
                </c:pt>
                <c:pt idx="158">
                  <c:v>9</c:v>
                </c:pt>
                <c:pt idx="159">
                  <c:v>9</c:v>
                </c:pt>
                <c:pt idx="160">
                  <c:v>9</c:v>
                </c:pt>
                <c:pt idx="161">
                  <c:v>9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7</c:v>
                </c:pt>
                <c:pt idx="167">
                  <c:v>7</c:v>
                </c:pt>
                <c:pt idx="168">
                  <c:v>7</c:v>
                </c:pt>
                <c:pt idx="169">
                  <c:v>7</c:v>
                </c:pt>
                <c:pt idx="170">
                  <c:v>7</c:v>
                </c:pt>
                <c:pt idx="171">
                  <c:v>7</c:v>
                </c:pt>
                <c:pt idx="172">
                  <c:v>7</c:v>
                </c:pt>
                <c:pt idx="173">
                  <c:v>7</c:v>
                </c:pt>
                <c:pt idx="174">
                  <c:v>7</c:v>
                </c:pt>
                <c:pt idx="175">
                  <c:v>7</c:v>
                </c:pt>
                <c:pt idx="176">
                  <c:v>7</c:v>
                </c:pt>
                <c:pt idx="177">
                  <c:v>7</c:v>
                </c:pt>
                <c:pt idx="178">
                  <c:v>7</c:v>
                </c:pt>
                <c:pt idx="179">
                  <c:v>7</c:v>
                </c:pt>
                <c:pt idx="180">
                  <c:v>7</c:v>
                </c:pt>
                <c:pt idx="181">
                  <c:v>7</c:v>
                </c:pt>
                <c:pt idx="182">
                  <c:v>7</c:v>
                </c:pt>
                <c:pt idx="183">
                  <c:v>7</c:v>
                </c:pt>
                <c:pt idx="184">
                  <c:v>7</c:v>
                </c:pt>
                <c:pt idx="185">
                  <c:v>7</c:v>
                </c:pt>
                <c:pt idx="186">
                  <c:v>7</c:v>
                </c:pt>
                <c:pt idx="187">
                  <c:v>7</c:v>
                </c:pt>
                <c:pt idx="188">
                  <c:v>7</c:v>
                </c:pt>
                <c:pt idx="189">
                  <c:v>7</c:v>
                </c:pt>
                <c:pt idx="190">
                  <c:v>7</c:v>
                </c:pt>
                <c:pt idx="191">
                  <c:v>7</c:v>
                </c:pt>
                <c:pt idx="192">
                  <c:v>7</c:v>
                </c:pt>
                <c:pt idx="193">
                  <c:v>8</c:v>
                </c:pt>
                <c:pt idx="194">
                  <c:v>8</c:v>
                </c:pt>
                <c:pt idx="195">
                  <c:v>8</c:v>
                </c:pt>
                <c:pt idx="196">
                  <c:v>8</c:v>
                </c:pt>
                <c:pt idx="197">
                  <c:v>8</c:v>
                </c:pt>
                <c:pt idx="198">
                  <c:v>8</c:v>
                </c:pt>
                <c:pt idx="199">
                  <c:v>8</c:v>
                </c:pt>
                <c:pt idx="200">
                  <c:v>8</c:v>
                </c:pt>
                <c:pt idx="201">
                  <c:v>8</c:v>
                </c:pt>
                <c:pt idx="202">
                  <c:v>8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8</c:v>
                </c:pt>
                <c:pt idx="207">
                  <c:v>8</c:v>
                </c:pt>
                <c:pt idx="208">
                  <c:v>8</c:v>
                </c:pt>
                <c:pt idx="209">
                  <c:v>8</c:v>
                </c:pt>
                <c:pt idx="210">
                  <c:v>8</c:v>
                </c:pt>
                <c:pt idx="211">
                  <c:v>8</c:v>
                </c:pt>
                <c:pt idx="212">
                  <c:v>8</c:v>
                </c:pt>
                <c:pt idx="213">
                  <c:v>8</c:v>
                </c:pt>
                <c:pt idx="214">
                  <c:v>8</c:v>
                </c:pt>
                <c:pt idx="215">
                  <c:v>8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5</c:v>
                </c:pt>
                <c:pt idx="223">
                  <c:v>5</c:v>
                </c:pt>
                <c:pt idx="224">
                  <c:v>5</c:v>
                </c:pt>
                <c:pt idx="225">
                  <c:v>5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5</c:v>
                </c:pt>
                <c:pt idx="230">
                  <c:v>5</c:v>
                </c:pt>
                <c:pt idx="231">
                  <c:v>5</c:v>
                </c:pt>
                <c:pt idx="232">
                  <c:v>5</c:v>
                </c:pt>
                <c:pt idx="233">
                  <c:v>5</c:v>
                </c:pt>
                <c:pt idx="234">
                  <c:v>5</c:v>
                </c:pt>
                <c:pt idx="235">
                  <c:v>5</c:v>
                </c:pt>
                <c:pt idx="236">
                  <c:v>5</c:v>
                </c:pt>
                <c:pt idx="237">
                  <c:v>5</c:v>
                </c:pt>
                <c:pt idx="238">
                  <c:v>4</c:v>
                </c:pt>
                <c:pt idx="239">
                  <c:v>4</c:v>
                </c:pt>
                <c:pt idx="240">
                  <c:v>4</c:v>
                </c:pt>
                <c:pt idx="241">
                  <c:v>4</c:v>
                </c:pt>
                <c:pt idx="242">
                  <c:v>4</c:v>
                </c:pt>
                <c:pt idx="243">
                  <c:v>4</c:v>
                </c:pt>
                <c:pt idx="244">
                  <c:v>4</c:v>
                </c:pt>
                <c:pt idx="245">
                  <c:v>4</c:v>
                </c:pt>
                <c:pt idx="246">
                  <c:v>4</c:v>
                </c:pt>
                <c:pt idx="247">
                  <c:v>4</c:v>
                </c:pt>
                <c:pt idx="248">
                  <c:v>4</c:v>
                </c:pt>
                <c:pt idx="249">
                  <c:v>4</c:v>
                </c:pt>
                <c:pt idx="250">
                  <c:v>4</c:v>
                </c:pt>
                <c:pt idx="251">
                  <c:v>4</c:v>
                </c:pt>
                <c:pt idx="252">
                  <c:v>4</c:v>
                </c:pt>
                <c:pt idx="253">
                  <c:v>4</c:v>
                </c:pt>
                <c:pt idx="254">
                  <c:v>4</c:v>
                </c:pt>
                <c:pt idx="255">
                  <c:v>4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2</c:v>
                </c:pt>
                <c:pt idx="261">
                  <c:v>2</c:v>
                </c:pt>
                <c:pt idx="262">
                  <c:v>2</c:v>
                </c:pt>
                <c:pt idx="263">
                  <c:v>2</c:v>
                </c:pt>
                <c:pt idx="264">
                  <c:v>2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2</c:v>
                </c:pt>
                <c:pt idx="269">
                  <c:v>2</c:v>
                </c:pt>
                <c:pt idx="270">
                  <c:v>2</c:v>
                </c:pt>
                <c:pt idx="271">
                  <c:v>2</c:v>
                </c:pt>
                <c:pt idx="272">
                  <c:v>2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2</c:v>
                </c:pt>
                <c:pt idx="277">
                  <c:v>2</c:v>
                </c:pt>
                <c:pt idx="278">
                  <c:v>2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</c:numCache>
            </c:numRef>
          </c:yVal>
          <c:bubbleSize>
            <c:numRef>
              <c:f>Sheet1!$O$2:$O$296</c:f>
              <c:numCache>
                <c:formatCode>General</c:formatCode>
                <c:ptCount val="295"/>
                <c:pt idx="0">
                  <c:v>6.1900389999999996</c:v>
                </c:pt>
                <c:pt idx="1">
                  <c:v>5.9144940000000004</c:v>
                </c:pt>
                <c:pt idx="2">
                  <c:v>1.491233</c:v>
                </c:pt>
                <c:pt idx="3">
                  <c:v>8.8520799999999997E-2</c:v>
                </c:pt>
                <c:pt idx="4">
                  <c:v>3.2310999999999999E-2</c:v>
                </c:pt>
                <c:pt idx="5">
                  <c:v>1.8876400000000002E-2</c:v>
                </c:pt>
                <c:pt idx="6">
                  <c:v>15.76263</c:v>
                </c:pt>
                <c:pt idx="7">
                  <c:v>6.8513890000000002</c:v>
                </c:pt>
                <c:pt idx="8">
                  <c:v>1.2326619999999999</c:v>
                </c:pt>
                <c:pt idx="9">
                  <c:v>1.2235499999999999</c:v>
                </c:pt>
                <c:pt idx="10">
                  <c:v>1.190075</c:v>
                </c:pt>
                <c:pt idx="11">
                  <c:v>0.46062599999999998</c:v>
                </c:pt>
                <c:pt idx="12">
                  <c:v>0.39153579999999999</c:v>
                </c:pt>
                <c:pt idx="13">
                  <c:v>0.38773150000000001</c:v>
                </c:pt>
                <c:pt idx="14">
                  <c:v>0.2466313</c:v>
                </c:pt>
                <c:pt idx="15">
                  <c:v>0.46343400000000001</c:v>
                </c:pt>
                <c:pt idx="16">
                  <c:v>0.39737800000000001</c:v>
                </c:pt>
                <c:pt idx="17">
                  <c:v>0.270341</c:v>
                </c:pt>
                <c:pt idx="18">
                  <c:v>5.7934600000000003E-2</c:v>
                </c:pt>
                <c:pt idx="19">
                  <c:v>2.2158299999999999E-2</c:v>
                </c:pt>
                <c:pt idx="20">
                  <c:v>2.0638E-2</c:v>
                </c:pt>
                <c:pt idx="21">
                  <c:v>3.6255000000000002</c:v>
                </c:pt>
                <c:pt idx="22">
                  <c:v>3.5134500000000002</c:v>
                </c:pt>
                <c:pt idx="23">
                  <c:v>2.0597780000000001</c:v>
                </c:pt>
                <c:pt idx="24">
                  <c:v>1.9605919999999999</c:v>
                </c:pt>
                <c:pt idx="25">
                  <c:v>1.6884239999999999</c:v>
                </c:pt>
                <c:pt idx="26">
                  <c:v>1.6087800000000001</c:v>
                </c:pt>
                <c:pt idx="27">
                  <c:v>0.98847549999999995</c:v>
                </c:pt>
                <c:pt idx="28">
                  <c:v>0.96315150000000005</c:v>
                </c:pt>
                <c:pt idx="29">
                  <c:v>0.91426379999999996</c:v>
                </c:pt>
                <c:pt idx="30">
                  <c:v>0.89465079999999997</c:v>
                </c:pt>
                <c:pt idx="31">
                  <c:v>0.5095885</c:v>
                </c:pt>
                <c:pt idx="32">
                  <c:v>0.34094099999999999</c:v>
                </c:pt>
                <c:pt idx="33">
                  <c:v>0.1777338</c:v>
                </c:pt>
                <c:pt idx="34">
                  <c:v>6.2864000000000003E-2</c:v>
                </c:pt>
                <c:pt idx="35">
                  <c:v>1.608004</c:v>
                </c:pt>
                <c:pt idx="36">
                  <c:v>0.8896461</c:v>
                </c:pt>
                <c:pt idx="37">
                  <c:v>0.4457605</c:v>
                </c:pt>
                <c:pt idx="38">
                  <c:v>0.41342269999999998</c:v>
                </c:pt>
                <c:pt idx="39">
                  <c:v>0.3878838</c:v>
                </c:pt>
                <c:pt idx="40">
                  <c:v>0.30776029999999999</c:v>
                </c:pt>
                <c:pt idx="41">
                  <c:v>0.24611549999999999</c:v>
                </c:pt>
                <c:pt idx="42">
                  <c:v>0.24582699999999999</c:v>
                </c:pt>
                <c:pt idx="43">
                  <c:v>0.2302353</c:v>
                </c:pt>
                <c:pt idx="44">
                  <c:v>0.1742985</c:v>
                </c:pt>
                <c:pt idx="45">
                  <c:v>9.0402200000000002E-2</c:v>
                </c:pt>
                <c:pt idx="46">
                  <c:v>8.2037700000000005E-2</c:v>
                </c:pt>
                <c:pt idx="47">
                  <c:v>7.90183E-2</c:v>
                </c:pt>
                <c:pt idx="48">
                  <c:v>7.40455E-2</c:v>
                </c:pt>
                <c:pt idx="49">
                  <c:v>5.4562199999999998E-2</c:v>
                </c:pt>
                <c:pt idx="50">
                  <c:v>5.4137499999999998E-2</c:v>
                </c:pt>
                <c:pt idx="51">
                  <c:v>5.3406799999999997E-2</c:v>
                </c:pt>
                <c:pt idx="52">
                  <c:v>4.2095800000000003E-2</c:v>
                </c:pt>
                <c:pt idx="53">
                  <c:v>3.5666999999999997E-2</c:v>
                </c:pt>
                <c:pt idx="54">
                  <c:v>3.0848E-2</c:v>
                </c:pt>
                <c:pt idx="55">
                  <c:v>2.4410000000000001E-2</c:v>
                </c:pt>
                <c:pt idx="56">
                  <c:v>1.9261E-2</c:v>
                </c:pt>
                <c:pt idx="57">
                  <c:v>0.40888619999999998</c:v>
                </c:pt>
                <c:pt idx="58">
                  <c:v>0.19146299999999999</c:v>
                </c:pt>
                <c:pt idx="59">
                  <c:v>0.1097988</c:v>
                </c:pt>
                <c:pt idx="60">
                  <c:v>5.9451999999999998E-2</c:v>
                </c:pt>
                <c:pt idx="61">
                  <c:v>3.2854500000000002E-2</c:v>
                </c:pt>
                <c:pt idx="62">
                  <c:v>3.1999800000000002E-2</c:v>
                </c:pt>
                <c:pt idx="63">
                  <c:v>2.8138400000000001E-2</c:v>
                </c:pt>
                <c:pt idx="64">
                  <c:v>2.7915499999999999E-2</c:v>
                </c:pt>
                <c:pt idx="65">
                  <c:v>8.489E-3</c:v>
                </c:pt>
                <c:pt idx="66">
                  <c:v>5.1717370000000003</c:v>
                </c:pt>
                <c:pt idx="67">
                  <c:v>2.9821740000000001</c:v>
                </c:pt>
                <c:pt idx="68">
                  <c:v>2.2894670000000001</c:v>
                </c:pt>
                <c:pt idx="69">
                  <c:v>0.51780130000000002</c:v>
                </c:pt>
                <c:pt idx="70">
                  <c:v>0.29410320000000001</c:v>
                </c:pt>
                <c:pt idx="71">
                  <c:v>0.23466799999999999</c:v>
                </c:pt>
                <c:pt idx="72">
                  <c:v>0.2152482</c:v>
                </c:pt>
                <c:pt idx="73">
                  <c:v>0.14117959999999999</c:v>
                </c:pt>
                <c:pt idx="74">
                  <c:v>3.28735E-2</c:v>
                </c:pt>
                <c:pt idx="75">
                  <c:v>2.4237499999999999E-2</c:v>
                </c:pt>
                <c:pt idx="76">
                  <c:v>41.163969999999999</c:v>
                </c:pt>
                <c:pt idx="77">
                  <c:v>40.445300000000003</c:v>
                </c:pt>
                <c:pt idx="78">
                  <c:v>39.55677</c:v>
                </c:pt>
                <c:pt idx="79">
                  <c:v>33.018549999999998</c:v>
                </c:pt>
                <c:pt idx="80">
                  <c:v>4.6060829999999999</c:v>
                </c:pt>
                <c:pt idx="81">
                  <c:v>3.1145170000000002</c:v>
                </c:pt>
                <c:pt idx="82">
                  <c:v>0.459316</c:v>
                </c:pt>
                <c:pt idx="83">
                  <c:v>0.3762202</c:v>
                </c:pt>
                <c:pt idx="84">
                  <c:v>0.27276729999999999</c:v>
                </c:pt>
                <c:pt idx="85">
                  <c:v>0.38815830000000001</c:v>
                </c:pt>
                <c:pt idx="86">
                  <c:v>0.30025049999999998</c:v>
                </c:pt>
                <c:pt idx="87">
                  <c:v>3.3334799999999998E-2</c:v>
                </c:pt>
                <c:pt idx="88">
                  <c:v>1.8924E-2</c:v>
                </c:pt>
                <c:pt idx="89">
                  <c:v>1.730809</c:v>
                </c:pt>
                <c:pt idx="90">
                  <c:v>1.3576109999999999</c:v>
                </c:pt>
                <c:pt idx="91">
                  <c:v>0.95932969999999995</c:v>
                </c:pt>
                <c:pt idx="92">
                  <c:v>0.70783390000000002</c:v>
                </c:pt>
                <c:pt idx="93">
                  <c:v>0.61670179999999997</c:v>
                </c:pt>
                <c:pt idx="94">
                  <c:v>6.62658E-2</c:v>
                </c:pt>
                <c:pt idx="95">
                  <c:v>0.7212037</c:v>
                </c:pt>
                <c:pt idx="96">
                  <c:v>0.38362370000000001</c:v>
                </c:pt>
                <c:pt idx="97">
                  <c:v>0.24802399999999999</c:v>
                </c:pt>
                <c:pt idx="98">
                  <c:v>0.18415000000000001</c:v>
                </c:pt>
                <c:pt idx="99">
                  <c:v>7.1199200000000004E-2</c:v>
                </c:pt>
                <c:pt idx="100">
                  <c:v>5.1345500000000002E-2</c:v>
                </c:pt>
                <c:pt idx="101">
                  <c:v>1.9132300000000001E-2</c:v>
                </c:pt>
                <c:pt idx="102">
                  <c:v>11.59545</c:v>
                </c:pt>
                <c:pt idx="103">
                  <c:v>5.8622550000000002</c:v>
                </c:pt>
                <c:pt idx="104">
                  <c:v>0.78032950000000001</c:v>
                </c:pt>
                <c:pt idx="105">
                  <c:v>0.36330829999999997</c:v>
                </c:pt>
                <c:pt idx="106">
                  <c:v>0.10668619999999999</c:v>
                </c:pt>
                <c:pt idx="107">
                  <c:v>4.0050920000000003</c:v>
                </c:pt>
                <c:pt idx="108">
                  <c:v>2.86205</c:v>
                </c:pt>
                <c:pt idx="109">
                  <c:v>0.2742887</c:v>
                </c:pt>
                <c:pt idx="110">
                  <c:v>0.1893</c:v>
                </c:pt>
                <c:pt idx="111">
                  <c:v>3.4320930000000001</c:v>
                </c:pt>
                <c:pt idx="112">
                  <c:v>1.0218579999999999</c:v>
                </c:pt>
                <c:pt idx="113">
                  <c:v>0.45431919999999998</c:v>
                </c:pt>
                <c:pt idx="114">
                  <c:v>0.35574220000000001</c:v>
                </c:pt>
                <c:pt idx="115">
                  <c:v>0.291186</c:v>
                </c:pt>
                <c:pt idx="116">
                  <c:v>0.29010279999999999</c:v>
                </c:pt>
                <c:pt idx="117">
                  <c:v>0.2734396</c:v>
                </c:pt>
                <c:pt idx="118">
                  <c:v>0.26610119999999998</c:v>
                </c:pt>
                <c:pt idx="119">
                  <c:v>0.19239999999999999</c:v>
                </c:pt>
                <c:pt idx="120">
                  <c:v>0.18068780000000001</c:v>
                </c:pt>
                <c:pt idx="121">
                  <c:v>8.9799500000000004E-2</c:v>
                </c:pt>
                <c:pt idx="122">
                  <c:v>8.2807800000000001E-2</c:v>
                </c:pt>
                <c:pt idx="123">
                  <c:v>5.45367E-2</c:v>
                </c:pt>
                <c:pt idx="124">
                  <c:v>0.57853589999999999</c:v>
                </c:pt>
                <c:pt idx="125">
                  <c:v>0.57435550000000002</c:v>
                </c:pt>
                <c:pt idx="126">
                  <c:v>0.101893</c:v>
                </c:pt>
                <c:pt idx="127">
                  <c:v>6.22937E-2</c:v>
                </c:pt>
                <c:pt idx="128">
                  <c:v>5.1407599999999998E-2</c:v>
                </c:pt>
                <c:pt idx="129">
                  <c:v>3.5229000000000003E-2</c:v>
                </c:pt>
                <c:pt idx="130">
                  <c:v>3.1629499999999998E-2</c:v>
                </c:pt>
                <c:pt idx="131">
                  <c:v>2.91627E-2</c:v>
                </c:pt>
                <c:pt idx="132">
                  <c:v>2.0992E-2</c:v>
                </c:pt>
                <c:pt idx="133">
                  <c:v>2.0913000000000001E-2</c:v>
                </c:pt>
                <c:pt idx="134">
                  <c:v>1.6729000000000001E-2</c:v>
                </c:pt>
                <c:pt idx="135">
                  <c:v>1.1468300000000001E-2</c:v>
                </c:pt>
                <c:pt idx="136">
                  <c:v>8.4600000000000005E-3</c:v>
                </c:pt>
                <c:pt idx="137">
                  <c:v>7.7723000000000002E-3</c:v>
                </c:pt>
                <c:pt idx="138">
                  <c:v>6.5322000000000002E-3</c:v>
                </c:pt>
                <c:pt idx="139">
                  <c:v>0.81237320000000002</c:v>
                </c:pt>
                <c:pt idx="140">
                  <c:v>0.36134870000000002</c:v>
                </c:pt>
                <c:pt idx="141">
                  <c:v>0.33663300000000002</c:v>
                </c:pt>
                <c:pt idx="142">
                  <c:v>0.31000929999999999</c:v>
                </c:pt>
                <c:pt idx="143">
                  <c:v>0.25580570000000002</c:v>
                </c:pt>
                <c:pt idx="144">
                  <c:v>0.19193579999999999</c:v>
                </c:pt>
                <c:pt idx="145">
                  <c:v>0.18870680000000001</c:v>
                </c:pt>
                <c:pt idx="146">
                  <c:v>0.1767705</c:v>
                </c:pt>
                <c:pt idx="147">
                  <c:v>0.1335665</c:v>
                </c:pt>
                <c:pt idx="148">
                  <c:v>0.11290459999999999</c:v>
                </c:pt>
                <c:pt idx="149">
                  <c:v>0.11103300000000001</c:v>
                </c:pt>
                <c:pt idx="150">
                  <c:v>7.4172399999999999E-2</c:v>
                </c:pt>
                <c:pt idx="151">
                  <c:v>7.3324299999999995E-2</c:v>
                </c:pt>
                <c:pt idx="152">
                  <c:v>5.47558E-2</c:v>
                </c:pt>
                <c:pt idx="153">
                  <c:v>2.2497799999999998E-2</c:v>
                </c:pt>
                <c:pt idx="154">
                  <c:v>0.50539699999999999</c:v>
                </c:pt>
                <c:pt idx="155">
                  <c:v>0.36814449999999999</c:v>
                </c:pt>
                <c:pt idx="156">
                  <c:v>0.23085520000000001</c:v>
                </c:pt>
                <c:pt idx="157">
                  <c:v>9.0733999999999995E-2</c:v>
                </c:pt>
                <c:pt idx="158">
                  <c:v>8.9453000000000005E-2</c:v>
                </c:pt>
                <c:pt idx="159">
                  <c:v>8.405E-2</c:v>
                </c:pt>
                <c:pt idx="160">
                  <c:v>5.8665200000000001E-2</c:v>
                </c:pt>
                <c:pt idx="161">
                  <c:v>1.95467E-2</c:v>
                </c:pt>
                <c:pt idx="162">
                  <c:v>0.46513599999999999</c:v>
                </c:pt>
                <c:pt idx="163">
                  <c:v>0.33312900000000001</c:v>
                </c:pt>
                <c:pt idx="164">
                  <c:v>0.25016569999999999</c:v>
                </c:pt>
                <c:pt idx="165">
                  <c:v>0.24172940000000001</c:v>
                </c:pt>
                <c:pt idx="166">
                  <c:v>0.2289987</c:v>
                </c:pt>
                <c:pt idx="167">
                  <c:v>0.2246052</c:v>
                </c:pt>
                <c:pt idx="168">
                  <c:v>0.2061403</c:v>
                </c:pt>
                <c:pt idx="169">
                  <c:v>0.20585580000000001</c:v>
                </c:pt>
                <c:pt idx="170">
                  <c:v>0.1682506</c:v>
                </c:pt>
                <c:pt idx="171">
                  <c:v>0.12772810000000001</c:v>
                </c:pt>
                <c:pt idx="172">
                  <c:v>0.1156561</c:v>
                </c:pt>
                <c:pt idx="173">
                  <c:v>0.11191570000000001</c:v>
                </c:pt>
                <c:pt idx="174">
                  <c:v>0.1071233</c:v>
                </c:pt>
                <c:pt idx="175">
                  <c:v>9.2441400000000007E-2</c:v>
                </c:pt>
                <c:pt idx="176">
                  <c:v>9.0017299999999995E-2</c:v>
                </c:pt>
                <c:pt idx="177">
                  <c:v>8.3601999999999996E-2</c:v>
                </c:pt>
                <c:pt idx="178">
                  <c:v>7.6674400000000004E-2</c:v>
                </c:pt>
                <c:pt idx="179">
                  <c:v>7.0220299999999999E-2</c:v>
                </c:pt>
                <c:pt idx="180">
                  <c:v>5.7253100000000001E-2</c:v>
                </c:pt>
                <c:pt idx="181">
                  <c:v>4.96324E-2</c:v>
                </c:pt>
                <c:pt idx="182">
                  <c:v>4.9064999999999998E-2</c:v>
                </c:pt>
                <c:pt idx="183">
                  <c:v>4.6743E-2</c:v>
                </c:pt>
                <c:pt idx="184">
                  <c:v>3.7261299999999997E-2</c:v>
                </c:pt>
                <c:pt idx="185">
                  <c:v>3.3504399999999997E-2</c:v>
                </c:pt>
                <c:pt idx="186">
                  <c:v>2.9568400000000002E-2</c:v>
                </c:pt>
                <c:pt idx="187">
                  <c:v>2.89547E-2</c:v>
                </c:pt>
                <c:pt idx="188">
                  <c:v>2.16265E-2</c:v>
                </c:pt>
                <c:pt idx="189">
                  <c:v>1.5277000000000001E-2</c:v>
                </c:pt>
                <c:pt idx="190">
                  <c:v>1.3233699999999999E-2</c:v>
                </c:pt>
                <c:pt idx="191">
                  <c:v>1.1825499999999999E-2</c:v>
                </c:pt>
                <c:pt idx="192">
                  <c:v>8.0701999999999996E-3</c:v>
                </c:pt>
                <c:pt idx="193">
                  <c:v>0.95638279999999998</c:v>
                </c:pt>
                <c:pt idx="194">
                  <c:v>0.17461479999999999</c:v>
                </c:pt>
                <c:pt idx="195">
                  <c:v>0.1408189</c:v>
                </c:pt>
                <c:pt idx="196">
                  <c:v>0.11964080000000001</c:v>
                </c:pt>
                <c:pt idx="197">
                  <c:v>0.11322550000000001</c:v>
                </c:pt>
                <c:pt idx="198">
                  <c:v>6.0183399999999998E-2</c:v>
                </c:pt>
                <c:pt idx="199">
                  <c:v>5.9996500000000001E-2</c:v>
                </c:pt>
                <c:pt idx="200">
                  <c:v>5.3859600000000001E-2</c:v>
                </c:pt>
                <c:pt idx="201">
                  <c:v>4.8055800000000003E-2</c:v>
                </c:pt>
                <c:pt idx="202">
                  <c:v>4.4634E-2</c:v>
                </c:pt>
                <c:pt idx="203">
                  <c:v>3.9325400000000003E-2</c:v>
                </c:pt>
                <c:pt idx="204">
                  <c:v>3.8314000000000001E-2</c:v>
                </c:pt>
                <c:pt idx="205">
                  <c:v>3.5621600000000003E-2</c:v>
                </c:pt>
                <c:pt idx="206">
                  <c:v>3.4386E-2</c:v>
                </c:pt>
                <c:pt idx="207">
                  <c:v>2.4261600000000001E-2</c:v>
                </c:pt>
                <c:pt idx="208">
                  <c:v>2.40685E-2</c:v>
                </c:pt>
                <c:pt idx="209">
                  <c:v>2.37354E-2</c:v>
                </c:pt>
                <c:pt idx="210">
                  <c:v>2.3376600000000001E-2</c:v>
                </c:pt>
                <c:pt idx="211">
                  <c:v>1.7639200000000001E-2</c:v>
                </c:pt>
                <c:pt idx="212">
                  <c:v>1.20678E-2</c:v>
                </c:pt>
                <c:pt idx="213">
                  <c:v>1.02427E-2</c:v>
                </c:pt>
                <c:pt idx="214">
                  <c:v>7.6544999999999998E-3</c:v>
                </c:pt>
                <c:pt idx="215">
                  <c:v>4.2852000000000003E-3</c:v>
                </c:pt>
                <c:pt idx="216">
                  <c:v>9.0034500000000003E-2</c:v>
                </c:pt>
                <c:pt idx="217">
                  <c:v>4.7848300000000003E-2</c:v>
                </c:pt>
                <c:pt idx="218">
                  <c:v>4.3943200000000002E-2</c:v>
                </c:pt>
                <c:pt idx="219">
                  <c:v>3.9668200000000001E-2</c:v>
                </c:pt>
                <c:pt idx="220">
                  <c:v>3.5810000000000002E-2</c:v>
                </c:pt>
                <c:pt idx="221">
                  <c:v>0.7769045</c:v>
                </c:pt>
                <c:pt idx="222">
                  <c:v>0.40854200000000002</c:v>
                </c:pt>
                <c:pt idx="223">
                  <c:v>0.35076099999999999</c:v>
                </c:pt>
                <c:pt idx="224">
                  <c:v>0.28151619999999999</c:v>
                </c:pt>
                <c:pt idx="225">
                  <c:v>0.2782366</c:v>
                </c:pt>
                <c:pt idx="226">
                  <c:v>0.17947080000000001</c:v>
                </c:pt>
                <c:pt idx="227">
                  <c:v>6.3615000000000005E-2</c:v>
                </c:pt>
                <c:pt idx="228">
                  <c:v>5.1301800000000002E-2</c:v>
                </c:pt>
                <c:pt idx="229">
                  <c:v>4.2208299999999997E-2</c:v>
                </c:pt>
                <c:pt idx="230">
                  <c:v>3.6998000000000003E-2</c:v>
                </c:pt>
                <c:pt idx="231">
                  <c:v>3.2343200000000003E-2</c:v>
                </c:pt>
                <c:pt idx="232">
                  <c:v>2.3529600000000001E-2</c:v>
                </c:pt>
                <c:pt idx="233">
                  <c:v>2.16773E-2</c:v>
                </c:pt>
                <c:pt idx="234">
                  <c:v>2.0469299999999999E-2</c:v>
                </c:pt>
                <c:pt idx="235">
                  <c:v>1.9899E-2</c:v>
                </c:pt>
                <c:pt idx="236">
                  <c:v>1.5521399999999999E-2</c:v>
                </c:pt>
                <c:pt idx="237">
                  <c:v>9.0109999999999999E-3</c:v>
                </c:pt>
                <c:pt idx="238">
                  <c:v>0.33188600000000001</c:v>
                </c:pt>
                <c:pt idx="239">
                  <c:v>0.24097469999999999</c:v>
                </c:pt>
                <c:pt idx="240">
                  <c:v>0.15190500000000001</c:v>
                </c:pt>
                <c:pt idx="241">
                  <c:v>9.4994999999999996E-2</c:v>
                </c:pt>
                <c:pt idx="242">
                  <c:v>9.0905299999999994E-2</c:v>
                </c:pt>
                <c:pt idx="243">
                  <c:v>7.2934399999999996E-2</c:v>
                </c:pt>
                <c:pt idx="244">
                  <c:v>6.8594799999999997E-2</c:v>
                </c:pt>
                <c:pt idx="245">
                  <c:v>6.7214399999999994E-2</c:v>
                </c:pt>
                <c:pt idx="246">
                  <c:v>4.8971800000000003E-2</c:v>
                </c:pt>
                <c:pt idx="247">
                  <c:v>4.6434799999999998E-2</c:v>
                </c:pt>
                <c:pt idx="248">
                  <c:v>4.5500199999999998E-2</c:v>
                </c:pt>
                <c:pt idx="249">
                  <c:v>4.3117299999999997E-2</c:v>
                </c:pt>
                <c:pt idx="250">
                  <c:v>3.56E-2</c:v>
                </c:pt>
                <c:pt idx="251">
                  <c:v>3.2809999999999999E-2</c:v>
                </c:pt>
                <c:pt idx="252">
                  <c:v>3.0994000000000001E-2</c:v>
                </c:pt>
                <c:pt idx="253">
                  <c:v>2.4036399999999999E-2</c:v>
                </c:pt>
                <c:pt idx="254">
                  <c:v>1.7853000000000001E-2</c:v>
                </c:pt>
                <c:pt idx="255">
                  <c:v>6.2729999999999999E-3</c:v>
                </c:pt>
                <c:pt idx="256">
                  <c:v>4.5410890000000004</c:v>
                </c:pt>
                <c:pt idx="257">
                  <c:v>1.911429</c:v>
                </c:pt>
                <c:pt idx="258">
                  <c:v>0.91814099999999998</c:v>
                </c:pt>
                <c:pt idx="259">
                  <c:v>0.85040959999999999</c:v>
                </c:pt>
                <c:pt idx="260">
                  <c:v>1.8312850000000001</c:v>
                </c:pt>
                <c:pt idx="261">
                  <c:v>0.64756769999999997</c:v>
                </c:pt>
                <c:pt idx="262">
                  <c:v>0.29406019999999999</c:v>
                </c:pt>
                <c:pt idx="263">
                  <c:v>0.25391930000000001</c:v>
                </c:pt>
                <c:pt idx="264">
                  <c:v>0.20243030000000001</c:v>
                </c:pt>
                <c:pt idx="265">
                  <c:v>0.1561187</c:v>
                </c:pt>
                <c:pt idx="266">
                  <c:v>0.15057499999999999</c:v>
                </c:pt>
                <c:pt idx="267">
                  <c:v>8.8578000000000004E-2</c:v>
                </c:pt>
                <c:pt idx="268">
                  <c:v>8.1291299999999997E-2</c:v>
                </c:pt>
                <c:pt idx="269">
                  <c:v>7.0994500000000002E-2</c:v>
                </c:pt>
                <c:pt idx="270">
                  <c:v>4.7175500000000002E-2</c:v>
                </c:pt>
                <c:pt idx="271">
                  <c:v>4.6508000000000001E-2</c:v>
                </c:pt>
                <c:pt idx="272">
                  <c:v>4.1808499999999998E-2</c:v>
                </c:pt>
                <c:pt idx="273">
                  <c:v>3.81704E-2</c:v>
                </c:pt>
                <c:pt idx="274">
                  <c:v>3.6489199999999999E-2</c:v>
                </c:pt>
                <c:pt idx="275">
                  <c:v>2.32418E-2</c:v>
                </c:pt>
                <c:pt idx="276">
                  <c:v>1.8412000000000001E-2</c:v>
                </c:pt>
                <c:pt idx="277">
                  <c:v>1.6194E-2</c:v>
                </c:pt>
                <c:pt idx="278">
                  <c:v>1.4600200000000001E-2</c:v>
                </c:pt>
                <c:pt idx="279">
                  <c:v>1.4577400000000001E-2</c:v>
                </c:pt>
                <c:pt idx="280">
                  <c:v>1.14032E-2</c:v>
                </c:pt>
                <c:pt idx="281">
                  <c:v>1.09377E-2</c:v>
                </c:pt>
                <c:pt idx="282">
                  <c:v>1.01073E-2</c:v>
                </c:pt>
                <c:pt idx="283">
                  <c:v>6.6715000000000003E-3</c:v>
                </c:pt>
                <c:pt idx="284">
                  <c:v>6.5659999999999998E-3</c:v>
                </c:pt>
                <c:pt idx="285">
                  <c:v>4.9997000000000002E-3</c:v>
                </c:pt>
                <c:pt idx="286">
                  <c:v>7.1860670000000004</c:v>
                </c:pt>
                <c:pt idx="287">
                  <c:v>3.939956</c:v>
                </c:pt>
                <c:pt idx="288">
                  <c:v>2.134633</c:v>
                </c:pt>
                <c:pt idx="289">
                  <c:v>1.4120170000000001</c:v>
                </c:pt>
                <c:pt idx="290">
                  <c:v>1.2772859999999999</c:v>
                </c:pt>
                <c:pt idx="291">
                  <c:v>1.1255660000000001</c:v>
                </c:pt>
                <c:pt idx="292">
                  <c:v>0.95369020000000004</c:v>
                </c:pt>
                <c:pt idx="293">
                  <c:v>0.30376229999999999</c:v>
                </c:pt>
                <c:pt idx="294">
                  <c:v>7.1215700000000007E-2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1A71-4621-9C71-41C2B2C3A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5"/>
        <c:showNegBubbles val="0"/>
        <c:axId val="331915264"/>
        <c:axId val="331917184"/>
      </c:bubbleChart>
      <c:valAx>
        <c:axId val="331915264"/>
        <c:scaling>
          <c:orientation val="minMax"/>
          <c:max val="32"/>
          <c:min val="-3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 w="12700"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17184"/>
        <c:crosses val="autoZero"/>
        <c:crossBetween val="midCat"/>
        <c:majorUnit val="10"/>
      </c:valAx>
      <c:valAx>
        <c:axId val="331917184"/>
        <c:scaling>
          <c:orientation val="minMax"/>
          <c:max val="25.5"/>
          <c:min val="0.5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9525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anzsic4_name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Wireless Telecom.</c:v>
                </c:pt>
                <c:pt idx="1">
                  <c:v>Retail Property Operators</c:v>
                </c:pt>
                <c:pt idx="2">
                  <c:v>Hotels and Resorts</c:v>
                </c:pt>
                <c:pt idx="3">
                  <c:v>Electricity Distribution</c:v>
                </c:pt>
                <c:pt idx="4">
                  <c:v>Heavy Industry Const.</c:v>
                </c:pt>
                <c:pt idx="5">
                  <c:v>Management Consulting</c:v>
                </c:pt>
                <c:pt idx="6">
                  <c:v>Funds Mgt. Serv.</c:v>
                </c:pt>
                <c:pt idx="7">
                  <c:v>Banking</c:v>
                </c:pt>
                <c:pt idx="8">
                  <c:v>Child Care Services</c:v>
                </c:pt>
                <c:pt idx="9">
                  <c:v>Airport Operations</c:v>
                </c:pt>
                <c:pt idx="10">
                  <c:v>Insurance Brokerage</c:v>
                </c:pt>
                <c:pt idx="11">
                  <c:v>Supermarkets</c:v>
                </c:pt>
                <c:pt idx="12">
                  <c:v>Casinos</c:v>
                </c:pt>
                <c:pt idx="13">
                  <c:v>Cust., Trustee &amp; SX Serv.</c:v>
                </c:pt>
                <c:pt idx="14">
                  <c:v>Motor Vehicle Dealers</c:v>
                </c:pt>
                <c:pt idx="15">
                  <c:v>Motor Vehicle Whl.</c:v>
                </c:pt>
                <c:pt idx="16">
                  <c:v>Farm &amp; Const. Mach. Whl.</c:v>
                </c:pt>
                <c:pt idx="17">
                  <c:v>Engineering Consulting</c:v>
                </c:pt>
                <c:pt idx="18">
                  <c:v>Clothing Retailing</c:v>
                </c:pt>
                <c:pt idx="19">
                  <c:v>Inv. &amp; Security Serv.</c:v>
                </c:pt>
                <c:pt idx="20">
                  <c:v>House Construction</c:v>
                </c:pt>
                <c:pt idx="21">
                  <c:v>Computer Whl.</c:v>
                </c:pt>
                <c:pt idx="22">
                  <c:v>Department Stores</c:v>
                </c:pt>
                <c:pt idx="23">
                  <c:v>Commercial Const.</c:v>
                </c:pt>
                <c:pt idx="24">
                  <c:v>Office Property Operators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scatterChart>
        <c:scatterStyle val="lineMarker"/>
        <c:varyColors val="0"/>
        <c:ser>
          <c:idx val="1"/>
          <c:order val="1"/>
          <c:tx>
            <c:v>Avg. ROE</c:v>
          </c:tx>
          <c:spPr>
            <a:ln w="28575">
              <a:noFill/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xVal>
            <c:numRef>
              <c:f>Sheet1!$D$2:$D$26</c:f>
              <c:numCache>
                <c:formatCode>General</c:formatCode>
                <c:ptCount val="25"/>
                <c:pt idx="0">
                  <c:v>15.601229999999999</c:v>
                </c:pt>
                <c:pt idx="1">
                  <c:v>13.93393</c:v>
                </c:pt>
                <c:pt idx="2">
                  <c:v>12.26418</c:v>
                </c:pt>
                <c:pt idx="3">
                  <c:v>14.649089999999999</c:v>
                </c:pt>
                <c:pt idx="4">
                  <c:v>14.338089999999999</c:v>
                </c:pt>
                <c:pt idx="5">
                  <c:v>12.769819999999999</c:v>
                </c:pt>
                <c:pt idx="6">
                  <c:v>13.20978</c:v>
                </c:pt>
                <c:pt idx="7">
                  <c:v>12.88288</c:v>
                </c:pt>
                <c:pt idx="8">
                  <c:v>12.840059999999999</c:v>
                </c:pt>
                <c:pt idx="9">
                  <c:v>11.084300000000001</c:v>
                </c:pt>
                <c:pt idx="10">
                  <c:v>11.35854</c:v>
                </c:pt>
                <c:pt idx="11">
                  <c:v>10.51937</c:v>
                </c:pt>
                <c:pt idx="12">
                  <c:v>9.9252199999999995</c:v>
                </c:pt>
                <c:pt idx="13">
                  <c:v>10.869400000000001</c:v>
                </c:pt>
                <c:pt idx="14">
                  <c:v>11.31499</c:v>
                </c:pt>
                <c:pt idx="15">
                  <c:v>9.4895150000000008</c:v>
                </c:pt>
                <c:pt idx="16">
                  <c:v>10.56587</c:v>
                </c:pt>
                <c:pt idx="17">
                  <c:v>7.7372670000000001</c:v>
                </c:pt>
                <c:pt idx="18">
                  <c:v>9.6774419999999992</c:v>
                </c:pt>
                <c:pt idx="19">
                  <c:v>10.00202</c:v>
                </c:pt>
                <c:pt idx="20">
                  <c:v>5.2342219999999999</c:v>
                </c:pt>
                <c:pt idx="21">
                  <c:v>8.9181659999999994</c:v>
                </c:pt>
                <c:pt idx="22">
                  <c:v>9.0871910000000007</c:v>
                </c:pt>
                <c:pt idx="23">
                  <c:v>8.7906809999999993</c:v>
                </c:pt>
                <c:pt idx="24">
                  <c:v>8.8819759999999999</c:v>
                </c:pt>
              </c:numCache>
            </c:numRef>
          </c:xVal>
          <c:yVal>
            <c:numRef>
              <c:f>Sheet1!$C$2:$C$26</c:f>
              <c:numCache>
                <c:formatCode>General</c:formatCode>
                <c:ptCount val="25"/>
                <c:pt idx="0">
                  <c:v>25</c:v>
                </c:pt>
                <c:pt idx="1">
                  <c:v>24</c:v>
                </c:pt>
                <c:pt idx="2">
                  <c:v>23</c:v>
                </c:pt>
                <c:pt idx="3">
                  <c:v>22</c:v>
                </c:pt>
                <c:pt idx="4">
                  <c:v>21</c:v>
                </c:pt>
                <c:pt idx="5">
                  <c:v>20</c:v>
                </c:pt>
                <c:pt idx="6">
                  <c:v>19</c:v>
                </c:pt>
                <c:pt idx="7">
                  <c:v>18</c:v>
                </c:pt>
                <c:pt idx="8">
                  <c:v>17</c:v>
                </c:pt>
                <c:pt idx="9">
                  <c:v>16</c:v>
                </c:pt>
                <c:pt idx="10">
                  <c:v>15</c:v>
                </c:pt>
                <c:pt idx="11">
                  <c:v>14</c:v>
                </c:pt>
                <c:pt idx="12">
                  <c:v>13</c:v>
                </c:pt>
                <c:pt idx="13">
                  <c:v>12</c:v>
                </c:pt>
                <c:pt idx="14">
                  <c:v>11</c:v>
                </c:pt>
                <c:pt idx="15">
                  <c:v>10</c:v>
                </c:pt>
                <c:pt idx="16">
                  <c:v>9</c:v>
                </c:pt>
                <c:pt idx="17">
                  <c:v>8</c:v>
                </c:pt>
                <c:pt idx="18">
                  <c:v>7</c:v>
                </c:pt>
                <c:pt idx="19">
                  <c:v>6</c:v>
                </c:pt>
                <c:pt idx="20">
                  <c:v>5</c:v>
                </c:pt>
                <c:pt idx="21">
                  <c:v>4</c:v>
                </c:pt>
                <c:pt idx="22">
                  <c:v>3</c:v>
                </c:pt>
                <c:pt idx="23">
                  <c:v>2</c:v>
                </c:pt>
                <c:pt idx="2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D21-4619-BB99-C6B086F16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252248"/>
        <c:axId val="737253232"/>
      </c:scatte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rgbClr val="000000"/>
            </a:solidFill>
            <a:miter lim="800000"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32"/>
          <c:min val="-30"/>
        </c:scaling>
        <c:delete val="0"/>
        <c:axPos val="b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max"/>
        <c:crossBetween val="between"/>
      </c:valAx>
      <c:valAx>
        <c:axId val="737253232"/>
        <c:scaling>
          <c:orientation val="minMax"/>
          <c:max val="25.5"/>
          <c:min val="0.5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crossAx val="737252248"/>
        <c:crossesAt val="0"/>
        <c:crossBetween val="midCat"/>
        <c:majorUnit val="1"/>
      </c:valAx>
      <c:valAx>
        <c:axId val="737252248"/>
        <c:scaling>
          <c:orientation val="minMax"/>
          <c:max val="32"/>
          <c:min val="-30"/>
        </c:scaling>
        <c:delete val="0"/>
        <c:axPos val="t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crossAx val="737253232"/>
        <c:crosses val="max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6128270920057404E-2"/>
          <c:y val="1.2454574966525916E-2"/>
          <c:w val="0.94774345815988514"/>
          <c:h val="0.93304680751711055"/>
        </c:manualLayout>
      </c:layout>
      <c:bubbleChart>
        <c:varyColors val="0"/>
        <c:ser>
          <c:idx val="2"/>
          <c:order val="0"/>
          <c:tx>
            <c:strRef>
              <c:f>Sheet1!$S$1</c:f>
              <c:strCache>
                <c:ptCount val="1"/>
                <c:pt idx="0">
                  <c:v>ROE_gov</c:v>
                </c:pt>
              </c:strCache>
            </c:strRef>
          </c:tx>
          <c:spPr>
            <a:solidFill>
              <a:srgbClr val="FFC35A"/>
            </a:solidFill>
            <a:ln w="9525">
              <a:noFill/>
            </a:ln>
          </c:spPr>
          <c:invertIfNegative val="0"/>
          <c:xVal>
            <c:numRef>
              <c:f>Sheet1!$S$2:$S$294</c:f>
              <c:numCache>
                <c:formatCode>General</c:formatCode>
                <c:ptCount val="293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8.4027809999999992</c:v>
                </c:pt>
                <c:pt idx="70">
                  <c:v>18.729310000000002</c:v>
                </c:pt>
                <c:pt idx="71">
                  <c:v>12.553839999999999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14.534549999999999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  <c:pt idx="130">
                  <c:v>-99</c:v>
                </c:pt>
                <c:pt idx="131">
                  <c:v>-99</c:v>
                </c:pt>
                <c:pt idx="132">
                  <c:v>-99</c:v>
                </c:pt>
                <c:pt idx="133">
                  <c:v>-99</c:v>
                </c:pt>
                <c:pt idx="134">
                  <c:v>-99</c:v>
                </c:pt>
                <c:pt idx="135">
                  <c:v>-99</c:v>
                </c:pt>
                <c:pt idx="136">
                  <c:v>-99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  <c:pt idx="140">
                  <c:v>-99</c:v>
                </c:pt>
                <c:pt idx="141">
                  <c:v>-99</c:v>
                </c:pt>
                <c:pt idx="142">
                  <c:v>-99</c:v>
                </c:pt>
                <c:pt idx="143">
                  <c:v>-99</c:v>
                </c:pt>
                <c:pt idx="144">
                  <c:v>-99</c:v>
                </c:pt>
                <c:pt idx="145">
                  <c:v>-99</c:v>
                </c:pt>
                <c:pt idx="146">
                  <c:v>-99</c:v>
                </c:pt>
                <c:pt idx="147">
                  <c:v>-99</c:v>
                </c:pt>
                <c:pt idx="148">
                  <c:v>-99</c:v>
                </c:pt>
                <c:pt idx="149">
                  <c:v>-99</c:v>
                </c:pt>
                <c:pt idx="150">
                  <c:v>-99</c:v>
                </c:pt>
              </c:numCache>
            </c:numRef>
          </c:xVal>
          <c:yVal>
            <c:numRef>
              <c:f>Sheet1!$F$2:$F$294</c:f>
              <c:numCache>
                <c:formatCode>General</c:formatCode>
                <c:ptCount val="293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24</c:v>
                </c:pt>
                <c:pt idx="9">
                  <c:v>24</c:v>
                </c:pt>
                <c:pt idx="10">
                  <c:v>24</c:v>
                </c:pt>
                <c:pt idx="11">
                  <c:v>24</c:v>
                </c:pt>
                <c:pt idx="12">
                  <c:v>24</c:v>
                </c:pt>
                <c:pt idx="13">
                  <c:v>23</c:v>
                </c:pt>
                <c:pt idx="14">
                  <c:v>23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23</c:v>
                </c:pt>
                <c:pt idx="21">
                  <c:v>22</c:v>
                </c:pt>
                <c:pt idx="22">
                  <c:v>22</c:v>
                </c:pt>
                <c:pt idx="23">
                  <c:v>22</c:v>
                </c:pt>
                <c:pt idx="24">
                  <c:v>22</c:v>
                </c:pt>
                <c:pt idx="25">
                  <c:v>22</c:v>
                </c:pt>
                <c:pt idx="26">
                  <c:v>22</c:v>
                </c:pt>
                <c:pt idx="27">
                  <c:v>21</c:v>
                </c:pt>
                <c:pt idx="28">
                  <c:v>21</c:v>
                </c:pt>
                <c:pt idx="29">
                  <c:v>21</c:v>
                </c:pt>
                <c:pt idx="30">
                  <c:v>21</c:v>
                </c:pt>
                <c:pt idx="31">
                  <c:v>21</c:v>
                </c:pt>
                <c:pt idx="32">
                  <c:v>21</c:v>
                </c:pt>
                <c:pt idx="33">
                  <c:v>21</c:v>
                </c:pt>
                <c:pt idx="34">
                  <c:v>21</c:v>
                </c:pt>
                <c:pt idx="35">
                  <c:v>21</c:v>
                </c:pt>
                <c:pt idx="36">
                  <c:v>21</c:v>
                </c:pt>
                <c:pt idx="37">
                  <c:v>21</c:v>
                </c:pt>
                <c:pt idx="38">
                  <c:v>21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19</c:v>
                </c:pt>
                <c:pt idx="47">
                  <c:v>19</c:v>
                </c:pt>
                <c:pt idx="48">
                  <c:v>19</c:v>
                </c:pt>
                <c:pt idx="49">
                  <c:v>19</c:v>
                </c:pt>
                <c:pt idx="50">
                  <c:v>19</c:v>
                </c:pt>
                <c:pt idx="51">
                  <c:v>18</c:v>
                </c:pt>
                <c:pt idx="52">
                  <c:v>18</c:v>
                </c:pt>
                <c:pt idx="53">
                  <c:v>18</c:v>
                </c:pt>
                <c:pt idx="54">
                  <c:v>18</c:v>
                </c:pt>
                <c:pt idx="55">
                  <c:v>17</c:v>
                </c:pt>
                <c:pt idx="56">
                  <c:v>17</c:v>
                </c:pt>
                <c:pt idx="57">
                  <c:v>17</c:v>
                </c:pt>
                <c:pt idx="58">
                  <c:v>17</c:v>
                </c:pt>
                <c:pt idx="59">
                  <c:v>16</c:v>
                </c:pt>
                <c:pt idx="60">
                  <c:v>16</c:v>
                </c:pt>
                <c:pt idx="61">
                  <c:v>16</c:v>
                </c:pt>
                <c:pt idx="62">
                  <c:v>16</c:v>
                </c:pt>
                <c:pt idx="63">
                  <c:v>16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15</c:v>
                </c:pt>
                <c:pt idx="68">
                  <c:v>15</c:v>
                </c:pt>
                <c:pt idx="69">
                  <c:v>15</c:v>
                </c:pt>
                <c:pt idx="70">
                  <c:v>15</c:v>
                </c:pt>
                <c:pt idx="71">
                  <c:v>15</c:v>
                </c:pt>
                <c:pt idx="72">
                  <c:v>15</c:v>
                </c:pt>
                <c:pt idx="73">
                  <c:v>15</c:v>
                </c:pt>
                <c:pt idx="74">
                  <c:v>14</c:v>
                </c:pt>
                <c:pt idx="75">
                  <c:v>14</c:v>
                </c:pt>
                <c:pt idx="76">
                  <c:v>14</c:v>
                </c:pt>
                <c:pt idx="77">
                  <c:v>14</c:v>
                </c:pt>
                <c:pt idx="78">
                  <c:v>14</c:v>
                </c:pt>
                <c:pt idx="79">
                  <c:v>14</c:v>
                </c:pt>
                <c:pt idx="80">
                  <c:v>14</c:v>
                </c:pt>
                <c:pt idx="81">
                  <c:v>14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13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5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</c:numCache>
            </c:numRef>
          </c:yVal>
          <c:bubbleSize>
            <c:numRef>
              <c:f>Sheet1!$O$2:$O$294</c:f>
              <c:numCache>
                <c:formatCode>General</c:formatCode>
                <c:ptCount val="293"/>
                <c:pt idx="0">
                  <c:v>1.913006</c:v>
                </c:pt>
                <c:pt idx="1">
                  <c:v>1.5371630000000001</c:v>
                </c:pt>
                <c:pt idx="2">
                  <c:v>1.0430120000000001</c:v>
                </c:pt>
                <c:pt idx="3">
                  <c:v>0.21879850000000001</c:v>
                </c:pt>
                <c:pt idx="4">
                  <c:v>0.1180857</c:v>
                </c:pt>
                <c:pt idx="5">
                  <c:v>6.6393999999999995E-2</c:v>
                </c:pt>
                <c:pt idx="6">
                  <c:v>3.2287000000000003E-2</c:v>
                </c:pt>
                <c:pt idx="7">
                  <c:v>1.4024999999999999E-2</c:v>
                </c:pt>
                <c:pt idx="8">
                  <c:v>5.5105599999999998E-2</c:v>
                </c:pt>
                <c:pt idx="9">
                  <c:v>3.00337E-2</c:v>
                </c:pt>
                <c:pt idx="10">
                  <c:v>2.37863E-2</c:v>
                </c:pt>
                <c:pt idx="11">
                  <c:v>1.6768999999999999E-2</c:v>
                </c:pt>
                <c:pt idx="12">
                  <c:v>1.3202999999999999E-2</c:v>
                </c:pt>
                <c:pt idx="13">
                  <c:v>2.0208650000000001</c:v>
                </c:pt>
                <c:pt idx="14">
                  <c:v>1.5036119999999999</c:v>
                </c:pt>
                <c:pt idx="15">
                  <c:v>1.0037240000000001</c:v>
                </c:pt>
                <c:pt idx="16">
                  <c:v>0.94952519999999996</c:v>
                </c:pt>
                <c:pt idx="17">
                  <c:v>0.35437269999999998</c:v>
                </c:pt>
                <c:pt idx="18">
                  <c:v>0.228134</c:v>
                </c:pt>
                <c:pt idx="19">
                  <c:v>0.15491379999999999</c:v>
                </c:pt>
                <c:pt idx="20">
                  <c:v>0.140184</c:v>
                </c:pt>
                <c:pt idx="21">
                  <c:v>0.2555385</c:v>
                </c:pt>
                <c:pt idx="22">
                  <c:v>9.4851699999999997E-2</c:v>
                </c:pt>
                <c:pt idx="23">
                  <c:v>5.7001200000000002E-2</c:v>
                </c:pt>
                <c:pt idx="24">
                  <c:v>1.6288799999999999E-2</c:v>
                </c:pt>
                <c:pt idx="25">
                  <c:v>1.3469999999999999E-2</c:v>
                </c:pt>
                <c:pt idx="26">
                  <c:v>1.11165E-2</c:v>
                </c:pt>
                <c:pt idx="27">
                  <c:v>1.552948</c:v>
                </c:pt>
                <c:pt idx="28">
                  <c:v>1.3830960000000001</c:v>
                </c:pt>
                <c:pt idx="29">
                  <c:v>0.92847360000000001</c:v>
                </c:pt>
                <c:pt idx="30">
                  <c:v>0.56344340000000004</c:v>
                </c:pt>
                <c:pt idx="31">
                  <c:v>0.3199166</c:v>
                </c:pt>
                <c:pt idx="32">
                  <c:v>0.21149999999999999</c:v>
                </c:pt>
                <c:pt idx="33">
                  <c:v>0.15755720000000001</c:v>
                </c:pt>
                <c:pt idx="34">
                  <c:v>5.6875200000000001E-2</c:v>
                </c:pt>
                <c:pt idx="35">
                  <c:v>5.4483700000000003E-2</c:v>
                </c:pt>
                <c:pt idx="36">
                  <c:v>4.2730600000000001E-2</c:v>
                </c:pt>
                <c:pt idx="37">
                  <c:v>3.6399500000000001E-2</c:v>
                </c:pt>
                <c:pt idx="38">
                  <c:v>3.0547000000000001E-2</c:v>
                </c:pt>
                <c:pt idx="39">
                  <c:v>0.54539179999999998</c:v>
                </c:pt>
                <c:pt idx="40">
                  <c:v>0.26470440000000001</c:v>
                </c:pt>
                <c:pt idx="41">
                  <c:v>0.15725</c:v>
                </c:pt>
                <c:pt idx="42">
                  <c:v>8.7524599999999994E-2</c:v>
                </c:pt>
                <c:pt idx="43">
                  <c:v>5.1208900000000002E-2</c:v>
                </c:pt>
                <c:pt idx="44">
                  <c:v>4.8714399999999998E-2</c:v>
                </c:pt>
                <c:pt idx="45">
                  <c:v>2.4570000000000002E-2</c:v>
                </c:pt>
                <c:pt idx="46">
                  <c:v>0.31186469999999999</c:v>
                </c:pt>
                <c:pt idx="47">
                  <c:v>0.19233510000000001</c:v>
                </c:pt>
                <c:pt idx="48">
                  <c:v>0.16986280000000001</c:v>
                </c:pt>
                <c:pt idx="49">
                  <c:v>0.12250419999999999</c:v>
                </c:pt>
                <c:pt idx="50">
                  <c:v>8.9379999999999998E-3</c:v>
                </c:pt>
                <c:pt idx="51">
                  <c:v>0.42134969999999999</c:v>
                </c:pt>
                <c:pt idx="52">
                  <c:v>0.2099888</c:v>
                </c:pt>
                <c:pt idx="53">
                  <c:v>0.12947330000000001</c:v>
                </c:pt>
                <c:pt idx="54">
                  <c:v>7.9274300000000006E-2</c:v>
                </c:pt>
                <c:pt idx="55">
                  <c:v>6.8129499999999996E-2</c:v>
                </c:pt>
                <c:pt idx="56">
                  <c:v>6.6591999999999998E-2</c:v>
                </c:pt>
                <c:pt idx="57">
                  <c:v>4.4860999999999998E-2</c:v>
                </c:pt>
                <c:pt idx="58">
                  <c:v>2.4787500000000001E-2</c:v>
                </c:pt>
                <c:pt idx="59">
                  <c:v>1.0637620000000001</c:v>
                </c:pt>
                <c:pt idx="60">
                  <c:v>0.1422785</c:v>
                </c:pt>
                <c:pt idx="61">
                  <c:v>0.1061834</c:v>
                </c:pt>
                <c:pt idx="62">
                  <c:v>7.6060600000000006E-2</c:v>
                </c:pt>
                <c:pt idx="63">
                  <c:v>6.1970200000000003E-2</c:v>
                </c:pt>
                <c:pt idx="64">
                  <c:v>4.616E-2</c:v>
                </c:pt>
                <c:pt idx="65">
                  <c:v>3.05659E-2</c:v>
                </c:pt>
                <c:pt idx="66">
                  <c:v>1.388E-2</c:v>
                </c:pt>
                <c:pt idx="67">
                  <c:v>0.99400829999999996</c:v>
                </c:pt>
                <c:pt idx="68">
                  <c:v>0.66598159999999995</c:v>
                </c:pt>
                <c:pt idx="69">
                  <c:v>0.29055530000000002</c:v>
                </c:pt>
                <c:pt idx="70">
                  <c:v>0.28694799999999998</c:v>
                </c:pt>
                <c:pt idx="71">
                  <c:v>0.2338915</c:v>
                </c:pt>
                <c:pt idx="72">
                  <c:v>0.13514699999999999</c:v>
                </c:pt>
                <c:pt idx="73">
                  <c:v>9.0227500000000002E-2</c:v>
                </c:pt>
                <c:pt idx="74">
                  <c:v>0.1302547</c:v>
                </c:pt>
                <c:pt idx="75">
                  <c:v>0.1232002</c:v>
                </c:pt>
                <c:pt idx="76">
                  <c:v>0.1095927</c:v>
                </c:pt>
                <c:pt idx="77">
                  <c:v>9.4793799999999998E-2</c:v>
                </c:pt>
                <c:pt idx="78">
                  <c:v>8.6067000000000005E-2</c:v>
                </c:pt>
                <c:pt idx="79">
                  <c:v>3.3308999999999998E-2</c:v>
                </c:pt>
                <c:pt idx="80">
                  <c:v>2.27282E-2</c:v>
                </c:pt>
                <c:pt idx="81">
                  <c:v>1.4945E-2</c:v>
                </c:pt>
                <c:pt idx="82">
                  <c:v>0.1676222</c:v>
                </c:pt>
                <c:pt idx="83">
                  <c:v>3.4175200000000003E-2</c:v>
                </c:pt>
                <c:pt idx="84">
                  <c:v>2.5472000000000002E-2</c:v>
                </c:pt>
                <c:pt idx="85">
                  <c:v>7.4821999999999996E-3</c:v>
                </c:pt>
                <c:pt idx="86">
                  <c:v>0.2404297</c:v>
                </c:pt>
                <c:pt idx="87">
                  <c:v>0.1109516</c:v>
                </c:pt>
                <c:pt idx="88">
                  <c:v>0.1064775</c:v>
                </c:pt>
                <c:pt idx="89">
                  <c:v>3.9640300000000003E-2</c:v>
                </c:pt>
                <c:pt idx="90">
                  <c:v>0.43255379999999999</c:v>
                </c:pt>
                <c:pt idx="91">
                  <c:v>0.23898459999999999</c:v>
                </c:pt>
                <c:pt idx="92">
                  <c:v>7.6867000000000005E-2</c:v>
                </c:pt>
                <c:pt idx="93">
                  <c:v>8.9557000000000005E-3</c:v>
                </c:pt>
                <c:pt idx="94">
                  <c:v>0.76792479999999996</c:v>
                </c:pt>
                <c:pt idx="95">
                  <c:v>0.61427960000000004</c:v>
                </c:pt>
                <c:pt idx="96">
                  <c:v>0.21910479999999999</c:v>
                </c:pt>
                <c:pt idx="97">
                  <c:v>0.21213960000000001</c:v>
                </c:pt>
                <c:pt idx="98">
                  <c:v>0.1784858</c:v>
                </c:pt>
                <c:pt idx="99">
                  <c:v>0.1165192</c:v>
                </c:pt>
                <c:pt idx="100">
                  <c:v>6.4819500000000002E-2</c:v>
                </c:pt>
                <c:pt idx="101">
                  <c:v>5.5294799999999998E-2</c:v>
                </c:pt>
                <c:pt idx="102">
                  <c:v>2.8403399999999999E-2</c:v>
                </c:pt>
                <c:pt idx="103">
                  <c:v>0.53041199999999999</c:v>
                </c:pt>
                <c:pt idx="104">
                  <c:v>0.2407292</c:v>
                </c:pt>
                <c:pt idx="105">
                  <c:v>0.22662009999999999</c:v>
                </c:pt>
                <c:pt idx="106">
                  <c:v>0.20997779999999999</c:v>
                </c:pt>
                <c:pt idx="107">
                  <c:v>0.14607220000000001</c:v>
                </c:pt>
                <c:pt idx="108">
                  <c:v>6.7672800000000005E-2</c:v>
                </c:pt>
                <c:pt idx="109">
                  <c:v>5.3180400000000003E-2</c:v>
                </c:pt>
                <c:pt idx="110">
                  <c:v>4.7024200000000002E-2</c:v>
                </c:pt>
                <c:pt idx="111">
                  <c:v>3.9883200000000001E-2</c:v>
                </c:pt>
                <c:pt idx="112">
                  <c:v>0.39380720000000002</c:v>
                </c:pt>
                <c:pt idx="113">
                  <c:v>0.31918099999999999</c:v>
                </c:pt>
                <c:pt idx="114">
                  <c:v>0.1747696</c:v>
                </c:pt>
                <c:pt idx="115">
                  <c:v>0.1341494</c:v>
                </c:pt>
                <c:pt idx="116">
                  <c:v>0.12880920000000001</c:v>
                </c:pt>
                <c:pt idx="117">
                  <c:v>8.9444800000000005E-2</c:v>
                </c:pt>
                <c:pt idx="118">
                  <c:v>4.4202600000000002E-2</c:v>
                </c:pt>
                <c:pt idx="119">
                  <c:v>1.4732529999999999</c:v>
                </c:pt>
                <c:pt idx="120">
                  <c:v>1.405961</c:v>
                </c:pt>
                <c:pt idx="121">
                  <c:v>0.69152849999999999</c:v>
                </c:pt>
                <c:pt idx="122">
                  <c:v>0.1443112</c:v>
                </c:pt>
                <c:pt idx="123">
                  <c:v>3.2468499999999998</c:v>
                </c:pt>
                <c:pt idx="124">
                  <c:v>2.2588889999999999</c:v>
                </c:pt>
                <c:pt idx="125">
                  <c:v>2.105855</c:v>
                </c:pt>
                <c:pt idx="126">
                  <c:v>1.428005</c:v>
                </c:pt>
                <c:pt idx="127">
                  <c:v>0.33838550000000001</c:v>
                </c:pt>
                <c:pt idx="128">
                  <c:v>0.49564599999999998</c:v>
                </c:pt>
                <c:pt idx="129">
                  <c:v>0.43649719999999997</c:v>
                </c:pt>
                <c:pt idx="130">
                  <c:v>6.1777499999999999E-2</c:v>
                </c:pt>
                <c:pt idx="131">
                  <c:v>1.5063E-2</c:v>
                </c:pt>
                <c:pt idx="132">
                  <c:v>0.121144</c:v>
                </c:pt>
                <c:pt idx="133">
                  <c:v>6.4548300000000003E-2</c:v>
                </c:pt>
                <c:pt idx="134">
                  <c:v>5.1254500000000001E-2</c:v>
                </c:pt>
                <c:pt idx="135">
                  <c:v>4.2749000000000002E-2</c:v>
                </c:pt>
                <c:pt idx="136">
                  <c:v>0.19325629999999999</c:v>
                </c:pt>
                <c:pt idx="137">
                  <c:v>0.1335208</c:v>
                </c:pt>
                <c:pt idx="138">
                  <c:v>9.5273800000000006E-2</c:v>
                </c:pt>
                <c:pt idx="139">
                  <c:v>8.1060699999999999E-2</c:v>
                </c:pt>
                <c:pt idx="140">
                  <c:v>7.0291500000000007E-2</c:v>
                </c:pt>
                <c:pt idx="141">
                  <c:v>0.1139587</c:v>
                </c:pt>
                <c:pt idx="142">
                  <c:v>0.11372160000000001</c:v>
                </c:pt>
                <c:pt idx="143">
                  <c:v>8.8715299999999997E-2</c:v>
                </c:pt>
                <c:pt idx="144">
                  <c:v>7.9124299999999995E-2</c:v>
                </c:pt>
                <c:pt idx="145">
                  <c:v>3.8993399999999998E-2</c:v>
                </c:pt>
                <c:pt idx="146">
                  <c:v>0.75615880000000002</c:v>
                </c:pt>
                <c:pt idx="147">
                  <c:v>0.24973819999999999</c:v>
                </c:pt>
                <c:pt idx="148">
                  <c:v>9.6022499999999997E-2</c:v>
                </c:pt>
                <c:pt idx="149">
                  <c:v>5.0541999999999997E-2</c:v>
                </c:pt>
                <c:pt idx="150">
                  <c:v>3.8912000000000002E-2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1A71-4621-9C71-41C2B2C3A486}"/>
            </c:ext>
          </c:extLst>
        </c:ser>
        <c:ser>
          <c:idx val="1"/>
          <c:order val="1"/>
          <c:tx>
            <c:strRef>
              <c:f>Sheet1!$R$1</c:f>
              <c:strCache>
                <c:ptCount val="1"/>
                <c:pt idx="0">
                  <c:v>ROE_unlisted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C-21AF-4863-84A5-74B1B99B9E41}"/>
              </c:ext>
            </c:extLst>
          </c:dPt>
          <c:dPt>
            <c:idx val="24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1AF-4863-84A5-74B1B99B9E41}"/>
              </c:ext>
            </c:extLst>
          </c:dPt>
          <c:dPt>
            <c:idx val="26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3-21AF-4863-84A5-74B1B99B9E41}"/>
              </c:ext>
            </c:extLst>
          </c:dPt>
          <c:dPt>
            <c:idx val="28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21AF-4863-84A5-74B1B99B9E41}"/>
              </c:ext>
            </c:extLst>
          </c:dPt>
          <c:dPt>
            <c:idx val="3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8-21AF-4863-84A5-74B1B99B9E41}"/>
              </c:ext>
            </c:extLst>
          </c:dPt>
          <c:dPt>
            <c:idx val="32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7-21AF-4863-84A5-74B1B99B9E41}"/>
              </c:ext>
            </c:extLst>
          </c:dPt>
          <c:dPt>
            <c:idx val="34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6-21AF-4863-84A5-74B1B99B9E41}"/>
              </c:ext>
            </c:extLst>
          </c:dPt>
          <c:dPt>
            <c:idx val="35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5-21AF-4863-84A5-74B1B99B9E41}"/>
              </c:ext>
            </c:extLst>
          </c:dPt>
          <c:dPt>
            <c:idx val="37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4-21AF-4863-84A5-74B1B99B9E41}"/>
              </c:ext>
            </c:extLst>
          </c:dPt>
          <c:dPt>
            <c:idx val="54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9-21AF-4863-84A5-74B1B99B9E41}"/>
              </c:ext>
            </c:extLst>
          </c:dPt>
          <c:dPt>
            <c:idx val="77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A-21AF-4863-84A5-74B1B99B9E41}"/>
              </c:ext>
            </c:extLst>
          </c:dPt>
          <c:dPt>
            <c:idx val="102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B-21AF-4863-84A5-74B1B99B9E41}"/>
              </c:ext>
            </c:extLst>
          </c:dPt>
          <c:dPt>
            <c:idx val="117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C-21AF-4863-84A5-74B1B99B9E41}"/>
              </c:ext>
            </c:extLst>
          </c:dPt>
          <c:dPt>
            <c:idx val="145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F-21AF-4863-84A5-74B1B99B9E41}"/>
              </c:ext>
            </c:extLst>
          </c:dPt>
          <c:xVal>
            <c:numRef>
              <c:f>Sheet1!$R$2:$R$294</c:f>
              <c:numCache>
                <c:formatCode>General</c:formatCode>
                <c:ptCount val="293"/>
                <c:pt idx="0">
                  <c:v>-99</c:v>
                </c:pt>
                <c:pt idx="1">
                  <c:v>11.73081</c:v>
                </c:pt>
                <c:pt idx="2">
                  <c:v>25.485749999999999</c:v>
                </c:pt>
                <c:pt idx="3">
                  <c:v>10.59909</c:v>
                </c:pt>
                <c:pt idx="4">
                  <c:v>5.4950720000000004</c:v>
                </c:pt>
                <c:pt idx="5">
                  <c:v>-99</c:v>
                </c:pt>
                <c:pt idx="6">
                  <c:v>11.749650000000001</c:v>
                </c:pt>
                <c:pt idx="7">
                  <c:v>11.314399999999999</c:v>
                </c:pt>
                <c:pt idx="8">
                  <c:v>15.240780000000001</c:v>
                </c:pt>
                <c:pt idx="9">
                  <c:v>15.0128</c:v>
                </c:pt>
                <c:pt idx="10">
                  <c:v>-99</c:v>
                </c:pt>
                <c:pt idx="11">
                  <c:v>15.80508</c:v>
                </c:pt>
                <c:pt idx="12">
                  <c:v>14.80147</c:v>
                </c:pt>
                <c:pt idx="13">
                  <c:v>16.385729999999999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16.047840000000001</c:v>
                </c:pt>
                <c:pt idx="22">
                  <c:v>11.525829999999999</c:v>
                </c:pt>
                <c:pt idx="23">
                  <c:v>10.52765</c:v>
                </c:pt>
                <c:pt idx="24">
                  <c:v>10.69562</c:v>
                </c:pt>
                <c:pt idx="25">
                  <c:v>13.05485</c:v>
                </c:pt>
                <c:pt idx="26">
                  <c:v>11.710760000000001</c:v>
                </c:pt>
                <c:pt idx="27">
                  <c:v>17.794799999999999</c:v>
                </c:pt>
                <c:pt idx="28">
                  <c:v>16.695</c:v>
                </c:pt>
                <c:pt idx="29">
                  <c:v>4.350428</c:v>
                </c:pt>
                <c:pt idx="30">
                  <c:v>6.689425</c:v>
                </c:pt>
                <c:pt idx="31">
                  <c:v>7.1845660000000002</c:v>
                </c:pt>
                <c:pt idx="32">
                  <c:v>6.5778090000000002</c:v>
                </c:pt>
                <c:pt idx="33">
                  <c:v>-99</c:v>
                </c:pt>
                <c:pt idx="34">
                  <c:v>9.4347220000000007</c:v>
                </c:pt>
                <c:pt idx="35">
                  <c:v>9.6566179999999999</c:v>
                </c:pt>
                <c:pt idx="36">
                  <c:v>9.0874579999999998</c:v>
                </c:pt>
                <c:pt idx="37">
                  <c:v>9.8107340000000001</c:v>
                </c:pt>
                <c:pt idx="38">
                  <c:v>10.300230000000001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13.826499999999999</c:v>
                </c:pt>
                <c:pt idx="43">
                  <c:v>-99</c:v>
                </c:pt>
                <c:pt idx="44">
                  <c:v>-99</c:v>
                </c:pt>
                <c:pt idx="45">
                  <c:v>12.052049999999999</c:v>
                </c:pt>
                <c:pt idx="46">
                  <c:v>12.81709</c:v>
                </c:pt>
                <c:pt idx="47">
                  <c:v>-99</c:v>
                </c:pt>
                <c:pt idx="48">
                  <c:v>10.503349999999999</c:v>
                </c:pt>
                <c:pt idx="49">
                  <c:v>9.6782550000000001</c:v>
                </c:pt>
                <c:pt idx="50">
                  <c:v>7.9299970000000002</c:v>
                </c:pt>
                <c:pt idx="51">
                  <c:v>-99</c:v>
                </c:pt>
                <c:pt idx="52">
                  <c:v>19.52797</c:v>
                </c:pt>
                <c:pt idx="53">
                  <c:v>10.138590000000001</c:v>
                </c:pt>
                <c:pt idx="54">
                  <c:v>10.48794</c:v>
                </c:pt>
                <c:pt idx="55">
                  <c:v>11.70439</c:v>
                </c:pt>
                <c:pt idx="56">
                  <c:v>12.3344</c:v>
                </c:pt>
                <c:pt idx="57">
                  <c:v>-99</c:v>
                </c:pt>
                <c:pt idx="58">
                  <c:v>10.50417</c:v>
                </c:pt>
                <c:pt idx="59">
                  <c:v>-99</c:v>
                </c:pt>
                <c:pt idx="60">
                  <c:v>-99</c:v>
                </c:pt>
                <c:pt idx="61">
                  <c:v>12.32165</c:v>
                </c:pt>
                <c:pt idx="62">
                  <c:v>-99</c:v>
                </c:pt>
                <c:pt idx="63">
                  <c:v>13.182259999999999</c:v>
                </c:pt>
                <c:pt idx="64">
                  <c:v>10.833500000000001</c:v>
                </c:pt>
                <c:pt idx="65">
                  <c:v>-99</c:v>
                </c:pt>
                <c:pt idx="66">
                  <c:v>15.403499999999999</c:v>
                </c:pt>
                <c:pt idx="67">
                  <c:v>-99</c:v>
                </c:pt>
                <c:pt idx="68">
                  <c:v>8.9681870000000004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16.927879999999998</c:v>
                </c:pt>
                <c:pt idx="73">
                  <c:v>-99</c:v>
                </c:pt>
                <c:pt idx="74">
                  <c:v>9.0046079999999993</c:v>
                </c:pt>
                <c:pt idx="75">
                  <c:v>-99</c:v>
                </c:pt>
                <c:pt idx="76">
                  <c:v>10.85388</c:v>
                </c:pt>
                <c:pt idx="77">
                  <c:v>10.607430000000001</c:v>
                </c:pt>
                <c:pt idx="78">
                  <c:v>16.99785</c:v>
                </c:pt>
                <c:pt idx="79">
                  <c:v>10.191509999999999</c:v>
                </c:pt>
                <c:pt idx="80">
                  <c:v>8.9177269999999993</c:v>
                </c:pt>
                <c:pt idx="81">
                  <c:v>7.932925</c:v>
                </c:pt>
                <c:pt idx="82">
                  <c:v>-99</c:v>
                </c:pt>
                <c:pt idx="83">
                  <c:v>18.70373</c:v>
                </c:pt>
                <c:pt idx="84">
                  <c:v>10.91194</c:v>
                </c:pt>
                <c:pt idx="85">
                  <c:v>9.8754639999999991</c:v>
                </c:pt>
                <c:pt idx="86">
                  <c:v>-99</c:v>
                </c:pt>
                <c:pt idx="87">
                  <c:v>13.021240000000001</c:v>
                </c:pt>
                <c:pt idx="88">
                  <c:v>12.26962</c:v>
                </c:pt>
                <c:pt idx="89">
                  <c:v>9.6333710000000004</c:v>
                </c:pt>
                <c:pt idx="90">
                  <c:v>-99</c:v>
                </c:pt>
                <c:pt idx="91">
                  <c:v>10.81546</c:v>
                </c:pt>
                <c:pt idx="92">
                  <c:v>14.185040000000001</c:v>
                </c:pt>
                <c:pt idx="93">
                  <c:v>13.144869999999999</c:v>
                </c:pt>
                <c:pt idx="94">
                  <c:v>11.332560000000001</c:v>
                </c:pt>
                <c:pt idx="95">
                  <c:v>-99</c:v>
                </c:pt>
                <c:pt idx="96">
                  <c:v>5.8462870000000002</c:v>
                </c:pt>
                <c:pt idx="97">
                  <c:v>11.373419999999999</c:v>
                </c:pt>
                <c:pt idx="98">
                  <c:v>14.45162</c:v>
                </c:pt>
                <c:pt idx="99">
                  <c:v>-99</c:v>
                </c:pt>
                <c:pt idx="100">
                  <c:v>7.0031670000000004</c:v>
                </c:pt>
                <c:pt idx="101">
                  <c:v>8.8391789999999997</c:v>
                </c:pt>
                <c:pt idx="102">
                  <c:v>8.6787080000000003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15.64616</c:v>
                </c:pt>
                <c:pt idx="108">
                  <c:v>11.74385</c:v>
                </c:pt>
                <c:pt idx="109">
                  <c:v>8.9939739999999997</c:v>
                </c:pt>
                <c:pt idx="110">
                  <c:v>11.496420000000001</c:v>
                </c:pt>
                <c:pt idx="111">
                  <c:v>13.041230000000001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8.9721410000000006</c:v>
                </c:pt>
                <c:pt idx="116">
                  <c:v>9.4879669999999994</c:v>
                </c:pt>
                <c:pt idx="117">
                  <c:v>9.5153060000000007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10.062620000000001</c:v>
                </c:pt>
                <c:pt idx="128">
                  <c:v>-99</c:v>
                </c:pt>
                <c:pt idx="129">
                  <c:v>11.852449999999999</c:v>
                </c:pt>
                <c:pt idx="130">
                  <c:v>9.3736300000000004</c:v>
                </c:pt>
                <c:pt idx="131">
                  <c:v>7.4313820000000002</c:v>
                </c:pt>
                <c:pt idx="132">
                  <c:v>-99</c:v>
                </c:pt>
                <c:pt idx="133">
                  <c:v>-99</c:v>
                </c:pt>
                <c:pt idx="134">
                  <c:v>-99</c:v>
                </c:pt>
                <c:pt idx="135">
                  <c:v>-99</c:v>
                </c:pt>
                <c:pt idx="136">
                  <c:v>6.1167389999999999</c:v>
                </c:pt>
                <c:pt idx="137">
                  <c:v>11.013210000000001</c:v>
                </c:pt>
                <c:pt idx="138">
                  <c:v>-99</c:v>
                </c:pt>
                <c:pt idx="139">
                  <c:v>8.9746869999999994</c:v>
                </c:pt>
                <c:pt idx="140">
                  <c:v>-99</c:v>
                </c:pt>
                <c:pt idx="141">
                  <c:v>8.5294819999999998</c:v>
                </c:pt>
                <c:pt idx="142">
                  <c:v>9.2482550000000003</c:v>
                </c:pt>
                <c:pt idx="143">
                  <c:v>13.6264</c:v>
                </c:pt>
                <c:pt idx="144">
                  <c:v>7.1524789999999996</c:v>
                </c:pt>
                <c:pt idx="145">
                  <c:v>9.0805439999999997</c:v>
                </c:pt>
                <c:pt idx="146">
                  <c:v>-99</c:v>
                </c:pt>
                <c:pt idx="147">
                  <c:v>8.5782710000000009</c:v>
                </c:pt>
                <c:pt idx="148">
                  <c:v>8.5214409999999994</c:v>
                </c:pt>
                <c:pt idx="149">
                  <c:v>10.18472</c:v>
                </c:pt>
                <c:pt idx="150">
                  <c:v>-99</c:v>
                </c:pt>
              </c:numCache>
            </c:numRef>
          </c:xVal>
          <c:yVal>
            <c:numRef>
              <c:f>Sheet1!$F$2:$F$294</c:f>
              <c:numCache>
                <c:formatCode>General</c:formatCode>
                <c:ptCount val="293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24</c:v>
                </c:pt>
                <c:pt idx="9">
                  <c:v>24</c:v>
                </c:pt>
                <c:pt idx="10">
                  <c:v>24</c:v>
                </c:pt>
                <c:pt idx="11">
                  <c:v>24</c:v>
                </c:pt>
                <c:pt idx="12">
                  <c:v>24</c:v>
                </c:pt>
                <c:pt idx="13">
                  <c:v>23</c:v>
                </c:pt>
                <c:pt idx="14">
                  <c:v>23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23</c:v>
                </c:pt>
                <c:pt idx="21">
                  <c:v>22</c:v>
                </c:pt>
                <c:pt idx="22">
                  <c:v>22</c:v>
                </c:pt>
                <c:pt idx="23">
                  <c:v>22</c:v>
                </c:pt>
                <c:pt idx="24">
                  <c:v>22</c:v>
                </c:pt>
                <c:pt idx="25">
                  <c:v>22</c:v>
                </c:pt>
                <c:pt idx="26">
                  <c:v>22</c:v>
                </c:pt>
                <c:pt idx="27">
                  <c:v>21</c:v>
                </c:pt>
                <c:pt idx="28">
                  <c:v>21</c:v>
                </c:pt>
                <c:pt idx="29">
                  <c:v>21</c:v>
                </c:pt>
                <c:pt idx="30">
                  <c:v>21</c:v>
                </c:pt>
                <c:pt idx="31">
                  <c:v>21</c:v>
                </c:pt>
                <c:pt idx="32">
                  <c:v>21</c:v>
                </c:pt>
                <c:pt idx="33">
                  <c:v>21</c:v>
                </c:pt>
                <c:pt idx="34">
                  <c:v>21</c:v>
                </c:pt>
                <c:pt idx="35">
                  <c:v>21</c:v>
                </c:pt>
                <c:pt idx="36">
                  <c:v>21</c:v>
                </c:pt>
                <c:pt idx="37">
                  <c:v>21</c:v>
                </c:pt>
                <c:pt idx="38">
                  <c:v>21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19</c:v>
                </c:pt>
                <c:pt idx="47">
                  <c:v>19</c:v>
                </c:pt>
                <c:pt idx="48">
                  <c:v>19</c:v>
                </c:pt>
                <c:pt idx="49">
                  <c:v>19</c:v>
                </c:pt>
                <c:pt idx="50">
                  <c:v>19</c:v>
                </c:pt>
                <c:pt idx="51">
                  <c:v>18</c:v>
                </c:pt>
                <c:pt idx="52">
                  <c:v>18</c:v>
                </c:pt>
                <c:pt idx="53">
                  <c:v>18</c:v>
                </c:pt>
                <c:pt idx="54">
                  <c:v>18</c:v>
                </c:pt>
                <c:pt idx="55">
                  <c:v>17</c:v>
                </c:pt>
                <c:pt idx="56">
                  <c:v>17</c:v>
                </c:pt>
                <c:pt idx="57">
                  <c:v>17</c:v>
                </c:pt>
                <c:pt idx="58">
                  <c:v>17</c:v>
                </c:pt>
                <c:pt idx="59">
                  <c:v>16</c:v>
                </c:pt>
                <c:pt idx="60">
                  <c:v>16</c:v>
                </c:pt>
                <c:pt idx="61">
                  <c:v>16</c:v>
                </c:pt>
                <c:pt idx="62">
                  <c:v>16</c:v>
                </c:pt>
                <c:pt idx="63">
                  <c:v>16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15</c:v>
                </c:pt>
                <c:pt idx="68">
                  <c:v>15</c:v>
                </c:pt>
                <c:pt idx="69">
                  <c:v>15</c:v>
                </c:pt>
                <c:pt idx="70">
                  <c:v>15</c:v>
                </c:pt>
                <c:pt idx="71">
                  <c:v>15</c:v>
                </c:pt>
                <c:pt idx="72">
                  <c:v>15</c:v>
                </c:pt>
                <c:pt idx="73">
                  <c:v>15</c:v>
                </c:pt>
                <c:pt idx="74">
                  <c:v>14</c:v>
                </c:pt>
                <c:pt idx="75">
                  <c:v>14</c:v>
                </c:pt>
                <c:pt idx="76">
                  <c:v>14</c:v>
                </c:pt>
                <c:pt idx="77">
                  <c:v>14</c:v>
                </c:pt>
                <c:pt idx="78">
                  <c:v>14</c:v>
                </c:pt>
                <c:pt idx="79">
                  <c:v>14</c:v>
                </c:pt>
                <c:pt idx="80">
                  <c:v>14</c:v>
                </c:pt>
                <c:pt idx="81">
                  <c:v>14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13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5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</c:numCache>
            </c:numRef>
          </c:yVal>
          <c:bubbleSize>
            <c:numRef>
              <c:f>Sheet1!$O$2:$O$294</c:f>
              <c:numCache>
                <c:formatCode>General</c:formatCode>
                <c:ptCount val="293"/>
                <c:pt idx="0">
                  <c:v>1.913006</c:v>
                </c:pt>
                <c:pt idx="1">
                  <c:v>1.5371630000000001</c:v>
                </c:pt>
                <c:pt idx="2">
                  <c:v>1.0430120000000001</c:v>
                </c:pt>
                <c:pt idx="3">
                  <c:v>0.21879850000000001</c:v>
                </c:pt>
                <c:pt idx="4">
                  <c:v>0.1180857</c:v>
                </c:pt>
                <c:pt idx="5">
                  <c:v>6.6393999999999995E-2</c:v>
                </c:pt>
                <c:pt idx="6">
                  <c:v>3.2287000000000003E-2</c:v>
                </c:pt>
                <c:pt idx="7">
                  <c:v>1.4024999999999999E-2</c:v>
                </c:pt>
                <c:pt idx="8">
                  <c:v>5.5105599999999998E-2</c:v>
                </c:pt>
                <c:pt idx="9">
                  <c:v>3.00337E-2</c:v>
                </c:pt>
                <c:pt idx="10">
                  <c:v>2.37863E-2</c:v>
                </c:pt>
                <c:pt idx="11">
                  <c:v>1.6768999999999999E-2</c:v>
                </c:pt>
                <c:pt idx="12">
                  <c:v>1.3202999999999999E-2</c:v>
                </c:pt>
                <c:pt idx="13">
                  <c:v>2.0208650000000001</c:v>
                </c:pt>
                <c:pt idx="14">
                  <c:v>1.5036119999999999</c:v>
                </c:pt>
                <c:pt idx="15">
                  <c:v>1.0037240000000001</c:v>
                </c:pt>
                <c:pt idx="16">
                  <c:v>0.94952519999999996</c:v>
                </c:pt>
                <c:pt idx="17">
                  <c:v>0.35437269999999998</c:v>
                </c:pt>
                <c:pt idx="18">
                  <c:v>0.228134</c:v>
                </c:pt>
                <c:pt idx="19">
                  <c:v>0.15491379999999999</c:v>
                </c:pt>
                <c:pt idx="20">
                  <c:v>0.140184</c:v>
                </c:pt>
                <c:pt idx="21">
                  <c:v>0.2555385</c:v>
                </c:pt>
                <c:pt idx="22">
                  <c:v>9.4851699999999997E-2</c:v>
                </c:pt>
                <c:pt idx="23">
                  <c:v>5.7001200000000002E-2</c:v>
                </c:pt>
                <c:pt idx="24">
                  <c:v>1.6288799999999999E-2</c:v>
                </c:pt>
                <c:pt idx="25">
                  <c:v>1.3469999999999999E-2</c:v>
                </c:pt>
                <c:pt idx="26">
                  <c:v>1.11165E-2</c:v>
                </c:pt>
                <c:pt idx="27">
                  <c:v>1.552948</c:v>
                </c:pt>
                <c:pt idx="28">
                  <c:v>1.3830960000000001</c:v>
                </c:pt>
                <c:pt idx="29">
                  <c:v>0.92847360000000001</c:v>
                </c:pt>
                <c:pt idx="30">
                  <c:v>0.56344340000000004</c:v>
                </c:pt>
                <c:pt idx="31">
                  <c:v>0.3199166</c:v>
                </c:pt>
                <c:pt idx="32">
                  <c:v>0.21149999999999999</c:v>
                </c:pt>
                <c:pt idx="33">
                  <c:v>0.15755720000000001</c:v>
                </c:pt>
                <c:pt idx="34">
                  <c:v>5.6875200000000001E-2</c:v>
                </c:pt>
                <c:pt idx="35">
                  <c:v>5.4483700000000003E-2</c:v>
                </c:pt>
                <c:pt idx="36">
                  <c:v>4.2730600000000001E-2</c:v>
                </c:pt>
                <c:pt idx="37">
                  <c:v>3.6399500000000001E-2</c:v>
                </c:pt>
                <c:pt idx="38">
                  <c:v>3.0547000000000001E-2</c:v>
                </c:pt>
                <c:pt idx="39">
                  <c:v>0.54539179999999998</c:v>
                </c:pt>
                <c:pt idx="40">
                  <c:v>0.26470440000000001</c:v>
                </c:pt>
                <c:pt idx="41">
                  <c:v>0.15725</c:v>
                </c:pt>
                <c:pt idx="42">
                  <c:v>8.7524599999999994E-2</c:v>
                </c:pt>
                <c:pt idx="43">
                  <c:v>5.1208900000000002E-2</c:v>
                </c:pt>
                <c:pt idx="44">
                  <c:v>4.8714399999999998E-2</c:v>
                </c:pt>
                <c:pt idx="45">
                  <c:v>2.4570000000000002E-2</c:v>
                </c:pt>
                <c:pt idx="46">
                  <c:v>0.31186469999999999</c:v>
                </c:pt>
                <c:pt idx="47">
                  <c:v>0.19233510000000001</c:v>
                </c:pt>
                <c:pt idx="48">
                  <c:v>0.16986280000000001</c:v>
                </c:pt>
                <c:pt idx="49">
                  <c:v>0.12250419999999999</c:v>
                </c:pt>
                <c:pt idx="50">
                  <c:v>8.9379999999999998E-3</c:v>
                </c:pt>
                <c:pt idx="51">
                  <c:v>0.42134969999999999</c:v>
                </c:pt>
                <c:pt idx="52">
                  <c:v>0.2099888</c:v>
                </c:pt>
                <c:pt idx="53">
                  <c:v>0.12947330000000001</c:v>
                </c:pt>
                <c:pt idx="54">
                  <c:v>7.9274300000000006E-2</c:v>
                </c:pt>
                <c:pt idx="55">
                  <c:v>6.8129499999999996E-2</c:v>
                </c:pt>
                <c:pt idx="56">
                  <c:v>6.6591999999999998E-2</c:v>
                </c:pt>
                <c:pt idx="57">
                  <c:v>4.4860999999999998E-2</c:v>
                </c:pt>
                <c:pt idx="58">
                  <c:v>2.4787500000000001E-2</c:v>
                </c:pt>
                <c:pt idx="59">
                  <c:v>1.0637620000000001</c:v>
                </c:pt>
                <c:pt idx="60">
                  <c:v>0.1422785</c:v>
                </c:pt>
                <c:pt idx="61">
                  <c:v>0.1061834</c:v>
                </c:pt>
                <c:pt idx="62">
                  <c:v>7.6060600000000006E-2</c:v>
                </c:pt>
                <c:pt idx="63">
                  <c:v>6.1970200000000003E-2</c:v>
                </c:pt>
                <c:pt idx="64">
                  <c:v>4.616E-2</c:v>
                </c:pt>
                <c:pt idx="65">
                  <c:v>3.05659E-2</c:v>
                </c:pt>
                <c:pt idx="66">
                  <c:v>1.388E-2</c:v>
                </c:pt>
                <c:pt idx="67">
                  <c:v>0.99400829999999996</c:v>
                </c:pt>
                <c:pt idx="68">
                  <c:v>0.66598159999999995</c:v>
                </c:pt>
                <c:pt idx="69">
                  <c:v>0.29055530000000002</c:v>
                </c:pt>
                <c:pt idx="70">
                  <c:v>0.28694799999999998</c:v>
                </c:pt>
                <c:pt idx="71">
                  <c:v>0.2338915</c:v>
                </c:pt>
                <c:pt idx="72">
                  <c:v>0.13514699999999999</c:v>
                </c:pt>
                <c:pt idx="73">
                  <c:v>9.0227500000000002E-2</c:v>
                </c:pt>
                <c:pt idx="74">
                  <c:v>0.1302547</c:v>
                </c:pt>
                <c:pt idx="75">
                  <c:v>0.1232002</c:v>
                </c:pt>
                <c:pt idx="76">
                  <c:v>0.1095927</c:v>
                </c:pt>
                <c:pt idx="77">
                  <c:v>9.4793799999999998E-2</c:v>
                </c:pt>
                <c:pt idx="78">
                  <c:v>8.6067000000000005E-2</c:v>
                </c:pt>
                <c:pt idx="79">
                  <c:v>3.3308999999999998E-2</c:v>
                </c:pt>
                <c:pt idx="80">
                  <c:v>2.27282E-2</c:v>
                </c:pt>
                <c:pt idx="81">
                  <c:v>1.4945E-2</c:v>
                </c:pt>
                <c:pt idx="82">
                  <c:v>0.1676222</c:v>
                </c:pt>
                <c:pt idx="83">
                  <c:v>3.4175200000000003E-2</c:v>
                </c:pt>
                <c:pt idx="84">
                  <c:v>2.5472000000000002E-2</c:v>
                </c:pt>
                <c:pt idx="85">
                  <c:v>7.4821999999999996E-3</c:v>
                </c:pt>
                <c:pt idx="86">
                  <c:v>0.2404297</c:v>
                </c:pt>
                <c:pt idx="87">
                  <c:v>0.1109516</c:v>
                </c:pt>
                <c:pt idx="88">
                  <c:v>0.1064775</c:v>
                </c:pt>
                <c:pt idx="89">
                  <c:v>3.9640300000000003E-2</c:v>
                </c:pt>
                <c:pt idx="90">
                  <c:v>0.43255379999999999</c:v>
                </c:pt>
                <c:pt idx="91">
                  <c:v>0.23898459999999999</c:v>
                </c:pt>
                <c:pt idx="92">
                  <c:v>7.6867000000000005E-2</c:v>
                </c:pt>
                <c:pt idx="93">
                  <c:v>8.9557000000000005E-3</c:v>
                </c:pt>
                <c:pt idx="94">
                  <c:v>0.76792479999999996</c:v>
                </c:pt>
                <c:pt idx="95">
                  <c:v>0.61427960000000004</c:v>
                </c:pt>
                <c:pt idx="96">
                  <c:v>0.21910479999999999</c:v>
                </c:pt>
                <c:pt idx="97">
                  <c:v>0.21213960000000001</c:v>
                </c:pt>
                <c:pt idx="98">
                  <c:v>0.1784858</c:v>
                </c:pt>
                <c:pt idx="99">
                  <c:v>0.1165192</c:v>
                </c:pt>
                <c:pt idx="100">
                  <c:v>6.4819500000000002E-2</c:v>
                </c:pt>
                <c:pt idx="101">
                  <c:v>5.5294799999999998E-2</c:v>
                </c:pt>
                <c:pt idx="102">
                  <c:v>2.8403399999999999E-2</c:v>
                </c:pt>
                <c:pt idx="103">
                  <c:v>0.53041199999999999</c:v>
                </c:pt>
                <c:pt idx="104">
                  <c:v>0.2407292</c:v>
                </c:pt>
                <c:pt idx="105">
                  <c:v>0.22662009999999999</c:v>
                </c:pt>
                <c:pt idx="106">
                  <c:v>0.20997779999999999</c:v>
                </c:pt>
                <c:pt idx="107">
                  <c:v>0.14607220000000001</c:v>
                </c:pt>
                <c:pt idx="108">
                  <c:v>6.7672800000000005E-2</c:v>
                </c:pt>
                <c:pt idx="109">
                  <c:v>5.3180400000000003E-2</c:v>
                </c:pt>
                <c:pt idx="110">
                  <c:v>4.7024200000000002E-2</c:v>
                </c:pt>
                <c:pt idx="111">
                  <c:v>3.9883200000000001E-2</c:v>
                </c:pt>
                <c:pt idx="112">
                  <c:v>0.39380720000000002</c:v>
                </c:pt>
                <c:pt idx="113">
                  <c:v>0.31918099999999999</c:v>
                </c:pt>
                <c:pt idx="114">
                  <c:v>0.1747696</c:v>
                </c:pt>
                <c:pt idx="115">
                  <c:v>0.1341494</c:v>
                </c:pt>
                <c:pt idx="116">
                  <c:v>0.12880920000000001</c:v>
                </c:pt>
                <c:pt idx="117">
                  <c:v>8.9444800000000005E-2</c:v>
                </c:pt>
                <c:pt idx="118">
                  <c:v>4.4202600000000002E-2</c:v>
                </c:pt>
                <c:pt idx="119">
                  <c:v>1.4732529999999999</c:v>
                </c:pt>
                <c:pt idx="120">
                  <c:v>1.405961</c:v>
                </c:pt>
                <c:pt idx="121">
                  <c:v>0.69152849999999999</c:v>
                </c:pt>
                <c:pt idx="122">
                  <c:v>0.1443112</c:v>
                </c:pt>
                <c:pt idx="123">
                  <c:v>3.2468499999999998</c:v>
                </c:pt>
                <c:pt idx="124">
                  <c:v>2.2588889999999999</c:v>
                </c:pt>
                <c:pt idx="125">
                  <c:v>2.105855</c:v>
                </c:pt>
                <c:pt idx="126">
                  <c:v>1.428005</c:v>
                </c:pt>
                <c:pt idx="127">
                  <c:v>0.33838550000000001</c:v>
                </c:pt>
                <c:pt idx="128">
                  <c:v>0.49564599999999998</c:v>
                </c:pt>
                <c:pt idx="129">
                  <c:v>0.43649719999999997</c:v>
                </c:pt>
                <c:pt idx="130">
                  <c:v>6.1777499999999999E-2</c:v>
                </c:pt>
                <c:pt idx="131">
                  <c:v>1.5063E-2</c:v>
                </c:pt>
                <c:pt idx="132">
                  <c:v>0.121144</c:v>
                </c:pt>
                <c:pt idx="133">
                  <c:v>6.4548300000000003E-2</c:v>
                </c:pt>
                <c:pt idx="134">
                  <c:v>5.1254500000000001E-2</c:v>
                </c:pt>
                <c:pt idx="135">
                  <c:v>4.2749000000000002E-2</c:v>
                </c:pt>
                <c:pt idx="136">
                  <c:v>0.19325629999999999</c:v>
                </c:pt>
                <c:pt idx="137">
                  <c:v>0.1335208</c:v>
                </c:pt>
                <c:pt idx="138">
                  <c:v>9.5273800000000006E-2</c:v>
                </c:pt>
                <c:pt idx="139">
                  <c:v>8.1060699999999999E-2</c:v>
                </c:pt>
                <c:pt idx="140">
                  <c:v>7.0291500000000007E-2</c:v>
                </c:pt>
                <c:pt idx="141">
                  <c:v>0.1139587</c:v>
                </c:pt>
                <c:pt idx="142">
                  <c:v>0.11372160000000001</c:v>
                </c:pt>
                <c:pt idx="143">
                  <c:v>8.8715299999999997E-2</c:v>
                </c:pt>
                <c:pt idx="144">
                  <c:v>7.9124299999999995E-2</c:v>
                </c:pt>
                <c:pt idx="145">
                  <c:v>3.8993399999999998E-2</c:v>
                </c:pt>
                <c:pt idx="146">
                  <c:v>0.75615880000000002</c:v>
                </c:pt>
                <c:pt idx="147">
                  <c:v>0.24973819999999999</c:v>
                </c:pt>
                <c:pt idx="148">
                  <c:v>9.6022499999999997E-2</c:v>
                </c:pt>
                <c:pt idx="149">
                  <c:v>5.0541999999999997E-2</c:v>
                </c:pt>
                <c:pt idx="150">
                  <c:v>3.8912000000000002E-2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1A71-4621-9C71-41C2B2C3A486}"/>
            </c:ext>
          </c:extLst>
        </c:ser>
        <c:ser>
          <c:idx val="0"/>
          <c:order val="2"/>
          <c:tx>
            <c:strRef>
              <c:f>Sheet1!$Q$1</c:f>
              <c:strCache>
                <c:ptCount val="1"/>
                <c:pt idx="0">
                  <c:v>ROE_listed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invertIfNegative val="0"/>
          <c:dPt>
            <c:idx val="16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1-21AF-4863-84A5-74B1B99B9E41}"/>
              </c:ext>
            </c:extLst>
          </c:dPt>
          <c:dPt>
            <c:idx val="17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2-21AF-4863-84A5-74B1B99B9E41}"/>
              </c:ext>
            </c:extLst>
          </c:dPt>
          <c:dPt>
            <c:idx val="18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D-21AF-4863-84A5-74B1B99B9E41}"/>
              </c:ext>
            </c:extLst>
          </c:dPt>
          <c:dPt>
            <c:idx val="20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E-21AF-4863-84A5-74B1B99B9E41}"/>
              </c:ext>
            </c:extLst>
          </c:dPt>
          <c:dPt>
            <c:idx val="124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D-21AF-4863-84A5-74B1B99B9E41}"/>
              </c:ext>
            </c:extLst>
          </c:dPt>
          <c:dPt>
            <c:idx val="125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E-21AF-4863-84A5-74B1B99B9E41}"/>
              </c:ext>
            </c:extLst>
          </c:dPt>
          <c:xVal>
            <c:numRef>
              <c:f>Sheet1!$Q$2:$Q$294</c:f>
              <c:numCache>
                <c:formatCode>General</c:formatCode>
                <c:ptCount val="293"/>
                <c:pt idx="0">
                  <c:v>15.98292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10.880369999999999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14.988720000000001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15.622159999999999</c:v>
                </c:pt>
                <c:pt idx="15">
                  <c:v>11.49832</c:v>
                </c:pt>
                <c:pt idx="16">
                  <c:v>12.62862</c:v>
                </c:pt>
                <c:pt idx="17">
                  <c:v>16.114879999999999</c:v>
                </c:pt>
                <c:pt idx="18">
                  <c:v>11.13822</c:v>
                </c:pt>
                <c:pt idx="19">
                  <c:v>11.524290000000001</c:v>
                </c:pt>
                <c:pt idx="20">
                  <c:v>11.499029999999999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7.195557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15.54702</c:v>
                </c:pt>
                <c:pt idx="40">
                  <c:v>1.684734</c:v>
                </c:pt>
                <c:pt idx="41">
                  <c:v>6.2647570000000004</c:v>
                </c:pt>
                <c:pt idx="42">
                  <c:v>-99</c:v>
                </c:pt>
                <c:pt idx="43">
                  <c:v>8.9222350000000006</c:v>
                </c:pt>
                <c:pt idx="44">
                  <c:v>9.7937410000000007</c:v>
                </c:pt>
                <c:pt idx="45">
                  <c:v>-99</c:v>
                </c:pt>
                <c:pt idx="46">
                  <c:v>-99</c:v>
                </c:pt>
                <c:pt idx="47">
                  <c:v>15.11234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5.1873810000000002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12.272650000000001</c:v>
                </c:pt>
                <c:pt idx="58">
                  <c:v>-99</c:v>
                </c:pt>
                <c:pt idx="59">
                  <c:v>10.270630000000001</c:v>
                </c:pt>
                <c:pt idx="60">
                  <c:v>16.102830000000001</c:v>
                </c:pt>
                <c:pt idx="61">
                  <c:v>-99</c:v>
                </c:pt>
                <c:pt idx="62">
                  <c:v>10.546150000000001</c:v>
                </c:pt>
                <c:pt idx="63">
                  <c:v>-99</c:v>
                </c:pt>
                <c:pt idx="64">
                  <c:v>-99</c:v>
                </c:pt>
                <c:pt idx="65">
                  <c:v>10.44285</c:v>
                </c:pt>
                <c:pt idx="66">
                  <c:v>-99</c:v>
                </c:pt>
                <c:pt idx="67">
                  <c:v>8.7447800000000004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12.3232</c:v>
                </c:pt>
                <c:pt idx="74">
                  <c:v>-99</c:v>
                </c:pt>
                <c:pt idx="75">
                  <c:v>6.3085870000000002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8.5885859999999994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8.0718130000000006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9.5613770000000002</c:v>
                </c:pt>
                <c:pt idx="91">
                  <c:v>-99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6.6893419999999999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7.0017969999999998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7.7259669999999998</c:v>
                </c:pt>
                <c:pt idx="104">
                  <c:v>11.9236</c:v>
                </c:pt>
                <c:pt idx="105">
                  <c:v>6.6984320000000004</c:v>
                </c:pt>
                <c:pt idx="106">
                  <c:v>9.2189139999999998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12.96658</c:v>
                </c:pt>
                <c:pt idx="113">
                  <c:v>8.2314849999999993</c:v>
                </c:pt>
                <c:pt idx="114">
                  <c:v>9.6835970000000007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8.9450070000000004</c:v>
                </c:pt>
                <c:pt idx="119">
                  <c:v>-6.9871540000000003</c:v>
                </c:pt>
                <c:pt idx="120">
                  <c:v>12.525510000000001</c:v>
                </c:pt>
                <c:pt idx="121">
                  <c:v>-13.03392</c:v>
                </c:pt>
                <c:pt idx="122">
                  <c:v>3.3918110000000001</c:v>
                </c:pt>
                <c:pt idx="123">
                  <c:v>7.7108559999999997</c:v>
                </c:pt>
                <c:pt idx="124">
                  <c:v>8.7798999999999996</c:v>
                </c:pt>
                <c:pt idx="125">
                  <c:v>10.77769</c:v>
                </c:pt>
                <c:pt idx="126">
                  <c:v>-99</c:v>
                </c:pt>
                <c:pt idx="127">
                  <c:v>-99</c:v>
                </c:pt>
                <c:pt idx="128">
                  <c:v>6.2951449999999998</c:v>
                </c:pt>
                <c:pt idx="129">
                  <c:v>-99</c:v>
                </c:pt>
                <c:pt idx="130">
                  <c:v>-99</c:v>
                </c:pt>
                <c:pt idx="131">
                  <c:v>-99</c:v>
                </c:pt>
                <c:pt idx="132">
                  <c:v>7.0033120000000002</c:v>
                </c:pt>
                <c:pt idx="133">
                  <c:v>13.1678</c:v>
                </c:pt>
                <c:pt idx="134">
                  <c:v>9.3564100000000003</c:v>
                </c:pt>
                <c:pt idx="135">
                  <c:v>9.3366959999999999</c:v>
                </c:pt>
                <c:pt idx="136">
                  <c:v>-99</c:v>
                </c:pt>
                <c:pt idx="137">
                  <c:v>-99</c:v>
                </c:pt>
                <c:pt idx="138">
                  <c:v>12.00727</c:v>
                </c:pt>
                <c:pt idx="139">
                  <c:v>-99</c:v>
                </c:pt>
                <c:pt idx="140">
                  <c:v>9.4388679999999994</c:v>
                </c:pt>
                <c:pt idx="141">
                  <c:v>-99</c:v>
                </c:pt>
                <c:pt idx="142">
                  <c:v>-99</c:v>
                </c:pt>
                <c:pt idx="143">
                  <c:v>-99</c:v>
                </c:pt>
                <c:pt idx="144">
                  <c:v>-99</c:v>
                </c:pt>
                <c:pt idx="145">
                  <c:v>-99</c:v>
                </c:pt>
                <c:pt idx="146">
                  <c:v>9.7886729999999993</c:v>
                </c:pt>
                <c:pt idx="147">
                  <c:v>-99</c:v>
                </c:pt>
                <c:pt idx="148">
                  <c:v>-99</c:v>
                </c:pt>
                <c:pt idx="149">
                  <c:v>-99</c:v>
                </c:pt>
                <c:pt idx="150">
                  <c:v>12.528510000000001</c:v>
                </c:pt>
              </c:numCache>
            </c:numRef>
          </c:xVal>
          <c:yVal>
            <c:numRef>
              <c:f>Sheet1!$F$2:$F$294</c:f>
              <c:numCache>
                <c:formatCode>General</c:formatCode>
                <c:ptCount val="293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24</c:v>
                </c:pt>
                <c:pt idx="9">
                  <c:v>24</c:v>
                </c:pt>
                <c:pt idx="10">
                  <c:v>24</c:v>
                </c:pt>
                <c:pt idx="11">
                  <c:v>24</c:v>
                </c:pt>
                <c:pt idx="12">
                  <c:v>24</c:v>
                </c:pt>
                <c:pt idx="13">
                  <c:v>23</c:v>
                </c:pt>
                <c:pt idx="14">
                  <c:v>23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23</c:v>
                </c:pt>
                <c:pt idx="21">
                  <c:v>22</c:v>
                </c:pt>
                <c:pt idx="22">
                  <c:v>22</c:v>
                </c:pt>
                <c:pt idx="23">
                  <c:v>22</c:v>
                </c:pt>
                <c:pt idx="24">
                  <c:v>22</c:v>
                </c:pt>
                <c:pt idx="25">
                  <c:v>22</c:v>
                </c:pt>
                <c:pt idx="26">
                  <c:v>22</c:v>
                </c:pt>
                <c:pt idx="27">
                  <c:v>21</c:v>
                </c:pt>
                <c:pt idx="28">
                  <c:v>21</c:v>
                </c:pt>
                <c:pt idx="29">
                  <c:v>21</c:v>
                </c:pt>
                <c:pt idx="30">
                  <c:v>21</c:v>
                </c:pt>
                <c:pt idx="31">
                  <c:v>21</c:v>
                </c:pt>
                <c:pt idx="32">
                  <c:v>21</c:v>
                </c:pt>
                <c:pt idx="33">
                  <c:v>21</c:v>
                </c:pt>
                <c:pt idx="34">
                  <c:v>21</c:v>
                </c:pt>
                <c:pt idx="35">
                  <c:v>21</c:v>
                </c:pt>
                <c:pt idx="36">
                  <c:v>21</c:v>
                </c:pt>
                <c:pt idx="37">
                  <c:v>21</c:v>
                </c:pt>
                <c:pt idx="38">
                  <c:v>21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19</c:v>
                </c:pt>
                <c:pt idx="47">
                  <c:v>19</c:v>
                </c:pt>
                <c:pt idx="48">
                  <c:v>19</c:v>
                </c:pt>
                <c:pt idx="49">
                  <c:v>19</c:v>
                </c:pt>
                <c:pt idx="50">
                  <c:v>19</c:v>
                </c:pt>
                <c:pt idx="51">
                  <c:v>18</c:v>
                </c:pt>
                <c:pt idx="52">
                  <c:v>18</c:v>
                </c:pt>
                <c:pt idx="53">
                  <c:v>18</c:v>
                </c:pt>
                <c:pt idx="54">
                  <c:v>18</c:v>
                </c:pt>
                <c:pt idx="55">
                  <c:v>17</c:v>
                </c:pt>
                <c:pt idx="56">
                  <c:v>17</c:v>
                </c:pt>
                <c:pt idx="57">
                  <c:v>17</c:v>
                </c:pt>
                <c:pt idx="58">
                  <c:v>17</c:v>
                </c:pt>
                <c:pt idx="59">
                  <c:v>16</c:v>
                </c:pt>
                <c:pt idx="60">
                  <c:v>16</c:v>
                </c:pt>
                <c:pt idx="61">
                  <c:v>16</c:v>
                </c:pt>
                <c:pt idx="62">
                  <c:v>16</c:v>
                </c:pt>
                <c:pt idx="63">
                  <c:v>16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15</c:v>
                </c:pt>
                <c:pt idx="68">
                  <c:v>15</c:v>
                </c:pt>
                <c:pt idx="69">
                  <c:v>15</c:v>
                </c:pt>
                <c:pt idx="70">
                  <c:v>15</c:v>
                </c:pt>
                <c:pt idx="71">
                  <c:v>15</c:v>
                </c:pt>
                <c:pt idx="72">
                  <c:v>15</c:v>
                </c:pt>
                <c:pt idx="73">
                  <c:v>15</c:v>
                </c:pt>
                <c:pt idx="74">
                  <c:v>14</c:v>
                </c:pt>
                <c:pt idx="75">
                  <c:v>14</c:v>
                </c:pt>
                <c:pt idx="76">
                  <c:v>14</c:v>
                </c:pt>
                <c:pt idx="77">
                  <c:v>14</c:v>
                </c:pt>
                <c:pt idx="78">
                  <c:v>14</c:v>
                </c:pt>
                <c:pt idx="79">
                  <c:v>14</c:v>
                </c:pt>
                <c:pt idx="80">
                  <c:v>14</c:v>
                </c:pt>
                <c:pt idx="81">
                  <c:v>14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13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5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</c:numCache>
            </c:numRef>
          </c:yVal>
          <c:bubbleSize>
            <c:numRef>
              <c:f>Sheet1!$O$2:$O$294</c:f>
              <c:numCache>
                <c:formatCode>General</c:formatCode>
                <c:ptCount val="293"/>
                <c:pt idx="0">
                  <c:v>1.913006</c:v>
                </c:pt>
                <c:pt idx="1">
                  <c:v>1.5371630000000001</c:v>
                </c:pt>
                <c:pt idx="2">
                  <c:v>1.0430120000000001</c:v>
                </c:pt>
                <c:pt idx="3">
                  <c:v>0.21879850000000001</c:v>
                </c:pt>
                <c:pt idx="4">
                  <c:v>0.1180857</c:v>
                </c:pt>
                <c:pt idx="5">
                  <c:v>6.6393999999999995E-2</c:v>
                </c:pt>
                <c:pt idx="6">
                  <c:v>3.2287000000000003E-2</c:v>
                </c:pt>
                <c:pt idx="7">
                  <c:v>1.4024999999999999E-2</c:v>
                </c:pt>
                <c:pt idx="8">
                  <c:v>5.5105599999999998E-2</c:v>
                </c:pt>
                <c:pt idx="9">
                  <c:v>3.00337E-2</c:v>
                </c:pt>
                <c:pt idx="10">
                  <c:v>2.37863E-2</c:v>
                </c:pt>
                <c:pt idx="11">
                  <c:v>1.6768999999999999E-2</c:v>
                </c:pt>
                <c:pt idx="12">
                  <c:v>1.3202999999999999E-2</c:v>
                </c:pt>
                <c:pt idx="13">
                  <c:v>2.0208650000000001</c:v>
                </c:pt>
                <c:pt idx="14">
                  <c:v>1.5036119999999999</c:v>
                </c:pt>
                <c:pt idx="15">
                  <c:v>1.0037240000000001</c:v>
                </c:pt>
                <c:pt idx="16">
                  <c:v>0.94952519999999996</c:v>
                </c:pt>
                <c:pt idx="17">
                  <c:v>0.35437269999999998</c:v>
                </c:pt>
                <c:pt idx="18">
                  <c:v>0.228134</c:v>
                </c:pt>
                <c:pt idx="19">
                  <c:v>0.15491379999999999</c:v>
                </c:pt>
                <c:pt idx="20">
                  <c:v>0.140184</c:v>
                </c:pt>
                <c:pt idx="21">
                  <c:v>0.2555385</c:v>
                </c:pt>
                <c:pt idx="22">
                  <c:v>9.4851699999999997E-2</c:v>
                </c:pt>
                <c:pt idx="23">
                  <c:v>5.7001200000000002E-2</c:v>
                </c:pt>
                <c:pt idx="24">
                  <c:v>1.6288799999999999E-2</c:v>
                </c:pt>
                <c:pt idx="25">
                  <c:v>1.3469999999999999E-2</c:v>
                </c:pt>
                <c:pt idx="26">
                  <c:v>1.11165E-2</c:v>
                </c:pt>
                <c:pt idx="27">
                  <c:v>1.552948</c:v>
                </c:pt>
                <c:pt idx="28">
                  <c:v>1.3830960000000001</c:v>
                </c:pt>
                <c:pt idx="29">
                  <c:v>0.92847360000000001</c:v>
                </c:pt>
                <c:pt idx="30">
                  <c:v>0.56344340000000004</c:v>
                </c:pt>
                <c:pt idx="31">
                  <c:v>0.3199166</c:v>
                </c:pt>
                <c:pt idx="32">
                  <c:v>0.21149999999999999</c:v>
                </c:pt>
                <c:pt idx="33">
                  <c:v>0.15755720000000001</c:v>
                </c:pt>
                <c:pt idx="34">
                  <c:v>5.6875200000000001E-2</c:v>
                </c:pt>
                <c:pt idx="35">
                  <c:v>5.4483700000000003E-2</c:v>
                </c:pt>
                <c:pt idx="36">
                  <c:v>4.2730600000000001E-2</c:v>
                </c:pt>
                <c:pt idx="37">
                  <c:v>3.6399500000000001E-2</c:v>
                </c:pt>
                <c:pt idx="38">
                  <c:v>3.0547000000000001E-2</c:v>
                </c:pt>
                <c:pt idx="39">
                  <c:v>0.54539179999999998</c:v>
                </c:pt>
                <c:pt idx="40">
                  <c:v>0.26470440000000001</c:v>
                </c:pt>
                <c:pt idx="41">
                  <c:v>0.15725</c:v>
                </c:pt>
                <c:pt idx="42">
                  <c:v>8.7524599999999994E-2</c:v>
                </c:pt>
                <c:pt idx="43">
                  <c:v>5.1208900000000002E-2</c:v>
                </c:pt>
                <c:pt idx="44">
                  <c:v>4.8714399999999998E-2</c:v>
                </c:pt>
                <c:pt idx="45">
                  <c:v>2.4570000000000002E-2</c:v>
                </c:pt>
                <c:pt idx="46">
                  <c:v>0.31186469999999999</c:v>
                </c:pt>
                <c:pt idx="47">
                  <c:v>0.19233510000000001</c:v>
                </c:pt>
                <c:pt idx="48">
                  <c:v>0.16986280000000001</c:v>
                </c:pt>
                <c:pt idx="49">
                  <c:v>0.12250419999999999</c:v>
                </c:pt>
                <c:pt idx="50">
                  <c:v>8.9379999999999998E-3</c:v>
                </c:pt>
                <c:pt idx="51">
                  <c:v>0.42134969999999999</c:v>
                </c:pt>
                <c:pt idx="52">
                  <c:v>0.2099888</c:v>
                </c:pt>
                <c:pt idx="53">
                  <c:v>0.12947330000000001</c:v>
                </c:pt>
                <c:pt idx="54">
                  <c:v>7.9274300000000006E-2</c:v>
                </c:pt>
                <c:pt idx="55">
                  <c:v>6.8129499999999996E-2</c:v>
                </c:pt>
                <c:pt idx="56">
                  <c:v>6.6591999999999998E-2</c:v>
                </c:pt>
                <c:pt idx="57">
                  <c:v>4.4860999999999998E-2</c:v>
                </c:pt>
                <c:pt idx="58">
                  <c:v>2.4787500000000001E-2</c:v>
                </c:pt>
                <c:pt idx="59">
                  <c:v>1.0637620000000001</c:v>
                </c:pt>
                <c:pt idx="60">
                  <c:v>0.1422785</c:v>
                </c:pt>
                <c:pt idx="61">
                  <c:v>0.1061834</c:v>
                </c:pt>
                <c:pt idx="62">
                  <c:v>7.6060600000000006E-2</c:v>
                </c:pt>
                <c:pt idx="63">
                  <c:v>6.1970200000000003E-2</c:v>
                </c:pt>
                <c:pt idx="64">
                  <c:v>4.616E-2</c:v>
                </c:pt>
                <c:pt idx="65">
                  <c:v>3.05659E-2</c:v>
                </c:pt>
                <c:pt idx="66">
                  <c:v>1.388E-2</c:v>
                </c:pt>
                <c:pt idx="67">
                  <c:v>0.99400829999999996</c:v>
                </c:pt>
                <c:pt idx="68">
                  <c:v>0.66598159999999995</c:v>
                </c:pt>
                <c:pt idx="69">
                  <c:v>0.29055530000000002</c:v>
                </c:pt>
                <c:pt idx="70">
                  <c:v>0.28694799999999998</c:v>
                </c:pt>
                <c:pt idx="71">
                  <c:v>0.2338915</c:v>
                </c:pt>
                <c:pt idx="72">
                  <c:v>0.13514699999999999</c:v>
                </c:pt>
                <c:pt idx="73">
                  <c:v>9.0227500000000002E-2</c:v>
                </c:pt>
                <c:pt idx="74">
                  <c:v>0.1302547</c:v>
                </c:pt>
                <c:pt idx="75">
                  <c:v>0.1232002</c:v>
                </c:pt>
                <c:pt idx="76">
                  <c:v>0.1095927</c:v>
                </c:pt>
                <c:pt idx="77">
                  <c:v>9.4793799999999998E-2</c:v>
                </c:pt>
                <c:pt idx="78">
                  <c:v>8.6067000000000005E-2</c:v>
                </c:pt>
                <c:pt idx="79">
                  <c:v>3.3308999999999998E-2</c:v>
                </c:pt>
                <c:pt idx="80">
                  <c:v>2.27282E-2</c:v>
                </c:pt>
                <c:pt idx="81">
                  <c:v>1.4945E-2</c:v>
                </c:pt>
                <c:pt idx="82">
                  <c:v>0.1676222</c:v>
                </c:pt>
                <c:pt idx="83">
                  <c:v>3.4175200000000003E-2</c:v>
                </c:pt>
                <c:pt idx="84">
                  <c:v>2.5472000000000002E-2</c:v>
                </c:pt>
                <c:pt idx="85">
                  <c:v>7.4821999999999996E-3</c:v>
                </c:pt>
                <c:pt idx="86">
                  <c:v>0.2404297</c:v>
                </c:pt>
                <c:pt idx="87">
                  <c:v>0.1109516</c:v>
                </c:pt>
                <c:pt idx="88">
                  <c:v>0.1064775</c:v>
                </c:pt>
                <c:pt idx="89">
                  <c:v>3.9640300000000003E-2</c:v>
                </c:pt>
                <c:pt idx="90">
                  <c:v>0.43255379999999999</c:v>
                </c:pt>
                <c:pt idx="91">
                  <c:v>0.23898459999999999</c:v>
                </c:pt>
                <c:pt idx="92">
                  <c:v>7.6867000000000005E-2</c:v>
                </c:pt>
                <c:pt idx="93">
                  <c:v>8.9557000000000005E-3</c:v>
                </c:pt>
                <c:pt idx="94">
                  <c:v>0.76792479999999996</c:v>
                </c:pt>
                <c:pt idx="95">
                  <c:v>0.61427960000000004</c:v>
                </c:pt>
                <c:pt idx="96">
                  <c:v>0.21910479999999999</c:v>
                </c:pt>
                <c:pt idx="97">
                  <c:v>0.21213960000000001</c:v>
                </c:pt>
                <c:pt idx="98">
                  <c:v>0.1784858</c:v>
                </c:pt>
                <c:pt idx="99">
                  <c:v>0.1165192</c:v>
                </c:pt>
                <c:pt idx="100">
                  <c:v>6.4819500000000002E-2</c:v>
                </c:pt>
                <c:pt idx="101">
                  <c:v>5.5294799999999998E-2</c:v>
                </c:pt>
                <c:pt idx="102">
                  <c:v>2.8403399999999999E-2</c:v>
                </c:pt>
                <c:pt idx="103">
                  <c:v>0.53041199999999999</c:v>
                </c:pt>
                <c:pt idx="104">
                  <c:v>0.2407292</c:v>
                </c:pt>
                <c:pt idx="105">
                  <c:v>0.22662009999999999</c:v>
                </c:pt>
                <c:pt idx="106">
                  <c:v>0.20997779999999999</c:v>
                </c:pt>
                <c:pt idx="107">
                  <c:v>0.14607220000000001</c:v>
                </c:pt>
                <c:pt idx="108">
                  <c:v>6.7672800000000005E-2</c:v>
                </c:pt>
                <c:pt idx="109">
                  <c:v>5.3180400000000003E-2</c:v>
                </c:pt>
                <c:pt idx="110">
                  <c:v>4.7024200000000002E-2</c:v>
                </c:pt>
                <c:pt idx="111">
                  <c:v>3.9883200000000001E-2</c:v>
                </c:pt>
                <c:pt idx="112">
                  <c:v>0.39380720000000002</c:v>
                </c:pt>
                <c:pt idx="113">
                  <c:v>0.31918099999999999</c:v>
                </c:pt>
                <c:pt idx="114">
                  <c:v>0.1747696</c:v>
                </c:pt>
                <c:pt idx="115">
                  <c:v>0.1341494</c:v>
                </c:pt>
                <c:pt idx="116">
                  <c:v>0.12880920000000001</c:v>
                </c:pt>
                <c:pt idx="117">
                  <c:v>8.9444800000000005E-2</c:v>
                </c:pt>
                <c:pt idx="118">
                  <c:v>4.4202600000000002E-2</c:v>
                </c:pt>
                <c:pt idx="119">
                  <c:v>1.4732529999999999</c:v>
                </c:pt>
                <c:pt idx="120">
                  <c:v>1.405961</c:v>
                </c:pt>
                <c:pt idx="121">
                  <c:v>0.69152849999999999</c:v>
                </c:pt>
                <c:pt idx="122">
                  <c:v>0.1443112</c:v>
                </c:pt>
                <c:pt idx="123">
                  <c:v>3.2468499999999998</c:v>
                </c:pt>
                <c:pt idx="124">
                  <c:v>2.2588889999999999</c:v>
                </c:pt>
                <c:pt idx="125">
                  <c:v>2.105855</c:v>
                </c:pt>
                <c:pt idx="126">
                  <c:v>1.428005</c:v>
                </c:pt>
                <c:pt idx="127">
                  <c:v>0.33838550000000001</c:v>
                </c:pt>
                <c:pt idx="128">
                  <c:v>0.49564599999999998</c:v>
                </c:pt>
                <c:pt idx="129">
                  <c:v>0.43649719999999997</c:v>
                </c:pt>
                <c:pt idx="130">
                  <c:v>6.1777499999999999E-2</c:v>
                </c:pt>
                <c:pt idx="131">
                  <c:v>1.5063E-2</c:v>
                </c:pt>
                <c:pt idx="132">
                  <c:v>0.121144</c:v>
                </c:pt>
                <c:pt idx="133">
                  <c:v>6.4548300000000003E-2</c:v>
                </c:pt>
                <c:pt idx="134">
                  <c:v>5.1254500000000001E-2</c:v>
                </c:pt>
                <c:pt idx="135">
                  <c:v>4.2749000000000002E-2</c:v>
                </c:pt>
                <c:pt idx="136">
                  <c:v>0.19325629999999999</c:v>
                </c:pt>
                <c:pt idx="137">
                  <c:v>0.1335208</c:v>
                </c:pt>
                <c:pt idx="138">
                  <c:v>9.5273800000000006E-2</c:v>
                </c:pt>
                <c:pt idx="139">
                  <c:v>8.1060699999999999E-2</c:v>
                </c:pt>
                <c:pt idx="140">
                  <c:v>7.0291500000000007E-2</c:v>
                </c:pt>
                <c:pt idx="141">
                  <c:v>0.1139587</c:v>
                </c:pt>
                <c:pt idx="142">
                  <c:v>0.11372160000000001</c:v>
                </c:pt>
                <c:pt idx="143">
                  <c:v>8.8715299999999997E-2</c:v>
                </c:pt>
                <c:pt idx="144">
                  <c:v>7.9124299999999995E-2</c:v>
                </c:pt>
                <c:pt idx="145">
                  <c:v>3.8993399999999998E-2</c:v>
                </c:pt>
                <c:pt idx="146">
                  <c:v>0.75615880000000002</c:v>
                </c:pt>
                <c:pt idx="147">
                  <c:v>0.24973819999999999</c:v>
                </c:pt>
                <c:pt idx="148">
                  <c:v>9.6022499999999997E-2</c:v>
                </c:pt>
                <c:pt idx="149">
                  <c:v>5.0541999999999997E-2</c:v>
                </c:pt>
                <c:pt idx="150">
                  <c:v>3.8912000000000002E-2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1A71-4621-9C71-41C2B2C3A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5"/>
        <c:showNegBubbles val="0"/>
        <c:axId val="331915264"/>
        <c:axId val="331917184"/>
      </c:bubbleChart>
      <c:valAx>
        <c:axId val="331915264"/>
        <c:scaling>
          <c:orientation val="minMax"/>
          <c:max val="32"/>
          <c:min val="-3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 w="12700"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17184"/>
        <c:crosses val="autoZero"/>
        <c:crossBetween val="midCat"/>
        <c:majorUnit val="10"/>
      </c:valAx>
      <c:valAx>
        <c:axId val="331917184"/>
        <c:scaling>
          <c:orientation val="minMax"/>
          <c:max val="25.5"/>
          <c:min val="0.5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9525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anzsic4_name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Petroleum Prod. Whl.</c:v>
                </c:pt>
                <c:pt idx="1">
                  <c:v>Pre-packaged Food Whl.</c:v>
                </c:pt>
                <c:pt idx="2">
                  <c:v>Health Insurance</c:v>
                </c:pt>
                <c:pt idx="3">
                  <c:v>Catering Services</c:v>
                </c:pt>
                <c:pt idx="4">
                  <c:v>Metal and Mineral Whl.</c:v>
                </c:pt>
                <c:pt idx="5">
                  <c:v>Travel Services</c:v>
                </c:pt>
                <c:pt idx="6">
                  <c:v>Chem. Product Whl.</c:v>
                </c:pt>
                <c:pt idx="7">
                  <c:v>Serv. to Water Transport</c:v>
                </c:pt>
                <c:pt idx="8">
                  <c:v>Fruit and Vegetable Whl.</c:v>
                </c:pt>
                <c:pt idx="9">
                  <c:v>Domestic Appliance Rtl.</c:v>
                </c:pt>
                <c:pt idx="10">
                  <c:v>Port Operators</c:v>
                </c:pt>
                <c:pt idx="11">
                  <c:v>Cosmetics and Toiletry Whl.</c:v>
                </c:pt>
                <c:pt idx="12">
                  <c:v>Delivery Services</c:v>
                </c:pt>
                <c:pt idx="13">
                  <c:v>Freight Forwarding</c:v>
                </c:pt>
                <c:pt idx="14">
                  <c:v>General Line Grocery Whl.</c:v>
                </c:pt>
                <c:pt idx="15">
                  <c:v>Ind. Mach. Whl.</c:v>
                </c:pt>
                <c:pt idx="16">
                  <c:v>Advertising Agencies</c:v>
                </c:pt>
                <c:pt idx="17">
                  <c:v>Passenger Car Rental</c:v>
                </c:pt>
                <c:pt idx="18">
                  <c:v>Free-to-Air TV                          </c:v>
                </c:pt>
                <c:pt idx="19">
                  <c:v>Electricity Transmission</c:v>
                </c:pt>
                <c:pt idx="20">
                  <c:v>General Warehousing</c:v>
                </c:pt>
                <c:pt idx="21">
                  <c:v>Sports Administrative Services</c:v>
                </c:pt>
                <c:pt idx="22">
                  <c:v>Household Appliance Whl.</c:v>
                </c:pt>
                <c:pt idx="23">
                  <c:v>Wooden Strl. Cmpt. Mfg.</c:v>
                </c:pt>
                <c:pt idx="24">
                  <c:v>Furniture Retailing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scatterChart>
        <c:scatterStyle val="lineMarker"/>
        <c:varyColors val="0"/>
        <c:ser>
          <c:idx val="1"/>
          <c:order val="1"/>
          <c:tx>
            <c:v>Avg. ROE</c:v>
          </c:tx>
          <c:spPr>
            <a:ln w="28575">
              <a:noFill/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xVal>
            <c:numRef>
              <c:f>Sheet1!$D$2:$D$26</c:f>
              <c:numCache>
                <c:formatCode>General</c:formatCode>
                <c:ptCount val="25"/>
                <c:pt idx="0">
                  <c:v>14.76545</c:v>
                </c:pt>
                <c:pt idx="1">
                  <c:v>15.18295</c:v>
                </c:pt>
                <c:pt idx="2">
                  <c:v>14.37936</c:v>
                </c:pt>
                <c:pt idx="3">
                  <c:v>14.15165</c:v>
                </c:pt>
                <c:pt idx="4">
                  <c:v>12.603020000000001</c:v>
                </c:pt>
                <c:pt idx="5">
                  <c:v>10.556089999999999</c:v>
                </c:pt>
                <c:pt idx="6">
                  <c:v>12.45796</c:v>
                </c:pt>
                <c:pt idx="7">
                  <c:v>9.5611999999999995</c:v>
                </c:pt>
                <c:pt idx="8">
                  <c:v>11.96415</c:v>
                </c:pt>
                <c:pt idx="9">
                  <c:v>10.73826</c:v>
                </c:pt>
                <c:pt idx="10">
                  <c:v>10.899699999999999</c:v>
                </c:pt>
                <c:pt idx="11">
                  <c:v>10.072050000000001</c:v>
                </c:pt>
                <c:pt idx="12">
                  <c:v>10.35426</c:v>
                </c:pt>
                <c:pt idx="13">
                  <c:v>10.1092</c:v>
                </c:pt>
                <c:pt idx="14">
                  <c:v>10.5487</c:v>
                </c:pt>
                <c:pt idx="15">
                  <c:v>9.0768260000000005</c:v>
                </c:pt>
                <c:pt idx="16">
                  <c:v>9.6803869999999996</c:v>
                </c:pt>
                <c:pt idx="17">
                  <c:v>10.24587</c:v>
                </c:pt>
                <c:pt idx="18">
                  <c:v>-2.1800920000000001</c:v>
                </c:pt>
                <c:pt idx="19">
                  <c:v>9.8228100000000005</c:v>
                </c:pt>
                <c:pt idx="20">
                  <c:v>8.9062160000000006</c:v>
                </c:pt>
                <c:pt idx="21">
                  <c:v>9.2137989999999999</c:v>
                </c:pt>
                <c:pt idx="22">
                  <c:v>9.3784620000000007</c:v>
                </c:pt>
                <c:pt idx="23">
                  <c:v>9.3930790000000002</c:v>
                </c:pt>
                <c:pt idx="24">
                  <c:v>9.5154370000000004</c:v>
                </c:pt>
              </c:numCache>
            </c:numRef>
          </c:xVal>
          <c:yVal>
            <c:numRef>
              <c:f>Sheet1!$C$2:$C$26</c:f>
              <c:numCache>
                <c:formatCode>General</c:formatCode>
                <c:ptCount val="25"/>
                <c:pt idx="0">
                  <c:v>25</c:v>
                </c:pt>
                <c:pt idx="1">
                  <c:v>24</c:v>
                </c:pt>
                <c:pt idx="2">
                  <c:v>23</c:v>
                </c:pt>
                <c:pt idx="3">
                  <c:v>22</c:v>
                </c:pt>
                <c:pt idx="4">
                  <c:v>21</c:v>
                </c:pt>
                <c:pt idx="5">
                  <c:v>20</c:v>
                </c:pt>
                <c:pt idx="6">
                  <c:v>19</c:v>
                </c:pt>
                <c:pt idx="7">
                  <c:v>18</c:v>
                </c:pt>
                <c:pt idx="8">
                  <c:v>17</c:v>
                </c:pt>
                <c:pt idx="9">
                  <c:v>16</c:v>
                </c:pt>
                <c:pt idx="10">
                  <c:v>15</c:v>
                </c:pt>
                <c:pt idx="11">
                  <c:v>14</c:v>
                </c:pt>
                <c:pt idx="12">
                  <c:v>13</c:v>
                </c:pt>
                <c:pt idx="13">
                  <c:v>12</c:v>
                </c:pt>
                <c:pt idx="14">
                  <c:v>11</c:v>
                </c:pt>
                <c:pt idx="15">
                  <c:v>10</c:v>
                </c:pt>
                <c:pt idx="16">
                  <c:v>9</c:v>
                </c:pt>
                <c:pt idx="17">
                  <c:v>8</c:v>
                </c:pt>
                <c:pt idx="18">
                  <c:v>7</c:v>
                </c:pt>
                <c:pt idx="19">
                  <c:v>6</c:v>
                </c:pt>
                <c:pt idx="20">
                  <c:v>5</c:v>
                </c:pt>
                <c:pt idx="21">
                  <c:v>4</c:v>
                </c:pt>
                <c:pt idx="22">
                  <c:v>3</c:v>
                </c:pt>
                <c:pt idx="23">
                  <c:v>2</c:v>
                </c:pt>
                <c:pt idx="2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D21-4619-BB99-C6B086F16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252248"/>
        <c:axId val="737253232"/>
      </c:scatte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rgbClr val="000000"/>
            </a:solidFill>
            <a:miter lim="800000"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32"/>
          <c:min val="-30"/>
        </c:scaling>
        <c:delete val="0"/>
        <c:axPos val="b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max"/>
        <c:crossBetween val="between"/>
      </c:valAx>
      <c:valAx>
        <c:axId val="737253232"/>
        <c:scaling>
          <c:orientation val="minMax"/>
          <c:max val="25.5"/>
          <c:min val="0.5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crossAx val="737252248"/>
        <c:crossesAt val="0"/>
        <c:crossBetween val="midCat"/>
        <c:majorUnit val="1"/>
      </c:valAx>
      <c:valAx>
        <c:axId val="737252248"/>
        <c:scaling>
          <c:orientation val="minMax"/>
          <c:max val="32"/>
          <c:min val="-30"/>
        </c:scaling>
        <c:delete val="0"/>
        <c:axPos val="t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crossAx val="737253232"/>
        <c:crosses val="max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41500" y="746125"/>
            <a:ext cx="31257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4" y="4721745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81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73944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47888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121832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95776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869719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6pPr>
    <a:lvl7pPr marL="2243663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7pPr>
    <a:lvl8pPr marL="2617607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8pPr>
    <a:lvl9pPr marL="2991551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0" y="746125"/>
            <a:ext cx="3125788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Supernormal profits as a % of total revenue,</a:t>
            </a:r>
            <a:r>
              <a:rPr lang="en-AU" baseline="0" dirty="0"/>
              <a:t> industries with barriers to entry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79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0" y="746125"/>
            <a:ext cx="3125788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Supernormal profits as a % of total revenue,</a:t>
            </a:r>
            <a:r>
              <a:rPr lang="en-AU" baseline="0" dirty="0"/>
              <a:t> industries with barriers to entry, sorted by total revenue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2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0" y="746125"/>
            <a:ext cx="3125788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Industries (ANZSIC4) listed by average deviation (equity weighted) above economy-wide mean ROE (9%) – large industries (VA &gt; $3b) [21/8 – updated with new average ROE]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3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0" y="746125"/>
            <a:ext cx="3125788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Industries (ANZSIC4) listed by average deviation (equity weighted) above economy-wide mean ROE (9%) – medium industries (VA &gt; $1b, VA &lt; $3b) [21/8 – updated with new average ROE]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1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3260" y="4452979"/>
            <a:ext cx="5915136" cy="844832"/>
          </a:xfrm>
          <a:prstGeom prst="rect">
            <a:avLst/>
          </a:prstGeom>
        </p:spPr>
        <p:txBody>
          <a:bodyPr/>
          <a:lstStyle>
            <a:lvl1pPr algn="r">
              <a:defRPr sz="327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3260" y="5689442"/>
            <a:ext cx="5915136" cy="506017"/>
          </a:xfrm>
          <a:prstGeom prst="rect">
            <a:avLst/>
          </a:prstGeom>
        </p:spPr>
        <p:txBody>
          <a:bodyPr/>
          <a:lstStyle>
            <a:lvl1pPr algn="r">
              <a:defRPr sz="1961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8859" y="8655137"/>
            <a:ext cx="1861344" cy="66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44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25539" y="8655137"/>
            <a:ext cx="2526110" cy="66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44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16985" y="8655137"/>
            <a:ext cx="1861344" cy="660025"/>
          </a:xfrm>
          <a:prstGeom prst="rect">
            <a:avLst/>
          </a:prstGeom>
        </p:spPr>
        <p:txBody>
          <a:bodyPr/>
          <a:lstStyle>
            <a:lvl1pPr eaLnBrk="0" hangingPunct="0">
              <a:defRPr sz="1144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137" y="1359662"/>
            <a:ext cx="3422265" cy="149826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6836640" y="8975379"/>
            <a:ext cx="702577" cy="22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232749A-1F16-48E7-8C9C-B29AF4C40EC4}" type="slidenum">
              <a:rPr lang="en-US" sz="900" i="0" smtClean="0"/>
              <a:pPr algn="r"/>
              <a:t>‹#›</a:t>
            </a:fld>
            <a:endParaRPr lang="en-US" sz="900" i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38" y="631916"/>
            <a:ext cx="5567413" cy="639744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24" y="1491662"/>
            <a:ext cx="6959584" cy="38382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9193" y="8677139"/>
            <a:ext cx="6593963" cy="6600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826" y="759802"/>
            <a:ext cx="5567413" cy="5118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3260" y="4452979"/>
            <a:ext cx="5915136" cy="844832"/>
          </a:xfrm>
          <a:prstGeom prst="rect">
            <a:avLst/>
          </a:prstGeom>
        </p:spPr>
        <p:txBody>
          <a:bodyPr/>
          <a:lstStyle>
            <a:lvl1pPr algn="r">
              <a:defRPr sz="327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3260" y="5689442"/>
            <a:ext cx="5915136" cy="506017"/>
          </a:xfrm>
          <a:prstGeom prst="rect">
            <a:avLst/>
          </a:prstGeom>
        </p:spPr>
        <p:txBody>
          <a:bodyPr/>
          <a:lstStyle>
            <a:lvl1pPr algn="r">
              <a:defRPr sz="1961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8859" y="8655137"/>
            <a:ext cx="1861344" cy="66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44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25539" y="8655137"/>
            <a:ext cx="2526110" cy="66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44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16985" y="8655137"/>
            <a:ext cx="1861344" cy="660025"/>
          </a:xfrm>
          <a:prstGeom prst="rect">
            <a:avLst/>
          </a:prstGeom>
        </p:spPr>
        <p:txBody>
          <a:bodyPr/>
          <a:lstStyle>
            <a:lvl1pPr eaLnBrk="0" hangingPunct="0">
              <a:defRPr sz="1144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137" y="1359662"/>
            <a:ext cx="3422265" cy="14982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826" y="891051"/>
            <a:ext cx="5567413" cy="3806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809" y="1491664"/>
            <a:ext cx="6959584" cy="255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38" y="161640"/>
            <a:ext cx="5567413" cy="639744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24" y="959998"/>
            <a:ext cx="6959584" cy="38382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9193" y="8677139"/>
            <a:ext cx="6593963" cy="6600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826" y="759802"/>
            <a:ext cx="5567413" cy="5118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7364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74729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12093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49458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81" b="1">
          <a:solidFill>
            <a:schemeClr val="tx1"/>
          </a:solidFill>
          <a:latin typeface="+mn-lt"/>
          <a:ea typeface="+mn-ea"/>
          <a:cs typeface="+mn-cs"/>
        </a:defRPr>
      </a:lvl1pPr>
      <a:lvl2pPr marL="146605" indent="-145306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81">
          <a:solidFill>
            <a:schemeClr val="tx1"/>
          </a:solidFill>
          <a:latin typeface="+mn-lt"/>
          <a:ea typeface="+mn-ea"/>
        </a:defRPr>
      </a:lvl2pPr>
      <a:lvl3pPr marL="329534" indent="-181632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81">
          <a:solidFill>
            <a:schemeClr val="tx1"/>
          </a:solidFill>
          <a:latin typeface="+mn-lt"/>
          <a:ea typeface="+mn-ea"/>
        </a:defRPr>
      </a:lvl3pPr>
      <a:lvl4pPr marL="457977" indent="-116764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81">
          <a:solidFill>
            <a:schemeClr val="tx1"/>
          </a:solidFill>
          <a:latin typeface="+mn-lt"/>
          <a:ea typeface="+mn-ea"/>
        </a:defRPr>
      </a:lvl4pPr>
      <a:lvl5pPr marL="644799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5pPr>
      <a:lvl6pPr marL="1018444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6pPr>
      <a:lvl7pPr marL="1392090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7pPr>
      <a:lvl8pPr marL="1765738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8pPr>
      <a:lvl9pPr marL="2139382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1pPr>
      <a:lvl2pPr marL="373646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2pPr>
      <a:lvl3pPr marL="747290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3pPr>
      <a:lvl4pPr marL="1120938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4pPr>
      <a:lvl5pPr marL="1494584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5pPr>
      <a:lvl6pPr marL="1868230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6pPr>
      <a:lvl7pPr marL="2241874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7pPr>
      <a:lvl8pPr marL="2615521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8pPr>
      <a:lvl9pPr marL="2989169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7364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74729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12093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49458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81" b="1">
          <a:solidFill>
            <a:schemeClr val="tx1"/>
          </a:solidFill>
          <a:latin typeface="+mn-lt"/>
          <a:ea typeface="+mn-ea"/>
          <a:cs typeface="+mn-cs"/>
        </a:defRPr>
      </a:lvl1pPr>
      <a:lvl2pPr marL="146605" indent="-145306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81">
          <a:solidFill>
            <a:schemeClr val="tx1"/>
          </a:solidFill>
          <a:latin typeface="+mn-lt"/>
          <a:ea typeface="+mn-ea"/>
        </a:defRPr>
      </a:lvl2pPr>
      <a:lvl3pPr marL="329534" indent="-181632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81">
          <a:solidFill>
            <a:schemeClr val="tx1"/>
          </a:solidFill>
          <a:latin typeface="+mn-lt"/>
          <a:ea typeface="+mn-ea"/>
        </a:defRPr>
      </a:lvl3pPr>
      <a:lvl4pPr marL="457977" indent="-116764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81">
          <a:solidFill>
            <a:schemeClr val="tx1"/>
          </a:solidFill>
          <a:latin typeface="+mn-lt"/>
          <a:ea typeface="+mn-ea"/>
        </a:defRPr>
      </a:lvl4pPr>
      <a:lvl5pPr marL="644799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5pPr>
      <a:lvl6pPr marL="1018444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6pPr>
      <a:lvl7pPr marL="1392090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7pPr>
      <a:lvl8pPr marL="1765738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8pPr>
      <a:lvl9pPr marL="2139382" indent="-1712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8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1pPr>
      <a:lvl2pPr marL="373646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2pPr>
      <a:lvl3pPr marL="747290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3pPr>
      <a:lvl4pPr marL="1120938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4pPr>
      <a:lvl5pPr marL="1494584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5pPr>
      <a:lvl6pPr marL="1868230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6pPr>
      <a:lvl7pPr marL="2241874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7pPr>
      <a:lvl8pPr marL="2615521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8pPr>
      <a:lvl9pPr marL="2989169" algn="l" defTabSz="747290" rtl="0" eaLnBrk="1" latinLnBrk="0" hangingPunct="1">
        <a:defRPr sz="1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24907991"/>
              </p:ext>
            </p:extLst>
          </p:nvPr>
        </p:nvGraphicFramePr>
        <p:xfrm>
          <a:off x="-76199" y="176215"/>
          <a:ext cx="8193833" cy="9085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5B2314C-146B-49CF-BE1B-7581DCA7A90F}"/>
              </a:ext>
            </a:extLst>
          </p:cNvPr>
          <p:cNvSpPr/>
          <p:nvPr/>
        </p:nvSpPr>
        <p:spPr bwMode="gray">
          <a:xfrm>
            <a:off x="5313530" y="2699095"/>
            <a:ext cx="2090570" cy="9077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7035" y="3272501"/>
            <a:ext cx="1926223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accent3"/>
                </a:solidFill>
              </a:rPr>
              <a:t>Heavy regulation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7031" y="2985799"/>
            <a:ext cx="1939506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accent2"/>
                </a:solidFill>
              </a:rPr>
              <a:t>Scale economies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7030" y="2699095"/>
            <a:ext cx="2032497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tx2"/>
                </a:solidFill>
              </a:rPr>
              <a:t>Natural monopoly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F875C-34C9-4BED-B08F-2DEB83DB7CD6}"/>
              </a:ext>
            </a:extLst>
          </p:cNvPr>
          <p:cNvSpPr txBox="1"/>
          <p:nvPr/>
        </p:nvSpPr>
        <p:spPr>
          <a:xfrm>
            <a:off x="3800514" y="370762"/>
            <a:ext cx="131769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7E36C-E71A-4B28-8ABF-17C75BCDA4D2}"/>
              </a:ext>
            </a:extLst>
          </p:cNvPr>
          <p:cNvSpPr txBox="1"/>
          <p:nvPr/>
        </p:nvSpPr>
        <p:spPr>
          <a:xfrm>
            <a:off x="4684915" y="370762"/>
            <a:ext cx="263535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48552-EF2F-4B41-94F0-3DB11D7D5843}"/>
              </a:ext>
            </a:extLst>
          </p:cNvPr>
          <p:cNvSpPr txBox="1"/>
          <p:nvPr/>
        </p:nvSpPr>
        <p:spPr>
          <a:xfrm>
            <a:off x="5634622" y="370762"/>
            <a:ext cx="263535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BB2E43-225A-40BC-8899-3660CCFF652B}"/>
              </a:ext>
            </a:extLst>
          </p:cNvPr>
          <p:cNvSpPr txBox="1"/>
          <p:nvPr/>
        </p:nvSpPr>
        <p:spPr>
          <a:xfrm>
            <a:off x="6580886" y="370762"/>
            <a:ext cx="263535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BB1D8-9853-442A-A563-C194A706A19E}"/>
              </a:ext>
            </a:extLst>
          </p:cNvPr>
          <p:cNvSpPr txBox="1"/>
          <p:nvPr/>
        </p:nvSpPr>
        <p:spPr>
          <a:xfrm>
            <a:off x="7527150" y="370762"/>
            <a:ext cx="263535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95162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674702-66AF-4B4A-83A0-DCF6AD725891}"/>
              </a:ext>
            </a:extLst>
          </p:cNvPr>
          <p:cNvSpPr txBox="1"/>
          <p:nvPr/>
        </p:nvSpPr>
        <p:spPr>
          <a:xfrm>
            <a:off x="3265159" y="9242354"/>
            <a:ext cx="275716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Revenue market share (%)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3869930-6C57-4F64-BB3F-7B9A15E3F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311929"/>
              </p:ext>
            </p:extLst>
          </p:nvPr>
        </p:nvGraphicFramePr>
        <p:xfrm>
          <a:off x="-976145" y="138647"/>
          <a:ext cx="9366157" cy="9158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C8F135-C435-492C-A933-3B5B12514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684053"/>
              </p:ext>
            </p:extLst>
          </p:nvPr>
        </p:nvGraphicFramePr>
        <p:xfrm>
          <a:off x="-976145" y="188959"/>
          <a:ext cx="9366157" cy="9200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899A0A9-8777-461F-8538-49D05AE0B33B}"/>
              </a:ext>
            </a:extLst>
          </p:cNvPr>
          <p:cNvSpPr/>
          <p:nvPr/>
        </p:nvSpPr>
        <p:spPr bwMode="auto">
          <a:xfrm>
            <a:off x="6623907" y="-31985"/>
            <a:ext cx="1375506" cy="2830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0485E-7EBA-4945-BCB2-89CA17B81F69}"/>
              </a:ext>
            </a:extLst>
          </p:cNvPr>
          <p:cNvSpPr txBox="1"/>
          <p:nvPr/>
        </p:nvSpPr>
        <p:spPr>
          <a:xfrm>
            <a:off x="1254168" y="-11205"/>
            <a:ext cx="1433085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i="1" dirty="0"/>
              <a:t>Largest firms: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9C8D62-49A6-4FE2-BA15-AF1188630D2E}"/>
              </a:ext>
            </a:extLst>
          </p:cNvPr>
          <p:cNvSpPr txBox="1"/>
          <p:nvPr/>
        </p:nvSpPr>
        <p:spPr>
          <a:xfrm>
            <a:off x="3414936" y="-11205"/>
            <a:ext cx="341440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1st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46600C-F43E-4493-8B1A-D2CB247A99CB}"/>
              </a:ext>
            </a:extLst>
          </p:cNvPr>
          <p:cNvSpPr txBox="1"/>
          <p:nvPr/>
        </p:nvSpPr>
        <p:spPr>
          <a:xfrm>
            <a:off x="4411176" y="-11205"/>
            <a:ext cx="419987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2nd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0A2136-26F4-4DB8-BB64-4C0A5D2295CB}"/>
              </a:ext>
            </a:extLst>
          </p:cNvPr>
          <p:cNvSpPr txBox="1"/>
          <p:nvPr/>
        </p:nvSpPr>
        <p:spPr>
          <a:xfrm>
            <a:off x="5143129" y="-11205"/>
            <a:ext cx="367088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3rd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470CAD-94C2-4125-AF23-CB9A8D80C1F2}"/>
              </a:ext>
            </a:extLst>
          </p:cNvPr>
          <p:cNvSpPr txBox="1"/>
          <p:nvPr/>
        </p:nvSpPr>
        <p:spPr>
          <a:xfrm>
            <a:off x="5601241" y="-11205"/>
            <a:ext cx="354264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4th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B65F82-F173-40B1-A027-757291401FAB}"/>
              </a:ext>
            </a:extLst>
          </p:cNvPr>
          <p:cNvSpPr txBox="1"/>
          <p:nvPr/>
        </p:nvSpPr>
        <p:spPr>
          <a:xfrm>
            <a:off x="3386637" y="9028437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5E608-F487-4F4F-B460-DB047FB36D0C}"/>
              </a:ext>
            </a:extLst>
          </p:cNvPr>
          <p:cNvSpPr txBox="1"/>
          <p:nvPr/>
        </p:nvSpPr>
        <p:spPr>
          <a:xfrm>
            <a:off x="4128909" y="9028437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E4EA81-BE6C-48CF-873F-C71DADD02326}"/>
              </a:ext>
            </a:extLst>
          </p:cNvPr>
          <p:cNvSpPr txBox="1"/>
          <p:nvPr/>
        </p:nvSpPr>
        <p:spPr>
          <a:xfrm>
            <a:off x="4871181" y="9028437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F8DE08-C07A-4D4F-897A-B104405A6832}"/>
              </a:ext>
            </a:extLst>
          </p:cNvPr>
          <p:cNvSpPr txBox="1"/>
          <p:nvPr/>
        </p:nvSpPr>
        <p:spPr>
          <a:xfrm>
            <a:off x="5613452" y="9028437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4FC7C3-E775-4CF9-B96A-262203063A3E}"/>
              </a:ext>
            </a:extLst>
          </p:cNvPr>
          <p:cNvSpPr txBox="1"/>
          <p:nvPr/>
        </p:nvSpPr>
        <p:spPr>
          <a:xfrm>
            <a:off x="6289638" y="9028437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0DB694B8-58C8-4F3C-92C5-FCFE61DE7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299330"/>
              </p:ext>
            </p:extLst>
          </p:nvPr>
        </p:nvGraphicFramePr>
        <p:xfrm>
          <a:off x="6033804" y="-258752"/>
          <a:ext cx="2358277" cy="1011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0784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94719713"/>
              </p:ext>
            </p:extLst>
          </p:nvPr>
        </p:nvGraphicFramePr>
        <p:xfrm>
          <a:off x="-148886" y="182598"/>
          <a:ext cx="8266519" cy="9145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 bwMode="gray">
          <a:xfrm>
            <a:off x="5290506" y="1716658"/>
            <a:ext cx="2289186" cy="298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72906">
              <a:lnSpc>
                <a:spcPct val="85000"/>
              </a:lnSpc>
            </a:pPr>
            <a:endParaRPr lang="en-AU" sz="2233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7032" y="1844870"/>
            <a:ext cx="2205193" cy="5738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accent3"/>
                </a:solidFill>
              </a:rPr>
              <a:t>Network effects/</a:t>
            </a:r>
          </a:p>
          <a:p>
            <a:r>
              <a:rPr lang="en-AU" sz="1826" b="1" dirty="0">
                <a:solidFill>
                  <a:schemeClr val="accent3"/>
                </a:solidFill>
              </a:rPr>
              <a:t>economies of scale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7030" y="1558168"/>
            <a:ext cx="2032497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accent2"/>
                </a:solidFill>
              </a:rPr>
              <a:t>Natural monopoly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7035" y="1271466"/>
            <a:ext cx="1926223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tx2"/>
                </a:solidFill>
              </a:rPr>
              <a:t>Heavy regulation</a:t>
            </a:r>
          </a:p>
        </p:txBody>
      </p:sp>
    </p:spTree>
    <p:extLst>
      <p:ext uri="{BB962C8B-B14F-4D97-AF65-F5344CB8AC3E}">
        <p14:creationId xmlns:p14="http://schemas.microsoft.com/office/powerpoint/2010/main" val="175927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070220338"/>
              </p:ext>
            </p:extLst>
          </p:nvPr>
        </p:nvGraphicFramePr>
        <p:xfrm>
          <a:off x="-149339" y="545159"/>
          <a:ext cx="8428308" cy="8804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403026" y="983843"/>
            <a:ext cx="1306789" cy="7863808"/>
            <a:chOff x="1440785" y="696776"/>
            <a:chExt cx="1287702" cy="7748944"/>
          </a:xfrm>
        </p:grpSpPr>
        <p:sp>
          <p:nvSpPr>
            <p:cNvPr id="20" name="Rectangle 19"/>
            <p:cNvSpPr/>
            <p:nvPr/>
          </p:nvSpPr>
          <p:spPr bwMode="gray">
            <a:xfrm>
              <a:off x="2728421" y="4236293"/>
              <a:ext cx="66" cy="2937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 defTabSz="772906">
                <a:lnSpc>
                  <a:spcPct val="85000"/>
                </a:lnSpc>
              </a:pPr>
              <a:endParaRPr lang="en-AU" sz="2233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1453485" y="696776"/>
              <a:ext cx="66" cy="2937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 defTabSz="772906">
                <a:lnSpc>
                  <a:spcPct val="85000"/>
                </a:lnSpc>
              </a:pPr>
              <a:endParaRPr lang="en-AU" sz="2233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453485" y="1992175"/>
              <a:ext cx="66" cy="2937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 defTabSz="772906">
                <a:lnSpc>
                  <a:spcPct val="85000"/>
                </a:lnSpc>
              </a:pPr>
              <a:endParaRPr lang="en-AU" sz="2233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440785" y="4759859"/>
              <a:ext cx="66" cy="2937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 defTabSz="772906">
                <a:lnSpc>
                  <a:spcPct val="85000"/>
                </a:lnSpc>
              </a:pPr>
              <a:endParaRPr lang="en-AU" sz="2233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440785" y="5710475"/>
              <a:ext cx="66" cy="2937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 defTabSz="772906">
                <a:lnSpc>
                  <a:spcPct val="85000"/>
                </a:lnSpc>
              </a:pPr>
              <a:endParaRPr lang="en-AU" sz="2233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440785" y="8151975"/>
              <a:ext cx="66" cy="2937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 defTabSz="772906">
                <a:lnSpc>
                  <a:spcPct val="85000"/>
                </a:lnSpc>
              </a:pPr>
              <a:endParaRPr lang="en-AU" sz="2233" dirty="0">
                <a:latin typeface="Arial"/>
                <a:cs typeface="Arial"/>
              </a:endParaRPr>
            </a:p>
          </p:txBody>
        </p:sp>
      </p:grp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00419093"/>
              </p:ext>
            </p:extLst>
          </p:nvPr>
        </p:nvGraphicFramePr>
        <p:xfrm>
          <a:off x="-205255" y="179824"/>
          <a:ext cx="8548869" cy="9169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Rectangle 15"/>
          <p:cNvSpPr/>
          <p:nvPr/>
        </p:nvSpPr>
        <p:spPr bwMode="gray">
          <a:xfrm>
            <a:off x="6999736" y="5239972"/>
            <a:ext cx="67" cy="298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ctr" defTabSz="772906">
              <a:lnSpc>
                <a:spcPct val="85000"/>
              </a:lnSpc>
            </a:pPr>
            <a:endParaRPr lang="en-AU" sz="2233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0591" y="4945242"/>
            <a:ext cx="943186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tx2"/>
                </a:solidFill>
              </a:rPr>
              <a:t>Unlisted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0595" y="5239098"/>
            <a:ext cx="704067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accent2"/>
                </a:solidFill>
              </a:rPr>
              <a:t>Listed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0595" y="5532953"/>
            <a:ext cx="1408135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accent3"/>
                </a:solidFill>
              </a:rPr>
              <a:t>Government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03313" y="7125683"/>
            <a:ext cx="1780095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dirty="0"/>
              <a:t>Industry average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 flipV="1">
            <a:off x="5271431" y="7097316"/>
            <a:ext cx="373759" cy="1804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1759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7765347"/>
              </p:ext>
            </p:extLst>
          </p:nvPr>
        </p:nvGraphicFramePr>
        <p:xfrm>
          <a:off x="-149339" y="545159"/>
          <a:ext cx="8428308" cy="8804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389558" y="678575"/>
            <a:ext cx="1320257" cy="7521869"/>
            <a:chOff x="1427515" y="395963"/>
            <a:chExt cx="1300972" cy="7412002"/>
          </a:xfrm>
        </p:grpSpPr>
        <p:sp>
          <p:nvSpPr>
            <p:cNvPr id="17" name="Rectangle 16"/>
            <p:cNvSpPr/>
            <p:nvPr/>
          </p:nvSpPr>
          <p:spPr bwMode="gray">
            <a:xfrm>
              <a:off x="2728421" y="4236294"/>
              <a:ext cx="66" cy="2937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 defTabSz="772906">
                <a:lnSpc>
                  <a:spcPct val="85000"/>
                </a:lnSpc>
              </a:pPr>
              <a:endParaRPr lang="en-AU" sz="2233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1453485" y="395963"/>
              <a:ext cx="66" cy="2937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 defTabSz="772906">
                <a:lnSpc>
                  <a:spcPct val="85000"/>
                </a:lnSpc>
              </a:pPr>
              <a:endParaRPr lang="en-AU" sz="2233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1453485" y="1683631"/>
              <a:ext cx="66" cy="2937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 defTabSz="772906">
                <a:lnSpc>
                  <a:spcPct val="85000"/>
                </a:lnSpc>
              </a:pPr>
              <a:endParaRPr lang="en-AU" sz="2233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1440785" y="2972311"/>
              <a:ext cx="66" cy="2937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 defTabSz="772906">
                <a:lnSpc>
                  <a:spcPct val="85000"/>
                </a:lnSpc>
              </a:pPr>
              <a:endParaRPr lang="en-AU" sz="2233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453485" y="4900774"/>
              <a:ext cx="66" cy="2937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 defTabSz="772906">
                <a:lnSpc>
                  <a:spcPct val="85000"/>
                </a:lnSpc>
              </a:pPr>
              <a:endParaRPr lang="en-AU" sz="2233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427515" y="3937807"/>
              <a:ext cx="66" cy="2937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 defTabSz="772906">
                <a:lnSpc>
                  <a:spcPct val="85000"/>
                </a:lnSpc>
              </a:pPr>
              <a:endParaRPr lang="en-AU" sz="2233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453485" y="7514220"/>
              <a:ext cx="66" cy="2937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 defTabSz="772906">
                <a:lnSpc>
                  <a:spcPct val="85000"/>
                </a:lnSpc>
              </a:pPr>
              <a:endParaRPr lang="en-AU" sz="2233" dirty="0">
                <a:latin typeface="Arial"/>
                <a:cs typeface="Arial"/>
              </a:endParaRP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1453485" y="6523238"/>
              <a:ext cx="66" cy="2937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 defTabSz="772906">
                <a:lnSpc>
                  <a:spcPct val="85000"/>
                </a:lnSpc>
              </a:pPr>
              <a:endParaRPr lang="en-AU" sz="2233" dirty="0">
                <a:latin typeface="Arial"/>
                <a:cs typeface="Arial"/>
              </a:endParaRPr>
            </a:p>
          </p:txBody>
        </p:sp>
      </p:grp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26216933"/>
              </p:ext>
            </p:extLst>
          </p:nvPr>
        </p:nvGraphicFramePr>
        <p:xfrm>
          <a:off x="-205255" y="179824"/>
          <a:ext cx="8548869" cy="9169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Rectangle 15"/>
          <p:cNvSpPr/>
          <p:nvPr/>
        </p:nvSpPr>
        <p:spPr bwMode="gray">
          <a:xfrm>
            <a:off x="6999736" y="5239972"/>
            <a:ext cx="67" cy="298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ctr" defTabSz="772906">
              <a:lnSpc>
                <a:spcPct val="85000"/>
              </a:lnSpc>
            </a:pPr>
            <a:endParaRPr lang="en-AU" sz="2233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0591" y="4945242"/>
            <a:ext cx="943186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tx2"/>
                </a:solidFill>
              </a:rPr>
              <a:t>Unlisted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0595" y="5239098"/>
            <a:ext cx="704067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accent2"/>
                </a:solidFill>
              </a:rPr>
              <a:t>Listed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0595" y="5532953"/>
            <a:ext cx="1408135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accent3"/>
                </a:solidFill>
              </a:rPr>
              <a:t>Government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5095" y="7765823"/>
            <a:ext cx="1780095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dirty="0"/>
              <a:t>Industry average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 flipV="1">
            <a:off x="5213211" y="7737453"/>
            <a:ext cx="373759" cy="1804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8721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369873"/>
              </p:ext>
            </p:extLst>
          </p:nvPr>
        </p:nvGraphicFramePr>
        <p:xfrm>
          <a:off x="-269666" y="199405"/>
          <a:ext cx="8445162" cy="6676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17742" y="5596888"/>
            <a:ext cx="4122658" cy="10982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795" tIns="46398" rIns="92795" bIns="46398" numCol="1" rtlCol="0" anchor="t" anchorCtr="0" compatLnSpc="1">
            <a:prstTxWarp prst="textNoShape">
              <a:avLst/>
            </a:prstTxWarp>
          </a:bodyPr>
          <a:lstStyle/>
          <a:p>
            <a:pPr defTabSz="927991"/>
            <a:endParaRPr lang="en-AU" sz="2435"/>
          </a:p>
        </p:txBody>
      </p:sp>
      <p:graphicFrame>
        <p:nvGraphicFramePr>
          <p:cNvPr id="4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569700"/>
              </p:ext>
            </p:extLst>
          </p:nvPr>
        </p:nvGraphicFramePr>
        <p:xfrm>
          <a:off x="-269666" y="199405"/>
          <a:ext cx="8445162" cy="6676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734412"/>
              </p:ext>
            </p:extLst>
          </p:nvPr>
        </p:nvGraphicFramePr>
        <p:xfrm>
          <a:off x="-269666" y="199405"/>
          <a:ext cx="8445162" cy="6676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177849" y="4826404"/>
            <a:ext cx="516246" cy="252995"/>
          </a:xfrm>
          <a:prstGeom prst="rect">
            <a:avLst/>
          </a:prstGeom>
          <a:solidFill>
            <a:schemeClr val="bg1"/>
          </a:solidFill>
        </p:spPr>
        <p:txBody>
          <a:bodyPr wrap="square" lIns="109601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26" dirty="0">
                <a:latin typeface="Arial" panose="020B0604020202020204" pitchFamily="34" charset="0"/>
                <a:cs typeface="Arial" panose="020B0604020202020204" pitchFamily="34" charset="0"/>
              </a:rPr>
              <a:t>−10</a:t>
            </a:r>
            <a:endParaRPr lang="en-AU" sz="1826" dirty="0"/>
          </a:p>
        </p:txBody>
      </p:sp>
      <p:sp>
        <p:nvSpPr>
          <p:cNvPr id="7" name="Rectangle 6"/>
          <p:cNvSpPr/>
          <p:nvPr/>
        </p:nvSpPr>
        <p:spPr bwMode="auto">
          <a:xfrm>
            <a:off x="-280938" y="5079395"/>
            <a:ext cx="639955" cy="20681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795" tIns="46398" rIns="92795" bIns="46398" numCol="1" rtlCol="0" anchor="t" anchorCtr="0" compatLnSpc="1">
            <a:prstTxWarp prst="textNoShape">
              <a:avLst/>
            </a:prstTxWarp>
          </a:bodyPr>
          <a:lstStyle/>
          <a:p>
            <a:pPr defTabSz="927991"/>
            <a:endParaRPr lang="en-AU" sz="2435"/>
          </a:p>
        </p:txBody>
      </p:sp>
      <p:sp>
        <p:nvSpPr>
          <p:cNvPr id="8" name="TextBox 7"/>
          <p:cNvSpPr txBox="1"/>
          <p:nvPr/>
        </p:nvSpPr>
        <p:spPr>
          <a:xfrm>
            <a:off x="2644623" y="5326393"/>
            <a:ext cx="2858922" cy="2582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26" dirty="0"/>
              <a:t>Four-firm market share (%)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119" y="3862396"/>
            <a:ext cx="969755" cy="5164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26" dirty="0"/>
              <a:t>No major</a:t>
            </a:r>
          </a:p>
          <a:p>
            <a:pPr algn="ctr">
              <a:lnSpc>
                <a:spcPct val="90000"/>
              </a:lnSpc>
            </a:pPr>
            <a:r>
              <a:rPr lang="en-AU" sz="1826" dirty="0"/>
              <a:t>players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0651" y="5675042"/>
            <a:ext cx="885730" cy="24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26" dirty="0"/>
              <a:t>Average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 flipH="1">
            <a:off x="3174548" y="5879690"/>
            <a:ext cx="245681" cy="1898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965776" y="5684930"/>
            <a:ext cx="730636" cy="2582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26" dirty="0"/>
              <a:t>Equity: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23918" y="5981368"/>
            <a:ext cx="664215" cy="2582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26" dirty="0"/>
              <a:t>$100b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377" y="6209957"/>
            <a:ext cx="531372" cy="2582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26" dirty="0"/>
              <a:t>$30b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3912" y="6345786"/>
            <a:ext cx="531372" cy="2582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26" dirty="0"/>
              <a:t>$10b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331093" y="6100187"/>
            <a:ext cx="2544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331093" y="6472274"/>
            <a:ext cx="2544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076617" y="6328775"/>
            <a:ext cx="2544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398728" y="5747208"/>
            <a:ext cx="611077" cy="24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26" dirty="0"/>
              <a:t>Slope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 bwMode="auto">
          <a:xfrm>
            <a:off x="2677945" y="5994870"/>
            <a:ext cx="146640" cy="1000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Left Bracket 20"/>
          <p:cNvSpPr/>
          <p:nvPr/>
        </p:nvSpPr>
        <p:spPr bwMode="auto">
          <a:xfrm rot="16200000">
            <a:off x="2835017" y="6193735"/>
            <a:ext cx="73068" cy="496857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795" tIns="46398" rIns="92795" bIns="46398" numCol="1" rtlCol="0" anchor="t" anchorCtr="0" compatLnSpc="1">
            <a:prstTxWarp prst="textNoShape">
              <a:avLst/>
            </a:prstTxWarp>
          </a:bodyPr>
          <a:lstStyle/>
          <a:p>
            <a:pPr defTabSz="927991"/>
            <a:endParaRPr lang="en-AU" sz="2435"/>
          </a:p>
        </p:txBody>
      </p:sp>
      <p:sp>
        <p:nvSpPr>
          <p:cNvPr id="22" name="Left Bracket 21"/>
          <p:cNvSpPr/>
          <p:nvPr/>
        </p:nvSpPr>
        <p:spPr bwMode="auto">
          <a:xfrm rot="10800000">
            <a:off x="3193565" y="6141544"/>
            <a:ext cx="73068" cy="219202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795" tIns="46398" rIns="92795" bIns="46398" numCol="1" rtlCol="0" anchor="t" anchorCtr="0" compatLnSpc="1">
            <a:prstTxWarp prst="textNoShape">
              <a:avLst/>
            </a:prstTxWarp>
          </a:bodyPr>
          <a:lstStyle/>
          <a:p>
            <a:pPr defTabSz="927991"/>
            <a:endParaRPr lang="en-AU" sz="2435"/>
          </a:p>
        </p:txBody>
      </p:sp>
      <p:sp>
        <p:nvSpPr>
          <p:cNvPr id="23" name="TextBox 22"/>
          <p:cNvSpPr txBox="1"/>
          <p:nvPr/>
        </p:nvSpPr>
        <p:spPr>
          <a:xfrm>
            <a:off x="3432759" y="6174127"/>
            <a:ext cx="956471" cy="487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AU" sz="1826" dirty="0"/>
              <a:t>1 std.</a:t>
            </a:r>
          </a:p>
          <a:p>
            <a:pPr algn="ctr">
              <a:lnSpc>
                <a:spcPct val="85000"/>
              </a:lnSpc>
            </a:pPr>
            <a:r>
              <a:rPr lang="en-AU" sz="1826" dirty="0"/>
              <a:t>deviation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 bwMode="auto">
          <a:xfrm>
            <a:off x="3295425" y="6379234"/>
            <a:ext cx="138042" cy="1073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2977822" y="6514099"/>
            <a:ext cx="429466" cy="536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54164" y="5054294"/>
            <a:ext cx="639955" cy="3662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795" tIns="46398" rIns="92795" bIns="46398" numCol="1" rtlCol="0" anchor="t" anchorCtr="0" compatLnSpc="1">
            <a:prstTxWarp prst="textNoShape">
              <a:avLst/>
            </a:prstTxWarp>
          </a:bodyPr>
          <a:lstStyle/>
          <a:p>
            <a:pPr defTabSz="927991"/>
            <a:endParaRPr lang="en-AU" sz="2435"/>
          </a:p>
        </p:txBody>
      </p:sp>
    </p:spTree>
    <p:extLst>
      <p:ext uri="{BB962C8B-B14F-4D97-AF65-F5344CB8AC3E}">
        <p14:creationId xmlns:p14="http://schemas.microsoft.com/office/powerpoint/2010/main" val="2782007075"/>
      </p:ext>
    </p:extLst>
  </p:cSld>
  <p:clrMapOvr>
    <a:masterClrMapping/>
  </p:clrMapOvr>
</p:sld>
</file>

<file path=ppt/theme/theme1.xml><?xml version="1.0" encoding="utf-8"?>
<a:theme xmlns:a="http://schemas.openxmlformats.org/drawingml/2006/main" name="Grattan charts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>
          <a:noFill/>
          <a:miter lim="800000"/>
          <a:headEnd/>
          <a:tailEnd/>
        </a:ln>
        <a:effectLst/>
      </a:spPr>
      <a:bodyPr wrap="none" lIns="0" tIns="0" rIns="0" bIns="0" anchor="ctr">
        <a:spAutoFit/>
      </a:bodyPr>
      <a:lstStyle>
        <a:defPPr algn="ctr" defTabSz="761588">
          <a:lnSpc>
            <a:spcPct val="85000"/>
          </a:lnSpc>
          <a:defRPr sz="2200" dirty="0">
            <a:latin typeface="Arial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19A78C94-5D41-454D-A334-A8B023468C6C}"/>
    </a:ext>
  </a:ext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7469A900-68D6-4C6C-98A5-3668A64923F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</Template>
  <TotalTime>178282</TotalTime>
  <Words>489</Words>
  <Application>Microsoft Office PowerPoint</Application>
  <PresentationFormat>Custom</PresentationFormat>
  <Paragraphs>351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Grattan charts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Lucy Percival</dc:creator>
  <cp:lastModifiedBy>Cameron Chisholm</cp:lastModifiedBy>
  <cp:revision>839</cp:revision>
  <cp:lastPrinted>2017-06-23T05:31:21Z</cp:lastPrinted>
  <dcterms:created xsi:type="dcterms:W3CDTF">2016-08-05T00:21:55Z</dcterms:created>
  <dcterms:modified xsi:type="dcterms:W3CDTF">2017-12-14T00:17:58Z</dcterms:modified>
</cp:coreProperties>
</file>