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sldIdLst>
    <p:sldId id="663" r:id="rId3"/>
  </p:sldIdLst>
  <p:sldSz cx="7977188" cy="88201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9" userDrawn="1">
          <p15:clr>
            <a:srgbClr val="A4A3A4"/>
          </p15:clr>
        </p15:guide>
        <p15:guide id="2" orient="horz" pos="105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59"/>
    <a:srgbClr val="DC2C32"/>
    <a:srgbClr val="C8292E"/>
    <a:srgbClr val="F68B33"/>
    <a:srgbClr val="A02226"/>
    <a:srgbClr val="FFC35A"/>
    <a:srgbClr val="FFE07F"/>
    <a:srgbClr val="D4582A"/>
    <a:srgbClr val="621214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4709" autoAdjust="0"/>
  </p:normalViewPr>
  <p:slideViewPr>
    <p:cSldViewPr>
      <p:cViewPr varScale="1">
        <p:scale>
          <a:sx n="76" d="100"/>
          <a:sy n="76" d="100"/>
        </p:scale>
        <p:origin x="2430" y="78"/>
      </p:cViewPr>
      <p:guideLst>
        <p:guide orient="horz" pos="5149"/>
        <p:guide orient="horz" pos="105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90830411932774147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4475.6419999999998</c:v>
                </c:pt>
                <c:pt idx="4">
                  <c:v>4475.6419999999998</c:v>
                </c:pt>
                <c:pt idx="5">
                  <c:v>4475.6419999999998</c:v>
                </c:pt>
                <c:pt idx="6">
                  <c:v>6722.7379999999994</c:v>
                </c:pt>
                <c:pt idx="7">
                  <c:v>6722.7379999999994</c:v>
                </c:pt>
                <c:pt idx="8">
                  <c:v>6722.7379999999994</c:v>
                </c:pt>
                <c:pt idx="9">
                  <c:v>25684.968000000001</c:v>
                </c:pt>
                <c:pt idx="10">
                  <c:v>25684.968000000001</c:v>
                </c:pt>
                <c:pt idx="11">
                  <c:v>25684.968000000001</c:v>
                </c:pt>
                <c:pt idx="12">
                  <c:v>77844.328000000009</c:v>
                </c:pt>
                <c:pt idx="13">
                  <c:v>77844.328000000009</c:v>
                </c:pt>
                <c:pt idx="14">
                  <c:v>77844.328000000009</c:v>
                </c:pt>
                <c:pt idx="15">
                  <c:v>89378.498000000007</c:v>
                </c:pt>
                <c:pt idx="16">
                  <c:v>89378.498000000007</c:v>
                </c:pt>
                <c:pt idx="17">
                  <c:v>89378.498000000007</c:v>
                </c:pt>
                <c:pt idx="18">
                  <c:v>121611.13800000001</c:v>
                </c:pt>
                <c:pt idx="19">
                  <c:v>121611.13800000001</c:v>
                </c:pt>
                <c:pt idx="20">
                  <c:v>121611.13800000001</c:v>
                </c:pt>
                <c:pt idx="21">
                  <c:v>133906.51800000001</c:v>
                </c:pt>
                <c:pt idx="22">
                  <c:v>133906.51800000001</c:v>
                </c:pt>
                <c:pt idx="23">
                  <c:v>133906.51800000001</c:v>
                </c:pt>
                <c:pt idx="24">
                  <c:v>137043.40700000001</c:v>
                </c:pt>
                <c:pt idx="25">
                  <c:v>137043.40700000001</c:v>
                </c:pt>
                <c:pt idx="26">
                  <c:v>137043.40700000001</c:v>
                </c:pt>
                <c:pt idx="27">
                  <c:v>143379.614</c:v>
                </c:pt>
                <c:pt idx="28">
                  <c:v>143379.614</c:v>
                </c:pt>
                <c:pt idx="29">
                  <c:v>143379.614</c:v>
                </c:pt>
                <c:pt idx="30">
                  <c:v>338140.51399999997</c:v>
                </c:pt>
                <c:pt idx="31">
                  <c:v>338140.51399999997</c:v>
                </c:pt>
                <c:pt idx="32">
                  <c:v>338140.51399999997</c:v>
                </c:pt>
                <c:pt idx="33">
                  <c:v>347206.96399999998</c:v>
                </c:pt>
                <c:pt idx="34">
                  <c:v>347206.96399999998</c:v>
                </c:pt>
                <c:pt idx="35">
                  <c:v>347206.96399999998</c:v>
                </c:pt>
                <c:pt idx="36">
                  <c:v>350006.652</c:v>
                </c:pt>
                <c:pt idx="37">
                  <c:v>350006.652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6.9148880000000004</c:v>
                </c:pt>
                <c:pt idx="9">
                  <c:v>6.9148880000000004</c:v>
                </c:pt>
                <c:pt idx="10">
                  <c:v>0</c:v>
                </c:pt>
                <c:pt idx="11">
                  <c:v>8.4746620000000004</c:v>
                </c:pt>
                <c:pt idx="12">
                  <c:v>8.4746620000000004</c:v>
                </c:pt>
                <c:pt idx="13">
                  <c:v>0</c:v>
                </c:pt>
                <c:pt idx="14">
                  <c:v>8.729984</c:v>
                </c:pt>
                <c:pt idx="15">
                  <c:v>8.729984</c:v>
                </c:pt>
                <c:pt idx="16">
                  <c:v>0</c:v>
                </c:pt>
                <c:pt idx="17">
                  <c:v>8.8263499999999997</c:v>
                </c:pt>
                <c:pt idx="18">
                  <c:v>8.8263499999999997</c:v>
                </c:pt>
                <c:pt idx="19">
                  <c:v>0</c:v>
                </c:pt>
                <c:pt idx="20">
                  <c:v>9.844481</c:v>
                </c:pt>
                <c:pt idx="21">
                  <c:v>9.844481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5-4EC1-821C-E18425A572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4475.6419999999998</c:v>
                </c:pt>
                <c:pt idx="4">
                  <c:v>4475.6419999999998</c:v>
                </c:pt>
                <c:pt idx="5">
                  <c:v>4475.6419999999998</c:v>
                </c:pt>
                <c:pt idx="6">
                  <c:v>6722.7379999999994</c:v>
                </c:pt>
                <c:pt idx="7">
                  <c:v>6722.7379999999994</c:v>
                </c:pt>
                <c:pt idx="8">
                  <c:v>6722.7379999999994</c:v>
                </c:pt>
                <c:pt idx="9">
                  <c:v>25684.968000000001</c:v>
                </c:pt>
                <c:pt idx="10">
                  <c:v>25684.968000000001</c:v>
                </c:pt>
                <c:pt idx="11">
                  <c:v>25684.968000000001</c:v>
                </c:pt>
                <c:pt idx="12">
                  <c:v>77844.328000000009</c:v>
                </c:pt>
                <c:pt idx="13">
                  <c:v>77844.328000000009</c:v>
                </c:pt>
                <c:pt idx="14">
                  <c:v>77844.328000000009</c:v>
                </c:pt>
                <c:pt idx="15">
                  <c:v>89378.498000000007</c:v>
                </c:pt>
                <c:pt idx="16">
                  <c:v>89378.498000000007</c:v>
                </c:pt>
                <c:pt idx="17">
                  <c:v>89378.498000000007</c:v>
                </c:pt>
                <c:pt idx="18">
                  <c:v>121611.13800000001</c:v>
                </c:pt>
                <c:pt idx="19">
                  <c:v>121611.13800000001</c:v>
                </c:pt>
                <c:pt idx="20">
                  <c:v>121611.13800000001</c:v>
                </c:pt>
                <c:pt idx="21">
                  <c:v>133906.51800000001</c:v>
                </c:pt>
                <c:pt idx="22">
                  <c:v>133906.51800000001</c:v>
                </c:pt>
                <c:pt idx="23">
                  <c:v>133906.51800000001</c:v>
                </c:pt>
                <c:pt idx="24">
                  <c:v>137043.40700000001</c:v>
                </c:pt>
                <c:pt idx="25">
                  <c:v>137043.40700000001</c:v>
                </c:pt>
                <c:pt idx="26">
                  <c:v>137043.40700000001</c:v>
                </c:pt>
                <c:pt idx="27">
                  <c:v>143379.614</c:v>
                </c:pt>
                <c:pt idx="28">
                  <c:v>143379.614</c:v>
                </c:pt>
                <c:pt idx="29">
                  <c:v>143379.614</c:v>
                </c:pt>
                <c:pt idx="30">
                  <c:v>338140.51399999997</c:v>
                </c:pt>
                <c:pt idx="31">
                  <c:v>338140.51399999997</c:v>
                </c:pt>
                <c:pt idx="32">
                  <c:v>338140.51399999997</c:v>
                </c:pt>
                <c:pt idx="33">
                  <c:v>347206.96399999998</c:v>
                </c:pt>
                <c:pt idx="34">
                  <c:v>347206.96399999998</c:v>
                </c:pt>
                <c:pt idx="35">
                  <c:v>347206.96399999998</c:v>
                </c:pt>
                <c:pt idx="36">
                  <c:v>350006.652</c:v>
                </c:pt>
                <c:pt idx="37">
                  <c:v>350006.652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1.2438699999999994</c:v>
                </c:pt>
                <c:pt idx="24">
                  <c:v>1.2438699999999994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3.6945300000000003</c:v>
                </c:pt>
                <c:pt idx="33">
                  <c:v>3.6945300000000003</c:v>
                </c:pt>
                <c:pt idx="34">
                  <c:v>0</c:v>
                </c:pt>
                <c:pt idx="35">
                  <c:v>3.9813799999999997</c:v>
                </c:pt>
                <c:pt idx="36">
                  <c:v>3.9813799999999997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5-4EC1-821C-E18425A572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4475.6419999999998</c:v>
                </c:pt>
                <c:pt idx="4">
                  <c:v>4475.6419999999998</c:v>
                </c:pt>
                <c:pt idx="5">
                  <c:v>4475.6419999999998</c:v>
                </c:pt>
                <c:pt idx="6">
                  <c:v>6722.7379999999994</c:v>
                </c:pt>
                <c:pt idx="7">
                  <c:v>6722.7379999999994</c:v>
                </c:pt>
                <c:pt idx="8">
                  <c:v>6722.7379999999994</c:v>
                </c:pt>
                <c:pt idx="9">
                  <c:v>25684.968000000001</c:v>
                </c:pt>
                <c:pt idx="10">
                  <c:v>25684.968000000001</c:v>
                </c:pt>
                <c:pt idx="11">
                  <c:v>25684.968000000001</c:v>
                </c:pt>
                <c:pt idx="12">
                  <c:v>77844.328000000009</c:v>
                </c:pt>
                <c:pt idx="13">
                  <c:v>77844.328000000009</c:v>
                </c:pt>
                <c:pt idx="14">
                  <c:v>77844.328000000009</c:v>
                </c:pt>
                <c:pt idx="15">
                  <c:v>89378.498000000007</c:v>
                </c:pt>
                <c:pt idx="16">
                  <c:v>89378.498000000007</c:v>
                </c:pt>
                <c:pt idx="17">
                  <c:v>89378.498000000007</c:v>
                </c:pt>
                <c:pt idx="18">
                  <c:v>121611.13800000001</c:v>
                </c:pt>
                <c:pt idx="19">
                  <c:v>121611.13800000001</c:v>
                </c:pt>
                <c:pt idx="20">
                  <c:v>121611.13800000001</c:v>
                </c:pt>
                <c:pt idx="21">
                  <c:v>133906.51800000001</c:v>
                </c:pt>
                <c:pt idx="22">
                  <c:v>133906.51800000001</c:v>
                </c:pt>
                <c:pt idx="23">
                  <c:v>133906.51800000001</c:v>
                </c:pt>
                <c:pt idx="24">
                  <c:v>137043.40700000001</c:v>
                </c:pt>
                <c:pt idx="25">
                  <c:v>137043.40700000001</c:v>
                </c:pt>
                <c:pt idx="26">
                  <c:v>137043.40700000001</c:v>
                </c:pt>
                <c:pt idx="27">
                  <c:v>143379.614</c:v>
                </c:pt>
                <c:pt idx="28">
                  <c:v>143379.614</c:v>
                </c:pt>
                <c:pt idx="29">
                  <c:v>143379.614</c:v>
                </c:pt>
                <c:pt idx="30">
                  <c:v>338140.51399999997</c:v>
                </c:pt>
                <c:pt idx="31">
                  <c:v>338140.51399999997</c:v>
                </c:pt>
                <c:pt idx="32">
                  <c:v>338140.51399999997</c:v>
                </c:pt>
                <c:pt idx="33">
                  <c:v>347206.96399999998</c:v>
                </c:pt>
                <c:pt idx="34">
                  <c:v>347206.96399999998</c:v>
                </c:pt>
                <c:pt idx="35">
                  <c:v>347206.96399999998</c:v>
                </c:pt>
                <c:pt idx="36">
                  <c:v>350006.652</c:v>
                </c:pt>
                <c:pt idx="37">
                  <c:v>350006.652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3.0851119999999996</c:v>
                </c:pt>
                <c:pt idx="9">
                  <c:v>3.0851119999999996</c:v>
                </c:pt>
                <c:pt idx="10">
                  <c:v>10</c:v>
                </c:pt>
                <c:pt idx="11">
                  <c:v>1.5253379999999996</c:v>
                </c:pt>
                <c:pt idx="12">
                  <c:v>1.5253379999999996</c:v>
                </c:pt>
                <c:pt idx="13">
                  <c:v>10</c:v>
                </c:pt>
                <c:pt idx="14">
                  <c:v>1.270016</c:v>
                </c:pt>
                <c:pt idx="15">
                  <c:v>1.270016</c:v>
                </c:pt>
                <c:pt idx="16">
                  <c:v>10</c:v>
                </c:pt>
                <c:pt idx="17">
                  <c:v>1.1736500000000003</c:v>
                </c:pt>
                <c:pt idx="18">
                  <c:v>1.1736500000000003</c:v>
                </c:pt>
                <c:pt idx="19">
                  <c:v>10</c:v>
                </c:pt>
                <c:pt idx="20">
                  <c:v>0.15551899999999996</c:v>
                </c:pt>
                <c:pt idx="21">
                  <c:v>0.15551899999999996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E5-4EC1-821C-E18425A572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4475.6419999999998</c:v>
                </c:pt>
                <c:pt idx="4">
                  <c:v>4475.6419999999998</c:v>
                </c:pt>
                <c:pt idx="5">
                  <c:v>4475.6419999999998</c:v>
                </c:pt>
                <c:pt idx="6">
                  <c:v>6722.7379999999994</c:v>
                </c:pt>
                <c:pt idx="7">
                  <c:v>6722.7379999999994</c:v>
                </c:pt>
                <c:pt idx="8">
                  <c:v>6722.7379999999994</c:v>
                </c:pt>
                <c:pt idx="9">
                  <c:v>25684.968000000001</c:v>
                </c:pt>
                <c:pt idx="10">
                  <c:v>25684.968000000001</c:v>
                </c:pt>
                <c:pt idx="11">
                  <c:v>25684.968000000001</c:v>
                </c:pt>
                <c:pt idx="12">
                  <c:v>77844.328000000009</c:v>
                </c:pt>
                <c:pt idx="13">
                  <c:v>77844.328000000009</c:v>
                </c:pt>
                <c:pt idx="14">
                  <c:v>77844.328000000009</c:v>
                </c:pt>
                <c:pt idx="15">
                  <c:v>89378.498000000007</c:v>
                </c:pt>
                <c:pt idx="16">
                  <c:v>89378.498000000007</c:v>
                </c:pt>
                <c:pt idx="17">
                  <c:v>89378.498000000007</c:v>
                </c:pt>
                <c:pt idx="18">
                  <c:v>121611.13800000001</c:v>
                </c:pt>
                <c:pt idx="19">
                  <c:v>121611.13800000001</c:v>
                </c:pt>
                <c:pt idx="20">
                  <c:v>121611.13800000001</c:v>
                </c:pt>
                <c:pt idx="21">
                  <c:v>133906.51800000001</c:v>
                </c:pt>
                <c:pt idx="22">
                  <c:v>133906.51800000001</c:v>
                </c:pt>
                <c:pt idx="23">
                  <c:v>133906.51800000001</c:v>
                </c:pt>
                <c:pt idx="24">
                  <c:v>137043.40700000001</c:v>
                </c:pt>
                <c:pt idx="25">
                  <c:v>137043.40700000001</c:v>
                </c:pt>
                <c:pt idx="26">
                  <c:v>137043.40700000001</c:v>
                </c:pt>
                <c:pt idx="27">
                  <c:v>143379.614</c:v>
                </c:pt>
                <c:pt idx="28">
                  <c:v>143379.614</c:v>
                </c:pt>
                <c:pt idx="29">
                  <c:v>143379.614</c:v>
                </c:pt>
                <c:pt idx="30">
                  <c:v>338140.51399999997</c:v>
                </c:pt>
                <c:pt idx="31">
                  <c:v>338140.51399999997</c:v>
                </c:pt>
                <c:pt idx="32">
                  <c:v>338140.51399999997</c:v>
                </c:pt>
                <c:pt idx="33">
                  <c:v>347206.96399999998</c:v>
                </c:pt>
                <c:pt idx="34">
                  <c:v>347206.96399999998</c:v>
                </c:pt>
                <c:pt idx="35">
                  <c:v>347206.96399999998</c:v>
                </c:pt>
                <c:pt idx="36">
                  <c:v>350006.652</c:v>
                </c:pt>
                <c:pt idx="37">
                  <c:v>350006.652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E5-4EC1-821C-E18425A572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4475.6419999999998</c:v>
                </c:pt>
                <c:pt idx="4">
                  <c:v>4475.6419999999998</c:v>
                </c:pt>
                <c:pt idx="5">
                  <c:v>4475.6419999999998</c:v>
                </c:pt>
                <c:pt idx="6">
                  <c:v>6722.7379999999994</c:v>
                </c:pt>
                <c:pt idx="7">
                  <c:v>6722.7379999999994</c:v>
                </c:pt>
                <c:pt idx="8">
                  <c:v>6722.7379999999994</c:v>
                </c:pt>
                <c:pt idx="9">
                  <c:v>25684.968000000001</c:v>
                </c:pt>
                <c:pt idx="10">
                  <c:v>25684.968000000001</c:v>
                </c:pt>
                <c:pt idx="11">
                  <c:v>25684.968000000001</c:v>
                </c:pt>
                <c:pt idx="12">
                  <c:v>77844.328000000009</c:v>
                </c:pt>
                <c:pt idx="13">
                  <c:v>77844.328000000009</c:v>
                </c:pt>
                <c:pt idx="14">
                  <c:v>77844.328000000009</c:v>
                </c:pt>
                <c:pt idx="15">
                  <c:v>89378.498000000007</c:v>
                </c:pt>
                <c:pt idx="16">
                  <c:v>89378.498000000007</c:v>
                </c:pt>
                <c:pt idx="17">
                  <c:v>89378.498000000007</c:v>
                </c:pt>
                <c:pt idx="18">
                  <c:v>121611.13800000001</c:v>
                </c:pt>
                <c:pt idx="19">
                  <c:v>121611.13800000001</c:v>
                </c:pt>
                <c:pt idx="20">
                  <c:v>121611.13800000001</c:v>
                </c:pt>
                <c:pt idx="21">
                  <c:v>133906.51800000001</c:v>
                </c:pt>
                <c:pt idx="22">
                  <c:v>133906.51800000001</c:v>
                </c:pt>
                <c:pt idx="23">
                  <c:v>133906.51800000001</c:v>
                </c:pt>
                <c:pt idx="24">
                  <c:v>137043.40700000001</c:v>
                </c:pt>
                <c:pt idx="25">
                  <c:v>137043.40700000001</c:v>
                </c:pt>
                <c:pt idx="26">
                  <c:v>137043.40700000001</c:v>
                </c:pt>
                <c:pt idx="27">
                  <c:v>143379.614</c:v>
                </c:pt>
                <c:pt idx="28">
                  <c:v>143379.614</c:v>
                </c:pt>
                <c:pt idx="29">
                  <c:v>143379.614</c:v>
                </c:pt>
                <c:pt idx="30">
                  <c:v>338140.51399999997</c:v>
                </c:pt>
                <c:pt idx="31">
                  <c:v>338140.51399999997</c:v>
                </c:pt>
                <c:pt idx="32">
                  <c:v>338140.51399999997</c:v>
                </c:pt>
                <c:pt idx="33">
                  <c:v>347206.96399999998</c:v>
                </c:pt>
                <c:pt idx="34">
                  <c:v>347206.96399999998</c:v>
                </c:pt>
                <c:pt idx="35">
                  <c:v>347206.96399999998</c:v>
                </c:pt>
                <c:pt idx="36">
                  <c:v>350006.652</c:v>
                </c:pt>
                <c:pt idx="37">
                  <c:v>350006.652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5-4EC1-821C-E18425A57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6.4217250401193901E-3"/>
                  <c:y val="2.2210263372250884E-2"/>
                </c:manualLayout>
              </c:layout>
              <c:tx>
                <c:rich>
                  <a:bodyPr rot="-5400000" vert="horz"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1FFA9CD2-3083-4B73-8923-9E670F40B83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BE5-4EC1-821C-E18425A572DF}"/>
                </c:ext>
              </c:extLst>
            </c:dLbl>
            <c:dLbl>
              <c:idx val="1"/>
              <c:layout>
                <c:manualLayout>
                  <c:x val="7.6207609258993295E-2"/>
                  <c:y val="9.4052348628835186E-2"/>
                </c:manualLayout>
              </c:layout>
              <c:tx>
                <c:rich>
                  <a:bodyPr/>
                  <a:lstStyle/>
                  <a:p>
                    <a:fld id="{2D9CB5B6-3F7F-4EB3-BBB4-B20A0853DE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BE5-4EC1-821C-E18425A572D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E43832F-FE3F-434D-8463-4AC614E4B1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BE5-4EC1-821C-E18425A572D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5F2B36-D507-4FD1-B932-14FDEA0AE5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BE5-4EC1-821C-E18425A572D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998A0F8-CD35-4503-8016-86ADCA18E6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BE5-4EC1-821C-E18425A572D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134FE48-E88B-4ADA-A366-20D82AD961C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BE5-4EC1-821C-E18425A572D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0314874-CBB0-4268-B84E-AC815CB948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BE5-4EC1-821C-E18425A572DF}"/>
                </c:ext>
              </c:extLst>
            </c:dLbl>
            <c:dLbl>
              <c:idx val="7"/>
              <c:layout>
                <c:manualLayout>
                  <c:x val="-0.1125314866965975"/>
                  <c:y val="-4.1468368178115668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Other Gambling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BE5-4EC1-821C-E18425A572DF}"/>
                </c:ext>
              </c:extLst>
            </c:dLbl>
            <c:dLbl>
              <c:idx val="8"/>
              <c:layout>
                <c:manualLayout>
                  <c:x val="-2.5299131423005113E-2"/>
                  <c:y val="-7.632071680695085E-2"/>
                </c:manualLayout>
              </c:layout>
              <c:tx>
                <c:rich>
                  <a:bodyPr/>
                  <a:lstStyle/>
                  <a:p>
                    <a:fld id="{46C7EF5B-D6BE-4F3F-8AC6-CD6E8D5D40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BE5-4EC1-821C-E18425A572D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E3FBFA2-3978-4196-AD53-21033F13A9A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BE5-4EC1-821C-E18425A572D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628A718-CDE8-4BDF-B84A-BE7422BB01F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BE5-4EC1-821C-E18425A572DF}"/>
                </c:ext>
              </c:extLst>
            </c:dLbl>
            <c:dLbl>
              <c:idx val="11"/>
              <c:layout>
                <c:manualLayout>
                  <c:x val="-0.12925774444728916"/>
                  <c:y val="-1.0869399945696444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Sports</a:t>
                    </a:r>
                  </a:p>
                  <a:p>
                    <a:r>
                      <a:rPr lang="en-US" dirty="0"/>
                      <a:t>Betting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BE5-4EC1-821C-E18425A572D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1-ABE5-4EC1-821C-E18425A572D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2-ABE5-4EC1-821C-E18425A572D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3-ABE5-4EC1-821C-E18425A572D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4-ABE5-4EC1-821C-E18425A572D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5-ABE5-4EC1-821C-E18425A572D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6-ABE5-4EC1-821C-E18425A572D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7-ABE5-4EC1-821C-E18425A572D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8-ABE5-4EC1-821C-E18425A572D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9-ABE5-4EC1-821C-E18425A572D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A-ABE5-4EC1-821C-E18425A572D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B-ABE5-4EC1-821C-E18425A572D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C-ABE5-4EC1-821C-E18425A572D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D-ABE5-4EC1-821C-E18425A572D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E-ABE5-4EC1-821C-E18425A572D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1F-ABE5-4EC1-821C-E18425A572D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0-ABE5-4EC1-821C-E18425A572D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1-ABE5-4EC1-821C-E18425A572D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2-ABE5-4EC1-821C-E18425A572D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3-ABE5-4EC1-821C-E18425A572D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4-ABE5-4EC1-821C-E18425A572D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5-ABE5-4EC1-821C-E18425A572D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6-ABE5-4EC1-821C-E18425A572D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7-ABE5-4EC1-821C-E18425A572D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8-ABE5-4EC1-821C-E18425A572D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9-ABE5-4EC1-821C-E18425A572D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</c:ext>
                <c:ext xmlns:c16="http://schemas.microsoft.com/office/drawing/2014/chart" uri="{C3380CC4-5D6E-409C-BE32-E72D297353CC}">
                  <c16:uniqueId val="{0000002A-ABE5-4EC1-821C-E18425A572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Sheet1!$S$2:$S$39</c:f>
              <c:numCache>
                <c:formatCode>General</c:formatCode>
                <c:ptCount val="38"/>
                <c:pt idx="0">
                  <c:v>3237.8209999999999</c:v>
                </c:pt>
                <c:pt idx="1">
                  <c:v>5599.19</c:v>
                </c:pt>
                <c:pt idx="2">
                  <c:v>16203.852999999999</c:v>
                </c:pt>
                <c:pt idx="3">
                  <c:v>51764.648000000001</c:v>
                </c:pt>
                <c:pt idx="4">
                  <c:v>83611.413000000015</c:v>
                </c:pt>
                <c:pt idx="5">
                  <c:v>105494.818</c:v>
                </c:pt>
                <c:pt idx="6">
                  <c:v>127758.82800000001</c:v>
                </c:pt>
                <c:pt idx="7">
                  <c:v>135474.96250000002</c:v>
                </c:pt>
                <c:pt idx="8">
                  <c:v>140211.5105</c:v>
                </c:pt>
                <c:pt idx="9">
                  <c:v>240760.06400000001</c:v>
                </c:pt>
                <c:pt idx="10">
                  <c:v>342673.73899999994</c:v>
                </c:pt>
                <c:pt idx="11">
                  <c:v>348606.80799999996</c:v>
                </c:pt>
              </c:numCache>
            </c:numRef>
          </c:xVal>
          <c:yVal>
            <c:numRef>
              <c:f>Sheet1!$T$2:$T$39</c:f>
              <c:numCache>
                <c:formatCode>General</c:formatCode>
                <c:ptCount val="38"/>
                <c:pt idx="0">
                  <c:v>-3.0625519999999997</c:v>
                </c:pt>
                <c:pt idx="1">
                  <c:v>-0.5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11.04387</c:v>
                </c:pt>
                <c:pt idx="8">
                  <c:v>11.977650000000001</c:v>
                </c:pt>
                <c:pt idx="9">
                  <c:v>0.2</c:v>
                </c:pt>
                <c:pt idx="10">
                  <c:v>0.2</c:v>
                </c:pt>
                <c:pt idx="11">
                  <c:v>13.78138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Sheet1!$H$2:$H$13</c15:f>
                <c15:dlblRangeCache>
                  <c:ptCount val="12"/>
                  <c:pt idx="0">
                    <c:v>Free-to-Air TV</c:v>
                  </c:pt>
                  <c:pt idx="1">
                    <c:v>Radio Broadcasting</c:v>
                  </c:pt>
                  <c:pt idx="2">
                    <c:v>Foreign Banks</c:v>
                  </c:pt>
                  <c:pt idx="3">
                    <c:v>General Insurance</c:v>
                  </c:pt>
                  <c:pt idx="4">
                    <c:v>Aged Care Residential Services</c:v>
                  </c:pt>
                  <c:pt idx="5">
                    <c:v>Life Insurance</c:v>
                  </c:pt>
                  <c:pt idx="6">
                    <c:v>Pharmacies</c:v>
                  </c:pt>
                  <c:pt idx="7">
                    <c:v>Other Gambling Activities</c:v>
                  </c:pt>
                  <c:pt idx="8">
                    <c:v>Casinos</c:v>
                  </c:pt>
                  <c:pt idx="9">
                    <c:v>Banking</c:v>
                  </c:pt>
                  <c:pt idx="10">
                    <c:v>Health Insurance</c:v>
                  </c:pt>
                  <c:pt idx="11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D-ABE5-4EC1-821C-E18425A57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5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9263" y="746125"/>
            <a:ext cx="33702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132406"/>
            <a:ext cx="5915136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79856"/>
            <a:ext cx="5915136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032056"/>
            <a:ext cx="1861344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032056"/>
            <a:ext cx="2526110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032056"/>
            <a:ext cx="1861344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24" y="1261776"/>
            <a:ext cx="3422265" cy="1390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6836627" y="8329245"/>
            <a:ext cx="702577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886" i="0" smtClean="0"/>
              <a:pPr algn="r"/>
              <a:t>‹#›</a:t>
            </a:fld>
            <a:endParaRPr lang="en-US" sz="886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5" y="586422"/>
            <a:ext cx="5567413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1384274"/>
            <a:ext cx="695958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80" y="8052473"/>
            <a:ext cx="6593963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3" y="705102"/>
            <a:ext cx="5567413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132406"/>
            <a:ext cx="5915136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279856"/>
            <a:ext cx="5915136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032056"/>
            <a:ext cx="1861344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032056"/>
            <a:ext cx="2526110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032056"/>
            <a:ext cx="1861344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24" y="1261776"/>
            <a:ext cx="3422265" cy="139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813" y="826899"/>
            <a:ext cx="5567413" cy="353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809" y="1384274"/>
            <a:ext cx="6959584" cy="2375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5" y="150001"/>
            <a:ext cx="5567413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890885"/>
            <a:ext cx="695958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80" y="8052473"/>
            <a:ext cx="6593963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3" y="705102"/>
            <a:ext cx="5567413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39221"/>
              </p:ext>
            </p:extLst>
          </p:nvPr>
        </p:nvGraphicFramePr>
        <p:xfrm>
          <a:off x="-107950" y="-165100"/>
          <a:ext cx="8007350" cy="920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6364238" y="1280195"/>
            <a:ext cx="2885405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Supernormal profit ($6.0b)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082384" y="5046685"/>
            <a:ext cx="1449115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Normal profit</a:t>
            </a:r>
          </a:p>
        </p:txBody>
      </p:sp>
    </p:spTree>
    <p:extLst>
      <p:ext uri="{BB962C8B-B14F-4D97-AF65-F5344CB8AC3E}">
        <p14:creationId xmlns:p14="http://schemas.microsoft.com/office/powerpoint/2010/main" val="3624774905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177212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Grattan charts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823</cp:revision>
  <cp:lastPrinted>2017-06-23T05:31:21Z</cp:lastPrinted>
  <dcterms:created xsi:type="dcterms:W3CDTF">2016-08-05T00:21:55Z</dcterms:created>
  <dcterms:modified xsi:type="dcterms:W3CDTF">2017-09-21T05:01:40Z</dcterms:modified>
</cp:coreProperties>
</file>