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notesSlides/notesSlide16.xml" ContentType="application/vnd.openxmlformats-officedocument.presentationml.notesSl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notesSlides/notesSlide17.xml" ContentType="application/vnd.openxmlformats-officedocument.presentationml.notesSl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notesSlides/notesSlide18.xml" ContentType="application/vnd.openxmlformats-officedocument.presentationml.notesSl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notesSlides/notesSlide19.xml" ContentType="application/vnd.openxmlformats-officedocument.presentationml.notesSl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25"/>
  </p:notesMasterIdLst>
  <p:sldIdLst>
    <p:sldId id="624" r:id="rId2"/>
    <p:sldId id="625" r:id="rId3"/>
    <p:sldId id="635" r:id="rId4"/>
    <p:sldId id="627" r:id="rId5"/>
    <p:sldId id="628" r:id="rId6"/>
    <p:sldId id="629" r:id="rId7"/>
    <p:sldId id="637" r:id="rId8"/>
    <p:sldId id="631" r:id="rId9"/>
    <p:sldId id="632" r:id="rId10"/>
    <p:sldId id="633" r:id="rId11"/>
    <p:sldId id="634" r:id="rId12"/>
    <p:sldId id="636" r:id="rId13"/>
    <p:sldId id="642" r:id="rId14"/>
    <p:sldId id="643" r:id="rId15"/>
    <p:sldId id="639" r:id="rId16"/>
    <p:sldId id="640" r:id="rId17"/>
    <p:sldId id="644" r:id="rId18"/>
    <p:sldId id="645" r:id="rId19"/>
    <p:sldId id="646" r:id="rId20"/>
    <p:sldId id="647" r:id="rId21"/>
    <p:sldId id="648" r:id="rId22"/>
    <p:sldId id="649" r:id="rId23"/>
    <p:sldId id="650" r:id="rId24"/>
  </p:sldIdLst>
  <p:sldSz cx="7977188" cy="52197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E91"/>
    <a:srgbClr val="B7595C"/>
    <a:srgbClr val="F8A866"/>
    <a:srgbClr val="FFD283"/>
    <a:srgbClr val="FFCF7A"/>
    <a:srgbClr val="F7A25B"/>
    <a:srgbClr val="B34E51"/>
    <a:srgbClr val="814142"/>
    <a:srgbClr val="FEF0DE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08" autoAdjust="0"/>
  </p:normalViewPr>
  <p:slideViewPr>
    <p:cSldViewPr>
      <p:cViewPr varScale="1">
        <p:scale>
          <a:sx n="134" d="100"/>
          <a:sy n="134" d="100"/>
        </p:scale>
        <p:origin x="1344" y="120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22.921616886467568</c:v>
                </c:pt>
                <c:pt idx="1">
                  <c:v>25.819891396160187</c:v>
                </c:pt>
                <c:pt idx="2">
                  <c:v>25.971428808223319</c:v>
                </c:pt>
                <c:pt idx="3">
                  <c:v>25.708045152738492</c:v>
                </c:pt>
                <c:pt idx="4">
                  <c:v>28.105854983974758</c:v>
                </c:pt>
                <c:pt idx="5">
                  <c:v>35.412070692609703</c:v>
                </c:pt>
                <c:pt idx="6">
                  <c:v>32.631579982608699</c:v>
                </c:pt>
                <c:pt idx="7">
                  <c:v>31.175238460805879</c:v>
                </c:pt>
                <c:pt idx="8">
                  <c:v>31.243935496188609</c:v>
                </c:pt>
                <c:pt idx="9">
                  <c:v>30.391277836410204</c:v>
                </c:pt>
                <c:pt idx="10">
                  <c:v>30.521115986162446</c:v>
                </c:pt>
                <c:pt idx="11">
                  <c:v>31.439138896266492</c:v>
                </c:pt>
                <c:pt idx="12">
                  <c:v>34.606447202184548</c:v>
                </c:pt>
                <c:pt idx="13">
                  <c:v>32.472129592331378</c:v>
                </c:pt>
                <c:pt idx="14">
                  <c:v>29.464108604428745</c:v>
                </c:pt>
                <c:pt idx="15">
                  <c:v>26.805971404867112</c:v>
                </c:pt>
                <c:pt idx="16">
                  <c:v>27.445861550250935</c:v>
                </c:pt>
                <c:pt idx="17">
                  <c:v>26.016091509956013</c:v>
                </c:pt>
                <c:pt idx="18">
                  <c:v>24.462259188041763</c:v>
                </c:pt>
                <c:pt idx="19">
                  <c:v>27.349724447474458</c:v>
                </c:pt>
                <c:pt idx="20">
                  <c:v>28.881538828984588</c:v>
                </c:pt>
                <c:pt idx="21">
                  <c:v>27.074609305634173</c:v>
                </c:pt>
                <c:pt idx="22">
                  <c:v>27.478750265550868</c:v>
                </c:pt>
                <c:pt idx="23">
                  <c:v>25.634007899198963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 Mining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29.285167417431268</c:v>
                </c:pt>
                <c:pt idx="1">
                  <c:v>32.266536156332272</c:v>
                </c:pt>
                <c:pt idx="2">
                  <c:v>34.099473238738284</c:v>
                </c:pt>
                <c:pt idx="3">
                  <c:v>32.749040016012145</c:v>
                </c:pt>
                <c:pt idx="4">
                  <c:v>35.391882937158812</c:v>
                </c:pt>
                <c:pt idx="5">
                  <c:v>40.853880242079157</c:v>
                </c:pt>
                <c:pt idx="6">
                  <c:v>38.564446296296296</c:v>
                </c:pt>
                <c:pt idx="7">
                  <c:v>37.324078623160474</c:v>
                </c:pt>
                <c:pt idx="8">
                  <c:v>39.193812548120363</c:v>
                </c:pt>
                <c:pt idx="9">
                  <c:v>37.442520518331321</c:v>
                </c:pt>
                <c:pt idx="10">
                  <c:v>36.276461475423126</c:v>
                </c:pt>
                <c:pt idx="11">
                  <c:v>38.396073067283368</c:v>
                </c:pt>
                <c:pt idx="12">
                  <c:v>43.147783175181097</c:v>
                </c:pt>
                <c:pt idx="13">
                  <c:v>41.160139505217046</c:v>
                </c:pt>
                <c:pt idx="14">
                  <c:v>38.056108310895311</c:v>
                </c:pt>
                <c:pt idx="15">
                  <c:v>41.519630813219102</c:v>
                </c:pt>
                <c:pt idx="16">
                  <c:v>38.228475086557395</c:v>
                </c:pt>
                <c:pt idx="17">
                  <c:v>36.383662811173423</c:v>
                </c:pt>
                <c:pt idx="18">
                  <c:v>34.26039312293593</c:v>
                </c:pt>
                <c:pt idx="19">
                  <c:v>36.401711654033775</c:v>
                </c:pt>
                <c:pt idx="20">
                  <c:v>38.482178624432009</c:v>
                </c:pt>
                <c:pt idx="21">
                  <c:v>36.542063689824772</c:v>
                </c:pt>
                <c:pt idx="22">
                  <c:v>35.528913634002386</c:v>
                </c:pt>
                <c:pt idx="23">
                  <c:v>32.736583706213921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65946495128859817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30.2</c:v>
                </c:pt>
                <c:pt idx="2">
                  <c:v>36.299999999999997</c:v>
                </c:pt>
                <c:pt idx="3">
                  <c:v>40.5</c:v>
                </c:pt>
                <c:pt idx="4">
                  <c:v>18.399999999999999</c:v>
                </c:pt>
                <c:pt idx="5">
                  <c:v>46.3</c:v>
                </c:pt>
                <c:pt idx="6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53-4219-BFDA-2ED63171A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17.2</c:v>
                </c:pt>
                <c:pt idx="1">
                  <c:v>24.1</c:v>
                </c:pt>
                <c:pt idx="2">
                  <c:v>23.2</c:v>
                </c:pt>
                <c:pt idx="3">
                  <c:v>22.6</c:v>
                </c:pt>
                <c:pt idx="4">
                  <c:v>16.5</c:v>
                </c:pt>
                <c:pt idx="5">
                  <c:v>15.9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F53-4219-BFDA-2ED63171A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12.1</c:v>
                </c:pt>
                <c:pt idx="1">
                  <c:v>5.9</c:v>
                </c:pt>
                <c:pt idx="2">
                  <c:v>19.2</c:v>
                </c:pt>
                <c:pt idx="3">
                  <c:v>20.9</c:v>
                </c:pt>
                <c:pt idx="4">
                  <c:v>16</c:v>
                </c:pt>
                <c:pt idx="5">
                  <c:v>15.1</c:v>
                </c:pt>
                <c:pt idx="6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F53-4219-BFDA-2ED63171A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9.4</c:v>
                </c:pt>
                <c:pt idx="1">
                  <c:v>5.4</c:v>
                </c:pt>
                <c:pt idx="2">
                  <c:v>12.6</c:v>
                </c:pt>
                <c:pt idx="3">
                  <c:v>8.1</c:v>
                </c:pt>
                <c:pt idx="4">
                  <c:v>12</c:v>
                </c:pt>
                <c:pt idx="5">
                  <c:v>11.6</c:v>
                </c:pt>
                <c:pt idx="6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F53-4219-BFDA-2ED63171A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AF53-4219-BFDA-2ED63171A408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AF53-4219-BFDA-2ED63171A408}"/>
              </c:ext>
            </c:extLst>
          </c:dPt>
          <c:cat>
            <c:strRef>
              <c:f>Sheet1!$A$2:$A$8</c:f>
              <c:strCache>
                <c:ptCount val="7"/>
                <c:pt idx="0">
                  <c:v>323m</c:v>
                </c:pt>
                <c:pt idx="1">
                  <c:v>127m</c:v>
                </c:pt>
                <c:pt idx="2">
                  <c:v>66m</c:v>
                </c:pt>
                <c:pt idx="3">
                  <c:v>65m</c:v>
                </c:pt>
                <c:pt idx="4">
                  <c:v>36m</c:v>
                </c:pt>
                <c:pt idx="5">
                  <c:v>25m</c:v>
                </c:pt>
                <c:pt idx="6">
                  <c:v>17m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39.700000000000003</c:v>
                </c:pt>
                <c:pt idx="1">
                  <c:v>34.4</c:v>
                </c:pt>
                <c:pt idx="2">
                  <c:v>8.7000000000000028</c:v>
                </c:pt>
                <c:pt idx="3">
                  <c:v>7.9</c:v>
                </c:pt>
                <c:pt idx="4">
                  <c:v>37.099999999999994</c:v>
                </c:pt>
                <c:pt idx="5">
                  <c:v>11</c:v>
                </c:pt>
                <c:pt idx="6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F53-4219-BFDA-2ED63171A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65946495128859817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30.2</c:v>
                </c:pt>
                <c:pt idx="2">
                  <c:v>36.299999999999997</c:v>
                </c:pt>
                <c:pt idx="3">
                  <c:v>40.5</c:v>
                </c:pt>
                <c:pt idx="4">
                  <c:v>18.399999999999999</c:v>
                </c:pt>
                <c:pt idx="5">
                  <c:v>46.3</c:v>
                </c:pt>
                <c:pt idx="6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17.2</c:v>
                </c:pt>
                <c:pt idx="1">
                  <c:v>24.1</c:v>
                </c:pt>
                <c:pt idx="2">
                  <c:v>23.2</c:v>
                </c:pt>
                <c:pt idx="3">
                  <c:v>22.6</c:v>
                </c:pt>
                <c:pt idx="4">
                  <c:v>16.5</c:v>
                </c:pt>
                <c:pt idx="5">
                  <c:v>15.9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12.1</c:v>
                </c:pt>
                <c:pt idx="1">
                  <c:v>5.9</c:v>
                </c:pt>
                <c:pt idx="2">
                  <c:v>19.2</c:v>
                </c:pt>
                <c:pt idx="3">
                  <c:v>20.9</c:v>
                </c:pt>
                <c:pt idx="4">
                  <c:v>16</c:v>
                </c:pt>
                <c:pt idx="5">
                  <c:v>15.1</c:v>
                </c:pt>
                <c:pt idx="6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9.4</c:v>
                </c:pt>
                <c:pt idx="1">
                  <c:v>5.4</c:v>
                </c:pt>
                <c:pt idx="2">
                  <c:v>12.6</c:v>
                </c:pt>
                <c:pt idx="3">
                  <c:v>8.1</c:v>
                </c:pt>
                <c:pt idx="4">
                  <c:v>12</c:v>
                </c:pt>
                <c:pt idx="5">
                  <c:v>11.6</c:v>
                </c:pt>
                <c:pt idx="6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39.700000000000003</c:v>
                </c:pt>
                <c:pt idx="1">
                  <c:v>34.4</c:v>
                </c:pt>
                <c:pt idx="2">
                  <c:v>8.7000000000000028</c:v>
                </c:pt>
                <c:pt idx="3">
                  <c:v>7.9</c:v>
                </c:pt>
                <c:pt idx="4">
                  <c:v>37.099999999999994</c:v>
                </c:pt>
                <c:pt idx="5">
                  <c:v>11</c:v>
                </c:pt>
                <c:pt idx="6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997680813242974"/>
          <c:y val="9.0234910113392783E-2"/>
          <c:w val="0.75860626597044778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D-429C-A804-D7CC333636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0D-429C-A804-D7CC333636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0D-429C-A804-D7CC333636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0E0D-429C-A804-D7CC3336364C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5</c:v>
                </c:pt>
                <c:pt idx="13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0D-429C-A804-D7CC3336364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E0D-429C-A804-D7CC33363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798635685143895"/>
          <c:y val="9.0234910113392783E-2"/>
          <c:w val="0.7305967653759043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950-4964-BC9D-28C7B44AB48D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5</c:v>
                </c:pt>
                <c:pt idx="13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182595137757075"/>
          <c:y val="9.0234910113392783E-2"/>
          <c:w val="0.6967571294667367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3"/>
                <c:pt idx="0">
                  <c:v>10.73</c:v>
                </c:pt>
                <c:pt idx="1">
                  <c:v>21.7</c:v>
                </c:pt>
                <c:pt idx="2">
                  <c:v>19.68</c:v>
                </c:pt>
                <c:pt idx="3">
                  <c:v>24.5</c:v>
                </c:pt>
                <c:pt idx="4">
                  <c:v>35.119999999999997</c:v>
                </c:pt>
                <c:pt idx="5">
                  <c:v>19.010000000000002</c:v>
                </c:pt>
                <c:pt idx="6">
                  <c:v>17.84</c:v>
                </c:pt>
                <c:pt idx="7">
                  <c:v>23.49</c:v>
                </c:pt>
                <c:pt idx="8">
                  <c:v>17.899999999999999</c:v>
                </c:pt>
                <c:pt idx="9">
                  <c:v>21.96</c:v>
                </c:pt>
                <c:pt idx="10">
                  <c:v>21.24</c:v>
                </c:pt>
                <c:pt idx="11">
                  <c:v>10.45</c:v>
                </c:pt>
                <c:pt idx="12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3"/>
                <c:pt idx="0">
                  <c:v>10.29</c:v>
                </c:pt>
                <c:pt idx="1">
                  <c:v>19.5</c:v>
                </c:pt>
                <c:pt idx="2">
                  <c:v>14.75</c:v>
                </c:pt>
                <c:pt idx="3">
                  <c:v>21.1</c:v>
                </c:pt>
                <c:pt idx="4">
                  <c:v>7.91</c:v>
                </c:pt>
                <c:pt idx="5">
                  <c:v>14.6</c:v>
                </c:pt>
                <c:pt idx="6">
                  <c:v>11.07</c:v>
                </c:pt>
                <c:pt idx="7">
                  <c:v>10.06</c:v>
                </c:pt>
                <c:pt idx="8">
                  <c:v>14.09</c:v>
                </c:pt>
                <c:pt idx="9">
                  <c:v>15.64</c:v>
                </c:pt>
                <c:pt idx="10">
                  <c:v>12.29</c:v>
                </c:pt>
                <c:pt idx="11">
                  <c:v>9.33</c:v>
                </c:pt>
                <c:pt idx="12">
                  <c:v>11.12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9.3699999999999992</c:v>
                </c:pt>
                <c:pt idx="2">
                  <c:v>9.34</c:v>
                </c:pt>
                <c:pt idx="3">
                  <c:v>16.7</c:v>
                </c:pt>
                <c:pt idx="4">
                  <c:v>7.5</c:v>
                </c:pt>
                <c:pt idx="5">
                  <c:v>8.91</c:v>
                </c:pt>
                <c:pt idx="6">
                  <c:v>8.83</c:v>
                </c:pt>
                <c:pt idx="7">
                  <c:v>7.86</c:v>
                </c:pt>
                <c:pt idx="8">
                  <c:v>11.81</c:v>
                </c:pt>
                <c:pt idx="9">
                  <c:v>14.59</c:v>
                </c:pt>
                <c:pt idx="10">
                  <c:v>10.62</c:v>
                </c:pt>
                <c:pt idx="11">
                  <c:v>8.84</c:v>
                </c:pt>
                <c:pt idx="1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3"/>
                <c:pt idx="0">
                  <c:v>4.3899999999999997</c:v>
                </c:pt>
                <c:pt idx="1">
                  <c:v>6.21</c:v>
                </c:pt>
                <c:pt idx="2">
                  <c:v>8.7899999999999991</c:v>
                </c:pt>
                <c:pt idx="3">
                  <c:v>14.9</c:v>
                </c:pt>
                <c:pt idx="4">
                  <c:v>7.31</c:v>
                </c:pt>
                <c:pt idx="5">
                  <c:v>5.32</c:v>
                </c:pt>
                <c:pt idx="6">
                  <c:v>6.17</c:v>
                </c:pt>
                <c:pt idx="7">
                  <c:v>4.04</c:v>
                </c:pt>
                <c:pt idx="8">
                  <c:v>9.0500000000000007</c:v>
                </c:pt>
                <c:pt idx="9">
                  <c:v>6.12</c:v>
                </c:pt>
                <c:pt idx="10">
                  <c:v>10.5</c:v>
                </c:pt>
                <c:pt idx="11">
                  <c:v>6.91</c:v>
                </c:pt>
                <c:pt idx="12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3"/>
                <c:pt idx="0">
                  <c:v>64.39</c:v>
                </c:pt>
                <c:pt idx="1">
                  <c:v>43.22</c:v>
                </c:pt>
                <c:pt idx="2">
                  <c:v>47.440000000000005</c:v>
                </c:pt>
                <c:pt idx="3">
                  <c:v>22.799999999999997</c:v>
                </c:pt>
                <c:pt idx="4">
                  <c:v>42.16</c:v>
                </c:pt>
                <c:pt idx="5">
                  <c:v>52.160000000000004</c:v>
                </c:pt>
                <c:pt idx="6">
                  <c:v>56.089999999999996</c:v>
                </c:pt>
                <c:pt idx="7">
                  <c:v>54.550000000000004</c:v>
                </c:pt>
                <c:pt idx="8">
                  <c:v>47.150000000000006</c:v>
                </c:pt>
                <c:pt idx="9">
                  <c:v>41.690000000000005</c:v>
                </c:pt>
                <c:pt idx="10">
                  <c:v>45.35</c:v>
                </c:pt>
                <c:pt idx="11">
                  <c:v>64.47</c:v>
                </c:pt>
                <c:pt idx="12">
                  <c:v>44.959999999999994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Sheet1!$H$2:$H$24</c15:sqref>
                  </c15:fullRef>
                </c:ext>
              </c:extLst>
              <c:f>Sheet1!$H$9:$H$24</c:f>
              <c:numCache>
                <c:formatCode>General</c:formatCode>
                <c:ptCount val="16"/>
                <c:pt idx="0">
                  <c:v>7.7092474740155001</c:v>
                </c:pt>
                <c:pt idx="1">
                  <c:v>11.473511099662694</c:v>
                </c:pt>
                <c:pt idx="2">
                  <c:v>7.3473345894482271</c:v>
                </c:pt>
                <c:pt idx="3">
                  <c:v>6.5256827494830318</c:v>
                </c:pt>
                <c:pt idx="4">
                  <c:v>3.9494193686004251</c:v>
                </c:pt>
                <c:pt idx="5">
                  <c:v>4.0344128821120098</c:v>
                </c:pt>
                <c:pt idx="6">
                  <c:v>5.6301643511694133</c:v>
                </c:pt>
                <c:pt idx="7">
                  <c:v>9.3338411097666771</c:v>
                </c:pt>
                <c:pt idx="8">
                  <c:v>8.6958748077247083</c:v>
                </c:pt>
                <c:pt idx="9">
                  <c:v>12.260396970044987</c:v>
                </c:pt>
                <c:pt idx="10">
                  <c:v>10.846047162489876</c:v>
                </c:pt>
                <c:pt idx="11">
                  <c:v>9.1939910376100809</c:v>
                </c:pt>
                <c:pt idx="12">
                  <c:v>9.594226549913591</c:v>
                </c:pt>
                <c:pt idx="13">
                  <c:v>10.055648942016255</c:v>
                </c:pt>
                <c:pt idx="14">
                  <c:v>7.4984660433209696</c:v>
                </c:pt>
                <c:pt idx="15">
                  <c:v>5.7691864924404443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D0-403F-8C21-59DB4BECD539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Sheet1!$G$2:$G$24</c15:sqref>
                  </c15:fullRef>
                </c:ext>
              </c:extLst>
              <c:f>Sheet1!$G$9:$G$24</c:f>
              <c:numCache>
                <c:formatCode>General</c:formatCode>
                <c:ptCount val="16"/>
                <c:pt idx="0">
                  <c:v>22.344568128757977</c:v>
                </c:pt>
                <c:pt idx="1">
                  <c:v>32.192145464669572</c:v>
                </c:pt>
                <c:pt idx="2">
                  <c:v>31.310735744773172</c:v>
                </c:pt>
                <c:pt idx="3">
                  <c:v>24.565419868099639</c:v>
                </c:pt>
                <c:pt idx="4">
                  <c:v>24.116843256132302</c:v>
                </c:pt>
                <c:pt idx="5">
                  <c:v>15.382971753695529</c:v>
                </c:pt>
                <c:pt idx="6">
                  <c:v>10.68813868363968</c:v>
                </c:pt>
                <c:pt idx="7">
                  <c:v>12.091235718834401</c:v>
                </c:pt>
                <c:pt idx="8">
                  <c:v>22.703516280220889</c:v>
                </c:pt>
                <c:pt idx="9">
                  <c:v>25.89643351357762</c:v>
                </c:pt>
                <c:pt idx="10">
                  <c:v>23.27271118473497</c:v>
                </c:pt>
                <c:pt idx="11">
                  <c:v>28.900177346352923</c:v>
                </c:pt>
                <c:pt idx="12">
                  <c:v>25.976346165931762</c:v>
                </c:pt>
                <c:pt idx="13">
                  <c:v>30.728602018482881</c:v>
                </c:pt>
                <c:pt idx="14">
                  <c:v>28.168436452311202</c:v>
                </c:pt>
                <c:pt idx="15">
                  <c:v>18.179924009241304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D0-403F-8C21-59DB4BECD539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Sheet1!$F$2:$F$24</c15:sqref>
                  </c15:fullRef>
                </c:ext>
              </c:extLst>
              <c:f>Sheet1!$F$9:$F$24</c:f>
              <c:numCache>
                <c:formatCode>General</c:formatCode>
                <c:ptCount val="16"/>
                <c:pt idx="0">
                  <c:v>21.73321230532823</c:v>
                </c:pt>
                <c:pt idx="1">
                  <c:v>21.181770086107402</c:v>
                </c:pt>
                <c:pt idx="2">
                  <c:v>26.575962678848452</c:v>
                </c:pt>
                <c:pt idx="3">
                  <c:v>27.52863952901647</c:v>
                </c:pt>
                <c:pt idx="4">
                  <c:v>33.253948215082268</c:v>
                </c:pt>
                <c:pt idx="5">
                  <c:v>21.153649970253007</c:v>
                </c:pt>
                <c:pt idx="6">
                  <c:v>16.437784377376062</c:v>
                </c:pt>
                <c:pt idx="7">
                  <c:v>14.548447705957997</c:v>
                </c:pt>
                <c:pt idx="8">
                  <c:v>24.178278420692088</c:v>
                </c:pt>
                <c:pt idx="9">
                  <c:v>25.513264776837236</c:v>
                </c:pt>
                <c:pt idx="10">
                  <c:v>26.913893501829872</c:v>
                </c:pt>
                <c:pt idx="11">
                  <c:v>15.899612603853813</c:v>
                </c:pt>
                <c:pt idx="12">
                  <c:v>23.322315218238419</c:v>
                </c:pt>
                <c:pt idx="13">
                  <c:v>19.172438265713936</c:v>
                </c:pt>
                <c:pt idx="14">
                  <c:v>20.011640343021476</c:v>
                </c:pt>
                <c:pt idx="15">
                  <c:v>30.627451469436412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D0-403F-8C21-59DB4BECD53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Sheet1!$E$2:$E$24</c15:sqref>
                  </c15:fullRef>
                </c:ext>
              </c:extLst>
              <c:f>Sheet1!$E$9:$E$24</c:f>
              <c:numCache>
                <c:formatCode>General</c:formatCode>
                <c:ptCount val="16"/>
                <c:pt idx="0">
                  <c:v>27.693480357541699</c:v>
                </c:pt>
                <c:pt idx="1">
                  <c:v>13.002533644152797</c:v>
                </c:pt>
                <c:pt idx="2">
                  <c:v>16.141247660292702</c:v>
                </c:pt>
                <c:pt idx="3">
                  <c:v>24.382214056257475</c:v>
                </c:pt>
                <c:pt idx="4">
                  <c:v>16.070592779470143</c:v>
                </c:pt>
                <c:pt idx="5">
                  <c:v>32.994208484088951</c:v>
                </c:pt>
                <c:pt idx="6">
                  <c:v>22.408946244387373</c:v>
                </c:pt>
                <c:pt idx="7">
                  <c:v>28.046022097183332</c:v>
                </c:pt>
                <c:pt idx="8">
                  <c:v>10.406319459878787</c:v>
                </c:pt>
                <c:pt idx="9">
                  <c:v>9.6699805168609476</c:v>
                </c:pt>
                <c:pt idx="10">
                  <c:v>13.378079771241543</c:v>
                </c:pt>
                <c:pt idx="11">
                  <c:v>18.670765702764214</c:v>
                </c:pt>
                <c:pt idx="12">
                  <c:v>17.242366791757384</c:v>
                </c:pt>
                <c:pt idx="13">
                  <c:v>18.407470243149998</c:v>
                </c:pt>
                <c:pt idx="14">
                  <c:v>23.39418075599286</c:v>
                </c:pt>
                <c:pt idx="15">
                  <c:v>18.83420691883499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D0-403F-8C21-59DB4BECD539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Sheet1!$D$2:$D$24</c15:sqref>
                  </c15:fullRef>
                </c:ext>
              </c:extLst>
              <c:f>Sheet1!$D$9:$D$24</c:f>
              <c:numCache>
                <c:formatCode>General</c:formatCode>
                <c:ptCount val="16"/>
                <c:pt idx="0">
                  <c:v>10.372030114134768</c:v>
                </c:pt>
                <c:pt idx="1">
                  <c:v>2.041167737982251</c:v>
                </c:pt>
                <c:pt idx="2">
                  <c:v>3.8298530070684538</c:v>
                </c:pt>
                <c:pt idx="3">
                  <c:v>1.6509891538118913</c:v>
                </c:pt>
                <c:pt idx="4">
                  <c:v>8.1901233997539613</c:v>
                </c:pt>
                <c:pt idx="5">
                  <c:v>7.6470929031698871</c:v>
                </c:pt>
                <c:pt idx="6">
                  <c:v>15.002049083615754</c:v>
                </c:pt>
                <c:pt idx="7">
                  <c:v>18.676244235510236</c:v>
                </c:pt>
                <c:pt idx="8">
                  <c:v>6.8780928653736266</c:v>
                </c:pt>
                <c:pt idx="9">
                  <c:v>2.1079906923642917</c:v>
                </c:pt>
                <c:pt idx="10">
                  <c:v>5.8712762294799052</c:v>
                </c:pt>
                <c:pt idx="11">
                  <c:v>2.0422833014257744</c:v>
                </c:pt>
                <c:pt idx="12">
                  <c:v>6.6683161418514354</c:v>
                </c:pt>
                <c:pt idx="13">
                  <c:v>3.7057043079479364</c:v>
                </c:pt>
                <c:pt idx="14">
                  <c:v>11.917068004006403</c:v>
                </c:pt>
                <c:pt idx="15">
                  <c:v>16.952045034019402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D0-403F-8C21-59DB4BECD539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noFill/>
            </a:ln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Sheet1!$C$2:$C$24</c15:sqref>
                  </c15:fullRef>
                </c:ext>
              </c:extLst>
              <c:f>Sheet1!$C$9:$C$24</c:f>
              <c:numCache>
                <c:formatCode>General</c:formatCode>
                <c:ptCount val="16"/>
                <c:pt idx="0">
                  <c:v>7.3773851086315263</c:v>
                </c:pt>
                <c:pt idx="1">
                  <c:v>16.595139373421805</c:v>
                </c:pt>
                <c:pt idx="2">
                  <c:v>14.594210458493961</c:v>
                </c:pt>
                <c:pt idx="3">
                  <c:v>13.069712043653093</c:v>
                </c:pt>
                <c:pt idx="4">
                  <c:v>13.403673087687922</c:v>
                </c:pt>
                <c:pt idx="5">
                  <c:v>7.5467649777479568</c:v>
                </c:pt>
                <c:pt idx="6">
                  <c:v>26.088967496680382</c:v>
                </c:pt>
                <c:pt idx="7">
                  <c:v>11.48977969456053</c:v>
                </c:pt>
                <c:pt idx="8">
                  <c:v>21.347256962614168</c:v>
                </c:pt>
                <c:pt idx="9">
                  <c:v>21.387971541623788</c:v>
                </c:pt>
                <c:pt idx="10">
                  <c:v>18.179162410850562</c:v>
                </c:pt>
                <c:pt idx="11">
                  <c:v>19.636125682908322</c:v>
                </c:pt>
                <c:pt idx="12">
                  <c:v>16.151117229160437</c:v>
                </c:pt>
                <c:pt idx="13">
                  <c:v>15.618699154084537</c:v>
                </c:pt>
                <c:pt idx="14">
                  <c:v>4.9674649823930261</c:v>
                </c:pt>
                <c:pt idx="15">
                  <c:v>5.0195459365638113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6A737B"/>
            </a:solidFill>
            <a:ln w="9525">
              <a:noFill/>
            </a:ln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Sheet1!$A$2:$A$24</c15:sqref>
                  </c15:fullRef>
                </c:ext>
              </c:extLst>
              <c:f>Sheet1!$A$9:$A$24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Sheet1!$B$2:$B$24</c15:sqref>
                  </c15:fullRef>
                </c:ext>
              </c:extLst>
              <c:f>Sheet1!$B$9:$B$24</c:f>
              <c:numCache>
                <c:formatCode>General</c:formatCode>
                <c:ptCount val="16"/>
                <c:pt idx="0">
                  <c:v>2.7700765115902986</c:v>
                </c:pt>
                <c:pt idx="1">
                  <c:v>3.5137325940034825</c:v>
                </c:pt>
                <c:pt idx="2">
                  <c:v>0.20065586107503192</c:v>
                </c:pt>
                <c:pt idx="3">
                  <c:v>2.2773425996784047</c:v>
                </c:pt>
                <c:pt idx="4">
                  <c:v>1.0153998932729789</c:v>
                </c:pt>
                <c:pt idx="5">
                  <c:v>11.24089902893266</c:v>
                </c:pt>
                <c:pt idx="6">
                  <c:v>3.7439497631313357</c:v>
                </c:pt>
                <c:pt idx="7">
                  <c:v>5.8144294381868242</c:v>
                </c:pt>
                <c:pt idx="8">
                  <c:v>5.7906612034957314</c:v>
                </c:pt>
                <c:pt idx="9">
                  <c:v>3.1639619886911294</c:v>
                </c:pt>
                <c:pt idx="10">
                  <c:v>1.5388297393732722</c:v>
                </c:pt>
                <c:pt idx="11">
                  <c:v>5.6570443250848719</c:v>
                </c:pt>
                <c:pt idx="12">
                  <c:v>1.0453119031469693</c:v>
                </c:pt>
                <c:pt idx="13">
                  <c:v>2.3114370686044592</c:v>
                </c:pt>
                <c:pt idx="14">
                  <c:v>4.0427434189540641</c:v>
                </c:pt>
                <c:pt idx="15">
                  <c:v>4.6176401394636333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35.830937126276055</c:v>
                </c:pt>
                <c:pt idx="2">
                  <c:v>42.462423612493275</c:v>
                </c:pt>
                <c:pt idx="5">
                  <c:v>30.844550409571902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9">
                  <c:v>36.439834350870889</c:v>
                </c:pt>
                <c:pt idx="21">
                  <c:v>35.634824346811463</c:v>
                </c:pt>
                <c:pt idx="27">
                  <c:v>35.02253661993754</c:v>
                </c:pt>
                <c:pt idx="28">
                  <c:v>29.757808430597088</c:v>
                </c:pt>
                <c:pt idx="30">
                  <c:v>25.607031183977014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92E92E72-697E-4B99-8342-4716A7125480}" type="CELLRANGE">
                      <a:rPr lang="en-AU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90C201-A80D-4265-AC7E-345B8CF9B0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9.9514402758766968E-2"/>
                  <c:y val="8.3576642335766338E-2"/>
                </c:manualLayout>
              </c:layout>
              <c:tx>
                <c:rich>
                  <a:bodyPr/>
                  <a:lstStyle/>
                  <a:p>
                    <a:fld id="{E19F6F73-DE65-4990-8B2A-A01855537E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0D7AB3D-9CAC-4FAE-9EDC-12E17F0904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352E-3"/>
                  <c:y val="-7.785888077858881E-2"/>
                </c:manualLayout>
              </c:layout>
              <c:tx>
                <c:rich>
                  <a:bodyPr/>
                  <a:lstStyle/>
                  <a:p>
                    <a:fld id="{2325C886-4653-426E-B6E9-EE62502A5B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9.5522394046924052E-3"/>
                  <c:y val="3.1630170316301706E-2"/>
                </c:manualLayout>
              </c:layout>
              <c:tx>
                <c:rich>
                  <a:bodyPr/>
                  <a:lstStyle/>
                  <a:p>
                    <a:fld id="{560160D9-F5B5-44B6-82F7-3BB38BF1D6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12426642374059935"/>
                  <c:y val="2.1897906009923942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7A6E1C94-CE46-448F-A906-82D732B5279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26661177680802"/>
                      <c:h val="0.1136253041362530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254CD28-F73F-48A9-A9AA-FBF5F45A2B4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3">
                  <c:v>22.691215355988639</c:v>
                </c:pt>
                <c:pt idx="13">
                  <c:v>35.431208428089199</c:v>
                </c:pt>
                <c:pt idx="15">
                  <c:v>22.618712365957151</c:v>
                </c:pt>
                <c:pt idx="16">
                  <c:v>53.361650485436897</c:v>
                </c:pt>
                <c:pt idx="18">
                  <c:v>43.194010184630173</c:v>
                </c:pt>
                <c:pt idx="20">
                  <c:v>34.129403031137137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39.526534103057514</c:v>
                </c:pt>
                <c:pt idx="6">
                  <c:v>39.76799667984713</c:v>
                </c:pt>
                <c:pt idx="11">
                  <c:v>44.47083135293753</c:v>
                </c:pt>
                <c:pt idx="17">
                  <c:v>40.460845612347512</c:v>
                </c:pt>
                <c:pt idx="22">
                  <c:v>41.752612874867808</c:v>
                </c:pt>
                <c:pt idx="24">
                  <c:v>45.833645957940782</c:v>
                </c:pt>
                <c:pt idx="25">
                  <c:v>41.85603150881996</c:v>
                </c:pt>
                <c:pt idx="29">
                  <c:v>45.120268776048313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66.864067246853509</c:v>
                </c:pt>
                <c:pt idx="12">
                  <c:v>40.96324222431668</c:v>
                </c:pt>
                <c:pt idx="14">
                  <c:v>57.488359727041562</c:v>
                </c:pt>
                <c:pt idx="23">
                  <c:v>51.668217339590548</c:v>
                </c:pt>
                <c:pt idx="26">
                  <c:v>49.898843133287968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1048883522474791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1">
                  <c:v>35.830937126276055</c:v>
                </c:pt>
                <c:pt idx="2">
                  <c:v>42.462423612493275</c:v>
                </c:pt>
                <c:pt idx="3">
                  <c:v>22.691215355988639</c:v>
                </c:pt>
                <c:pt idx="4">
                  <c:v>39.526534103057514</c:v>
                </c:pt>
                <c:pt idx="5">
                  <c:v>30.844550409571902</c:v>
                </c:pt>
                <c:pt idx="6">
                  <c:v>39.76799667984713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0">
                  <c:v>66.864067246853509</c:v>
                </c:pt>
                <c:pt idx="11">
                  <c:v>44.47083135293753</c:v>
                </c:pt>
                <c:pt idx="12">
                  <c:v>40.96324222431668</c:v>
                </c:pt>
                <c:pt idx="13">
                  <c:v>35.431208428089199</c:v>
                </c:pt>
                <c:pt idx="14">
                  <c:v>57.488359727041562</c:v>
                </c:pt>
                <c:pt idx="15">
                  <c:v>22.618712365957151</c:v>
                </c:pt>
                <c:pt idx="16">
                  <c:v>53.361650485436897</c:v>
                </c:pt>
                <c:pt idx="17">
                  <c:v>40.460845612347512</c:v>
                </c:pt>
                <c:pt idx="18">
                  <c:v>43.194010184630173</c:v>
                </c:pt>
                <c:pt idx="19">
                  <c:v>36.439834350870889</c:v>
                </c:pt>
                <c:pt idx="20">
                  <c:v>34.129403031137137</c:v>
                </c:pt>
                <c:pt idx="21">
                  <c:v>35.634824346811463</c:v>
                </c:pt>
                <c:pt idx="22">
                  <c:v>41.752612874867808</c:v>
                </c:pt>
                <c:pt idx="23">
                  <c:v>51.668217339590548</c:v>
                </c:pt>
                <c:pt idx="24">
                  <c:v>45.833645957940782</c:v>
                </c:pt>
                <c:pt idx="25">
                  <c:v>41.85603150881996</c:v>
                </c:pt>
                <c:pt idx="26">
                  <c:v>49.898843133287968</c:v>
                </c:pt>
                <c:pt idx="27">
                  <c:v>35.02253661993754</c:v>
                </c:pt>
                <c:pt idx="28">
                  <c:v>29.757808430597088</c:v>
                </c:pt>
                <c:pt idx="29">
                  <c:v>45.120268776048313</c:v>
                </c:pt>
                <c:pt idx="30">
                  <c:v>25.607031183977014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32.004416268965024</c:v>
                </c:pt>
                <c:pt idx="2">
                  <c:v>29.288757675608334</c:v>
                </c:pt>
                <c:pt idx="5">
                  <c:v>34.925313358489625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9">
                  <c:v>32.948576943796013</c:v>
                </c:pt>
                <c:pt idx="21">
                  <c:v>32.381245980760688</c:v>
                </c:pt>
                <c:pt idx="27">
                  <c:v>34.384159124102091</c:v>
                </c:pt>
                <c:pt idx="28">
                  <c:v>33.069779106781134</c:v>
                </c:pt>
                <c:pt idx="30">
                  <c:v>47.020873827431757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196749EB-98CF-4D43-B8E9-A29CFB5F6235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3.1840798015641352E-3"/>
                  <c:y val="1.2165450121654502E-2"/>
                </c:manualLayout>
              </c:layout>
              <c:tx>
                <c:rich>
                  <a:bodyPr/>
                  <a:lstStyle/>
                  <a:p>
                    <a:fld id="{9E9CFAC8-B083-4FEF-923D-CD9309DF2B2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3931540027831865"/>
                  <c:y val="2.0316301703162929E-2"/>
                </c:manualLayout>
              </c:layout>
              <c:tx>
                <c:rich>
                  <a:bodyPr/>
                  <a:lstStyle/>
                  <a:p>
                    <a:fld id="{ECD0F293-D6A5-4183-8FC8-CC388A0F11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236359A-BDB6-4338-BA2F-272578DEBF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25D9141-12B2-4DAE-86F8-772428B5E3E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BD9891E-A466-4CEB-8509-C0B5DDA4D4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2615691471191537"/>
                  <c:y val="-2.4328984424392209E-3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7D6AC519-BED0-4644-94F5-C4962E905EC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74"/>
                      <c:h val="5.03649635036496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415C4DD0-D008-48CC-8A7B-BD12AC737A5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3">
                  <c:v>43.059543629419252</c:v>
                </c:pt>
                <c:pt idx="13">
                  <c:v>30.943792165371342</c:v>
                </c:pt>
                <c:pt idx="15">
                  <c:v>45.407341545451956</c:v>
                </c:pt>
                <c:pt idx="16">
                  <c:v>13.165619645916617</c:v>
                </c:pt>
                <c:pt idx="18">
                  <c:v>32.089361219563564</c:v>
                </c:pt>
                <c:pt idx="20">
                  <c:v>30.852705419179411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30.255291853752404</c:v>
                </c:pt>
                <c:pt idx="6">
                  <c:v>20.866549714451576</c:v>
                </c:pt>
                <c:pt idx="11">
                  <c:v>28.929015726064765</c:v>
                </c:pt>
                <c:pt idx="17">
                  <c:v>21.24734379782257</c:v>
                </c:pt>
                <c:pt idx="22">
                  <c:v>31.156490312435558</c:v>
                </c:pt>
                <c:pt idx="24">
                  <c:v>29.027654890746547</c:v>
                </c:pt>
                <c:pt idx="25">
                  <c:v>27.060608388385312</c:v>
                </c:pt>
                <c:pt idx="29">
                  <c:v>23.417368376286468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12.523812786952648</c:v>
                </c:pt>
                <c:pt idx="12">
                  <c:v>26.83154828206666</c:v>
                </c:pt>
                <c:pt idx="14">
                  <c:v>20.068853151906417</c:v>
                </c:pt>
                <c:pt idx="23">
                  <c:v>21.129230695826134</c:v>
                </c:pt>
                <c:pt idx="26">
                  <c:v>26.163395927976314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1">
                  <c:v>32.004416268965024</c:v>
                </c:pt>
                <c:pt idx="2">
                  <c:v>29.288757675608334</c:v>
                </c:pt>
                <c:pt idx="3">
                  <c:v>43.059543629419252</c:v>
                </c:pt>
                <c:pt idx="4">
                  <c:v>30.255291853752404</c:v>
                </c:pt>
                <c:pt idx="5">
                  <c:v>34.925313358489625</c:v>
                </c:pt>
                <c:pt idx="6">
                  <c:v>20.866549714451576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0">
                  <c:v>12.523812786952648</c:v>
                </c:pt>
                <c:pt idx="11">
                  <c:v>28.929015726064765</c:v>
                </c:pt>
                <c:pt idx="12">
                  <c:v>26.83154828206666</c:v>
                </c:pt>
                <c:pt idx="13">
                  <c:v>30.943792165371342</c:v>
                </c:pt>
                <c:pt idx="14">
                  <c:v>20.068853151906417</c:v>
                </c:pt>
                <c:pt idx="15">
                  <c:v>45.407341545451956</c:v>
                </c:pt>
                <c:pt idx="16">
                  <c:v>13.165619645916617</c:v>
                </c:pt>
                <c:pt idx="17">
                  <c:v>21.24734379782257</c:v>
                </c:pt>
                <c:pt idx="18">
                  <c:v>32.089361219563564</c:v>
                </c:pt>
                <c:pt idx="19">
                  <c:v>32.948576943796013</c:v>
                </c:pt>
                <c:pt idx="20">
                  <c:v>30.852705419179411</c:v>
                </c:pt>
                <c:pt idx="21">
                  <c:v>32.381245980760688</c:v>
                </c:pt>
                <c:pt idx="22">
                  <c:v>31.156490312435558</c:v>
                </c:pt>
                <c:pt idx="23">
                  <c:v>21.129230695826134</c:v>
                </c:pt>
                <c:pt idx="24">
                  <c:v>29.027654890746547</c:v>
                </c:pt>
                <c:pt idx="25">
                  <c:v>27.060608388385312</c:v>
                </c:pt>
                <c:pt idx="26">
                  <c:v>26.163395927976314</c:v>
                </c:pt>
                <c:pt idx="27">
                  <c:v>34.384159124102091</c:v>
                </c:pt>
                <c:pt idx="28">
                  <c:v>33.069779106781134</c:v>
                </c:pt>
                <c:pt idx="29">
                  <c:v>23.417368376286468</c:v>
                </c:pt>
                <c:pt idx="30">
                  <c:v>47.020873827431757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1436678166711627"/>
          <c:h val="0.88225401259270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16.871569364704822</c:v>
                </c:pt>
                <c:pt idx="2">
                  <c:v>16.222987301246771</c:v>
                </c:pt>
                <c:pt idx="3">
                  <c:v>17.041998424568984</c:v>
                </c:pt>
                <c:pt idx="4">
                  <c:v>15.276242414717245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13.847457228249358</c:v>
                </c:pt>
                <c:pt idx="8">
                  <c:v>13.483370005421092</c:v>
                </c:pt>
                <c:pt idx="9">
                  <c:v>11.172242770679219</c:v>
                </c:pt>
                <c:pt idx="10">
                  <c:v>13.66339594915722</c:v>
                </c:pt>
                <c:pt idx="11">
                  <c:v>13.406251517740058</c:v>
                </c:pt>
                <c:pt idx="12">
                  <c:v>14.634635012150939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15.396824649237248</c:v>
                </c:pt>
                <c:pt idx="2">
                  <c:v>14.943055704537391</c:v>
                </c:pt>
                <c:pt idx="3">
                  <c:v>14.604866727395951</c:v>
                </c:pt>
                <c:pt idx="4">
                  <c:v>15.420873213267273</c:v>
                </c:pt>
                <c:pt idx="5">
                  <c:v>15.437913802998279</c:v>
                </c:pt>
                <c:pt idx="6">
                  <c:v>13.105407964920254</c:v>
                </c:pt>
                <c:pt idx="7">
                  <c:v>13.482126467888827</c:v>
                </c:pt>
                <c:pt idx="8">
                  <c:v>13.067502902816152</c:v>
                </c:pt>
                <c:pt idx="9">
                  <c:v>14.049680564895764</c:v>
                </c:pt>
                <c:pt idx="10">
                  <c:v>12.677853078330848</c:v>
                </c:pt>
                <c:pt idx="11">
                  <c:v>12.402852732313031</c:v>
                </c:pt>
                <c:pt idx="12">
                  <c:v>12.262950592461468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5988015220531044"/>
          <c:h val="0.8858533100029163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38100">
              <a:noFill/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41938</c:v>
                </c:pt>
                <c:pt idx="1">
                  <c:v>28181</c:v>
                </c:pt>
                <c:pt idx="2">
                  <c:v>24819</c:v>
                </c:pt>
                <c:pt idx="3">
                  <c:v>47863</c:v>
                </c:pt>
                <c:pt idx="4">
                  <c:v>-3000</c:v>
                </c:pt>
                <c:pt idx="5">
                  <c:v>-20718</c:v>
                </c:pt>
                <c:pt idx="6">
                  <c:v>74008</c:v>
                </c:pt>
                <c:pt idx="7">
                  <c:v>7762</c:v>
                </c:pt>
                <c:pt idx="8">
                  <c:v>8868</c:v>
                </c:pt>
                <c:pt idx="9">
                  <c:v>-61614</c:v>
                </c:pt>
                <c:pt idx="10">
                  <c:v>20496</c:v>
                </c:pt>
                <c:pt idx="11">
                  <c:v>21073</c:v>
                </c:pt>
                <c:pt idx="12">
                  <c:v>50309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BD-49B7-97C8-0134522D0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9103872"/>
        <c:axId val="250419840"/>
      </c:bar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noMultiLvlLbl val="0"/>
      </c:catAx>
      <c:valAx>
        <c:axId val="250419840"/>
        <c:scaling>
          <c:orientation val="minMax"/>
          <c:max val="75000"/>
          <c:min val="-7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between"/>
        <c:majorUnit val="25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044342172403656"/>
          <c:y val="9.0234910113392783E-2"/>
          <c:w val="0.7172141885906482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42.91</c:v>
                </c:pt>
                <c:pt idx="1">
                  <c:v>61.4</c:v>
                </c:pt>
                <c:pt idx="2">
                  <c:v>30.38</c:v>
                </c:pt>
                <c:pt idx="3">
                  <c:v>69.900000000000006</c:v>
                </c:pt>
                <c:pt idx="4">
                  <c:v>54</c:v>
                </c:pt>
                <c:pt idx="5">
                  <c:v>48</c:v>
                </c:pt>
                <c:pt idx="6">
                  <c:v>26.9</c:v>
                </c:pt>
                <c:pt idx="7">
                  <c:v>12.4</c:v>
                </c:pt>
                <c:pt idx="8">
                  <c:v>10.8</c:v>
                </c:pt>
                <c:pt idx="9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4">
                  <c:v>19</c:v>
                </c:pt>
                <c:pt idx="5">
                  <c:v>25</c:v>
                </c:pt>
                <c:pt idx="6">
                  <c:v>26.9</c:v>
                </c:pt>
                <c:pt idx="9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gradFill>
              <a:gsLst>
                <a:gs pos="70000">
                  <a:srgbClr val="F68B33"/>
                </a:gs>
                <a:gs pos="42000">
                  <a:srgbClr val="D4582A"/>
                </a:gs>
                <a:gs pos="0">
                  <a:srgbClr val="D4582A"/>
                </a:gs>
                <a:gs pos="100000">
                  <a:srgbClr val="F68B33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36A7-4339-A602-A0CF9D318B31}"/>
              </c:ext>
            </c:extLst>
          </c:dPt>
          <c:dPt>
            <c:idx val="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44.850000000000009</c:v>
                </c:pt>
                <c:pt idx="1">
                  <c:v>21.4</c:v>
                </c:pt>
                <c:pt idx="2">
                  <c:v>46.620000000000005</c:v>
                </c:pt>
                <c:pt idx="3">
                  <c:v>11.5</c:v>
                </c:pt>
                <c:pt idx="4">
                  <c:v>13</c:v>
                </c:pt>
                <c:pt idx="5">
                  <c:v>9</c:v>
                </c:pt>
                <c:pt idx="6">
                  <c:v>11.4</c:v>
                </c:pt>
                <c:pt idx="7">
                  <c:v>19.299999999999997</c:v>
                </c:pt>
                <c:pt idx="8">
                  <c:v>17</c:v>
                </c:pt>
                <c:pt idx="9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6">
                  <c:v>6.7</c:v>
                </c:pt>
                <c:pt idx="9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gradFill>
              <a:gsLst>
                <a:gs pos="64000">
                  <a:srgbClr val="FFE07F"/>
                </a:gs>
                <a:gs pos="42000">
                  <a:srgbClr val="FFC35A"/>
                </a:gs>
                <a:gs pos="0">
                  <a:srgbClr val="FFC35A"/>
                </a:gs>
                <a:gs pos="100000">
                  <a:srgbClr val="FFE07F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10.219999999999999</c:v>
                </c:pt>
                <c:pt idx="1">
                  <c:v>12.29999999999999</c:v>
                </c:pt>
                <c:pt idx="2">
                  <c:v>15.999999999999996</c:v>
                </c:pt>
                <c:pt idx="3">
                  <c:v>10.199999999999989</c:v>
                </c:pt>
                <c:pt idx="6">
                  <c:v>5.9</c:v>
                </c:pt>
                <c:pt idx="7">
                  <c:v>11.6</c:v>
                </c:pt>
                <c:pt idx="8">
                  <c:v>13.099999999999998</c:v>
                </c:pt>
                <c:pt idx="9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2.019999999999996</c:v>
                </c:pt>
                <c:pt idx="1">
                  <c:v>4.9000000000000057</c:v>
                </c:pt>
                <c:pt idx="2">
                  <c:v>7</c:v>
                </c:pt>
                <c:pt idx="3">
                  <c:v>8.4000000000000057</c:v>
                </c:pt>
                <c:pt idx="4">
                  <c:v>14</c:v>
                </c:pt>
                <c:pt idx="5">
                  <c:v>18</c:v>
                </c:pt>
                <c:pt idx="6">
                  <c:v>22.199999999999989</c:v>
                </c:pt>
                <c:pt idx="7">
                  <c:v>56.7</c:v>
                </c:pt>
                <c:pt idx="8">
                  <c:v>59.1</c:v>
                </c:pt>
                <c:pt idx="9">
                  <c:v>61.1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7-4339-A602-A0CF9D318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indexed2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92.258775191962727</c:v>
                </c:pt>
                <c:pt idx="2">
                  <c:v>96.57561351377737</c:v>
                </c:pt>
                <c:pt idx="3">
                  <c:v>95.398032466172324</c:v>
                </c:pt>
                <c:pt idx="4">
                  <c:v>98.295448239772526</c:v>
                </c:pt>
                <c:pt idx="5">
                  <c:v>108.3346196272242</c:v>
                </c:pt>
                <c:pt idx="6">
                  <c:v>100.69660259709825</c:v>
                </c:pt>
                <c:pt idx="7">
                  <c:v>96.726469166910519</c:v>
                </c:pt>
                <c:pt idx="8">
                  <c:v>89.874314337679479</c:v>
                </c:pt>
                <c:pt idx="9">
                  <c:v>84.987088559475126</c:v>
                </c:pt>
                <c:pt idx="10">
                  <c:v>84.690999733083629</c:v>
                </c:pt>
                <c:pt idx="11">
                  <c:v>82.863160802311654</c:v>
                </c:pt>
                <c:pt idx="12">
                  <c:v>81.358784451031454</c:v>
                </c:pt>
                <c:pt idx="13">
                  <c:v>83.554462387033738</c:v>
                </c:pt>
                <c:pt idx="14">
                  <c:v>79.868239017646943</c:v>
                </c:pt>
                <c:pt idx="15">
                  <c:v>81.657745143559097</c:v>
                </c:pt>
                <c:pt idx="16">
                  <c:v>81.494888945993978</c:v>
                </c:pt>
                <c:pt idx="17">
                  <c:v>81.443543991193295</c:v>
                </c:pt>
                <c:pt idx="18">
                  <c:v>83.590730941318469</c:v>
                </c:pt>
                <c:pt idx="19">
                  <c:v>87.019639037623904</c:v>
                </c:pt>
                <c:pt idx="20">
                  <c:v>88.476136994323568</c:v>
                </c:pt>
                <c:pt idx="21">
                  <c:v>84.661713611250462</c:v>
                </c:pt>
                <c:pt idx="22">
                  <c:v>80.750851413285744</c:v>
                </c:pt>
                <c:pt idx="23">
                  <c:v>81.441298837840449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17908</c:v>
                </c:pt>
                <c:pt idx="1">
                  <c:v>10557.8</c:v>
                </c:pt>
                <c:pt idx="2">
                  <c:v>9001.7999999999993</c:v>
                </c:pt>
                <c:pt idx="3">
                  <c:v>4663.5</c:v>
                </c:pt>
                <c:pt idx="4">
                  <c:v>2278.6999999999998</c:v>
                </c:pt>
                <c:pt idx="5">
                  <c:v>2268.3000000000002</c:v>
                </c:pt>
                <c:pt idx="6">
                  <c:v>2208.9</c:v>
                </c:pt>
                <c:pt idx="7">
                  <c:v>2103.4</c:v>
                </c:pt>
                <c:pt idx="8">
                  <c:v>2006.2</c:v>
                </c:pt>
                <c:pt idx="9">
                  <c:v>1957.8</c:v>
                </c:pt>
                <c:pt idx="10">
                  <c:v>1698.1</c:v>
                </c:pt>
                <c:pt idx="11">
                  <c:v>1196.7</c:v>
                </c:pt>
                <c:pt idx="12">
                  <c:v>1182.2</c:v>
                </c:pt>
                <c:pt idx="13">
                  <c:v>1125.4000000000001</c:v>
                </c:pt>
                <c:pt idx="14">
                  <c:v>1106.7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61611.6</c:v>
                </c:pt>
                <c:pt idx="1">
                  <c:v>13015.3</c:v>
                </c:pt>
                <c:pt idx="2">
                  <c:v>8762</c:v>
                </c:pt>
                <c:pt idx="3">
                  <c:v>6163.2</c:v>
                </c:pt>
                <c:pt idx="4">
                  <c:v>4665.8</c:v>
                </c:pt>
                <c:pt idx="5">
                  <c:v>3944.6</c:v>
                </c:pt>
                <c:pt idx="6">
                  <c:v>3492.1</c:v>
                </c:pt>
                <c:pt idx="7">
                  <c:v>3325.4</c:v>
                </c:pt>
                <c:pt idx="8">
                  <c:v>2840.7</c:v>
                </c:pt>
                <c:pt idx="9">
                  <c:v>1388.3</c:v>
                </c:pt>
                <c:pt idx="10">
                  <c:v>1037.2</c:v>
                </c:pt>
                <c:pt idx="11">
                  <c:v>708</c:v>
                </c:pt>
                <c:pt idx="12">
                  <c:v>691.7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Sheet1!$O$2:$O$14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5961438007862679E-2"/>
          <c:y val="3.5403288523497389E-2"/>
          <c:w val="0.88702047238416004"/>
          <c:h val="0.823371847572492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Sheet1!$B$2:$H$2</c:f>
              <c:numCache>
                <c:formatCode>0</c:formatCode>
                <c:ptCount val="7"/>
                <c:pt idx="0">
                  <c:v>0</c:v>
                </c:pt>
                <c:pt idx="1">
                  <c:v>620.87080000000014</c:v>
                </c:pt>
                <c:pt idx="2">
                  <c:v>657.73370000000023</c:v>
                </c:pt>
                <c:pt idx="3">
                  <c:v>723.1500000000002</c:v>
                </c:pt>
                <c:pt idx="4">
                  <c:v>834.7959000000003</c:v>
                </c:pt>
                <c:pt idx="5">
                  <c:v>1046.5500000000002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Barriers = 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Sheet1!$B$3:$H$3</c:f>
              <c:numCache>
                <c:formatCode>0</c:formatCode>
                <c:ptCount val="7"/>
                <c:pt idx="0">
                  <c:v>620.87080000000014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Barriers =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Sheet1!$B$4:$H$4</c:f>
              <c:numCache>
                <c:formatCode>0</c:formatCode>
                <c:ptCount val="7"/>
                <c:pt idx="0">
                  <c:v>0</c:v>
                </c:pt>
                <c:pt idx="1">
                  <c:v>36.862900000000003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Barriers = 2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Sheet1!$B$5:$H$5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65.416300000000007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FE-48E3-A528-D4131323333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Barriers = 3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Sheet1!$B$6:$H$6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111.6459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FE-48E3-A528-D4131323333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Sheet1!$B$7:$H$7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211.75409999999997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FE-48E3-A528-D4131323333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Tradable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Sheet1!$B$8:$H$8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205.8786999999999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FE-48E3-A528-D4131323333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Sheet1!$B$9:$H$9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1252.4287000000002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FE-48E3-A528-D41313233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24265856"/>
        <c:axId val="327427200"/>
      </c:barChart>
      <c:scatterChart>
        <c:scatterStyle val="lineMarker"/>
        <c:varyColors val="0"/>
        <c:ser>
          <c:idx val="8"/>
          <c:order val="8"/>
          <c:tx>
            <c:v>Dotty lines</c:v>
          </c:tx>
          <c:spPr>
            <a:ln w="28575">
              <a:noFill/>
            </a:ln>
          </c:spPr>
          <c:marker>
            <c:spPr>
              <a:noFill/>
              <a:ln>
                <a:solidFill>
                  <a:srgbClr val="FCCE91">
                    <a:alpha val="0"/>
                  </a:srgbClr>
                </a:solidFill>
              </a:ln>
            </c:spPr>
          </c:marker>
          <c:errBars>
            <c:errDir val="x"/>
            <c:errBarType val="plus"/>
            <c:errValType val="fixedVal"/>
            <c:noEndCap val="1"/>
            <c:val val="0.5"/>
            <c:spPr>
              <a:ln w="22225">
                <a:prstDash val="sysDot"/>
              </a:ln>
            </c:spPr>
          </c:errBars>
          <c:xVal>
            <c:numRef>
              <c:f>Sheet1!$L$4:$L$10</c:f>
              <c:numCache>
                <c:formatCode>General</c:formatCode>
                <c:ptCount val="7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  <c:pt idx="5">
                  <c:v>6.25</c:v>
                </c:pt>
              </c:numCache>
            </c:numRef>
          </c:xVal>
          <c:yVal>
            <c:numRef>
              <c:f>Sheet1!$M$3:$M$9</c:f>
              <c:numCache>
                <c:formatCode>0</c:formatCode>
                <c:ptCount val="7"/>
                <c:pt idx="0">
                  <c:v>620.87080000000014</c:v>
                </c:pt>
                <c:pt idx="1">
                  <c:v>657.73370000000023</c:v>
                </c:pt>
                <c:pt idx="2">
                  <c:v>723.1500000000002</c:v>
                </c:pt>
                <c:pt idx="3">
                  <c:v>834.7959000000003</c:v>
                </c:pt>
                <c:pt idx="4">
                  <c:v>1046.5500000000002</c:v>
                </c:pt>
                <c:pt idx="5">
                  <c:v>1252.4287000000002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A-4E3F-9874-53EE7CAEF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65856"/>
        <c:axId val="32742720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12.15</c:v>
                </c:pt>
                <c:pt idx="1">
                  <c:v>17.43</c:v>
                </c:pt>
                <c:pt idx="2">
                  <c:v>20.21</c:v>
                </c:pt>
                <c:pt idx="3">
                  <c:v>18.41</c:v>
                </c:pt>
                <c:pt idx="4">
                  <c:v>21.09</c:v>
                </c:pt>
                <c:pt idx="5">
                  <c:v>21.94</c:v>
                </c:pt>
                <c:pt idx="6">
                  <c:v>21.08</c:v>
                </c:pt>
                <c:pt idx="7">
                  <c:v>25.52</c:v>
                </c:pt>
                <c:pt idx="8">
                  <c:v>33.64</c:v>
                </c:pt>
                <c:pt idx="9">
                  <c:v>25.91</c:v>
                </c:pt>
                <c:pt idx="10">
                  <c:v>29.360000000000003</c:v>
                </c:pt>
                <c:pt idx="11">
                  <c:v>27.05</c:v>
                </c:pt>
                <c:pt idx="12">
                  <c:v>36.53</c:v>
                </c:pt>
                <c:pt idx="13">
                  <c:v>27.46</c:v>
                </c:pt>
                <c:pt idx="14">
                  <c:v>29.37</c:v>
                </c:pt>
                <c:pt idx="15">
                  <c:v>30.72</c:v>
                </c:pt>
                <c:pt idx="16">
                  <c:v>28.82</c:v>
                </c:pt>
                <c:pt idx="17">
                  <c:v>26.69</c:v>
                </c:pt>
                <c:pt idx="18">
                  <c:v>28.470000000000002</c:v>
                </c:pt>
                <c:pt idx="19">
                  <c:v>33.489999999999995</c:v>
                </c:pt>
                <c:pt idx="20">
                  <c:v>25.979999999999997</c:v>
                </c:pt>
                <c:pt idx="21">
                  <c:v>23.91</c:v>
                </c:pt>
                <c:pt idx="22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11.83</c:v>
                </c:pt>
                <c:pt idx="1">
                  <c:v>13.900000000000002</c:v>
                </c:pt>
                <c:pt idx="2">
                  <c:v>16.5</c:v>
                </c:pt>
                <c:pt idx="3">
                  <c:v>14.63</c:v>
                </c:pt>
                <c:pt idx="4">
                  <c:v>16.45</c:v>
                </c:pt>
                <c:pt idx="5">
                  <c:v>15.93</c:v>
                </c:pt>
                <c:pt idx="6">
                  <c:v>16.939999999999998</c:v>
                </c:pt>
                <c:pt idx="7">
                  <c:v>17.41</c:v>
                </c:pt>
                <c:pt idx="8">
                  <c:v>17.849999999999998</c:v>
                </c:pt>
                <c:pt idx="9">
                  <c:v>17.79</c:v>
                </c:pt>
                <c:pt idx="10">
                  <c:v>16.89</c:v>
                </c:pt>
                <c:pt idx="11">
                  <c:v>17.560000000000002</c:v>
                </c:pt>
                <c:pt idx="12">
                  <c:v>20.059999999999999</c:v>
                </c:pt>
                <c:pt idx="13">
                  <c:v>25.19</c:v>
                </c:pt>
                <c:pt idx="14">
                  <c:v>24.529999999999998</c:v>
                </c:pt>
                <c:pt idx="15">
                  <c:v>25.7</c:v>
                </c:pt>
                <c:pt idx="16">
                  <c:v>23.69</c:v>
                </c:pt>
                <c:pt idx="17">
                  <c:v>24.169999999999998</c:v>
                </c:pt>
                <c:pt idx="18">
                  <c:v>25.330000000000002</c:v>
                </c:pt>
                <c:pt idx="19">
                  <c:v>19.29</c:v>
                </c:pt>
                <c:pt idx="20">
                  <c:v>17.399999999999999</c:v>
                </c:pt>
                <c:pt idx="21">
                  <c:v>18.91</c:v>
                </c:pt>
                <c:pt idx="22">
                  <c:v>20.45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10.059999999999999</c:v>
                </c:pt>
                <c:pt idx="1">
                  <c:v>11.93</c:v>
                </c:pt>
                <c:pt idx="2">
                  <c:v>13.4</c:v>
                </c:pt>
                <c:pt idx="3">
                  <c:v>11.219999999999999</c:v>
                </c:pt>
                <c:pt idx="4">
                  <c:v>10.6</c:v>
                </c:pt>
                <c:pt idx="5">
                  <c:v>10.93</c:v>
                </c:pt>
                <c:pt idx="6">
                  <c:v>12.509999999999998</c:v>
                </c:pt>
                <c:pt idx="7">
                  <c:v>13.94</c:v>
                </c:pt>
                <c:pt idx="8">
                  <c:v>10.47</c:v>
                </c:pt>
                <c:pt idx="9">
                  <c:v>12.18</c:v>
                </c:pt>
                <c:pt idx="10">
                  <c:v>12.389999999999999</c:v>
                </c:pt>
                <c:pt idx="11">
                  <c:v>13</c:v>
                </c:pt>
                <c:pt idx="12">
                  <c:v>16.45</c:v>
                </c:pt>
                <c:pt idx="13">
                  <c:v>18.18</c:v>
                </c:pt>
                <c:pt idx="14">
                  <c:v>17.829999999999998</c:v>
                </c:pt>
                <c:pt idx="15">
                  <c:v>13.26</c:v>
                </c:pt>
                <c:pt idx="16">
                  <c:v>11.66</c:v>
                </c:pt>
                <c:pt idx="17">
                  <c:v>11.76</c:v>
                </c:pt>
                <c:pt idx="18">
                  <c:v>14.32</c:v>
                </c:pt>
                <c:pt idx="19">
                  <c:v>13.03</c:v>
                </c:pt>
                <c:pt idx="20">
                  <c:v>12.75</c:v>
                </c:pt>
                <c:pt idx="21">
                  <c:v>12.07</c:v>
                </c:pt>
                <c:pt idx="22">
                  <c:v>13.66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7.5399999999999991</c:v>
                </c:pt>
                <c:pt idx="1">
                  <c:v>9.67</c:v>
                </c:pt>
                <c:pt idx="2">
                  <c:v>11.05</c:v>
                </c:pt>
                <c:pt idx="3">
                  <c:v>9.07</c:v>
                </c:pt>
                <c:pt idx="4">
                  <c:v>8.5299999999999994</c:v>
                </c:pt>
                <c:pt idx="5">
                  <c:v>8.2600000000000016</c:v>
                </c:pt>
                <c:pt idx="6">
                  <c:v>9.2899999999999991</c:v>
                </c:pt>
                <c:pt idx="7">
                  <c:v>9.6199999999999992</c:v>
                </c:pt>
                <c:pt idx="8">
                  <c:v>7.64</c:v>
                </c:pt>
                <c:pt idx="9">
                  <c:v>9.24</c:v>
                </c:pt>
                <c:pt idx="10">
                  <c:v>8.5400000000000009</c:v>
                </c:pt>
                <c:pt idx="11">
                  <c:v>9.9500000000000011</c:v>
                </c:pt>
                <c:pt idx="12">
                  <c:v>11.08</c:v>
                </c:pt>
                <c:pt idx="13">
                  <c:v>12.7</c:v>
                </c:pt>
                <c:pt idx="14">
                  <c:v>11.790000000000001</c:v>
                </c:pt>
                <c:pt idx="15">
                  <c:v>8.49</c:v>
                </c:pt>
                <c:pt idx="16">
                  <c:v>6.77</c:v>
                </c:pt>
                <c:pt idx="17">
                  <c:v>6.34</c:v>
                </c:pt>
                <c:pt idx="18">
                  <c:v>7.59</c:v>
                </c:pt>
                <c:pt idx="19">
                  <c:v>8.3000000000000007</c:v>
                </c:pt>
                <c:pt idx="20">
                  <c:v>8.6900000000000013</c:v>
                </c:pt>
                <c:pt idx="21">
                  <c:v>8.67</c:v>
                </c:pt>
                <c:pt idx="22">
                  <c:v>10.059999999999999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5.3199999999999994</c:v>
                </c:pt>
                <c:pt idx="1">
                  <c:v>8.5299999999999994</c:v>
                </c:pt>
                <c:pt idx="2">
                  <c:v>8.6199999999999992</c:v>
                </c:pt>
                <c:pt idx="3">
                  <c:v>6.43</c:v>
                </c:pt>
                <c:pt idx="4">
                  <c:v>5.91</c:v>
                </c:pt>
                <c:pt idx="5">
                  <c:v>6.370000000000001</c:v>
                </c:pt>
                <c:pt idx="6">
                  <c:v>6.87</c:v>
                </c:pt>
                <c:pt idx="7">
                  <c:v>6.8500000000000005</c:v>
                </c:pt>
                <c:pt idx="8">
                  <c:v>4.8500000000000005</c:v>
                </c:pt>
                <c:pt idx="9">
                  <c:v>5.1400000000000006</c:v>
                </c:pt>
                <c:pt idx="10">
                  <c:v>7.3</c:v>
                </c:pt>
                <c:pt idx="11">
                  <c:v>8.129999999999999</c:v>
                </c:pt>
                <c:pt idx="12">
                  <c:v>6.9099999999999993</c:v>
                </c:pt>
                <c:pt idx="13">
                  <c:v>7.3800000000000008</c:v>
                </c:pt>
                <c:pt idx="14">
                  <c:v>5.28</c:v>
                </c:pt>
                <c:pt idx="15">
                  <c:v>5.36</c:v>
                </c:pt>
                <c:pt idx="16">
                  <c:v>3.74</c:v>
                </c:pt>
                <c:pt idx="17">
                  <c:v>4.93</c:v>
                </c:pt>
                <c:pt idx="18">
                  <c:v>5.3</c:v>
                </c:pt>
                <c:pt idx="19">
                  <c:v>5.12</c:v>
                </c:pt>
                <c:pt idx="20">
                  <c:v>4.93</c:v>
                </c:pt>
                <c:pt idx="21">
                  <c:v>5.24</c:v>
                </c:pt>
                <c:pt idx="22">
                  <c:v>6.69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38.214999999999996</c:v>
                </c:pt>
                <c:pt idx="1">
                  <c:v>34.979999999999997</c:v>
                </c:pt>
                <c:pt idx="2">
                  <c:v>33.6</c:v>
                </c:pt>
                <c:pt idx="3">
                  <c:v>30.25</c:v>
                </c:pt>
                <c:pt idx="4">
                  <c:v>29.354999999999997</c:v>
                </c:pt>
                <c:pt idx="5">
                  <c:v>27.844999999999999</c:v>
                </c:pt>
                <c:pt idx="6">
                  <c:v>26.729999999999997</c:v>
                </c:pt>
                <c:pt idx="7">
                  <c:v>26.164999999999999</c:v>
                </c:pt>
                <c:pt idx="8">
                  <c:v>23.36</c:v>
                </c:pt>
                <c:pt idx="9">
                  <c:v>21.589999999999996</c:v>
                </c:pt>
                <c:pt idx="10">
                  <c:v>21.034999999999997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20.734999999999999</c:v>
                </c:pt>
                <c:pt idx="1">
                  <c:v>19.48</c:v>
                </c:pt>
                <c:pt idx="2">
                  <c:v>18.350000000000001</c:v>
                </c:pt>
                <c:pt idx="3">
                  <c:v>16.91</c:v>
                </c:pt>
                <c:pt idx="4">
                  <c:v>16.12</c:v>
                </c:pt>
                <c:pt idx="5">
                  <c:v>15.994999999999997</c:v>
                </c:pt>
                <c:pt idx="6">
                  <c:v>15.7</c:v>
                </c:pt>
                <c:pt idx="7">
                  <c:v>15.494999999999997</c:v>
                </c:pt>
                <c:pt idx="8">
                  <c:v>14.92</c:v>
                </c:pt>
                <c:pt idx="9">
                  <c:v>14.75</c:v>
                </c:pt>
                <c:pt idx="10">
                  <c:v>14.93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12.839999999999998</c:v>
                </c:pt>
                <c:pt idx="1">
                  <c:v>12.68</c:v>
                </c:pt>
                <c:pt idx="2">
                  <c:v>11.875</c:v>
                </c:pt>
                <c:pt idx="3">
                  <c:v>11.610000000000001</c:v>
                </c:pt>
                <c:pt idx="4">
                  <c:v>11.48</c:v>
                </c:pt>
                <c:pt idx="5">
                  <c:v>11.43</c:v>
                </c:pt>
                <c:pt idx="6">
                  <c:v>11.44</c:v>
                </c:pt>
                <c:pt idx="7">
                  <c:v>10.775</c:v>
                </c:pt>
                <c:pt idx="8">
                  <c:v>10.58</c:v>
                </c:pt>
                <c:pt idx="9">
                  <c:v>10.07</c:v>
                </c:pt>
                <c:pt idx="10">
                  <c:v>9.8250000000000011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7.88</c:v>
                </c:pt>
                <c:pt idx="1">
                  <c:v>7.91</c:v>
                </c:pt>
                <c:pt idx="2">
                  <c:v>8.1199999999999992</c:v>
                </c:pt>
                <c:pt idx="3">
                  <c:v>8.2850000000000001</c:v>
                </c:pt>
                <c:pt idx="4">
                  <c:v>8.33</c:v>
                </c:pt>
                <c:pt idx="5">
                  <c:v>8.34</c:v>
                </c:pt>
                <c:pt idx="6">
                  <c:v>8.32</c:v>
                </c:pt>
                <c:pt idx="7">
                  <c:v>8.36</c:v>
                </c:pt>
                <c:pt idx="8">
                  <c:v>8.0299999999999994</c:v>
                </c:pt>
                <c:pt idx="9">
                  <c:v>8.0850000000000009</c:v>
                </c:pt>
                <c:pt idx="10">
                  <c:v>8.129999999999999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4.375</c:v>
                </c:pt>
                <c:pt idx="1">
                  <c:v>5.29</c:v>
                </c:pt>
                <c:pt idx="2">
                  <c:v>5.81</c:v>
                </c:pt>
                <c:pt idx="3">
                  <c:v>5.93</c:v>
                </c:pt>
                <c:pt idx="4">
                  <c:v>6.12</c:v>
                </c:pt>
                <c:pt idx="5">
                  <c:v>6.83</c:v>
                </c:pt>
                <c:pt idx="6">
                  <c:v>6.84</c:v>
                </c:pt>
                <c:pt idx="7">
                  <c:v>6.5699999999999994</c:v>
                </c:pt>
                <c:pt idx="8">
                  <c:v>6.84</c:v>
                </c:pt>
                <c:pt idx="9">
                  <c:v>5.88</c:v>
                </c:pt>
                <c:pt idx="10">
                  <c:v>5.53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-9.6950000000000003</c:v>
                </c:pt>
                <c:pt idx="1">
                  <c:v>-4.8</c:v>
                </c:pt>
                <c:pt idx="2">
                  <c:v>-2.9499999999999997</c:v>
                </c:pt>
                <c:pt idx="3">
                  <c:v>-2.64</c:v>
                </c:pt>
                <c:pt idx="4">
                  <c:v>-2.33</c:v>
                </c:pt>
                <c:pt idx="5">
                  <c:v>-2.23</c:v>
                </c:pt>
                <c:pt idx="6">
                  <c:v>-1.7149999999999999</c:v>
                </c:pt>
                <c:pt idx="7">
                  <c:v>0.28999999999999998</c:v>
                </c:pt>
                <c:pt idx="8">
                  <c:v>0.91</c:v>
                </c:pt>
                <c:pt idx="9">
                  <c:v>1.5550000000000002</c:v>
                </c:pt>
                <c:pt idx="10">
                  <c:v>1.1349999999999998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A02226"/>
                </a:solidFill>
                <a:ln w="3175">
                  <a:solidFill>
                    <a:srgbClr val="A02226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Lbls>
            <c:dLbl>
              <c:idx val="0"/>
              <c:layout>
                <c:manualLayout>
                  <c:x val="-1.8245099203536772E-2"/>
                  <c:y val="2.8613352626847E-2"/>
                </c:manualLayout>
              </c:layout>
              <c:tx>
                <c:rich>
                  <a:bodyPr wrap="square" lIns="38100" tIns="0" rIns="38100" bIns="18000" anchor="ctr">
                    <a:sp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2F6C47F-B685-474E-8CE0-848EB4ADED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2806374004421075E-2"/>
                  <c:y val="-3.6167711100297761E-2"/>
                </c:manualLayout>
              </c:layout>
              <c:tx>
                <c:rich>
                  <a:bodyPr/>
                  <a:lstStyle/>
                  <a:p>
                    <a:fld id="{BCF006C8-EC57-4206-91E3-2BB5A2446F2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layout>
                <c:manualLayout>
                  <c:x val="-5.5748270224254207E-17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CB2F4226-520B-4D07-A3F2-B8FA14465F1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7E8A54-59E2-4AE0-8B23-171C514433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layout>
                <c:manualLayout>
                  <c:x val="-6.0816997345123133E-3"/>
                  <c:y val="-6.269069924051604E-2"/>
                </c:manualLayout>
              </c:layout>
              <c:tx>
                <c:rich>
                  <a:bodyPr/>
                  <a:lstStyle/>
                  <a:p>
                    <a:fld id="{4573E0F3-9432-461A-B201-FF652FCBECE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layout>
                <c:manualLayout>
                  <c:x val="1.5204249336280643E-2"/>
                  <c:y val="-7.2335422200595426E-3"/>
                </c:manualLayout>
              </c:layout>
              <c:tx>
                <c:rich>
                  <a:bodyPr/>
                  <a:lstStyle/>
                  <a:p>
                    <a:fld id="{73A5A9FC-6A20-4F42-BC95-20A2C594948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7517475-483D-46CB-9219-D187DEA081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layout>
                <c:manualLayout>
                  <c:x val="-0.11707271988936095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4CA6E39E-B8D5-4993-993A-4AF943A4AD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layout>
                <c:manualLayout>
                  <c:x val="0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28ACB0CB-0495-4168-9FA9-E07F97D71B8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0"/>
                  <c:y val="3.0511102548536378E-2"/>
                </c:manualLayout>
              </c:layout>
              <c:tx>
                <c:rich>
                  <a:bodyPr/>
                  <a:lstStyle/>
                  <a:p>
                    <a:fld id="{5823DE71-0D8D-4935-A239-F8713C6E6FC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layout>
                <c:manualLayout>
                  <c:x val="-0.12320769435579955"/>
                  <c:y val="-4.302798089015719E-17"/>
                </c:manualLayout>
              </c:layout>
              <c:tx>
                <c:rich>
                  <a:bodyPr/>
                  <a:lstStyle/>
                  <a:p>
                    <a:fld id="{96FE7590-36F5-4A0E-9A57-DBB1339BD5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layout>
                <c:manualLayout>
                  <c:x val="3.3449348539817417E-2"/>
                  <c:y val="-4.8223614800397396E-3"/>
                </c:manualLayout>
              </c:layout>
              <c:tx>
                <c:rich>
                  <a:bodyPr/>
                  <a:lstStyle/>
                  <a:p>
                    <a:fld id="{8217EC9A-37CD-4809-BC75-68AB8294EF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layout>
                <c:manualLayout>
                  <c:x val="1.5204249336280642E-3"/>
                  <c:y val="3.9899134101932215E-2"/>
                </c:manualLayout>
              </c:layout>
              <c:tx>
                <c:rich>
                  <a:bodyPr/>
                  <a:lstStyle/>
                  <a:p>
                    <a:fld id="{1999819F-36FA-4001-885A-7FED564C833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01B77A6-67B0-43BC-B9EA-9FCE997278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71511DC-B3EB-402F-8A13-34D7F42898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1.2163399469024514E-2"/>
                  <c:y val="1.4467084440119042E-2"/>
                </c:manualLayout>
              </c:layout>
              <c:tx>
                <c:rich>
                  <a:bodyPr/>
                  <a:lstStyle/>
                  <a:p>
                    <a:fld id="{939A6907-D711-4591-93DC-05AD769BD8C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621849966861921"/>
                  <c:y val="-2.1123070995140585E-2"/>
                </c:manualLayout>
              </c:layout>
              <c:tx>
                <c:rich>
                  <a:bodyPr/>
                  <a:lstStyle/>
                  <a:p>
                    <a:fld id="{640E32D8-9280-4A1A-AC55-C96E171408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layout>
                <c:manualLayout>
                  <c:x val="-0.10186847055308036"/>
                  <c:y val="-7.9568964420654975E-2"/>
                </c:manualLayout>
              </c:layout>
              <c:tx>
                <c:rich>
                  <a:bodyPr/>
                  <a:lstStyle/>
                  <a:p>
                    <a:fld id="{0C6A9D40-BEA2-4747-982F-4AD7C1F643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layout>
                <c:manualLayout>
                  <c:x val="-0.11866150408575298"/>
                  <c:y val="1.4082047330093724E-2"/>
                </c:manualLayout>
              </c:layout>
              <c:tx>
                <c:rich>
                  <a:bodyPr/>
                  <a:lstStyle/>
                  <a:p>
                    <a:fld id="{7C749275-BA40-437A-A7AB-A965B03B4F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B96C1F8-CFE8-4197-8F53-DFA63AD2AB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layout>
                <c:manualLayout>
                  <c:x val="4.5612748008840819E-3"/>
                  <c:y val="1.6878265180138935E-2"/>
                </c:manualLayout>
              </c:layout>
              <c:tx>
                <c:rich>
                  <a:bodyPr/>
                  <a:lstStyle/>
                  <a:p>
                    <a:fld id="{B7E609F7-6C60-4FF2-8F33-1111E434180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layout>
                <c:manualLayout>
                  <c:x val="-3.0408498672561284E-3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03CB8D73-519F-43AF-9A20-F9E94188B2D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layout>
                <c:manualLayout>
                  <c:x val="4.2571898141585747E-2"/>
                  <c:y val="-2.4111807400198477E-3"/>
                </c:manualLayout>
              </c:layout>
              <c:tx>
                <c:rich>
                  <a:bodyPr/>
                  <a:lstStyle/>
                  <a:p>
                    <a:fld id="{9B3189BB-11B9-463B-ADD3-40F195A72E8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0.10186847055308031"/>
                  <c:y val="-4.8223614800396953E-3"/>
                </c:manualLayout>
              </c:layout>
              <c:tx>
                <c:rich>
                  <a:bodyPr/>
                  <a:lstStyle/>
                  <a:p>
                    <a:fld id="{333FEBA7-C416-463A-BCEA-971E1177CC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F566F8A-B679-47ED-BD68-BE4FF9D691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34.932984407777724</c:v>
                </c:pt>
                <c:pt idx="1">
                  <c:v>24.035641970183118</c:v>
                </c:pt>
                <c:pt idx="2">
                  <c:v>24.035641970183118</c:v>
                </c:pt>
                <c:pt idx="3">
                  <c:v>21.500031266187765</c:v>
                </c:pt>
                <c:pt idx="4">
                  <c:v>20.419664148676375</c:v>
                </c:pt>
                <c:pt idx="5">
                  <c:v>20.123174488085908</c:v>
                </c:pt>
                <c:pt idx="6">
                  <c:v>16.386438946280911</c:v>
                </c:pt>
                <c:pt idx="7">
                  <c:v>16.291011635985729</c:v>
                </c:pt>
                <c:pt idx="8">
                  <c:v>14.15194212941144</c:v>
                </c:pt>
                <c:pt idx="9">
                  <c:v>13.956645726789251</c:v>
                </c:pt>
                <c:pt idx="10">
                  <c:v>16.036513217877904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20.668765443390757</c:v>
                </c:pt>
                <c:pt idx="1">
                  <c:v>18.354822273329546</c:v>
                </c:pt>
                <c:pt idx="2">
                  <c:v>16.534830040467025</c:v>
                </c:pt>
                <c:pt idx="3">
                  <c:v>15.774707529331353</c:v>
                </c:pt>
                <c:pt idx="4">
                  <c:v>15.669415058662706</c:v>
                </c:pt>
                <c:pt idx="5">
                  <c:v>14.704608581079087</c:v>
                </c:pt>
                <c:pt idx="6">
                  <c:v>14.154916904160473</c:v>
                </c:pt>
                <c:pt idx="7">
                  <c:v>14.012555137819641</c:v>
                </c:pt>
                <c:pt idx="8">
                  <c:v>13.798728968974805</c:v>
                </c:pt>
                <c:pt idx="9">
                  <c:v>12.543412139123433</c:v>
                </c:pt>
                <c:pt idx="10">
                  <c:v>12.070159837223079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13.828265943341112</c:v>
                </c:pt>
                <c:pt idx="1">
                  <c:v>12.775324390149706</c:v>
                </c:pt>
                <c:pt idx="2">
                  <c:v>12.805133730310775</c:v>
                </c:pt>
                <c:pt idx="3">
                  <c:v>13.234630706354144</c:v>
                </c:pt>
                <c:pt idx="4">
                  <c:v>12.586740568332536</c:v>
                </c:pt>
                <c:pt idx="5">
                  <c:v>13.231123336160266</c:v>
                </c:pt>
                <c:pt idx="6">
                  <c:v>11.599367210907298</c:v>
                </c:pt>
                <c:pt idx="7">
                  <c:v>11.413502023586968</c:v>
                </c:pt>
                <c:pt idx="8">
                  <c:v>11.058091884966913</c:v>
                </c:pt>
                <c:pt idx="9">
                  <c:v>11.202428091127356</c:v>
                </c:pt>
                <c:pt idx="10">
                  <c:v>11.422209440976863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7.9347140827776661</c:v>
                </c:pt>
                <c:pt idx="1">
                  <c:v>8.2634135462048075</c:v>
                </c:pt>
                <c:pt idx="2">
                  <c:v>8.379109939745403</c:v>
                </c:pt>
                <c:pt idx="3">
                  <c:v>8.8518001332542422</c:v>
                </c:pt>
                <c:pt idx="4">
                  <c:v>8.9925309714779722</c:v>
                </c:pt>
                <c:pt idx="5">
                  <c:v>9.3545134006100579</c:v>
                </c:pt>
                <c:pt idx="6">
                  <c:v>9.4201743035140009</c:v>
                </c:pt>
                <c:pt idx="7">
                  <c:v>9.3827167513501308</c:v>
                </c:pt>
                <c:pt idx="8">
                  <c:v>8.6647126351334744</c:v>
                </c:pt>
                <c:pt idx="9">
                  <c:v>9.0300192872042899</c:v>
                </c:pt>
                <c:pt idx="10">
                  <c:v>8.9484913150036789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0.12280088095629385</c:v>
                </c:pt>
                <c:pt idx="1">
                  <c:v>5.5981556474197109</c:v>
                </c:pt>
                <c:pt idx="2">
                  <c:v>7.1530062695782677</c:v>
                </c:pt>
                <c:pt idx="3">
                  <c:v>7.5277724536394919</c:v>
                </c:pt>
                <c:pt idx="4">
                  <c:v>9.3122326367285133</c:v>
                </c:pt>
                <c:pt idx="5">
                  <c:v>8.8383734884819667</c:v>
                </c:pt>
                <c:pt idx="6">
                  <c:v>9.3412751609562008</c:v>
                </c:pt>
                <c:pt idx="7">
                  <c:v>8.9944037825806404</c:v>
                </c:pt>
                <c:pt idx="8">
                  <c:v>9.17</c:v>
                </c:pt>
                <c:pt idx="9">
                  <c:v>9.3565928873877962</c:v>
                </c:pt>
                <c:pt idx="10">
                  <c:v>7.1324986387826916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-35.372118330564511</c:v>
                </c:pt>
                <c:pt idx="1">
                  <c:v>-10.257167773544523</c:v>
                </c:pt>
                <c:pt idx="2">
                  <c:v>-1.6402808792833332</c:v>
                </c:pt>
                <c:pt idx="3">
                  <c:v>2.5508376117726295</c:v>
                </c:pt>
                <c:pt idx="4">
                  <c:v>2.2555002267460709</c:v>
                </c:pt>
                <c:pt idx="5">
                  <c:v>2.2800000000000002</c:v>
                </c:pt>
                <c:pt idx="6">
                  <c:v>2.2515518338867322</c:v>
                </c:pt>
                <c:pt idx="7">
                  <c:v>2.1662007454463472</c:v>
                </c:pt>
                <c:pt idx="8">
                  <c:v>3.1054865233322446</c:v>
                </c:pt>
                <c:pt idx="9">
                  <c:v>8.4449192192550111</c:v>
                </c:pt>
                <c:pt idx="10">
                  <c:v>4.9298766337192514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67564876825986"/>
          <c:y val="9.0234910113392783E-2"/>
          <c:w val="0.81490743207604766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Sheet1!$B$2:$B$14</c15:sqref>
                  </c15:fullRef>
                </c:ext>
              </c:extLst>
              <c:f>(Sheet1!$B$2,Sheet1!$B$4:$B$14)</c:f>
              <c:numCache>
                <c:formatCode>General</c:formatCode>
                <c:ptCount val="12"/>
                <c:pt idx="0">
                  <c:v>35.74</c:v>
                </c:pt>
                <c:pt idx="1">
                  <c:v>34</c:v>
                </c:pt>
                <c:pt idx="2">
                  <c:v>36</c:v>
                </c:pt>
                <c:pt idx="3">
                  <c:v>35</c:v>
                </c:pt>
                <c:pt idx="4">
                  <c:v>30</c:v>
                </c:pt>
                <c:pt idx="5">
                  <c:v>28</c:v>
                </c:pt>
                <c:pt idx="6">
                  <c:v>33</c:v>
                </c:pt>
                <c:pt idx="7">
                  <c:v>33.799999999999997</c:v>
                </c:pt>
                <c:pt idx="8">
                  <c:v>43</c:v>
                </c:pt>
                <c:pt idx="9">
                  <c:v>32.5</c:v>
                </c:pt>
                <c:pt idx="10">
                  <c:v>52</c:v>
                </c:pt>
                <c:pt idx="1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1-46A8-8ABD-A987932ECE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Sheet1!$C$2:$C$14</c15:sqref>
                  </c15:fullRef>
                </c:ext>
              </c:extLst>
              <c:f>(Sheet1!$C$2,Sheet1!$C$4:$C$14)</c:f>
              <c:numCache>
                <c:formatCode>General</c:formatCode>
                <c:ptCount val="12"/>
                <c:pt idx="0">
                  <c:v>33.130000000000003</c:v>
                </c:pt>
                <c:pt idx="1">
                  <c:v>33</c:v>
                </c:pt>
                <c:pt idx="2">
                  <c:v>30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29</c:v>
                </c:pt>
                <c:pt idx="7">
                  <c:v>27.700000000000003</c:v>
                </c:pt>
                <c:pt idx="8">
                  <c:v>29</c:v>
                </c:pt>
                <c:pt idx="9">
                  <c:v>22.5</c:v>
                </c:pt>
                <c:pt idx="10">
                  <c:v>37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D1-46A8-8ABD-A987932ECE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Sheet1!$D$2:$D$14</c15:sqref>
                  </c15:fullRef>
                </c:ext>
              </c:extLst>
              <c:f>(Sheet1!$D$2,Sheet1!$D$4:$D$14)</c:f>
              <c:numCache>
                <c:formatCode>General</c:formatCode>
                <c:ptCount val="12"/>
                <c:pt idx="0">
                  <c:v>16.88</c:v>
                </c:pt>
                <c:pt idx="1">
                  <c:v>33</c:v>
                </c:pt>
                <c:pt idx="2">
                  <c:v>21</c:v>
                </c:pt>
                <c:pt idx="3">
                  <c:v>16</c:v>
                </c:pt>
                <c:pt idx="4">
                  <c:v>26</c:v>
                </c:pt>
                <c:pt idx="5">
                  <c:v>23</c:v>
                </c:pt>
                <c:pt idx="6">
                  <c:v>28</c:v>
                </c:pt>
                <c:pt idx="7">
                  <c:v>16.100000000000001</c:v>
                </c:pt>
                <c:pt idx="8">
                  <c:v>23</c:v>
                </c:pt>
                <c:pt idx="9">
                  <c:v>17.5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D1-46A8-8ABD-A987932ECE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Sheet1!$E$2:$E$14</c15:sqref>
                  </c15:fullRef>
                </c:ext>
              </c:extLst>
              <c:f>(Sheet1!$E$2,Sheet1!$E$4:$E$14)</c:f>
              <c:numCache>
                <c:formatCode>General</c:formatCode>
                <c:ptCount val="12"/>
                <c:pt idx="0">
                  <c:v>12.8</c:v>
                </c:pt>
                <c:pt idx="2">
                  <c:v>13</c:v>
                </c:pt>
                <c:pt idx="3">
                  <c:v>17</c:v>
                </c:pt>
                <c:pt idx="5">
                  <c:v>21</c:v>
                </c:pt>
                <c:pt idx="7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D1-46A8-8ABD-A987932ECE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68D1-46A8-8ABD-A987932ECEF6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(Sheet1!$A$2,Sheet1!$A$4:$A$14)</c:f>
              <c:strCache>
                <c:ptCount val="12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46m</c:v>
                </c:pt>
                <c:pt idx="5">
                  <c:v>38m</c:v>
                </c:pt>
                <c:pt idx="6">
                  <c:v>36m</c:v>
                </c:pt>
                <c:pt idx="7">
                  <c:v>25m</c:v>
                </c:pt>
                <c:pt idx="8">
                  <c:v>20m</c:v>
                </c:pt>
                <c:pt idx="9">
                  <c:v>17m</c:v>
                </c:pt>
                <c:pt idx="10">
                  <c:v>5m</c:v>
                </c:pt>
                <c:pt idx="11">
                  <c:v>5m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Sheet1!$F$2:$F$14</c15:sqref>
                  </c15:fullRef>
                </c:ext>
              </c:extLst>
              <c:f>(Sheet1!$F$2,Sheet1!$F$4:$F$14)</c:f>
              <c:numCache>
                <c:formatCode>General</c:formatCode>
                <c:ptCount val="12"/>
                <c:pt idx="0">
                  <c:v>1.46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16</c:v>
                </c:pt>
                <c:pt idx="5">
                  <c:v>2</c:v>
                </c:pt>
                <c:pt idx="6">
                  <c:v>10</c:v>
                </c:pt>
                <c:pt idx="7">
                  <c:v>17</c:v>
                </c:pt>
                <c:pt idx="8">
                  <c:v>5</c:v>
                </c:pt>
                <c:pt idx="9">
                  <c:v>27.5</c:v>
                </c:pt>
                <c:pt idx="10">
                  <c:v>11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D1-46A8-8ABD-A987932EC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785342621046421"/>
          <c:y val="9.0234910113392783E-2"/>
          <c:w val="0.72616216860478289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2"/>
                <c:pt idx="0">
                  <c:v>35.74</c:v>
                </c:pt>
                <c:pt idx="1">
                  <c:v>34</c:v>
                </c:pt>
                <c:pt idx="2">
                  <c:v>36</c:v>
                </c:pt>
                <c:pt idx="3">
                  <c:v>35</c:v>
                </c:pt>
                <c:pt idx="4">
                  <c:v>30</c:v>
                </c:pt>
                <c:pt idx="5">
                  <c:v>28</c:v>
                </c:pt>
                <c:pt idx="6">
                  <c:v>33</c:v>
                </c:pt>
                <c:pt idx="7">
                  <c:v>33.799999999999997</c:v>
                </c:pt>
                <c:pt idx="8">
                  <c:v>43</c:v>
                </c:pt>
                <c:pt idx="9">
                  <c:v>32.5</c:v>
                </c:pt>
                <c:pt idx="10">
                  <c:v>52</c:v>
                </c:pt>
                <c:pt idx="1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2"/>
                <c:pt idx="0">
                  <c:v>33.130000000000003</c:v>
                </c:pt>
                <c:pt idx="1">
                  <c:v>33</c:v>
                </c:pt>
                <c:pt idx="2">
                  <c:v>30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29</c:v>
                </c:pt>
                <c:pt idx="7">
                  <c:v>27.700000000000003</c:v>
                </c:pt>
                <c:pt idx="8">
                  <c:v>29</c:v>
                </c:pt>
                <c:pt idx="9">
                  <c:v>22.5</c:v>
                </c:pt>
                <c:pt idx="10">
                  <c:v>37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2"/>
                <c:pt idx="0">
                  <c:v>16.88</c:v>
                </c:pt>
                <c:pt idx="1">
                  <c:v>33</c:v>
                </c:pt>
                <c:pt idx="2">
                  <c:v>21</c:v>
                </c:pt>
                <c:pt idx="3">
                  <c:v>16</c:v>
                </c:pt>
                <c:pt idx="4">
                  <c:v>26</c:v>
                </c:pt>
                <c:pt idx="5">
                  <c:v>23</c:v>
                </c:pt>
                <c:pt idx="6">
                  <c:v>28</c:v>
                </c:pt>
                <c:pt idx="7">
                  <c:v>16.100000000000001</c:v>
                </c:pt>
                <c:pt idx="8">
                  <c:v>23</c:v>
                </c:pt>
                <c:pt idx="9">
                  <c:v>17.5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2"/>
                <c:pt idx="0">
                  <c:v>12.8</c:v>
                </c:pt>
                <c:pt idx="2">
                  <c:v>13</c:v>
                </c:pt>
                <c:pt idx="3">
                  <c:v>17</c:v>
                </c:pt>
                <c:pt idx="5">
                  <c:v>21</c:v>
                </c:pt>
                <c:pt idx="7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102E-491D-ACB4-88A0EA4E9EEB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2"/>
                <c:pt idx="0">
                  <c:v>1.46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16</c:v>
                </c:pt>
                <c:pt idx="5">
                  <c:v>2</c:v>
                </c:pt>
                <c:pt idx="6">
                  <c:v>10</c:v>
                </c:pt>
                <c:pt idx="7">
                  <c:v>17</c:v>
                </c:pt>
                <c:pt idx="8">
                  <c:v>5</c:v>
                </c:pt>
                <c:pt idx="9">
                  <c:v>27.5</c:v>
                </c:pt>
                <c:pt idx="10">
                  <c:v>11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68350"/>
            <a:ext cx="58642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016"/>
            <a:ext cx="5680103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4" tIns="47382" rIns="94764" bIns="473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Banking by deposits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3”</a:t>
            </a:r>
          </a:p>
          <a:p>
            <a:r>
              <a:rPr lang="en-AU" dirty="0"/>
              <a:t>Revenue share by ROE</a:t>
            </a:r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Small business is bad</a:t>
            </a:r>
            <a:r>
              <a:rPr lang="en-AU" baseline="0" dirty="0"/>
              <a:t> for business</a:t>
            </a:r>
          </a:p>
          <a:p>
            <a:r>
              <a:rPr lang="en-AU" baseline="0" dirty="0"/>
              <a:t>Employment in small business (1-19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Big</a:t>
            </a:r>
            <a:r>
              <a:rPr lang="en-AU" baseline="0" dirty="0"/>
              <a:t> business is good business</a:t>
            </a:r>
          </a:p>
          <a:p>
            <a:r>
              <a:rPr lang="en-AU" baseline="0" dirty="0"/>
              <a:t>Employment in large businesses (250+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Health insurance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5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Natural monopoly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Network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ROE 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after. ROE not adjusted for goodwill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2059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Nov. 2013)</a:t>
            </a:r>
            <a:endParaRPr lang="en-AU" b="0" dirty="0"/>
          </a:p>
          <a:p>
            <a:r>
              <a:rPr lang="en-AU" b="0" dirty="0"/>
              <a:t>http://econ.worldban</a:t>
            </a:r>
            <a:r>
              <a:rPr lang="en-AU" dirty="0"/>
              <a:t>k.org/WBSITE/EXTERNAL/EXTDEC/EXTRESEARCH/0,,contentMDK:20696167~pagePK:64214825~piPK:64214943~theSitePK:469382,00.html</a:t>
            </a:r>
          </a:p>
          <a:p>
            <a:endParaRPr lang="en-AU" dirty="0"/>
          </a:p>
          <a:p>
            <a:r>
              <a:rPr lang="en-AU" dirty="0"/>
              <a:t>3 firm bank concentration (average 2007-2011)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531813"/>
            <a:ext cx="4057650" cy="2654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metals, excludes negative revenue</a:t>
            </a:r>
          </a:p>
          <a:p>
            <a:r>
              <a:rPr lang="en-AU" baseline="0" dirty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/>
              <a:t>Median ROE in t = n for each quintile of firms at t = 0</a:t>
            </a:r>
          </a:p>
          <a:p>
            <a:r>
              <a:rPr lang="en-AU" baseline="0" dirty="0"/>
              <a:t>Source: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Mobile operators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789165"/>
              </p:ext>
            </p:extLst>
          </p:nvPr>
        </p:nvGraphicFramePr>
        <p:xfrm>
          <a:off x="-60456" y="-15115"/>
          <a:ext cx="8081497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6972587"/>
              </p:ext>
            </p:extLst>
          </p:nvPr>
        </p:nvGraphicFramePr>
        <p:xfrm>
          <a:off x="6652890" y="-54447"/>
          <a:ext cx="7200800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1076498"/>
              </p:ext>
            </p:extLst>
          </p:nvPr>
        </p:nvGraphicFramePr>
        <p:xfrm>
          <a:off x="-43854" y="-54446"/>
          <a:ext cx="7272808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12530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36666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32810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52290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0202" y="266718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99132048"/>
              </p:ext>
            </p:extLst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36466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00562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8578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96306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2892" y="1457722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26391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70128021"/>
              </p:ext>
            </p:extLst>
          </p:nvPr>
        </p:nvGraphicFramePr>
        <p:xfrm>
          <a:off x="-115861" y="0"/>
          <a:ext cx="7488831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207" y="400621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25-35%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7677" y="848383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20-25%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2095" y="1745754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15-20%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4207" y="2825874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10-15%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216" y="4050010"/>
            <a:ext cx="66684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5-10%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5603" y="4455288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9170" y="185304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6"/>
                </a:solidFill>
              </a:rPr>
              <a:t>&gt;35%</a:t>
            </a:r>
          </a:p>
        </p:txBody>
      </p:sp>
    </p:spTree>
    <p:extLst>
      <p:ext uri="{BB962C8B-B14F-4D97-AF65-F5344CB8AC3E}">
        <p14:creationId xmlns:p14="http://schemas.microsoft.com/office/powerpoint/2010/main" val="32445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0802" y="3401938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4418" y="376197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9769" y="1216551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17390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0402" y="3329930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0599" y="402682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8123" y="1202372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3593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-270470"/>
            <a:ext cx="7228954" cy="5544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53453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16986" y="377602"/>
            <a:ext cx="748234" cy="2736304"/>
            <a:chOff x="7516986" y="377602"/>
            <a:chExt cx="748234" cy="4425438"/>
          </a:xfrm>
        </p:grpSpPr>
        <p:sp>
          <p:nvSpPr>
            <p:cNvPr id="8" name="Rectangle 7"/>
            <p:cNvSpPr/>
            <p:nvPr/>
          </p:nvSpPr>
          <p:spPr bwMode="auto">
            <a:xfrm>
              <a:off x="7516986" y="444300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3"/>
                  </a:solidFill>
                </a:rPr>
                <a:t>1st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16986" y="338241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16986" y="241030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</a:rPr>
                <a:t>3rd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16986" y="134971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2"/>
                  </a:solidFill>
                </a:rPr>
                <a:t>4th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16986" y="377602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2"/>
                  </a:solidFill>
                </a:rPr>
                <a:t>5th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7255718" y="3978002"/>
            <a:ext cx="7251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</a:rPr>
              <a:t>No data*</a:t>
            </a:r>
          </a:p>
        </p:txBody>
      </p:sp>
    </p:spTree>
    <p:extLst>
      <p:ext uri="{BB962C8B-B14F-4D97-AF65-F5344CB8AC3E}">
        <p14:creationId xmlns:p14="http://schemas.microsoft.com/office/powerpoint/2010/main" val="85395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6" y="-342478"/>
            <a:ext cx="7200800" cy="5688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53453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22270" y="451856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22270" y="345797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22270" y="248586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522270" y="142527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22270" y="45316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</p:spTree>
    <p:extLst>
      <p:ext uri="{BB962C8B-B14F-4D97-AF65-F5344CB8AC3E}">
        <p14:creationId xmlns:p14="http://schemas.microsoft.com/office/powerpoint/2010/main" val="30593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23448866"/>
              </p:ext>
            </p:extLst>
          </p:nvPr>
        </p:nvGraphicFramePr>
        <p:xfrm>
          <a:off x="-43854" y="-54445"/>
          <a:ext cx="8064896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9002787"/>
              </p:ext>
            </p:extLst>
          </p:nvPr>
        </p:nvGraphicFramePr>
        <p:xfrm>
          <a:off x="-10495" y="2609850"/>
          <a:ext cx="8064896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932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7119268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90249" y="490569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4485" y="491331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39711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32674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2554" y="3185914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81820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78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18800159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28098918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8404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0090258"/>
              </p:ext>
            </p:extLst>
          </p:nvPr>
        </p:nvGraphicFramePr>
        <p:xfrm>
          <a:off x="26331" y="-33423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44886" y="203378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410" y="1383660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3671" y="889826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93672" y="633606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84938" y="383922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61755513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1216460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62326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79197180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041463399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71049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83898090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2263002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364230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25005667"/>
              </p:ext>
            </p:extLst>
          </p:nvPr>
        </p:nvGraphicFramePr>
        <p:xfrm>
          <a:off x="-115862" y="-54446"/>
          <a:ext cx="820891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756346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Natural monopoly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73116" y="4626074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Low barriers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64458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Network effects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44578" y="462607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Higher regulation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4698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Public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932810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Tradable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40922" y="470681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Total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3116" y="953666"/>
            <a:ext cx="3960440" cy="38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Domestic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10153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2275976"/>
              </p:ext>
            </p:extLst>
          </p:nvPr>
        </p:nvGraphicFramePr>
        <p:xfrm>
          <a:off x="-43854" y="-54446"/>
          <a:ext cx="8280920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9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53739757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18182" y="448205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4056" y="397615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86477" y="3616114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88197" y="2872402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1615406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8580630"/>
              </p:ext>
            </p:extLst>
          </p:nvPr>
        </p:nvGraphicFramePr>
        <p:xfrm>
          <a:off x="-43854" y="-41381"/>
          <a:ext cx="8352928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780682" y="502746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Between the 75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&amp; the 90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12730" y="227998"/>
            <a:ext cx="25887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At or above the 90</a:t>
            </a:r>
            <a:r>
              <a:rPr lang="en-US" sz="1800" b="1" baseline="30000" dirty="0"/>
              <a:t>th</a:t>
            </a:r>
            <a:endParaRPr lang="en-US" sz="18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80682" y="777494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Between the 50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&amp; the 75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20642" y="1052242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Between the 25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&amp; the 50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92650" y="1326990"/>
            <a:ext cx="33123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Between the 10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r>
              <a:rPr lang="en-US" sz="1800" b="1" dirty="0">
                <a:solidFill>
                  <a:schemeClr val="accent2"/>
                </a:solidFill>
              </a:rPr>
              <a:t> &amp; the 25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20642" y="1601738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Below the 10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5506378"/>
              </p:ext>
            </p:extLst>
          </p:nvPr>
        </p:nvGraphicFramePr>
        <p:xfrm>
          <a:off x="-115862" y="-414486"/>
          <a:ext cx="8352928" cy="541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750" y="4996659"/>
            <a:ext cx="254768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26702"/>
              </p:ext>
            </p:extLst>
          </p:nvPr>
        </p:nvGraphicFramePr>
        <p:xfrm>
          <a:off x="-43854" y="-41381"/>
          <a:ext cx="8352928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708674" y="3676686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Between the 75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&amp; the 90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40722" y="3401938"/>
            <a:ext cx="25887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At or above the 90</a:t>
            </a:r>
            <a:r>
              <a:rPr lang="en-US" sz="1800" b="1" baseline="30000" dirty="0"/>
              <a:t>th</a:t>
            </a:r>
            <a:endParaRPr lang="en-US" sz="18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08674" y="3951434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Between the 50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&amp; the 75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48634" y="4226182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Between the 25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&amp; the 50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0642" y="4500930"/>
            <a:ext cx="33123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Between the 10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r>
              <a:rPr lang="en-US" sz="1800" b="1" dirty="0">
                <a:solidFill>
                  <a:schemeClr val="accent2"/>
                </a:solidFill>
              </a:rPr>
              <a:t> &amp; the 25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8634" y="4775678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Below the 10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6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635151886"/>
              </p:ext>
            </p:extLst>
          </p:nvPr>
        </p:nvGraphicFramePr>
        <p:xfrm>
          <a:off x="7015574" y="-54447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56544213"/>
              </p:ext>
            </p:extLst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16446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68714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60802" y="4914106"/>
            <a:ext cx="13876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38283" y="4914106"/>
            <a:ext cx="922719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3" y="4917690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95053" y="3060000"/>
            <a:ext cx="115212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55598968"/>
              </p:ext>
            </p:extLst>
          </p:nvPr>
        </p:nvGraphicFramePr>
        <p:xfrm>
          <a:off x="6364858" y="-54445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95212751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412530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36666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72770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32674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0202" y="3761978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101654454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31693</TotalTime>
  <Words>822</Words>
  <Application>Microsoft Office PowerPoint</Application>
  <PresentationFormat>Custom</PresentationFormat>
  <Paragraphs>275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151</cp:revision>
  <cp:lastPrinted>2015-07-02T06:10:52Z</cp:lastPrinted>
  <dcterms:created xsi:type="dcterms:W3CDTF">2017-07-20T02:28:34Z</dcterms:created>
  <dcterms:modified xsi:type="dcterms:W3CDTF">2017-10-27T08:30:48Z</dcterms:modified>
</cp:coreProperties>
</file>