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drawings/drawing3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15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16.xml" ContentType="application/vnd.openxmlformats-officedocument.presentationml.notesSl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notesSlides/notesSlide17.xml" ContentType="application/vnd.openxmlformats-officedocument.presentationml.notesSl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notesSlides/notesSlide18.xml" ContentType="application/vnd.openxmlformats-officedocument.presentationml.notesSl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notesSlides/notesSlide19.xml" ContentType="application/vnd.openxmlformats-officedocument.presentationml.notesSl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notesSlides/notesSlide20.xml" ContentType="application/vnd.openxmlformats-officedocument.presentationml.notesSlide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drawings/drawing4.xml" ContentType="application/vnd.openxmlformats-officedocument.drawingml.chartshapes+xml"/>
  <Override PartName="/ppt/notesSlides/notesSlide21.xml" ContentType="application/vnd.openxmlformats-officedocument.presentationml.notesSl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notesSlides/notesSlide22.xml" ContentType="application/vnd.openxmlformats-officedocument.presentationml.notesSl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notesSlides/notesSlide23.xml" ContentType="application/vnd.openxmlformats-officedocument.presentationml.notesSl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notesSlides/notesSlide24.xml" ContentType="application/vnd.openxmlformats-officedocument.presentationml.notesSlide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0"/>
  </p:notesMasterIdLst>
  <p:sldIdLst>
    <p:sldId id="624" r:id="rId2"/>
    <p:sldId id="625" r:id="rId3"/>
    <p:sldId id="635" r:id="rId4"/>
    <p:sldId id="627" r:id="rId5"/>
    <p:sldId id="628" r:id="rId6"/>
    <p:sldId id="629" r:id="rId7"/>
    <p:sldId id="637" r:id="rId8"/>
    <p:sldId id="631" r:id="rId9"/>
    <p:sldId id="632" r:id="rId10"/>
    <p:sldId id="633" r:id="rId11"/>
    <p:sldId id="634" r:id="rId12"/>
    <p:sldId id="636" r:id="rId13"/>
    <p:sldId id="642" r:id="rId14"/>
    <p:sldId id="643" r:id="rId15"/>
    <p:sldId id="639" r:id="rId16"/>
    <p:sldId id="640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</p:sldIdLst>
  <p:sldSz cx="7977188" cy="521970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5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3E5"/>
    <a:srgbClr val="F69647"/>
    <a:srgbClr val="FCCE91"/>
    <a:srgbClr val="B7595C"/>
    <a:srgbClr val="F8A866"/>
    <a:srgbClr val="FFD283"/>
    <a:srgbClr val="FFCF7A"/>
    <a:srgbClr val="F7A25B"/>
    <a:srgbClr val="B34E51"/>
    <a:srgbClr val="81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08" autoAdjust="0"/>
  </p:normalViewPr>
  <p:slideViewPr>
    <p:cSldViewPr>
      <p:cViewPr varScale="1">
        <p:scale>
          <a:sx n="134" d="100"/>
          <a:sy n="134" d="100"/>
        </p:scale>
        <p:origin x="324" y="132"/>
      </p:cViewPr>
      <p:guideLst>
        <p:guide orient="horz" pos="2885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Australian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0-0121-4FDA-B7D5-ACB10AD6407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1-0121-4FDA-B7D5-ACB10AD6407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34.791230382685249</c:v>
                </c:pt>
                <c:pt idx="1">
                  <c:v>37.762342973823337</c:v>
                </c:pt>
                <c:pt idx="2">
                  <c:v>39.883934769726899</c:v>
                </c:pt>
                <c:pt idx="3">
                  <c:v>39.530082100574397</c:v>
                </c:pt>
                <c:pt idx="4">
                  <c:v>41.738898332154925</c:v>
                </c:pt>
                <c:pt idx="5">
                  <c:v>47.893516687988011</c:v>
                </c:pt>
                <c:pt idx="6">
                  <c:v>47.134312170853462</c:v>
                </c:pt>
                <c:pt idx="7">
                  <c:v>47.0201806749658</c:v>
                </c:pt>
                <c:pt idx="8">
                  <c:v>47.142076286963096</c:v>
                </c:pt>
                <c:pt idx="9">
                  <c:v>44.30839257558722</c:v>
                </c:pt>
                <c:pt idx="10">
                  <c:v>45.370351471144119</c:v>
                </c:pt>
                <c:pt idx="11">
                  <c:v>47.674007840467439</c:v>
                </c:pt>
                <c:pt idx="12">
                  <c:v>50.842613184554288</c:v>
                </c:pt>
                <c:pt idx="13">
                  <c:v>49.117524054091412</c:v>
                </c:pt>
                <c:pt idx="14">
                  <c:v>47.270614591333775</c:v>
                </c:pt>
                <c:pt idx="15">
                  <c:v>50.312747443224467</c:v>
                </c:pt>
                <c:pt idx="16">
                  <c:v>46.366733210564767</c:v>
                </c:pt>
                <c:pt idx="17">
                  <c:v>45.364759163951206</c:v>
                </c:pt>
                <c:pt idx="18">
                  <c:v>43.104338478292618</c:v>
                </c:pt>
                <c:pt idx="19">
                  <c:v>43.107644388268476</c:v>
                </c:pt>
                <c:pt idx="20">
                  <c:v>45.655409986978974</c:v>
                </c:pt>
                <c:pt idx="21">
                  <c:v>44.621016347786707</c:v>
                </c:pt>
                <c:pt idx="22">
                  <c:v>41.643950198575645</c:v>
                </c:pt>
                <c:pt idx="23">
                  <c:v>38.688997621254678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121-4FDA-B7D5-ACB10AD640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 MM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3-0121-4FDA-B7D5-ACB10AD6407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4-0121-4FDA-B7D5-ACB10AD6407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31.440806621433619</c:v>
                </c:pt>
                <c:pt idx="2">
                  <c:v>31.578195287312305</c:v>
                </c:pt>
                <c:pt idx="3">
                  <c:v>32.853537524688534</c:v>
                </c:pt>
                <c:pt idx="4">
                  <c:v>35.025068317583255</c:v>
                </c:pt>
                <c:pt idx="5">
                  <c:v>41.938762138060447</c:v>
                </c:pt>
                <c:pt idx="6">
                  <c:v>40.972681306763278</c:v>
                </c:pt>
                <c:pt idx="7">
                  <c:v>39.673589592375073</c:v>
                </c:pt>
                <c:pt idx="8">
                  <c:v>39.318808133652105</c:v>
                </c:pt>
                <c:pt idx="9">
                  <c:v>38.042515857273926</c:v>
                </c:pt>
                <c:pt idx="10">
                  <c:v>39.549942426711013</c:v>
                </c:pt>
                <c:pt idx="11">
                  <c:v>40.904186920260393</c:v>
                </c:pt>
                <c:pt idx="12">
                  <c:v>43.572712609701519</c:v>
                </c:pt>
                <c:pt idx="13">
                  <c:v>40.492734365090968</c:v>
                </c:pt>
                <c:pt idx="14">
                  <c:v>39.307201841388952</c:v>
                </c:pt>
                <c:pt idx="15">
                  <c:v>36.817790981490639</c:v>
                </c:pt>
                <c:pt idx="16">
                  <c:v>35.867748640334163</c:v>
                </c:pt>
                <c:pt idx="17">
                  <c:v>34.386027487845929</c:v>
                </c:pt>
                <c:pt idx="18">
                  <c:v>32.892197679521743</c:v>
                </c:pt>
                <c:pt idx="19">
                  <c:v>34.630284603158323</c:v>
                </c:pt>
                <c:pt idx="20">
                  <c:v>36.044125660396624</c:v>
                </c:pt>
                <c:pt idx="21">
                  <c:v>34.867179365070385</c:v>
                </c:pt>
                <c:pt idx="22">
                  <c:v>34.057232992314233</c:v>
                </c:pt>
                <c:pt idx="23">
                  <c:v>31.46108094375127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121-4FDA-B7D5-ACB10AD640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 MM and big listers</c:v>
                </c:pt>
              </c:strCache>
            </c:strRef>
          </c:tx>
          <c:spPr>
            <a:ln w="31750"/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6-0121-4FDA-B7D5-ACB10AD6407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7-0121-4FDA-B7D5-ACB10AD6407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28.989078062541466</c:v>
                </c:pt>
                <c:pt idx="2">
                  <c:v>29.038885401189159</c:v>
                </c:pt>
                <c:pt idx="3">
                  <c:v>30.353248059849168</c:v>
                </c:pt>
                <c:pt idx="4">
                  <c:v>32.174106982732937</c:v>
                </c:pt>
                <c:pt idx="5">
                  <c:v>31.270136566710892</c:v>
                </c:pt>
                <c:pt idx="6">
                  <c:v>32.248364885668281</c:v>
                </c:pt>
                <c:pt idx="7">
                  <c:v>29.718831801546454</c:v>
                </c:pt>
                <c:pt idx="8">
                  <c:v>30.976023001889409</c:v>
                </c:pt>
                <c:pt idx="9">
                  <c:v>30.909738368238781</c:v>
                </c:pt>
                <c:pt idx="10">
                  <c:v>31.808241401120529</c:v>
                </c:pt>
                <c:pt idx="11">
                  <c:v>33.255413928711846</c:v>
                </c:pt>
                <c:pt idx="12">
                  <c:v>36.868985114835098</c:v>
                </c:pt>
                <c:pt idx="13">
                  <c:v>33.293347811024596</c:v>
                </c:pt>
                <c:pt idx="14">
                  <c:v>32.384147144118295</c:v>
                </c:pt>
                <c:pt idx="15">
                  <c:v>30.117079246171347</c:v>
                </c:pt>
                <c:pt idx="16">
                  <c:v>29.332122171240709</c:v>
                </c:pt>
                <c:pt idx="17">
                  <c:v>28.296989501182267</c:v>
                </c:pt>
                <c:pt idx="18">
                  <c:v>27.240653688134643</c:v>
                </c:pt>
                <c:pt idx="19">
                  <c:v>28.58371941523361</c:v>
                </c:pt>
                <c:pt idx="20">
                  <c:v>29.657155200261336</c:v>
                </c:pt>
                <c:pt idx="21">
                  <c:v>28.65642990282652</c:v>
                </c:pt>
                <c:pt idx="22">
                  <c:v>28.12416250940003</c:v>
                </c:pt>
                <c:pt idx="23">
                  <c:v>25.765728818138527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121-4FDA-B7D5-ACB10AD64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01"/>
          <c:y val="5.0567437944918102E-2"/>
          <c:w val="0.75155151809779597"/>
          <c:h val="0.871237518119051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21.4</c:v>
                </c:pt>
                <c:pt idx="1">
                  <c:v>25.7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63-4F51-A55D-9960C067E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4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18.5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63-4F51-A55D-9960C067E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5.2</c:v>
                </c:pt>
                <c:pt idx="1">
                  <c:v>16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63-4F51-A55D-9960C067EB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 cap="sq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A-1563-4F51-A55D-9960C067EB59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C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4.2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563-4F51-A55D-9960C067EB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59</c:v>
                </c:pt>
                <c:pt idx="1">
                  <c:v>39.799999999999997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0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563-4F51-A55D-9960C067E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1863504"/>
        <c:axId val="-611861456"/>
      </c:barChart>
      <c:catAx>
        <c:axId val="-611863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1456"/>
        <c:crosses val="autoZero"/>
        <c:auto val="1"/>
        <c:lblAlgn val="ctr"/>
        <c:lblOffset val="100"/>
        <c:noMultiLvlLbl val="0"/>
      </c:catAx>
      <c:valAx>
        <c:axId val="-611861456"/>
        <c:scaling>
          <c:orientation val="minMax"/>
          <c:max val="101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3504"/>
        <c:crosses val="max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182595137757075"/>
          <c:y val="9.0234910113392783E-2"/>
          <c:w val="0.6967571294667367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3"/>
                <c:pt idx="0">
                  <c:v>10.73</c:v>
                </c:pt>
                <c:pt idx="1">
                  <c:v>21.7</c:v>
                </c:pt>
                <c:pt idx="2">
                  <c:v>19.68</c:v>
                </c:pt>
                <c:pt idx="3">
                  <c:v>24.5</c:v>
                </c:pt>
                <c:pt idx="4">
                  <c:v>35.119999999999997</c:v>
                </c:pt>
                <c:pt idx="5">
                  <c:v>19.010000000000002</c:v>
                </c:pt>
                <c:pt idx="6">
                  <c:v>17.84</c:v>
                </c:pt>
                <c:pt idx="7">
                  <c:v>23.49</c:v>
                </c:pt>
                <c:pt idx="8">
                  <c:v>17.899999999999999</c:v>
                </c:pt>
                <c:pt idx="9">
                  <c:v>21.96</c:v>
                </c:pt>
                <c:pt idx="10">
                  <c:v>21.24</c:v>
                </c:pt>
                <c:pt idx="11">
                  <c:v>10.45</c:v>
                </c:pt>
                <c:pt idx="12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3"/>
                <c:pt idx="0">
                  <c:v>10.29</c:v>
                </c:pt>
                <c:pt idx="1">
                  <c:v>19.5</c:v>
                </c:pt>
                <c:pt idx="2">
                  <c:v>14.75</c:v>
                </c:pt>
                <c:pt idx="3">
                  <c:v>21.1</c:v>
                </c:pt>
                <c:pt idx="4">
                  <c:v>7.91</c:v>
                </c:pt>
                <c:pt idx="5">
                  <c:v>14.6</c:v>
                </c:pt>
                <c:pt idx="6">
                  <c:v>11.07</c:v>
                </c:pt>
                <c:pt idx="7">
                  <c:v>10.06</c:v>
                </c:pt>
                <c:pt idx="8">
                  <c:v>14.09</c:v>
                </c:pt>
                <c:pt idx="9">
                  <c:v>15.64</c:v>
                </c:pt>
                <c:pt idx="10">
                  <c:v>12.29</c:v>
                </c:pt>
                <c:pt idx="11">
                  <c:v>9.33</c:v>
                </c:pt>
                <c:pt idx="12">
                  <c:v>11.12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9.3699999999999992</c:v>
                </c:pt>
                <c:pt idx="2">
                  <c:v>9.34</c:v>
                </c:pt>
                <c:pt idx="3">
                  <c:v>16.7</c:v>
                </c:pt>
                <c:pt idx="4">
                  <c:v>7.5</c:v>
                </c:pt>
                <c:pt idx="5">
                  <c:v>8.91</c:v>
                </c:pt>
                <c:pt idx="6">
                  <c:v>8.83</c:v>
                </c:pt>
                <c:pt idx="7">
                  <c:v>7.86</c:v>
                </c:pt>
                <c:pt idx="8">
                  <c:v>11.81</c:v>
                </c:pt>
                <c:pt idx="9">
                  <c:v>14.59</c:v>
                </c:pt>
                <c:pt idx="10">
                  <c:v>10.62</c:v>
                </c:pt>
                <c:pt idx="11">
                  <c:v>8.84</c:v>
                </c:pt>
                <c:pt idx="12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3"/>
                <c:pt idx="0">
                  <c:v>4.3899999999999997</c:v>
                </c:pt>
                <c:pt idx="1">
                  <c:v>6.21</c:v>
                </c:pt>
                <c:pt idx="2">
                  <c:v>8.7899999999999991</c:v>
                </c:pt>
                <c:pt idx="3">
                  <c:v>14.9</c:v>
                </c:pt>
                <c:pt idx="4">
                  <c:v>7.31</c:v>
                </c:pt>
                <c:pt idx="5">
                  <c:v>5.32</c:v>
                </c:pt>
                <c:pt idx="6">
                  <c:v>6.17</c:v>
                </c:pt>
                <c:pt idx="7">
                  <c:v>4.04</c:v>
                </c:pt>
                <c:pt idx="8">
                  <c:v>9.0500000000000007</c:v>
                </c:pt>
                <c:pt idx="9">
                  <c:v>6.12</c:v>
                </c:pt>
                <c:pt idx="10">
                  <c:v>10.5</c:v>
                </c:pt>
                <c:pt idx="11">
                  <c:v>6.91</c:v>
                </c:pt>
                <c:pt idx="12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E1E3E5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2A50-4369-AA3B-67D20A0C6578}"/>
              </c:ext>
            </c:extLst>
          </c:dPt>
          <c:cat>
            <c:strRef>
              <c:f>Sheet1!$A$2:$A$15</c:f>
              <c:strCache>
                <c:ptCount val="13"/>
                <c:pt idx="0">
                  <c:v>United States</c:v>
                </c:pt>
                <c:pt idx="1">
                  <c:v>California</c:v>
                </c:pt>
                <c:pt idx="2">
                  <c:v>Texas</c:v>
                </c:pt>
                <c:pt idx="3">
                  <c:v>Australia</c:v>
                </c:pt>
                <c:pt idx="4">
                  <c:v>New York</c:v>
                </c:pt>
                <c:pt idx="5">
                  <c:v>Florida</c:v>
                </c:pt>
                <c:pt idx="6">
                  <c:v>Illinois</c:v>
                </c:pt>
                <c:pt idx="7">
                  <c:v>Pennsylvania</c:v>
                </c:pt>
                <c:pt idx="8">
                  <c:v>Ohio</c:v>
                </c:pt>
                <c:pt idx="9">
                  <c:v>Georgia</c:v>
                </c:pt>
                <c:pt idx="10">
                  <c:v>Washington</c:v>
                </c:pt>
                <c:pt idx="11">
                  <c:v>Missouri</c:v>
                </c:pt>
                <c:pt idx="12">
                  <c:v>Colorado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3"/>
                <c:pt idx="0">
                  <c:v>64.39</c:v>
                </c:pt>
                <c:pt idx="1">
                  <c:v>43.22</c:v>
                </c:pt>
                <c:pt idx="2">
                  <c:v>47.440000000000005</c:v>
                </c:pt>
                <c:pt idx="3">
                  <c:v>22.799999999999997</c:v>
                </c:pt>
                <c:pt idx="4">
                  <c:v>42.16</c:v>
                </c:pt>
                <c:pt idx="5">
                  <c:v>52.160000000000004</c:v>
                </c:pt>
                <c:pt idx="6">
                  <c:v>56.089999999999996</c:v>
                </c:pt>
                <c:pt idx="7">
                  <c:v>54.550000000000004</c:v>
                </c:pt>
                <c:pt idx="8">
                  <c:v>47.150000000000006</c:v>
                </c:pt>
                <c:pt idx="9">
                  <c:v>41.690000000000005</c:v>
                </c:pt>
                <c:pt idx="10">
                  <c:v>45.35</c:v>
                </c:pt>
                <c:pt idx="11">
                  <c:v>64.47</c:v>
                </c:pt>
                <c:pt idx="12">
                  <c:v>44.959999999999994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8526036111695156E-2"/>
          <c:y val="3.6060300984383467E-2"/>
          <c:w val="0.88429417715364889"/>
          <c:h val="0.87418227370439683"/>
        </c:manualLayout>
      </c:layout>
      <c:barChart>
        <c:barDir val="col"/>
        <c:grouping val="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Sheet1!$H$2:$H$24</c:f>
              <c:numCache>
                <c:formatCode>General</c:formatCode>
                <c:ptCount val="23"/>
                <c:pt idx="0">
                  <c:v>14.978902746981801</c:v>
                </c:pt>
                <c:pt idx="1">
                  <c:v>8.6988135382239964</c:v>
                </c:pt>
                <c:pt idx="2">
                  <c:v>4.8163913868084602</c:v>
                </c:pt>
                <c:pt idx="3">
                  <c:v>6.9066438691770218</c:v>
                </c:pt>
                <c:pt idx="4">
                  <c:v>10.784486715652573</c:v>
                </c:pt>
                <c:pt idx="5">
                  <c:v>11.976098303349927</c:v>
                </c:pt>
                <c:pt idx="6">
                  <c:v>11.287897715934708</c:v>
                </c:pt>
                <c:pt idx="7">
                  <c:v>9.0528253071851275</c:v>
                </c:pt>
                <c:pt idx="8">
                  <c:v>17.828478093155969</c:v>
                </c:pt>
                <c:pt idx="9">
                  <c:v>14.217468799144587</c:v>
                </c:pt>
                <c:pt idx="10">
                  <c:v>8.2227430037475084</c:v>
                </c:pt>
                <c:pt idx="11">
                  <c:v>9.0570385480353934</c:v>
                </c:pt>
                <c:pt idx="12">
                  <c:v>8.6480978925726362</c:v>
                </c:pt>
                <c:pt idx="13">
                  <c:v>12.982611268595742</c:v>
                </c:pt>
                <c:pt idx="14">
                  <c:v>11.031267529471416</c:v>
                </c:pt>
                <c:pt idx="15">
                  <c:v>15.759810026767854</c:v>
                </c:pt>
                <c:pt idx="16">
                  <c:v>16.695565411292304</c:v>
                </c:pt>
                <c:pt idx="17">
                  <c:v>13.541319530350968</c:v>
                </c:pt>
                <c:pt idx="18">
                  <c:v>14.089757710549055</c:v>
                </c:pt>
                <c:pt idx="19">
                  <c:v>11.882557383542565</c:v>
                </c:pt>
                <c:pt idx="20">
                  <c:v>13.756749625508574</c:v>
                </c:pt>
                <c:pt idx="21">
                  <c:v>12.900565429632133</c:v>
                </c:pt>
                <c:pt idx="22">
                  <c:v>10.423758806484782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D0-403F-8C21-59DB4BECD539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Sheet1!$G$2:$G$24</c:f>
              <c:numCache>
                <c:formatCode>General</c:formatCode>
                <c:ptCount val="23"/>
                <c:pt idx="0">
                  <c:v>47.879886674072985</c:v>
                </c:pt>
                <c:pt idx="1">
                  <c:v>34.402683116496632</c:v>
                </c:pt>
                <c:pt idx="2">
                  <c:v>27.049397876358039</c:v>
                </c:pt>
                <c:pt idx="3">
                  <c:v>37.963882156014229</c:v>
                </c:pt>
                <c:pt idx="4">
                  <c:v>40.78921828109803</c:v>
                </c:pt>
                <c:pt idx="5">
                  <c:v>36.807118264266833</c:v>
                </c:pt>
                <c:pt idx="6">
                  <c:v>32.058155960074558</c:v>
                </c:pt>
                <c:pt idx="7">
                  <c:v>34.82152428724465</c:v>
                </c:pt>
                <c:pt idx="8">
                  <c:v>30.695185479074649</c:v>
                </c:pt>
                <c:pt idx="9">
                  <c:v>35.919338518701757</c:v>
                </c:pt>
                <c:pt idx="10">
                  <c:v>32.205504907778199</c:v>
                </c:pt>
                <c:pt idx="11">
                  <c:v>31.154330868167207</c:v>
                </c:pt>
                <c:pt idx="12">
                  <c:v>25.387937126362559</c:v>
                </c:pt>
                <c:pt idx="13">
                  <c:v>21.092567978416348</c:v>
                </c:pt>
                <c:pt idx="14">
                  <c:v>30.054607190505315</c:v>
                </c:pt>
                <c:pt idx="15">
                  <c:v>30.91866071798901</c:v>
                </c:pt>
                <c:pt idx="16">
                  <c:v>33.290587547809672</c:v>
                </c:pt>
                <c:pt idx="17">
                  <c:v>31.410270946914061</c:v>
                </c:pt>
                <c:pt idx="18">
                  <c:v>36.462145400619796</c:v>
                </c:pt>
                <c:pt idx="19">
                  <c:v>35.80683778929626</c:v>
                </c:pt>
                <c:pt idx="20">
                  <c:v>35.75450142048642</c:v>
                </c:pt>
                <c:pt idx="21">
                  <c:v>30.263254127661131</c:v>
                </c:pt>
                <c:pt idx="22">
                  <c:v>29.428519190473995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D0-403F-8C21-59DB4BECD539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31.191368374712454</c:v>
                </c:pt>
                <c:pt idx="1">
                  <c:v>41.484331966338239</c:v>
                </c:pt>
                <c:pt idx="2">
                  <c:v>36.996901572786165</c:v>
                </c:pt>
                <c:pt idx="3">
                  <c:v>28.328291469263441</c:v>
                </c:pt>
                <c:pt idx="4">
                  <c:v>18.415784367778436</c:v>
                </c:pt>
                <c:pt idx="5">
                  <c:v>23.631561398989454</c:v>
                </c:pt>
                <c:pt idx="6">
                  <c:v>21.828333225489803</c:v>
                </c:pt>
                <c:pt idx="7">
                  <c:v>21.418571108568543</c:v>
                </c:pt>
                <c:pt idx="8">
                  <c:v>20.146109265375344</c:v>
                </c:pt>
                <c:pt idx="9">
                  <c:v>20.558000985882039</c:v>
                </c:pt>
                <c:pt idx="10">
                  <c:v>24.924650918789041</c:v>
                </c:pt>
                <c:pt idx="11">
                  <c:v>30.912053962348029</c:v>
                </c:pt>
                <c:pt idx="12">
                  <c:v>24.574511159686267</c:v>
                </c:pt>
                <c:pt idx="13">
                  <c:v>14.837794272017934</c:v>
                </c:pt>
                <c:pt idx="14">
                  <c:v>11.296044835240631</c:v>
                </c:pt>
                <c:pt idx="15">
                  <c:v>23.513768547976309</c:v>
                </c:pt>
                <c:pt idx="16">
                  <c:v>33.487926579517712</c:v>
                </c:pt>
                <c:pt idx="17">
                  <c:v>30.313464976699844</c:v>
                </c:pt>
                <c:pt idx="18">
                  <c:v>23.973612818116745</c:v>
                </c:pt>
                <c:pt idx="19">
                  <c:v>33.87676511504246</c:v>
                </c:pt>
                <c:pt idx="20">
                  <c:v>24.469309971949812</c:v>
                </c:pt>
                <c:pt idx="21">
                  <c:v>19.045566503843514</c:v>
                </c:pt>
                <c:pt idx="22">
                  <c:v>31.313780053293744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D0-403F-8C21-59DB4BECD53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5.1824385897083705</c:v>
                </c:pt>
                <c:pt idx="1">
                  <c:v>13.246164738814267</c:v>
                </c:pt>
                <c:pt idx="2">
                  <c:v>27.087939816211971</c:v>
                </c:pt>
                <c:pt idx="3">
                  <c:v>25.003048384823813</c:v>
                </c:pt>
                <c:pt idx="4">
                  <c:v>27.093602211238537</c:v>
                </c:pt>
                <c:pt idx="5">
                  <c:v>19.941320369106876</c:v>
                </c:pt>
                <c:pt idx="6">
                  <c:v>26.065984274050418</c:v>
                </c:pt>
                <c:pt idx="7">
                  <c:v>24.850914505556201</c:v>
                </c:pt>
                <c:pt idx="8">
                  <c:v>21.25434331984647</c:v>
                </c:pt>
                <c:pt idx="9">
                  <c:v>20.919319228760742</c:v>
                </c:pt>
                <c:pt idx="10">
                  <c:v>26.89548168810877</c:v>
                </c:pt>
                <c:pt idx="11">
                  <c:v>19.146275764436048</c:v>
                </c:pt>
                <c:pt idx="12">
                  <c:v>27.658345490154694</c:v>
                </c:pt>
                <c:pt idx="13">
                  <c:v>28.182610214585736</c:v>
                </c:pt>
                <c:pt idx="14">
                  <c:v>25.225564010826673</c:v>
                </c:pt>
                <c:pt idx="15">
                  <c:v>12.991878387299103</c:v>
                </c:pt>
                <c:pt idx="16">
                  <c:v>7.4792081054977642</c:v>
                </c:pt>
                <c:pt idx="17">
                  <c:v>16.528464882211399</c:v>
                </c:pt>
                <c:pt idx="18">
                  <c:v>18.327793386443897</c:v>
                </c:pt>
                <c:pt idx="19">
                  <c:v>10.991176085495082</c:v>
                </c:pt>
                <c:pt idx="20">
                  <c:v>18.802247656075917</c:v>
                </c:pt>
                <c:pt idx="21">
                  <c:v>31.015408226031067</c:v>
                </c:pt>
                <c:pt idx="22">
                  <c:v>18.579554916097873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D0-403F-8C21-59DB4BECD539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0.36918511392667908</c:v>
                </c:pt>
                <c:pt idx="1">
                  <c:v>0.93930889466744516</c:v>
                </c:pt>
                <c:pt idx="2">
                  <c:v>2.8274656354100047</c:v>
                </c:pt>
                <c:pt idx="3">
                  <c:v>1.4494112368969065</c:v>
                </c:pt>
                <c:pt idx="4">
                  <c:v>2.7323385494582264</c:v>
                </c:pt>
                <c:pt idx="5">
                  <c:v>1.7443274421631787</c:v>
                </c:pt>
                <c:pt idx="6">
                  <c:v>1.9536036473550837</c:v>
                </c:pt>
                <c:pt idx="7">
                  <c:v>3.4233859256039034</c:v>
                </c:pt>
                <c:pt idx="8">
                  <c:v>0.79894777754026114</c:v>
                </c:pt>
                <c:pt idx="9">
                  <c:v>1.5856276290261464</c:v>
                </c:pt>
                <c:pt idx="10">
                  <c:v>1.3369406201790108</c:v>
                </c:pt>
                <c:pt idx="11">
                  <c:v>3.7733829289723628</c:v>
                </c:pt>
                <c:pt idx="12">
                  <c:v>6.1975196306145168</c:v>
                </c:pt>
                <c:pt idx="13">
                  <c:v>11.784273100735822</c:v>
                </c:pt>
                <c:pt idx="14">
                  <c:v>14.35401007604232</c:v>
                </c:pt>
                <c:pt idx="15">
                  <c:v>7.7855143811324998</c:v>
                </c:pt>
                <c:pt idx="16">
                  <c:v>1.9555377881327034</c:v>
                </c:pt>
                <c:pt idx="17">
                  <c:v>2.4214187381008103</c:v>
                </c:pt>
                <c:pt idx="18">
                  <c:v>0.85651270556109238</c:v>
                </c:pt>
                <c:pt idx="19">
                  <c:v>2.2463095372926496</c:v>
                </c:pt>
                <c:pt idx="20">
                  <c:v>2.0306661962915205</c:v>
                </c:pt>
                <c:pt idx="21">
                  <c:v>2.9044341594508229</c:v>
                </c:pt>
                <c:pt idx="22">
                  <c:v>6.6569786150089403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D0-403F-8C21-59DB4BECD539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0.35307717266636546</c:v>
                </c:pt>
                <c:pt idx="1">
                  <c:v>1.1432695798156309</c:v>
                </c:pt>
                <c:pt idx="2">
                  <c:v>0.609160038876426</c:v>
                </c:pt>
                <c:pt idx="3">
                  <c:v>0.23565441285170557</c:v>
                </c:pt>
                <c:pt idx="4">
                  <c:v>3.1650938290280324E-2</c:v>
                </c:pt>
                <c:pt idx="5">
                  <c:v>5.7558136452416644</c:v>
                </c:pt>
                <c:pt idx="6">
                  <c:v>6.5613426776208854</c:v>
                </c:pt>
                <c:pt idx="7">
                  <c:v>5.1199133843791653</c:v>
                </c:pt>
                <c:pt idx="8">
                  <c:v>7.7454416115219233</c:v>
                </c:pt>
                <c:pt idx="9">
                  <c:v>6.7105447937080465</c:v>
                </c:pt>
                <c:pt idx="10">
                  <c:v>5.8862223955564303</c:v>
                </c:pt>
                <c:pt idx="11">
                  <c:v>5.5833186473593939</c:v>
                </c:pt>
                <c:pt idx="12">
                  <c:v>5.4821787036015523</c:v>
                </c:pt>
                <c:pt idx="13">
                  <c:v>10.066052637970676</c:v>
                </c:pt>
                <c:pt idx="14">
                  <c:v>6.3998584413403146</c:v>
                </c:pt>
                <c:pt idx="15">
                  <c:v>7.1964312098017613</c:v>
                </c:pt>
                <c:pt idx="16">
                  <c:v>5.9522929315301791</c:v>
                </c:pt>
                <c:pt idx="17">
                  <c:v>5.4150633878274235</c:v>
                </c:pt>
                <c:pt idx="18">
                  <c:v>5.6333986100113069</c:v>
                </c:pt>
                <c:pt idx="19">
                  <c:v>4.8913451792972786</c:v>
                </c:pt>
                <c:pt idx="20">
                  <c:v>4.3859885266848062</c:v>
                </c:pt>
                <c:pt idx="21">
                  <c:v>2.6260775197339772</c:v>
                </c:pt>
                <c:pt idx="22">
                  <c:v>2.3142439794944649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000000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4.5141327931343102E-2</c:v>
                </c:pt>
                <c:pt idx="1">
                  <c:v>8.542816564379424E-2</c:v>
                </c:pt>
                <c:pt idx="2">
                  <c:v>0.61274367354893766</c:v>
                </c:pt>
                <c:pt idx="3">
                  <c:v>0.11306847097288458</c:v>
                </c:pt>
                <c:pt idx="4">
                  <c:v>0.15291893648392102</c:v>
                </c:pt>
                <c:pt idx="5">
                  <c:v>0.14376057688206428</c:v>
                </c:pt>
                <c:pt idx="6">
                  <c:v>0.24468249947453913</c:v>
                </c:pt>
                <c:pt idx="7">
                  <c:v>1.3128654814624132</c:v>
                </c:pt>
                <c:pt idx="8">
                  <c:v>1.5314944534853836</c:v>
                </c:pt>
                <c:pt idx="9">
                  <c:v>8.9700044776684959E-2</c:v>
                </c:pt>
                <c:pt idx="10">
                  <c:v>0.52845646584104133</c:v>
                </c:pt>
                <c:pt idx="11">
                  <c:v>0.37359928068156295</c:v>
                </c:pt>
                <c:pt idx="12">
                  <c:v>2.0514099970077684</c:v>
                </c:pt>
                <c:pt idx="13">
                  <c:v>1.0540905276777428</c:v>
                </c:pt>
                <c:pt idx="14">
                  <c:v>1.6386479165733325</c:v>
                </c:pt>
                <c:pt idx="15">
                  <c:v>1.8339367290334669</c:v>
                </c:pt>
                <c:pt idx="16">
                  <c:v>1.138881636219657</c:v>
                </c:pt>
                <c:pt idx="17">
                  <c:v>0.36999753789549533</c:v>
                </c:pt>
                <c:pt idx="18">
                  <c:v>0.65677936869810416</c:v>
                </c:pt>
                <c:pt idx="19">
                  <c:v>0.30500891003371006</c:v>
                </c:pt>
                <c:pt idx="20">
                  <c:v>0.80053660300294438</c:v>
                </c:pt>
                <c:pt idx="21">
                  <c:v>1.244694033647356</c:v>
                </c:pt>
                <c:pt idx="22">
                  <c:v>1.2831644391461989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3274272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35.830937126276055</c:v>
                </c:pt>
                <c:pt idx="2">
                  <c:v>42.462423612493275</c:v>
                </c:pt>
                <c:pt idx="5">
                  <c:v>30.844550409571902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9">
                  <c:v>36.439834350870889</c:v>
                </c:pt>
                <c:pt idx="21">
                  <c:v>35.634824346811463</c:v>
                </c:pt>
                <c:pt idx="27">
                  <c:v>35.02253661993754</c:v>
                </c:pt>
                <c:pt idx="28">
                  <c:v>29.757808430597088</c:v>
                </c:pt>
                <c:pt idx="30">
                  <c:v>25.607031183977014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912FAA10-DC10-4653-83CF-50F53A9029B4}" type="CELLRANGE">
                      <a:rPr lang="en-AU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E9317C6-6905-4D79-9FE9-553464BB228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9.9514402758766968E-2"/>
                  <c:y val="8.3576642335766338E-2"/>
                </c:manualLayout>
              </c:layout>
              <c:tx>
                <c:rich>
                  <a:bodyPr/>
                  <a:lstStyle/>
                  <a:p>
                    <a:fld id="{92DEEF1F-A980-48CA-A84E-6F257118896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BAB849F-9304-4EE7-A72F-33114347CF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layout>
                <c:manualLayout>
                  <c:x val="3.1840798015641352E-3"/>
                  <c:y val="-7.785888077858881E-2"/>
                </c:manualLayout>
              </c:layout>
              <c:tx>
                <c:rich>
                  <a:bodyPr/>
                  <a:lstStyle/>
                  <a:p>
                    <a:fld id="{37EE237F-1239-485E-8096-79D46D54FD2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layout>
                <c:manualLayout>
                  <c:x val="9.5522394046924052E-3"/>
                  <c:y val="3.1630170316301706E-2"/>
                </c:manualLayout>
              </c:layout>
              <c:tx>
                <c:rich>
                  <a:bodyPr/>
                  <a:lstStyle/>
                  <a:p>
                    <a:fld id="{46008C21-E3EC-475F-878C-2C7279DA34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12426642374059935"/>
                  <c:y val="2.1897906009923942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6FD10C81-6AA0-4291-ACE1-180C0DE5F55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26661177680802"/>
                      <c:h val="0.1136253041362530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55F0A45-75EC-4903-A7F0-04BDD22484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3">
                  <c:v>22.691215355988639</c:v>
                </c:pt>
                <c:pt idx="13">
                  <c:v>35.431208428089199</c:v>
                </c:pt>
                <c:pt idx="15">
                  <c:v>22.618712365957151</c:v>
                </c:pt>
                <c:pt idx="16">
                  <c:v>53.361650485436897</c:v>
                </c:pt>
                <c:pt idx="18">
                  <c:v>43.194010184630173</c:v>
                </c:pt>
                <c:pt idx="20">
                  <c:v>34.129403031137137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39.526534103057514</c:v>
                </c:pt>
                <c:pt idx="6">
                  <c:v>39.76799667984713</c:v>
                </c:pt>
                <c:pt idx="11">
                  <c:v>44.47083135293753</c:v>
                </c:pt>
                <c:pt idx="17">
                  <c:v>40.460845612347512</c:v>
                </c:pt>
                <c:pt idx="22">
                  <c:v>41.752612874867808</c:v>
                </c:pt>
                <c:pt idx="24">
                  <c:v>45.833645957940782</c:v>
                </c:pt>
                <c:pt idx="25">
                  <c:v>41.85603150881996</c:v>
                </c:pt>
                <c:pt idx="29">
                  <c:v>45.120268776048313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Small (1-19)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66.864067246853509</c:v>
                </c:pt>
                <c:pt idx="12">
                  <c:v>40.96324222431668</c:v>
                </c:pt>
                <c:pt idx="14">
                  <c:v>57.488359727041562</c:v>
                </c:pt>
                <c:pt idx="23">
                  <c:v>51.668217339590548</c:v>
                </c:pt>
                <c:pt idx="26">
                  <c:v>49.898843133287968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41.509199403281947</c:v>
                </c:pt>
                <c:pt idx="1">
                  <c:v>35.830937126276055</c:v>
                </c:pt>
                <c:pt idx="2">
                  <c:v>42.462423612493275</c:v>
                </c:pt>
                <c:pt idx="3">
                  <c:v>22.691215355988639</c:v>
                </c:pt>
                <c:pt idx="4">
                  <c:v>39.526534103057514</c:v>
                </c:pt>
                <c:pt idx="5">
                  <c:v>30.844550409571902</c:v>
                </c:pt>
                <c:pt idx="6">
                  <c:v>39.76799667984713</c:v>
                </c:pt>
                <c:pt idx="7">
                  <c:v>32.918509855182137</c:v>
                </c:pt>
                <c:pt idx="8">
                  <c:v>37.074794650208432</c:v>
                </c:pt>
                <c:pt idx="9">
                  <c:v>29.894293679239915</c:v>
                </c:pt>
                <c:pt idx="10">
                  <c:v>66.864067246853509</c:v>
                </c:pt>
                <c:pt idx="11">
                  <c:v>44.47083135293753</c:v>
                </c:pt>
                <c:pt idx="12">
                  <c:v>40.96324222431668</c:v>
                </c:pt>
                <c:pt idx="13">
                  <c:v>35.431208428089199</c:v>
                </c:pt>
                <c:pt idx="14">
                  <c:v>57.488359727041562</c:v>
                </c:pt>
                <c:pt idx="15">
                  <c:v>22.618712365957151</c:v>
                </c:pt>
                <c:pt idx="16">
                  <c:v>53.361650485436897</c:v>
                </c:pt>
                <c:pt idx="17">
                  <c:v>40.460845612347512</c:v>
                </c:pt>
                <c:pt idx="18">
                  <c:v>43.194010184630173</c:v>
                </c:pt>
                <c:pt idx="19">
                  <c:v>36.439834350870889</c:v>
                </c:pt>
                <c:pt idx="20">
                  <c:v>34.129403031137137</c:v>
                </c:pt>
                <c:pt idx="21">
                  <c:v>35.634824346811463</c:v>
                </c:pt>
                <c:pt idx="22">
                  <c:v>41.752612874867808</c:v>
                </c:pt>
                <c:pt idx="23">
                  <c:v>51.668217339590548</c:v>
                </c:pt>
                <c:pt idx="24">
                  <c:v>45.833645957940782</c:v>
                </c:pt>
                <c:pt idx="25">
                  <c:v>41.85603150881996</c:v>
                </c:pt>
                <c:pt idx="26">
                  <c:v>49.898843133287968</c:v>
                </c:pt>
                <c:pt idx="27">
                  <c:v>35.02253661993754</c:v>
                </c:pt>
                <c:pt idx="28">
                  <c:v>29.757808430597088</c:v>
                </c:pt>
                <c:pt idx="29">
                  <c:v>45.120268776048313</c:v>
                </c:pt>
                <c:pt idx="30">
                  <c:v>25.607031183977014</c:v>
                </c:pt>
                <c:pt idx="31">
                  <c:v>17.978323739154995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8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35A"/>
              </a:solidFill>
              <a:ln w="3175">
                <a:solidFill>
                  <a:srgbClr val="FFC35A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">
                  <c:v>32.004416268965024</c:v>
                </c:pt>
                <c:pt idx="2">
                  <c:v>29.288757675608334</c:v>
                </c:pt>
                <c:pt idx="5">
                  <c:v>34.925313358489625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9">
                  <c:v>32.948576943796013</c:v>
                </c:pt>
                <c:pt idx="21">
                  <c:v>32.381245980760688</c:v>
                </c:pt>
                <c:pt idx="27">
                  <c:v>34.384159124102091</c:v>
                </c:pt>
                <c:pt idx="28">
                  <c:v>33.069779106781134</c:v>
                </c:pt>
                <c:pt idx="30">
                  <c:v>47.020873827431757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">
                  <c:v>44.274301999000002</c:v>
                </c:pt>
                <c:pt idx="2">
                  <c:v>40.580745516</c:v>
                </c:pt>
                <c:pt idx="5">
                  <c:v>53.028480965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9">
                  <c:v>44.767272224999999</c:v>
                </c:pt>
                <c:pt idx="21">
                  <c:v>74.487216220999997</c:v>
                </c:pt>
                <c:pt idx="27">
                  <c:v>50.812118264999995</c:v>
                </c:pt>
                <c:pt idx="28">
                  <c:v>82.016021318</c:v>
                </c:pt>
                <c:pt idx="30">
                  <c:v>43.942416322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E26-4EC0-B722-57421015A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D4582A"/>
              </a:solidFill>
              <a:ln w="3175">
                <a:solidFill>
                  <a:srgbClr val="D4582A"/>
                </a:solidFill>
              </a:ln>
            </c:spPr>
          </c:marker>
          <c:dPt>
            <c:idx val="0"/>
            <c:marker>
              <c:spPr>
                <a:noFill/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581-4EDD-BE50-C4CF3AC961C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accent2"/>
                        </a:solidFill>
                      </a:defRPr>
                    </a:pPr>
                    <a:fld id="{A2541E1A-7DF5-4CF2-8E3F-D31E4C073A09}" type="CELLRANGE">
                      <a:rPr lang="en-US"/>
                      <a:pPr>
                        <a:defRPr b="1">
                          <a:solidFill>
                            <a:schemeClr val="accent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581-4EDD-BE50-C4CF3AC961C9}"/>
                </c:ext>
              </c:extLst>
            </c:dLbl>
            <c:dLbl>
              <c:idx val="1"/>
              <c:layout>
                <c:manualLayout>
                  <c:x val="1.5920399007820093E-3"/>
                  <c:y val="7.2992700729927005E-3"/>
                </c:manualLayout>
              </c:layout>
              <c:tx>
                <c:rich>
                  <a:bodyPr/>
                  <a:lstStyle/>
                  <a:p>
                    <a:fld id="{CD6D3A1D-2BB2-46A3-87FF-06BE7B1912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581-4EDD-BE50-C4CF3AC961C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BBEE92-F007-42DE-A1FA-7D1A15F0134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81-4EDD-BE50-C4CF3AC961C9}"/>
                </c:ext>
              </c:extLst>
            </c:dLbl>
            <c:dLbl>
              <c:idx val="3"/>
              <c:layout>
                <c:manualLayout>
                  <c:x val="3.1840798015641352E-3"/>
                  <c:y val="1.2165450121654502E-2"/>
                </c:manualLayout>
              </c:layout>
              <c:tx>
                <c:rich>
                  <a:bodyPr/>
                  <a:lstStyle/>
                  <a:p>
                    <a:fld id="{C2120BFE-1B6B-41DA-9A9C-E7F22486CCD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81-4EDD-BE50-C4CF3AC961C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81-4EDD-BE50-C4CF3AC961C9}"/>
                </c:ext>
              </c:extLst>
            </c:dLbl>
            <c:dLbl>
              <c:idx val="5"/>
              <c:layout>
                <c:manualLayout>
                  <c:x val="-9.394627454514981E-2"/>
                  <c:y val="-4.9513381995133866E-2"/>
                </c:manualLayout>
              </c:layout>
              <c:tx>
                <c:rich>
                  <a:bodyPr/>
                  <a:lstStyle/>
                  <a:p>
                    <a:fld id="{2B98F92F-20C0-4E47-A1BB-FD177D2F08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81-4EDD-BE50-C4CF3AC961C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581-4EDD-BE50-C4CF3AC961C9}"/>
                </c:ext>
              </c:extLst>
            </c:dLbl>
            <c:dLbl>
              <c:idx val="7"/>
              <c:layout>
                <c:manualLayout>
                  <c:x val="-0.10032634310816588"/>
                  <c:y val="-6.4111922141119215E-2"/>
                </c:manualLayout>
              </c:layout>
              <c:tx>
                <c:rich>
                  <a:bodyPr/>
                  <a:lstStyle/>
                  <a:p>
                    <a:fld id="{D12EB68B-D5FA-481C-A53C-BDD55EFFF6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81-4EDD-BE50-C4CF3AC961C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57E179-B68A-4D76-81DA-6D2BFC49FC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81-4EDD-BE50-C4CF3AC961C9}"/>
                </c:ext>
              </c:extLst>
            </c:dLbl>
            <c:dLbl>
              <c:idx val="9"/>
              <c:layout>
                <c:manualLayout>
                  <c:x val="-0.14809155157074794"/>
                  <c:y val="3.4063260340632603E-2"/>
                </c:manualLayout>
              </c:layout>
              <c:tx>
                <c:rich>
                  <a:bodyPr/>
                  <a:lstStyle/>
                  <a:p>
                    <a:fld id="{ADBE8F6A-244E-4B39-826E-84AC6F7332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81-4EDD-BE50-C4CF3AC961C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581-4EDD-BE50-C4CF3AC961C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581-4EDD-BE50-C4CF3AC961C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581-4EDD-BE50-C4CF3AC961C9}"/>
                </c:ext>
              </c:extLst>
            </c:dLbl>
            <c:dLbl>
              <c:idx val="13"/>
              <c:layout>
                <c:manualLayout>
                  <c:x val="-0.13931540027831865"/>
                  <c:y val="2.0316301703162929E-2"/>
                </c:manualLayout>
              </c:layout>
              <c:tx>
                <c:rich>
                  <a:bodyPr/>
                  <a:lstStyle/>
                  <a:p>
                    <a:fld id="{E82EAA1E-F0B0-441C-BD8A-43D75D34AAE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581-4EDD-BE50-C4CF3AC961C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581-4EDD-BE50-C4CF3AC961C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8DAB08B-2885-4A34-817D-B140B74F96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581-4EDD-BE50-C4CF3AC961C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5F83FCF-67CC-4071-A565-BC9EF97968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581-4EDD-BE50-C4CF3AC961C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81-4EDD-BE50-C4CF3AC961C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938AD58-EC51-4961-B2AA-15FC2C2BC6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581-4EDD-BE50-C4CF3AC961C9}"/>
                </c:ext>
              </c:extLst>
            </c:dLbl>
            <c:dLbl>
              <c:idx val="19"/>
              <c:layout>
                <c:manualLayout>
                  <c:x val="-3.1840798015641352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79B77363-21D4-4910-8FA4-911256D63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581-4EDD-BE50-C4CF3AC961C9}"/>
                </c:ext>
              </c:extLst>
            </c:dLbl>
            <c:dLbl>
              <c:idx val="20"/>
              <c:layout>
                <c:manualLayout>
                  <c:x val="-0.22615691471191537"/>
                  <c:y val="-2.4328984424392209E-3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47C2A4BE-EED4-44C1-B0C8-684D993EC369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94820780809074"/>
                      <c:h val="5.03649635036496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581-4EDD-BE50-C4CF3AC961C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248ED74F-7FF6-4413-8AB3-17EA954C24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581-4EDD-BE50-C4CF3AC961C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81-4EDD-BE50-C4CF3AC961C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81-4EDD-BE50-C4CF3AC961C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81-4EDD-BE50-C4CF3AC961C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581-4EDD-BE50-C4CF3AC961C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581-4EDD-BE50-C4CF3AC961C9}"/>
                </c:ext>
              </c:extLst>
            </c:dLbl>
            <c:dLbl>
              <c:idx val="27"/>
              <c:layout>
                <c:manualLayout>
                  <c:x val="1.5920399007820093E-3"/>
                  <c:y val="-4.1362530413625302E-2"/>
                </c:manualLayout>
              </c:layout>
              <c:tx>
                <c:rich>
                  <a:bodyPr/>
                  <a:lstStyle/>
                  <a:p>
                    <a:fld id="{1E30C052-9F8B-427B-AE86-82C39B2291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581-4EDD-BE50-C4CF3AC961C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1302A-CFC5-4D9C-BAA2-05FEB3EDCD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581-4EDD-BE50-C4CF3AC961C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581-4EDD-BE50-C4CF3AC961C9}"/>
                </c:ext>
              </c:extLst>
            </c:dLbl>
            <c:dLbl>
              <c:idx val="30"/>
              <c:layout>
                <c:manualLayout>
                  <c:x val="-0.30095922284384208"/>
                  <c:y val="-2.4330900243309091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6B9E57E-B661-4AA2-85E8-79982BCB3AB6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26270413367521"/>
                      <c:h val="5.206812652068126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581-4EDD-BE50-C4CF3AC961C9}"/>
                </c:ext>
              </c:extLst>
            </c:dLbl>
            <c:dLbl>
              <c:idx val="31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39A54CCC-23EC-4022-8B76-D7E0CB12BEE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581-4EDD-BE50-C4CF3AC961C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3">
                  <c:v>43.059543629419252</c:v>
                </c:pt>
                <c:pt idx="13">
                  <c:v>30.943792165371342</c:v>
                </c:pt>
                <c:pt idx="15">
                  <c:v>45.407341545451956</c:v>
                </c:pt>
                <c:pt idx="16">
                  <c:v>13.165619645916617</c:v>
                </c:pt>
                <c:pt idx="18">
                  <c:v>32.089361219563564</c:v>
                </c:pt>
                <c:pt idx="20">
                  <c:v>30.852705419179411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3">
                  <c:v>43.315700442000001</c:v>
                </c:pt>
                <c:pt idx="13">
                  <c:v>35.703796126</c:v>
                </c:pt>
                <c:pt idx="15">
                  <c:v>34.517575842999996</c:v>
                </c:pt>
                <c:pt idx="16">
                  <c:v>27.105048066999998</c:v>
                </c:pt>
                <c:pt idx="18">
                  <c:v>9.4877055400000003</c:v>
                </c:pt>
                <c:pt idx="20">
                  <c:v>37.976298411000002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Sheet1!$A$2:$A$33</c15:f>
                <c15:dlblRangeCache>
                  <c:ptCount val="32"/>
                  <c:pt idx="0">
                    <c:v>Australia</c:v>
                  </c:pt>
                  <c:pt idx="3">
                    <c:v>Canada</c:v>
                  </c:pt>
                  <c:pt idx="13">
                    <c:v>Israel</c:v>
                  </c:pt>
                  <c:pt idx="15">
                    <c:v>Japan</c:v>
                  </c:pt>
                  <c:pt idx="16">
                    <c:v>Korea</c:v>
                  </c:pt>
                  <c:pt idx="18">
                    <c:v>Mexico</c:v>
                  </c:pt>
                  <c:pt idx="20">
                    <c:v>New Zealand</c:v>
                  </c:pt>
                  <c:pt idx="31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2581-4EDD-BE50-C4CF3AC9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0416872877397982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2"/>
      </c:valAx>
      <c:valAx>
        <c:axId val="250419840"/>
        <c:scaling>
          <c:orientation val="minMax"/>
          <c:max val="101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A02226"/>
              </a:solidFill>
              <a:ln w="3175">
                <a:solidFill>
                  <a:srgbClr val="A02226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4">
                  <c:v>30.255291853752404</c:v>
                </c:pt>
                <c:pt idx="6">
                  <c:v>20.866549714451576</c:v>
                </c:pt>
                <c:pt idx="11">
                  <c:v>28.929015726064765</c:v>
                </c:pt>
                <c:pt idx="17">
                  <c:v>21.24734379782257</c:v>
                </c:pt>
                <c:pt idx="22">
                  <c:v>31.156490312435558</c:v>
                </c:pt>
                <c:pt idx="24">
                  <c:v>29.027654890746547</c:v>
                </c:pt>
                <c:pt idx="25">
                  <c:v>27.060608388385312</c:v>
                </c:pt>
                <c:pt idx="29">
                  <c:v>23.417368376286468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4">
                  <c:v>17.720854439</c:v>
                </c:pt>
                <c:pt idx="6">
                  <c:v>17.183398296</c:v>
                </c:pt>
                <c:pt idx="11">
                  <c:v>12.370316251</c:v>
                </c:pt>
                <c:pt idx="17">
                  <c:v>13.668069379</c:v>
                </c:pt>
                <c:pt idx="22">
                  <c:v>12.412866521</c:v>
                </c:pt>
                <c:pt idx="24">
                  <c:v>16.094074792000001</c:v>
                </c:pt>
                <c:pt idx="25">
                  <c:v>20.875498005000001</c:v>
                </c:pt>
                <c:pt idx="29">
                  <c:v>11.102771413000001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170-4B1B-B027-302CD904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9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solidFill>
                <a:srgbClr val="621214"/>
              </a:solidFill>
            </a:ln>
          </c:spPr>
          <c:marker>
            <c:symbol val="circle"/>
            <c:size val="7"/>
            <c:spPr>
              <a:solidFill>
                <a:srgbClr val="621214"/>
              </a:solidFill>
              <a:ln w="3175">
                <a:solidFill>
                  <a:srgbClr val="621214"/>
                </a:solidFill>
              </a:ln>
            </c:spPr>
          </c:marker>
          <c:xVal>
            <c:numRef>
              <c:f>Sheet1!$B$2:$B$33</c:f>
              <c:numCache>
                <c:formatCode>General</c:formatCode>
                <c:ptCount val="32"/>
                <c:pt idx="10">
                  <c:v>12.523812786952648</c:v>
                </c:pt>
                <c:pt idx="12">
                  <c:v>26.83154828206666</c:v>
                </c:pt>
                <c:pt idx="14">
                  <c:v>20.068853151906417</c:v>
                </c:pt>
                <c:pt idx="23">
                  <c:v>21.129230695826134</c:v>
                </c:pt>
                <c:pt idx="26">
                  <c:v>26.163395927976314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10">
                  <c:v>18.007655107999998</c:v>
                </c:pt>
                <c:pt idx="12">
                  <c:v>62.602740042999997</c:v>
                </c:pt>
                <c:pt idx="14">
                  <c:v>30.171733047</c:v>
                </c:pt>
                <c:pt idx="23">
                  <c:v>19.252590345000002</c:v>
                </c:pt>
                <c:pt idx="26">
                  <c:v>25.810451402999998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7639-4FBA-B8AF-F23ABE286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(1-19)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3175">
                <a:noFill/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F68B33"/>
                </a:solidFill>
                <a:ln w="3175">
                  <a:solidFill>
                    <a:srgbClr val="F68B33"/>
                  </a:solidFill>
                </a:ln>
              </c:spPr>
            </c:marker>
            <c:bubble3D val="0"/>
            <c:spPr>
              <a:ln w="28575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B6D8-4106-ADD4-691708B1E7AF}"/>
              </c:ext>
            </c:extLst>
          </c:dPt>
          <c:trendline>
            <c:trendlineType val="linear"/>
            <c:dispRSqr val="0"/>
            <c:dispEq val="0"/>
          </c:trendline>
          <c:xVal>
            <c:numRef>
              <c:f>Sheet1!$B$2:$B$33</c:f>
              <c:numCache>
                <c:formatCode>General</c:formatCode>
                <c:ptCount val="32"/>
                <c:pt idx="0">
                  <c:v>32.782197911486818</c:v>
                </c:pt>
                <c:pt idx="1">
                  <c:v>32.004416268965024</c:v>
                </c:pt>
                <c:pt idx="2">
                  <c:v>29.288757675608334</c:v>
                </c:pt>
                <c:pt idx="3">
                  <c:v>43.059543629419252</c:v>
                </c:pt>
                <c:pt idx="4">
                  <c:v>30.255291853752404</c:v>
                </c:pt>
                <c:pt idx="5">
                  <c:v>34.925313358489625</c:v>
                </c:pt>
                <c:pt idx="6">
                  <c:v>20.866549714451576</c:v>
                </c:pt>
                <c:pt idx="7">
                  <c:v>36.927178287640608</c:v>
                </c:pt>
                <c:pt idx="8">
                  <c:v>36.453850592224263</c:v>
                </c:pt>
                <c:pt idx="9">
                  <c:v>37.505717699266086</c:v>
                </c:pt>
                <c:pt idx="10">
                  <c:v>12.523812786952648</c:v>
                </c:pt>
                <c:pt idx="11">
                  <c:v>28.929015726064765</c:v>
                </c:pt>
                <c:pt idx="12">
                  <c:v>26.83154828206666</c:v>
                </c:pt>
                <c:pt idx="13">
                  <c:v>30.943792165371342</c:v>
                </c:pt>
                <c:pt idx="14">
                  <c:v>20.068853151906417</c:v>
                </c:pt>
                <c:pt idx="15">
                  <c:v>45.407341545451956</c:v>
                </c:pt>
                <c:pt idx="16">
                  <c:v>13.165619645916617</c:v>
                </c:pt>
                <c:pt idx="17">
                  <c:v>21.24734379782257</c:v>
                </c:pt>
                <c:pt idx="18">
                  <c:v>32.089361219563564</c:v>
                </c:pt>
                <c:pt idx="19">
                  <c:v>32.948576943796013</c:v>
                </c:pt>
                <c:pt idx="20">
                  <c:v>30.852705419179411</c:v>
                </c:pt>
                <c:pt idx="21">
                  <c:v>32.381245980760688</c:v>
                </c:pt>
                <c:pt idx="22">
                  <c:v>31.156490312435558</c:v>
                </c:pt>
                <c:pt idx="23">
                  <c:v>21.129230695826134</c:v>
                </c:pt>
                <c:pt idx="24">
                  <c:v>29.027654890746547</c:v>
                </c:pt>
                <c:pt idx="25">
                  <c:v>27.060608388385312</c:v>
                </c:pt>
                <c:pt idx="26">
                  <c:v>26.163395927976314</c:v>
                </c:pt>
                <c:pt idx="27">
                  <c:v>34.384159124102091</c:v>
                </c:pt>
                <c:pt idx="28">
                  <c:v>33.069779106781134</c:v>
                </c:pt>
                <c:pt idx="29">
                  <c:v>23.417368376286468</c:v>
                </c:pt>
                <c:pt idx="30">
                  <c:v>47.020873827431757</c:v>
                </c:pt>
                <c:pt idx="31">
                  <c:v>56.748835825820045</c:v>
                </c:pt>
              </c:numCache>
            </c:numRef>
          </c:xVal>
          <c:yVal>
            <c:numRef>
              <c:f>Sheet1!$C$2:$C$33</c:f>
              <c:numCache>
                <c:formatCode>General</c:formatCode>
                <c:ptCount val="32"/>
                <c:pt idx="0">
                  <c:v>51.524914344999999</c:v>
                </c:pt>
                <c:pt idx="1">
                  <c:v>44.274301999000002</c:v>
                </c:pt>
                <c:pt idx="2">
                  <c:v>40.580745516</c:v>
                </c:pt>
                <c:pt idx="3">
                  <c:v>43.315700442000001</c:v>
                </c:pt>
                <c:pt idx="4">
                  <c:v>17.720854439</c:v>
                </c:pt>
                <c:pt idx="5">
                  <c:v>53.028480965</c:v>
                </c:pt>
                <c:pt idx="6">
                  <c:v>17.183398296</c:v>
                </c:pt>
                <c:pt idx="7">
                  <c:v>42.412065419000001</c:v>
                </c:pt>
                <c:pt idx="8">
                  <c:v>36.545457509000002</c:v>
                </c:pt>
                <c:pt idx="9">
                  <c:v>41.323724714000001</c:v>
                </c:pt>
                <c:pt idx="10">
                  <c:v>18.007655107999998</c:v>
                </c:pt>
                <c:pt idx="11">
                  <c:v>12.370316251</c:v>
                </c:pt>
                <c:pt idx="12">
                  <c:v>62.602740042999997</c:v>
                </c:pt>
                <c:pt idx="13">
                  <c:v>35.703796126</c:v>
                </c:pt>
                <c:pt idx="14">
                  <c:v>30.171733047</c:v>
                </c:pt>
                <c:pt idx="15">
                  <c:v>34.517575842999996</c:v>
                </c:pt>
                <c:pt idx="16">
                  <c:v>27.105048066999998</c:v>
                </c:pt>
                <c:pt idx="17">
                  <c:v>13.668069379</c:v>
                </c:pt>
                <c:pt idx="18">
                  <c:v>9.4877055400000003</c:v>
                </c:pt>
                <c:pt idx="19">
                  <c:v>44.767272224999999</c:v>
                </c:pt>
                <c:pt idx="20">
                  <c:v>37.976298411000002</c:v>
                </c:pt>
                <c:pt idx="21">
                  <c:v>74.487216220999997</c:v>
                </c:pt>
                <c:pt idx="22">
                  <c:v>12.412866521</c:v>
                </c:pt>
                <c:pt idx="23">
                  <c:v>19.252590345000002</c:v>
                </c:pt>
                <c:pt idx="24">
                  <c:v>16.094074792000001</c:v>
                </c:pt>
                <c:pt idx="25">
                  <c:v>20.875498005000001</c:v>
                </c:pt>
                <c:pt idx="26">
                  <c:v>25.810451402999998</c:v>
                </c:pt>
                <c:pt idx="27">
                  <c:v>50.812118264999995</c:v>
                </c:pt>
                <c:pt idx="28">
                  <c:v>82.016021318</c:v>
                </c:pt>
                <c:pt idx="29">
                  <c:v>11.102771413000001</c:v>
                </c:pt>
                <c:pt idx="30">
                  <c:v>43.942416322</c:v>
                </c:pt>
                <c:pt idx="31">
                  <c:v>56.420415165999998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  <c:majorUnit val="10"/>
      </c:valAx>
      <c:valAx>
        <c:axId val="324261376"/>
        <c:scaling>
          <c:orientation val="minMax"/>
          <c:max val="9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1436678166711627"/>
          <c:h val="0.88225401259270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16.871569364704822</c:v>
                </c:pt>
                <c:pt idx="2">
                  <c:v>16.222987301246771</c:v>
                </c:pt>
                <c:pt idx="3">
                  <c:v>17.041998424568984</c:v>
                </c:pt>
                <c:pt idx="4">
                  <c:v>15.276242414717245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13.847457228249358</c:v>
                </c:pt>
                <c:pt idx="8">
                  <c:v>13.483370005421092</c:v>
                </c:pt>
                <c:pt idx="9">
                  <c:v>11.172242770679219</c:v>
                </c:pt>
                <c:pt idx="10">
                  <c:v>13.66339594915722</c:v>
                </c:pt>
                <c:pt idx="11">
                  <c:v>13.406251517740058</c:v>
                </c:pt>
                <c:pt idx="12">
                  <c:v>14.634635012150939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15.396824649237248</c:v>
                </c:pt>
                <c:pt idx="2">
                  <c:v>14.943055704537391</c:v>
                </c:pt>
                <c:pt idx="3">
                  <c:v>14.604866727395951</c:v>
                </c:pt>
                <c:pt idx="4">
                  <c:v>15.420873213267273</c:v>
                </c:pt>
                <c:pt idx="5">
                  <c:v>15.437913802998279</c:v>
                </c:pt>
                <c:pt idx="6">
                  <c:v>13.105407964920254</c:v>
                </c:pt>
                <c:pt idx="7">
                  <c:v>13.482126467888827</c:v>
                </c:pt>
                <c:pt idx="8">
                  <c:v>13.067502902816152</c:v>
                </c:pt>
                <c:pt idx="9">
                  <c:v>14.049680564895764</c:v>
                </c:pt>
                <c:pt idx="10">
                  <c:v>12.677853078330848</c:v>
                </c:pt>
                <c:pt idx="11">
                  <c:v>12.402852732313031</c:v>
                </c:pt>
                <c:pt idx="12">
                  <c:v>12.262950592461468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419840"/>
        <c:crosses val="autoZero"/>
        <c:auto val="1"/>
        <c:lblAlgn val="ctr"/>
        <c:lblOffset val="100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5988015220531044"/>
          <c:h val="0.8858533100029163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38100">
              <a:noFill/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41938</c:v>
                </c:pt>
                <c:pt idx="1">
                  <c:v>28181</c:v>
                </c:pt>
                <c:pt idx="2">
                  <c:v>24819</c:v>
                </c:pt>
                <c:pt idx="3">
                  <c:v>47863</c:v>
                </c:pt>
                <c:pt idx="4">
                  <c:v>-3000</c:v>
                </c:pt>
                <c:pt idx="5">
                  <c:v>-20718</c:v>
                </c:pt>
                <c:pt idx="6">
                  <c:v>74008</c:v>
                </c:pt>
                <c:pt idx="7">
                  <c:v>7762</c:v>
                </c:pt>
                <c:pt idx="8">
                  <c:v>8868</c:v>
                </c:pt>
                <c:pt idx="9">
                  <c:v>-61614</c:v>
                </c:pt>
                <c:pt idx="10">
                  <c:v>20496</c:v>
                </c:pt>
                <c:pt idx="11">
                  <c:v>21073</c:v>
                </c:pt>
                <c:pt idx="12">
                  <c:v>50309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BD-49B7-97C8-0134522D0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9103872"/>
        <c:axId val="250419840"/>
      </c:bar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noMultiLvlLbl val="0"/>
      </c:catAx>
      <c:valAx>
        <c:axId val="250419840"/>
        <c:scaling>
          <c:orientation val="minMax"/>
          <c:max val="75000"/>
          <c:min val="-75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between"/>
        <c:majorUnit val="25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044342172403656"/>
          <c:y val="9.0234910113392783E-2"/>
          <c:w val="0.71721418859064823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7AD4-4802-9954-6B7D32FA210A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42.91</c:v>
                </c:pt>
                <c:pt idx="1">
                  <c:v>61.4</c:v>
                </c:pt>
                <c:pt idx="2">
                  <c:v>30.38</c:v>
                </c:pt>
                <c:pt idx="3">
                  <c:v>69.900000000000006</c:v>
                </c:pt>
                <c:pt idx="4">
                  <c:v>54</c:v>
                </c:pt>
                <c:pt idx="5">
                  <c:v>48</c:v>
                </c:pt>
                <c:pt idx="6">
                  <c:v>26.9</c:v>
                </c:pt>
                <c:pt idx="7">
                  <c:v>12.4</c:v>
                </c:pt>
                <c:pt idx="8">
                  <c:v>10.8</c:v>
                </c:pt>
                <c:pt idx="9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7AD4-4802-9954-6B7D32FA210A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4">
                  <c:v>19</c:v>
                </c:pt>
                <c:pt idx="5">
                  <c:v>25</c:v>
                </c:pt>
                <c:pt idx="6">
                  <c:v>26.9</c:v>
                </c:pt>
                <c:pt idx="9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gradFill>
              <a:gsLst>
                <a:gs pos="70000">
                  <a:srgbClr val="F68B33"/>
                </a:gs>
                <a:gs pos="42000">
                  <a:srgbClr val="D4582A"/>
                </a:gs>
                <a:gs pos="0">
                  <a:srgbClr val="D4582A"/>
                </a:gs>
                <a:gs pos="100000">
                  <a:srgbClr val="F68B33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36A7-4339-A602-A0CF9D318B31}"/>
              </c:ext>
            </c:extLst>
          </c:dPt>
          <c:dPt>
            <c:idx val="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44.850000000000009</c:v>
                </c:pt>
                <c:pt idx="1">
                  <c:v>21.4</c:v>
                </c:pt>
                <c:pt idx="2">
                  <c:v>46.620000000000005</c:v>
                </c:pt>
                <c:pt idx="3">
                  <c:v>11.5</c:v>
                </c:pt>
                <c:pt idx="4">
                  <c:v>13</c:v>
                </c:pt>
                <c:pt idx="5">
                  <c:v>9</c:v>
                </c:pt>
                <c:pt idx="6">
                  <c:v>11.4</c:v>
                </c:pt>
                <c:pt idx="7">
                  <c:v>19.299999999999997</c:v>
                </c:pt>
                <c:pt idx="8">
                  <c:v>17</c:v>
                </c:pt>
                <c:pt idx="9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7AD4-4802-9954-6B7D32FA210A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6">
                  <c:v>6.7</c:v>
                </c:pt>
                <c:pt idx="9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gradFill>
              <a:gsLst>
                <a:gs pos="64000">
                  <a:srgbClr val="FFE07F"/>
                </a:gs>
                <a:gs pos="42000">
                  <a:srgbClr val="FFC35A"/>
                </a:gs>
                <a:gs pos="0">
                  <a:srgbClr val="FFC35A"/>
                </a:gs>
                <a:gs pos="100000">
                  <a:srgbClr val="FFE07F"/>
                </a:gs>
              </a:gsLst>
              <a:lin ang="0" scaled="0"/>
            </a:gra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6"/>
            <c:invertIfNegative val="0"/>
            <c:bubble3D val="0"/>
            <c:spPr>
              <a:solidFill>
                <a:srgbClr val="FFE07F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6A7-4339-A602-A0CF9D318B31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9"/>
            <c:invertIfNegative val="0"/>
            <c:bubble3D val="0"/>
            <c:spPr>
              <a:solidFill>
                <a:srgbClr val="FFE07F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6A7-4339-A602-A0CF9D318B31}"/>
              </c:ext>
            </c:extLst>
          </c:dPt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10.219999999999999</c:v>
                </c:pt>
                <c:pt idx="1">
                  <c:v>12.29999999999999</c:v>
                </c:pt>
                <c:pt idx="2">
                  <c:v>15.999999999999996</c:v>
                </c:pt>
                <c:pt idx="3">
                  <c:v>10.199999999999989</c:v>
                </c:pt>
                <c:pt idx="6">
                  <c:v>5.9</c:v>
                </c:pt>
                <c:pt idx="7">
                  <c:v>11.6</c:v>
                </c:pt>
                <c:pt idx="8">
                  <c:v>13.099999999999998</c:v>
                </c:pt>
                <c:pt idx="9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Sheet1!$A$2:$A$11</c:f>
              <c:strCache>
                <c:ptCount val="10"/>
                <c:pt idx="0">
                  <c:v>Belgium</c:v>
                </c:pt>
                <c:pt idx="1">
                  <c:v>Czech Republic</c:v>
                </c:pt>
                <c:pt idx="2">
                  <c:v>Netherlands</c:v>
                </c:pt>
                <c:pt idx="3">
                  <c:v>Chile</c:v>
                </c:pt>
                <c:pt idx="4">
                  <c:v>Florida</c:v>
                </c:pt>
                <c:pt idx="5">
                  <c:v>Texas</c:v>
                </c:pt>
                <c:pt idx="6">
                  <c:v>Australia</c:v>
                </c:pt>
                <c:pt idx="7">
                  <c:v>Germany</c:v>
                </c:pt>
                <c:pt idx="8">
                  <c:v>Switzerland</c:v>
                </c:pt>
                <c:pt idx="9">
                  <c:v>United States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2.019999999999996</c:v>
                </c:pt>
                <c:pt idx="1">
                  <c:v>4.9000000000000057</c:v>
                </c:pt>
                <c:pt idx="2">
                  <c:v>7</c:v>
                </c:pt>
                <c:pt idx="3">
                  <c:v>8.4000000000000057</c:v>
                </c:pt>
                <c:pt idx="4">
                  <c:v>14</c:v>
                </c:pt>
                <c:pt idx="5">
                  <c:v>18</c:v>
                </c:pt>
                <c:pt idx="6">
                  <c:v>0</c:v>
                </c:pt>
                <c:pt idx="7">
                  <c:v>56.7</c:v>
                </c:pt>
                <c:pt idx="8">
                  <c:v>59.1</c:v>
                </c:pt>
                <c:pt idx="9">
                  <c:v>61.1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7-4339-A602-A0CF9D318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Gas Supply</c:v>
                </c:pt>
                <c:pt idx="6">
                  <c:v>Water Transport Terminals</c:v>
                </c:pt>
                <c:pt idx="7">
                  <c:v>Electricity Transmission</c:v>
                </c:pt>
                <c:pt idx="8">
                  <c:v>Port Operators</c:v>
                </c:pt>
                <c:pt idx="9">
                  <c:v>Stevedoring Services</c:v>
                </c:pt>
                <c:pt idx="10">
                  <c:v>Pipeline Transport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18.8</c:v>
                </c:pt>
                <c:pt idx="6">
                  <c:v>31.9</c:v>
                </c:pt>
                <c:pt idx="7">
                  <c:v>32.200000000000003</c:v>
                </c:pt>
                <c:pt idx="8">
                  <c:v>17.600000000000001</c:v>
                </c:pt>
                <c:pt idx="9">
                  <c:v>48.6</c:v>
                </c:pt>
                <c:pt idx="10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12.6</c:v>
                </c:pt>
                <c:pt idx="6">
                  <c:v>11.9</c:v>
                </c:pt>
                <c:pt idx="7">
                  <c:v>23</c:v>
                </c:pt>
                <c:pt idx="8">
                  <c:v>17.100000000000001</c:v>
                </c:pt>
                <c:pt idx="9">
                  <c:v>26.7</c:v>
                </c:pt>
                <c:pt idx="1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3">
                  <c:v>15.1</c:v>
                </c:pt>
                <c:pt idx="5">
                  <c:v>11.6</c:v>
                </c:pt>
                <c:pt idx="6">
                  <c:v>10.1</c:v>
                </c:pt>
                <c:pt idx="7">
                  <c:v>19.2</c:v>
                </c:pt>
                <c:pt idx="8">
                  <c:v>13.8</c:v>
                </c:pt>
                <c:pt idx="10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8.8000000000000007</c:v>
                </c:pt>
                <c:pt idx="3">
                  <c:v>12.2</c:v>
                </c:pt>
                <c:pt idx="6">
                  <c:v>5.6</c:v>
                </c:pt>
                <c:pt idx="7">
                  <c:v>10.4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8.3000000000000007</c:v>
                </c:pt>
                <c:pt idx="3">
                  <c:v>10.8</c:v>
                </c:pt>
                <c:pt idx="7">
                  <c:v>9.6999999999999993</c:v>
                </c:pt>
                <c:pt idx="8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Sheet1!$A$2:$A$12</c:f>
              <c:strCache>
                <c:ptCount val="11"/>
                <c:pt idx="0">
                  <c:v>$10.4b</c:v>
                </c:pt>
                <c:pt idx="1">
                  <c:v>$6.3b</c:v>
                </c:pt>
                <c:pt idx="2">
                  <c:v>$3.4b</c:v>
                </c:pt>
                <c:pt idx="3">
                  <c:v>$3.1b</c:v>
                </c:pt>
                <c:pt idx="4">
                  <c:v>$2.4b</c:v>
                </c:pt>
                <c:pt idx="5">
                  <c:v>$2.1b</c:v>
                </c:pt>
                <c:pt idx="6">
                  <c:v>$2.1b</c:v>
                </c:pt>
                <c:pt idx="7">
                  <c:v>$2.1b</c:v>
                </c:pt>
                <c:pt idx="8">
                  <c:v>$1.7b</c:v>
                </c:pt>
                <c:pt idx="9">
                  <c:v>$1.7b</c:v>
                </c:pt>
                <c:pt idx="10">
                  <c:v>$1.6b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34.300000000000011</c:v>
                </c:pt>
                <c:pt idx="1">
                  <c:v>14.5</c:v>
                </c:pt>
                <c:pt idx="2">
                  <c:v>35</c:v>
                </c:pt>
                <c:pt idx="3">
                  <c:v>16.200000000000003</c:v>
                </c:pt>
                <c:pt idx="4">
                  <c:v>14.399999999999991</c:v>
                </c:pt>
                <c:pt idx="5">
                  <c:v>57</c:v>
                </c:pt>
                <c:pt idx="6">
                  <c:v>40.5</c:v>
                </c:pt>
                <c:pt idx="7">
                  <c:v>5.4999999999999858</c:v>
                </c:pt>
                <c:pt idx="8">
                  <c:v>25.900000000000006</c:v>
                </c:pt>
                <c:pt idx="9">
                  <c:v>24.700000000000003</c:v>
                </c:pt>
                <c:pt idx="10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Supermarkets</c:v>
                </c:pt>
                <c:pt idx="1">
                  <c:v>Credit Cards &amp; SX Serv.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Fuel Retailing</c:v>
                </c:pt>
                <c:pt idx="5">
                  <c:v>Liquor Retailing</c:v>
                </c:pt>
                <c:pt idx="6">
                  <c:v>Diagnostic Imaging Serv.</c:v>
                </c:pt>
                <c:pt idx="7">
                  <c:v>Newspaper Publishing</c:v>
                </c:pt>
                <c:pt idx="8">
                  <c:v>ISPs</c:v>
                </c:pt>
                <c:pt idx="9">
                  <c:v>Pathology Services</c:v>
                </c:pt>
                <c:pt idx="10">
                  <c:v>Passenger Car Rental</c:v>
                </c:pt>
                <c:pt idx="11">
                  <c:v>Delivery Services</c:v>
                </c:pt>
                <c:pt idx="12">
                  <c:v>Ready-Mixed Concr. Mfg.</c:v>
                </c:pt>
                <c:pt idx="13">
                  <c:v>Internet Publishing</c:v>
                </c:pt>
                <c:pt idx="14">
                  <c:v>Sports Admin. Serv.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21.099999999999994</c:v>
                </c:pt>
                <c:pt idx="1">
                  <c:v>79.400000000000006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28.100000000000009</c:v>
                </c:pt>
                <c:pt idx="5">
                  <c:v>37.200000000000003</c:v>
                </c:pt>
                <c:pt idx="6">
                  <c:v>60.8</c:v>
                </c:pt>
                <c:pt idx="7">
                  <c:v>10.100000000000009</c:v>
                </c:pt>
                <c:pt idx="8">
                  <c:v>3.6999999999999886</c:v>
                </c:pt>
                <c:pt idx="9">
                  <c:v>6.3000000000000114</c:v>
                </c:pt>
                <c:pt idx="10">
                  <c:v>76.099999999999994</c:v>
                </c:pt>
                <c:pt idx="11">
                  <c:v>77.099999999999994</c:v>
                </c:pt>
                <c:pt idx="12">
                  <c:v>32.400000000000006</c:v>
                </c:pt>
                <c:pt idx="13">
                  <c:v>16.400000000000006</c:v>
                </c:pt>
                <c:pt idx="1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17908</c:v>
                </c:pt>
                <c:pt idx="1">
                  <c:v>10557.8</c:v>
                </c:pt>
                <c:pt idx="2">
                  <c:v>9001.7999999999993</c:v>
                </c:pt>
                <c:pt idx="3">
                  <c:v>4663.5</c:v>
                </c:pt>
                <c:pt idx="4">
                  <c:v>2278.6999999999998</c:v>
                </c:pt>
                <c:pt idx="5">
                  <c:v>2268.3000000000002</c:v>
                </c:pt>
                <c:pt idx="6">
                  <c:v>2208.9</c:v>
                </c:pt>
                <c:pt idx="7">
                  <c:v>2103.4</c:v>
                </c:pt>
                <c:pt idx="8">
                  <c:v>2006.2</c:v>
                </c:pt>
                <c:pt idx="9">
                  <c:v>1957.8</c:v>
                </c:pt>
                <c:pt idx="10">
                  <c:v>1698.1</c:v>
                </c:pt>
                <c:pt idx="11">
                  <c:v>1196.7</c:v>
                </c:pt>
                <c:pt idx="12">
                  <c:v>1182.2</c:v>
                </c:pt>
                <c:pt idx="13">
                  <c:v>1125.4000000000001</c:v>
                </c:pt>
                <c:pt idx="14">
                  <c:v>1106.7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33.6</c:v>
                </c:pt>
                <c:pt idx="1">
                  <c:v>8.9</c:v>
                </c:pt>
                <c:pt idx="2">
                  <c:v>47</c:v>
                </c:pt>
                <c:pt idx="3">
                  <c:v>62.7</c:v>
                </c:pt>
                <c:pt idx="4">
                  <c:v>21</c:v>
                </c:pt>
                <c:pt idx="5">
                  <c:v>44.3</c:v>
                </c:pt>
                <c:pt idx="6">
                  <c:v>17.7</c:v>
                </c:pt>
                <c:pt idx="7">
                  <c:v>50.3</c:v>
                </c:pt>
                <c:pt idx="8">
                  <c:v>46.8</c:v>
                </c:pt>
                <c:pt idx="9">
                  <c:v>44.4</c:v>
                </c:pt>
                <c:pt idx="10">
                  <c:v>10.4</c:v>
                </c:pt>
                <c:pt idx="11">
                  <c:v>12</c:v>
                </c:pt>
                <c:pt idx="12">
                  <c:v>24.5</c:v>
                </c:pt>
                <c:pt idx="13">
                  <c:v>34.9</c:v>
                </c:pt>
                <c:pt idx="14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0">
                  <c:v>29.3</c:v>
                </c:pt>
                <c:pt idx="1">
                  <c:v>6.2</c:v>
                </c:pt>
                <c:pt idx="2">
                  <c:v>25.5</c:v>
                </c:pt>
                <c:pt idx="3">
                  <c:v>26.2</c:v>
                </c:pt>
                <c:pt idx="4">
                  <c:v>19.899999999999999</c:v>
                </c:pt>
                <c:pt idx="5">
                  <c:v>18.5</c:v>
                </c:pt>
                <c:pt idx="6">
                  <c:v>12.2</c:v>
                </c:pt>
                <c:pt idx="7">
                  <c:v>33.799999999999997</c:v>
                </c:pt>
                <c:pt idx="8">
                  <c:v>30.2</c:v>
                </c:pt>
                <c:pt idx="9">
                  <c:v>35.299999999999997</c:v>
                </c:pt>
                <c:pt idx="10">
                  <c:v>8.1</c:v>
                </c:pt>
                <c:pt idx="11">
                  <c:v>10.9</c:v>
                </c:pt>
                <c:pt idx="12">
                  <c:v>20.8</c:v>
                </c:pt>
                <c:pt idx="13">
                  <c:v>18.7</c:v>
                </c:pt>
                <c:pt idx="14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0">
                  <c:v>8.9</c:v>
                </c:pt>
                <c:pt idx="1">
                  <c:v>5.5</c:v>
                </c:pt>
                <c:pt idx="2">
                  <c:v>16.8</c:v>
                </c:pt>
                <c:pt idx="4">
                  <c:v>14.3</c:v>
                </c:pt>
                <c:pt idx="6">
                  <c:v>9.3000000000000007</c:v>
                </c:pt>
                <c:pt idx="7">
                  <c:v>5.8</c:v>
                </c:pt>
                <c:pt idx="8">
                  <c:v>9.9</c:v>
                </c:pt>
                <c:pt idx="9">
                  <c:v>14</c:v>
                </c:pt>
                <c:pt idx="10">
                  <c:v>5.4</c:v>
                </c:pt>
                <c:pt idx="12">
                  <c:v>16.7</c:v>
                </c:pt>
                <c:pt idx="13">
                  <c:v>15.3</c:v>
                </c:pt>
                <c:pt idx="14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0">
                  <c:v>7.1</c:v>
                </c:pt>
                <c:pt idx="4">
                  <c:v>10.1</c:v>
                </c:pt>
                <c:pt idx="8">
                  <c:v>9.4</c:v>
                </c:pt>
                <c:pt idx="12">
                  <c:v>5.6</c:v>
                </c:pt>
                <c:pt idx="13">
                  <c:v>14.7</c:v>
                </c:pt>
                <c:pt idx="1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Sheet1!$A$2:$A$16</c:f>
              <c:strCache>
                <c:ptCount val="15"/>
                <c:pt idx="0">
                  <c:v>$17.9b</c:v>
                </c:pt>
                <c:pt idx="1">
                  <c:v>$10.6b</c:v>
                </c:pt>
                <c:pt idx="2">
                  <c:v>$9b</c:v>
                </c:pt>
                <c:pt idx="3">
                  <c:v>$4.7b</c:v>
                </c:pt>
                <c:pt idx="4">
                  <c:v>$2.3b</c:v>
                </c:pt>
                <c:pt idx="5">
                  <c:v>$2.3b</c:v>
                </c:pt>
                <c:pt idx="6">
                  <c:v>$2.2b</c:v>
                </c:pt>
                <c:pt idx="7">
                  <c:v>$2.1b</c:v>
                </c:pt>
                <c:pt idx="8">
                  <c:v>$2b</c:v>
                </c:pt>
                <c:pt idx="9">
                  <c:v>$2b</c:v>
                </c:pt>
                <c:pt idx="10">
                  <c:v>$1.7b</c:v>
                </c:pt>
                <c:pt idx="11">
                  <c:v>$1.2b</c:v>
                </c:pt>
                <c:pt idx="12">
                  <c:v>$1.2b</c:v>
                </c:pt>
                <c:pt idx="13">
                  <c:v>$1.1b</c:v>
                </c:pt>
                <c:pt idx="14">
                  <c:v>$1.1b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>
                  <c:v>6.6</c:v>
                </c:pt>
                <c:pt idx="1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8372267066072285"/>
          <c:h val="0.8965244930790070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ASX HHI, indexed2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92.258775191962727</c:v>
                </c:pt>
                <c:pt idx="2">
                  <c:v>96.57561351377737</c:v>
                </c:pt>
                <c:pt idx="3">
                  <c:v>95.398032466172324</c:v>
                </c:pt>
                <c:pt idx="4">
                  <c:v>98.295448239772526</c:v>
                </c:pt>
                <c:pt idx="5">
                  <c:v>108.3346196272242</c:v>
                </c:pt>
                <c:pt idx="6">
                  <c:v>100.69660259709825</c:v>
                </c:pt>
                <c:pt idx="7">
                  <c:v>96.726469166910519</c:v>
                </c:pt>
                <c:pt idx="8">
                  <c:v>89.874314337679479</c:v>
                </c:pt>
                <c:pt idx="9">
                  <c:v>84.987088559475126</c:v>
                </c:pt>
                <c:pt idx="10">
                  <c:v>84.690999733083629</c:v>
                </c:pt>
                <c:pt idx="11">
                  <c:v>82.863160802311654</c:v>
                </c:pt>
                <c:pt idx="12">
                  <c:v>81.358784451031454</c:v>
                </c:pt>
                <c:pt idx="13">
                  <c:v>83.554462387033738</c:v>
                </c:pt>
                <c:pt idx="14">
                  <c:v>79.868239017646943</c:v>
                </c:pt>
                <c:pt idx="15">
                  <c:v>81.657745143559097</c:v>
                </c:pt>
                <c:pt idx="16">
                  <c:v>81.494888945993978</c:v>
                </c:pt>
                <c:pt idx="17">
                  <c:v>81.443543991193295</c:v>
                </c:pt>
                <c:pt idx="18">
                  <c:v>83.590730941318469</c:v>
                </c:pt>
                <c:pt idx="19">
                  <c:v>87.019639037623904</c:v>
                </c:pt>
                <c:pt idx="20">
                  <c:v>88.476136994323568</c:v>
                </c:pt>
                <c:pt idx="21">
                  <c:v>84.661713611250462</c:v>
                </c:pt>
                <c:pt idx="22">
                  <c:v>80.750851413285744</c:v>
                </c:pt>
                <c:pt idx="23">
                  <c:v>81.441298837840449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ax val="11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Domestic Banks</c:v>
                </c:pt>
                <c:pt idx="1">
                  <c:v>Aged Care Residential</c:v>
                </c:pt>
                <c:pt idx="2">
                  <c:v>General Insurance</c:v>
                </c:pt>
                <c:pt idx="3">
                  <c:v>Life Insurance</c:v>
                </c:pt>
                <c:pt idx="4">
                  <c:v>Taxi &amp; Limo. Transport</c:v>
                </c:pt>
                <c:pt idx="5">
                  <c:v>Pharmacies</c:v>
                </c:pt>
                <c:pt idx="6">
                  <c:v>Foreign Banks</c:v>
                </c:pt>
                <c:pt idx="7">
                  <c:v>Casinos</c:v>
                </c:pt>
                <c:pt idx="8">
                  <c:v>Health Insurance</c:v>
                </c:pt>
                <c:pt idx="9">
                  <c:v>Free-to-Air TV</c:v>
                </c:pt>
                <c:pt idx="10">
                  <c:v>Sports Betting</c:v>
                </c:pt>
                <c:pt idx="11">
                  <c:v>Radio Broadcasting</c:v>
                </c:pt>
                <c:pt idx="12">
                  <c:v>Lotteries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6.2999999999999972</c:v>
                </c:pt>
                <c:pt idx="1">
                  <c:v>92.7</c:v>
                </c:pt>
                <c:pt idx="2">
                  <c:v>30.800000000000011</c:v>
                </c:pt>
                <c:pt idx="3">
                  <c:v>47.4</c:v>
                </c:pt>
                <c:pt idx="4">
                  <c:v>100</c:v>
                </c:pt>
                <c:pt idx="5">
                  <c:v>35.099999999999994</c:v>
                </c:pt>
                <c:pt idx="6">
                  <c:v>72.7</c:v>
                </c:pt>
                <c:pt idx="7">
                  <c:v>9.2000000000000028</c:v>
                </c:pt>
                <c:pt idx="8">
                  <c:v>22.199999999999989</c:v>
                </c:pt>
                <c:pt idx="9">
                  <c:v>19.200000000000003</c:v>
                </c:pt>
                <c:pt idx="10">
                  <c:v>17.799999999999997</c:v>
                </c:pt>
                <c:pt idx="11">
                  <c:v>20.5</c:v>
                </c:pt>
                <c:pt idx="12">
                  <c:v>16.899999999999991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9401-4D1D-8C96-ACD299A643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1-4D1D-8C96-ACD299A643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VA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61611.6</c:v>
                </c:pt>
                <c:pt idx="1">
                  <c:v>13015.3</c:v>
                </c:pt>
                <c:pt idx="2">
                  <c:v>8762</c:v>
                </c:pt>
                <c:pt idx="3">
                  <c:v>6163.2</c:v>
                </c:pt>
                <c:pt idx="4">
                  <c:v>4665.8</c:v>
                </c:pt>
                <c:pt idx="5">
                  <c:v>3944.6</c:v>
                </c:pt>
                <c:pt idx="6">
                  <c:v>3492.1</c:v>
                </c:pt>
                <c:pt idx="7">
                  <c:v>3325.4</c:v>
                </c:pt>
                <c:pt idx="8">
                  <c:v>2840.7</c:v>
                </c:pt>
                <c:pt idx="9">
                  <c:v>1388.3</c:v>
                </c:pt>
                <c:pt idx="10">
                  <c:v>1037.2</c:v>
                </c:pt>
                <c:pt idx="11">
                  <c:v>708</c:v>
                </c:pt>
                <c:pt idx="12">
                  <c:v>691.7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01-4D1D-8C96-ACD299A643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Sheet1!$K$2:$K$14</c:f>
              <c:numCache>
                <c:formatCode>General</c:formatCode>
                <c:ptCount val="13"/>
                <c:pt idx="0">
                  <c:v>25.5</c:v>
                </c:pt>
                <c:pt idx="1">
                  <c:v>4.5</c:v>
                </c:pt>
                <c:pt idx="2">
                  <c:v>26.7</c:v>
                </c:pt>
                <c:pt idx="3">
                  <c:v>13.6</c:v>
                </c:pt>
                <c:pt idx="4">
                  <c:v>0</c:v>
                </c:pt>
                <c:pt idx="5">
                  <c:v>23.3</c:v>
                </c:pt>
                <c:pt idx="6">
                  <c:v>11.3</c:v>
                </c:pt>
                <c:pt idx="7">
                  <c:v>52.4</c:v>
                </c:pt>
                <c:pt idx="8">
                  <c:v>26.9</c:v>
                </c:pt>
                <c:pt idx="9">
                  <c:v>25.5</c:v>
                </c:pt>
                <c:pt idx="10">
                  <c:v>43.9</c:v>
                </c:pt>
                <c:pt idx="11">
                  <c:v>26.2</c:v>
                </c:pt>
                <c:pt idx="1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1-4D1D-8C96-ACD299A643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Column4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Sheet1!$L$2:$L$14</c:f>
              <c:numCache>
                <c:formatCode>General</c:formatCode>
                <c:ptCount val="13"/>
                <c:pt idx="0">
                  <c:v>24</c:v>
                </c:pt>
                <c:pt idx="1">
                  <c:v>2.8</c:v>
                </c:pt>
                <c:pt idx="2">
                  <c:v>20.7</c:v>
                </c:pt>
                <c:pt idx="3">
                  <c:v>10.9</c:v>
                </c:pt>
                <c:pt idx="5">
                  <c:v>19.3</c:v>
                </c:pt>
                <c:pt idx="6">
                  <c:v>8.3000000000000007</c:v>
                </c:pt>
                <c:pt idx="7">
                  <c:v>38.4</c:v>
                </c:pt>
                <c:pt idx="8">
                  <c:v>26.9</c:v>
                </c:pt>
                <c:pt idx="9">
                  <c:v>22.5</c:v>
                </c:pt>
                <c:pt idx="10">
                  <c:v>17.100000000000001</c:v>
                </c:pt>
                <c:pt idx="11">
                  <c:v>18.600000000000001</c:v>
                </c:pt>
                <c:pt idx="12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1-4D1D-8C96-ACD299A6435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Column5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Sheet1!$M$2:$M$14</c:f>
              <c:numCache>
                <c:formatCode>General</c:formatCode>
                <c:ptCount val="13"/>
                <c:pt idx="0">
                  <c:v>22.5</c:v>
                </c:pt>
                <c:pt idx="2">
                  <c:v>11.7</c:v>
                </c:pt>
                <c:pt idx="3">
                  <c:v>9.6999999999999993</c:v>
                </c:pt>
                <c:pt idx="5">
                  <c:v>12.1</c:v>
                </c:pt>
                <c:pt idx="6">
                  <c:v>7.7</c:v>
                </c:pt>
                <c:pt idx="8">
                  <c:v>11.4</c:v>
                </c:pt>
                <c:pt idx="9">
                  <c:v>14.4</c:v>
                </c:pt>
                <c:pt idx="10">
                  <c:v>15.8</c:v>
                </c:pt>
                <c:pt idx="11">
                  <c:v>14.2</c:v>
                </c:pt>
                <c:pt idx="12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01-4D1D-8C96-ACD299A6435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Column6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Sheet1!$N$2:$N$14</c:f>
              <c:numCache>
                <c:formatCode>General</c:formatCode>
                <c:ptCount val="13"/>
                <c:pt idx="0">
                  <c:v>21.7</c:v>
                </c:pt>
                <c:pt idx="2">
                  <c:v>10.1</c:v>
                </c:pt>
                <c:pt idx="3">
                  <c:v>9.4</c:v>
                </c:pt>
                <c:pt idx="5">
                  <c:v>10.199999999999999</c:v>
                </c:pt>
                <c:pt idx="8">
                  <c:v>6.7</c:v>
                </c:pt>
                <c:pt idx="9">
                  <c:v>11.3</c:v>
                </c:pt>
                <c:pt idx="10">
                  <c:v>5.4</c:v>
                </c:pt>
                <c:pt idx="11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01-4D1D-8C96-ACD299A6435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Column7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$61.6b</c:v>
                </c:pt>
                <c:pt idx="1">
                  <c:v>$13b</c:v>
                </c:pt>
                <c:pt idx="2">
                  <c:v>$8.8b</c:v>
                </c:pt>
                <c:pt idx="3">
                  <c:v>$6.2b</c:v>
                </c:pt>
                <c:pt idx="4">
                  <c:v>$4.7b</c:v>
                </c:pt>
                <c:pt idx="5">
                  <c:v>$3.9b</c:v>
                </c:pt>
                <c:pt idx="6">
                  <c:v>$3.5b</c:v>
                </c:pt>
                <c:pt idx="7">
                  <c:v>$3.3b</c:v>
                </c:pt>
                <c:pt idx="8">
                  <c:v>$2.8b</c:v>
                </c:pt>
                <c:pt idx="9">
                  <c:v>$1.4b</c:v>
                </c:pt>
                <c:pt idx="10">
                  <c:v>$1b</c:v>
                </c:pt>
                <c:pt idx="11">
                  <c:v>$0.7b</c:v>
                </c:pt>
                <c:pt idx="12">
                  <c:v>$0.7b</c:v>
                </c:pt>
              </c:strCache>
            </c:strRef>
          </c:cat>
          <c:val>
            <c:numRef>
              <c:f>Sheet1!$O$2:$O$14</c:f>
              <c:numCache>
                <c:formatCode>General</c:formatCode>
                <c:ptCount val="13"/>
                <c:pt idx="3">
                  <c:v>9</c:v>
                </c:pt>
                <c:pt idx="8">
                  <c:v>5.9</c:v>
                </c:pt>
                <c:pt idx="9">
                  <c:v>7.1</c:v>
                </c:pt>
                <c:pt idx="11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01-4D1D-8C96-ACD299A6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B2-4D56-9DA7-FE1AF632FA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DA-4F0A-9C33-01C35D2DD3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7-6DDA-4F0A-9C33-01C35D2DD34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E1E3E5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Residential Prop. Opr.</c:v>
                </c:pt>
                <c:pt idx="1">
                  <c:v>Comp. System Design</c:v>
                </c:pt>
                <c:pt idx="2">
                  <c:v>Engineering Consulting</c:v>
                </c:pt>
                <c:pt idx="3">
                  <c:v>Road Freight Transport</c:v>
                </c:pt>
                <c:pt idx="4">
                  <c:v>Temporary Staff Serv.</c:v>
                </c:pt>
                <c:pt idx="5">
                  <c:v>Accounting Services</c:v>
                </c:pt>
                <c:pt idx="6">
                  <c:v>Legal Services</c:v>
                </c:pt>
                <c:pt idx="7">
                  <c:v>Office Prop. Opr.</c:v>
                </c:pt>
                <c:pt idx="8">
                  <c:v>Heavy Industry Const.</c:v>
                </c:pt>
                <c:pt idx="9">
                  <c:v>Child Care Services</c:v>
                </c:pt>
                <c:pt idx="10">
                  <c:v>Financial Asset Inv.</c:v>
                </c:pt>
                <c:pt idx="11">
                  <c:v>GP Medical Serv.</c:v>
                </c:pt>
                <c:pt idx="12">
                  <c:v>Site Preparation Serv.</c:v>
                </c:pt>
                <c:pt idx="13">
                  <c:v>Specialist Medical</c:v>
                </c:pt>
                <c:pt idx="14">
                  <c:v>Restaurants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DA-4F0A-9C33-01C35D2D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6.7</c:v>
                </c:pt>
                <c:pt idx="2">
                  <c:v>0</c:v>
                </c:pt>
                <c:pt idx="3">
                  <c:v>9.6</c:v>
                </c:pt>
                <c:pt idx="4">
                  <c:v>8.8000000000000007</c:v>
                </c:pt>
                <c:pt idx="5">
                  <c:v>7.9</c:v>
                </c:pt>
                <c:pt idx="6">
                  <c:v>0</c:v>
                </c:pt>
                <c:pt idx="7">
                  <c:v>0</c:v>
                </c:pt>
                <c:pt idx="8">
                  <c:v>15.1</c:v>
                </c:pt>
                <c:pt idx="9">
                  <c:v>7.8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C-455E-86EA-A5375B6A1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4">
                  <c:v>5.0999999999999996</c:v>
                </c:pt>
                <c:pt idx="5">
                  <c:v>6.6</c:v>
                </c:pt>
                <c:pt idx="8">
                  <c:v>7.8</c:v>
                </c:pt>
                <c:pt idx="9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C-455E-86EA-A5375B6A1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5">
                  <c:v>4.8</c:v>
                </c:pt>
                <c:pt idx="8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C-455E-86EA-A5375B6A19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5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EC-455E-86EA-A5375B6A19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4-E8EC-455E-86EA-A5375B6A19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Sheet1!$A$2:$A$16</c:f>
              <c:strCache>
                <c:ptCount val="15"/>
                <c:pt idx="0">
                  <c:v>$31.7b</c:v>
                </c:pt>
                <c:pt idx="1">
                  <c:v>$26.3b</c:v>
                </c:pt>
                <c:pt idx="2">
                  <c:v>$18.2b</c:v>
                </c:pt>
                <c:pt idx="3">
                  <c:v>$15.9b</c:v>
                </c:pt>
                <c:pt idx="4">
                  <c:v>$14.8b</c:v>
                </c:pt>
                <c:pt idx="5">
                  <c:v>$14.4b</c:v>
                </c:pt>
                <c:pt idx="6">
                  <c:v>$14.2b</c:v>
                </c:pt>
                <c:pt idx="7">
                  <c:v>$13.1b</c:v>
                </c:pt>
                <c:pt idx="8">
                  <c:v>$12.1b</c:v>
                </c:pt>
                <c:pt idx="9">
                  <c:v>$9.2b</c:v>
                </c:pt>
                <c:pt idx="10">
                  <c:v>$8.9b</c:v>
                </c:pt>
                <c:pt idx="11">
                  <c:v>$8.7b</c:v>
                </c:pt>
                <c:pt idx="12">
                  <c:v>$8.4b</c:v>
                </c:pt>
                <c:pt idx="13">
                  <c:v>$8.4b</c:v>
                </c:pt>
                <c:pt idx="14">
                  <c:v>$8.3b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100</c:v>
                </c:pt>
                <c:pt idx="1">
                  <c:v>93.3</c:v>
                </c:pt>
                <c:pt idx="2">
                  <c:v>100</c:v>
                </c:pt>
                <c:pt idx="3">
                  <c:v>90.4</c:v>
                </c:pt>
                <c:pt idx="4">
                  <c:v>86.1</c:v>
                </c:pt>
                <c:pt idx="5">
                  <c:v>77.3</c:v>
                </c:pt>
                <c:pt idx="6">
                  <c:v>100</c:v>
                </c:pt>
                <c:pt idx="7">
                  <c:v>100</c:v>
                </c:pt>
                <c:pt idx="8">
                  <c:v>72.900000000000006</c:v>
                </c:pt>
                <c:pt idx="9">
                  <c:v>86.1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EC-455E-86EA-A5375B6A1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42402176"/>
        <c:axId val="342778624"/>
      </c:ba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5961438007862679E-2"/>
          <c:y val="2.8972553861199932E-2"/>
          <c:w val="0.88702047238416004"/>
          <c:h val="0.933767855091623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Sheet1!$B$2:$H$2</c:f>
              <c:numCache>
                <c:formatCode>0</c:formatCode>
                <c:ptCount val="7"/>
                <c:pt idx="0">
                  <c:v>0</c:v>
                </c:pt>
                <c:pt idx="1">
                  <c:v>36.862900000000003</c:v>
                </c:pt>
                <c:pt idx="2">
                  <c:v>102.2792</c:v>
                </c:pt>
                <c:pt idx="3">
                  <c:v>213.92509999999999</c:v>
                </c:pt>
                <c:pt idx="4">
                  <c:v>834.79590000000007</c:v>
                </c:pt>
                <c:pt idx="5">
                  <c:v>1040.6746000000001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Barriers =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Sheet1!$B$3:$H$3</c:f>
              <c:numCache>
                <c:formatCode>0</c:formatCode>
                <c:ptCount val="7"/>
                <c:pt idx="0">
                  <c:v>36.862900000000003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Barriers =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Sheet1!$B$4:$H$4</c:f>
              <c:numCache>
                <c:formatCode>0</c:formatCode>
                <c:ptCount val="7"/>
                <c:pt idx="0">
                  <c:v>0</c:v>
                </c:pt>
                <c:pt idx="1">
                  <c:v>65.416300000000007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Barriers = 3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Sheet1!$B$5:$H$5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111.6459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FE-48E3-A528-D4131323333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Barriers = 0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620.87080000000014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FE-48E3-A528-D4131323333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Tradable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Sheet1!$B$7:$H$7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205.8786999999999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FE-48E3-A528-D4131323333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5">
                  <c:v>211.75409999999997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FE-48E3-A528-D4131323333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  <c:pt idx="3">
                  <c:v>Column4</c:v>
                </c:pt>
                <c:pt idx="4">
                  <c:v>Column5</c:v>
                </c:pt>
                <c:pt idx="5">
                  <c:v>Column6</c:v>
                </c:pt>
                <c:pt idx="6">
                  <c:v>Column7</c:v>
                </c:pt>
              </c:strCache>
            </c:strRef>
          </c:cat>
          <c:val>
            <c:numRef>
              <c:f>Sheet1!$B$9:$H$9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1252.4287000000002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FE-48E3-A528-D41313233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24265856"/>
        <c:axId val="327427200"/>
      </c:barChart>
      <c:scatterChart>
        <c:scatterStyle val="lineMarker"/>
        <c:varyColors val="0"/>
        <c:ser>
          <c:idx val="8"/>
          <c:order val="8"/>
          <c:tx>
            <c:v>Dotty lines</c:v>
          </c:tx>
          <c:spPr>
            <a:ln w="28575">
              <a:noFill/>
            </a:ln>
          </c:spPr>
          <c:marker>
            <c:spPr>
              <a:noFill/>
              <a:ln>
                <a:solidFill>
                  <a:srgbClr val="FCCE91">
                    <a:alpha val="0"/>
                  </a:srgbClr>
                </a:solidFill>
              </a:ln>
            </c:spPr>
          </c:marker>
          <c:errBars>
            <c:errDir val="x"/>
            <c:errBarType val="plus"/>
            <c:errValType val="fixedVal"/>
            <c:noEndCap val="1"/>
            <c:val val="0.5"/>
            <c:spPr>
              <a:ln w="22225">
                <a:prstDash val="sysDot"/>
              </a:ln>
            </c:spPr>
          </c:errBars>
          <c:xVal>
            <c:numRef>
              <c:f>Sheet1!$L$4:$L$10</c:f>
              <c:numCache>
                <c:formatCode>General</c:formatCode>
                <c:ptCount val="7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  <c:pt idx="5">
                  <c:v>6.25</c:v>
                </c:pt>
              </c:numCache>
            </c:numRef>
          </c:xVal>
          <c:yVal>
            <c:numRef>
              <c:f>Sheet1!$M$3:$M$9</c:f>
              <c:numCache>
                <c:formatCode>0</c:formatCode>
                <c:ptCount val="7"/>
                <c:pt idx="0">
                  <c:v>36.862900000000003</c:v>
                </c:pt>
                <c:pt idx="1">
                  <c:v>102.2792</c:v>
                </c:pt>
                <c:pt idx="2">
                  <c:v>213.92509999999999</c:v>
                </c:pt>
                <c:pt idx="3">
                  <c:v>834.79590000000007</c:v>
                </c:pt>
                <c:pt idx="4">
                  <c:v>1040.6746000000001</c:v>
                </c:pt>
                <c:pt idx="5">
                  <c:v>1252.4287000000002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A-4E3F-9874-53EE7CAEF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65856"/>
        <c:axId val="327427200"/>
      </c:scatte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12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8526036111695156E-2"/>
          <c:y val="3.6060300984383467E-2"/>
          <c:w val="0.88429417715364889"/>
          <c:h val="0.87418227370439683"/>
        </c:manualLayout>
      </c:layout>
      <c:barChart>
        <c:barDir val="col"/>
        <c:grouping val="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Sheet1!$H$2:$H$24</c:f>
              <c:numCache>
                <c:formatCode>General</c:formatCode>
                <c:ptCount val="21"/>
                <c:pt idx="0">
                  <c:v>4.8163913868084602</c:v>
                </c:pt>
                <c:pt idx="1">
                  <c:v>6.9066438691770218</c:v>
                </c:pt>
                <c:pt idx="2">
                  <c:v>10.784486715652573</c:v>
                </c:pt>
                <c:pt idx="3">
                  <c:v>11.976098303349927</c:v>
                </c:pt>
                <c:pt idx="4">
                  <c:v>11.287897715934708</c:v>
                </c:pt>
                <c:pt idx="5">
                  <c:v>9.0528253071851275</c:v>
                </c:pt>
                <c:pt idx="6">
                  <c:v>17.828478093155969</c:v>
                </c:pt>
                <c:pt idx="7">
                  <c:v>14.217468799144587</c:v>
                </c:pt>
                <c:pt idx="8">
                  <c:v>8.2227430037475084</c:v>
                </c:pt>
                <c:pt idx="9">
                  <c:v>9.0570385480353934</c:v>
                </c:pt>
                <c:pt idx="10">
                  <c:v>8.6480978925726362</c:v>
                </c:pt>
                <c:pt idx="11">
                  <c:v>12.982611268595742</c:v>
                </c:pt>
                <c:pt idx="12">
                  <c:v>11.031267529471416</c:v>
                </c:pt>
                <c:pt idx="13">
                  <c:v>15.759810026767854</c:v>
                </c:pt>
                <c:pt idx="14">
                  <c:v>16.695565411292304</c:v>
                </c:pt>
                <c:pt idx="15">
                  <c:v>13.541319530350968</c:v>
                </c:pt>
                <c:pt idx="16">
                  <c:v>14.089757710549055</c:v>
                </c:pt>
                <c:pt idx="17">
                  <c:v>11.882557383542565</c:v>
                </c:pt>
                <c:pt idx="18">
                  <c:v>13.756749625508574</c:v>
                </c:pt>
                <c:pt idx="19">
                  <c:v>12.900565429632133</c:v>
                </c:pt>
                <c:pt idx="20">
                  <c:v>10.423758806484782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5-4095-A957-DB35509021CC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Sheet1!$G$2:$G$24</c:f>
              <c:numCache>
                <c:formatCode>General</c:formatCode>
                <c:ptCount val="21"/>
                <c:pt idx="0">
                  <c:v>27.049397876358039</c:v>
                </c:pt>
                <c:pt idx="1">
                  <c:v>37.963882156014229</c:v>
                </c:pt>
                <c:pt idx="2">
                  <c:v>40.78921828109803</c:v>
                </c:pt>
                <c:pt idx="3">
                  <c:v>36.807118264266833</c:v>
                </c:pt>
                <c:pt idx="4">
                  <c:v>32.058155960074558</c:v>
                </c:pt>
                <c:pt idx="5">
                  <c:v>34.82152428724465</c:v>
                </c:pt>
                <c:pt idx="6">
                  <c:v>30.695185479074649</c:v>
                </c:pt>
                <c:pt idx="7">
                  <c:v>35.919338518701757</c:v>
                </c:pt>
                <c:pt idx="8">
                  <c:v>32.205504907778199</c:v>
                </c:pt>
                <c:pt idx="9">
                  <c:v>31.154330868167207</c:v>
                </c:pt>
                <c:pt idx="10">
                  <c:v>25.387937126362559</c:v>
                </c:pt>
                <c:pt idx="11">
                  <c:v>21.092567978416348</c:v>
                </c:pt>
                <c:pt idx="12">
                  <c:v>30.054607190505315</c:v>
                </c:pt>
                <c:pt idx="13">
                  <c:v>30.91866071798901</c:v>
                </c:pt>
                <c:pt idx="14">
                  <c:v>33.290587547809672</c:v>
                </c:pt>
                <c:pt idx="15">
                  <c:v>31.410270946914061</c:v>
                </c:pt>
                <c:pt idx="16">
                  <c:v>36.462145400619796</c:v>
                </c:pt>
                <c:pt idx="17">
                  <c:v>35.80683778929626</c:v>
                </c:pt>
                <c:pt idx="18">
                  <c:v>35.75450142048642</c:v>
                </c:pt>
                <c:pt idx="19">
                  <c:v>30.263254127661131</c:v>
                </c:pt>
                <c:pt idx="20">
                  <c:v>29.428519190473995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5-4095-A957-DB35509021CC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1"/>
                <c:pt idx="0">
                  <c:v>36.996901572786165</c:v>
                </c:pt>
                <c:pt idx="1">
                  <c:v>28.328291469263441</c:v>
                </c:pt>
                <c:pt idx="2">
                  <c:v>18.415784367778436</c:v>
                </c:pt>
                <c:pt idx="3">
                  <c:v>23.631561398989454</c:v>
                </c:pt>
                <c:pt idx="4">
                  <c:v>21.828333225489803</c:v>
                </c:pt>
                <c:pt idx="5">
                  <c:v>21.418571108568543</c:v>
                </c:pt>
                <c:pt idx="6">
                  <c:v>20.146109265375344</c:v>
                </c:pt>
                <c:pt idx="7">
                  <c:v>20.558000985882039</c:v>
                </c:pt>
                <c:pt idx="8">
                  <c:v>24.924650918789041</c:v>
                </c:pt>
                <c:pt idx="9">
                  <c:v>30.912053962348029</c:v>
                </c:pt>
                <c:pt idx="10">
                  <c:v>24.574511159686267</c:v>
                </c:pt>
                <c:pt idx="11">
                  <c:v>14.837794272017934</c:v>
                </c:pt>
                <c:pt idx="12">
                  <c:v>11.296044835240631</c:v>
                </c:pt>
                <c:pt idx="13">
                  <c:v>23.513768547976309</c:v>
                </c:pt>
                <c:pt idx="14">
                  <c:v>33.487926579517712</c:v>
                </c:pt>
                <c:pt idx="15">
                  <c:v>30.313464976699844</c:v>
                </c:pt>
                <c:pt idx="16">
                  <c:v>23.973612818116745</c:v>
                </c:pt>
                <c:pt idx="17">
                  <c:v>33.87676511504246</c:v>
                </c:pt>
                <c:pt idx="18">
                  <c:v>24.469309971949812</c:v>
                </c:pt>
                <c:pt idx="19">
                  <c:v>19.045566503843514</c:v>
                </c:pt>
                <c:pt idx="20">
                  <c:v>31.313780053293744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95-4095-A957-DB35509021CC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1"/>
                <c:pt idx="0">
                  <c:v>27.087939816211971</c:v>
                </c:pt>
                <c:pt idx="1">
                  <c:v>25.003048384823813</c:v>
                </c:pt>
                <c:pt idx="2">
                  <c:v>27.093602211238537</c:v>
                </c:pt>
                <c:pt idx="3">
                  <c:v>19.941320369106876</c:v>
                </c:pt>
                <c:pt idx="4">
                  <c:v>26.065984274050418</c:v>
                </c:pt>
                <c:pt idx="5">
                  <c:v>24.850914505556201</c:v>
                </c:pt>
                <c:pt idx="6">
                  <c:v>21.25434331984647</c:v>
                </c:pt>
                <c:pt idx="7">
                  <c:v>20.919319228760742</c:v>
                </c:pt>
                <c:pt idx="8">
                  <c:v>26.89548168810877</c:v>
                </c:pt>
                <c:pt idx="9">
                  <c:v>19.146275764436048</c:v>
                </c:pt>
                <c:pt idx="10">
                  <c:v>27.658345490154694</c:v>
                </c:pt>
                <c:pt idx="11">
                  <c:v>28.182610214585736</c:v>
                </c:pt>
                <c:pt idx="12">
                  <c:v>25.225564010826673</c:v>
                </c:pt>
                <c:pt idx="13">
                  <c:v>12.991878387299103</c:v>
                </c:pt>
                <c:pt idx="14">
                  <c:v>7.4792081054977642</c:v>
                </c:pt>
                <c:pt idx="15">
                  <c:v>16.528464882211399</c:v>
                </c:pt>
                <c:pt idx="16">
                  <c:v>18.327793386443897</c:v>
                </c:pt>
                <c:pt idx="17">
                  <c:v>10.991176085495082</c:v>
                </c:pt>
                <c:pt idx="18">
                  <c:v>18.802247656075917</c:v>
                </c:pt>
                <c:pt idx="19">
                  <c:v>31.015408226031067</c:v>
                </c:pt>
                <c:pt idx="20">
                  <c:v>18.579554916097873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95-4095-A957-DB35509021CC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1"/>
                <c:pt idx="0">
                  <c:v>2.8274656354100047</c:v>
                </c:pt>
                <c:pt idx="1">
                  <c:v>1.4494112368969065</c:v>
                </c:pt>
                <c:pt idx="2">
                  <c:v>2.7323385494582264</c:v>
                </c:pt>
                <c:pt idx="3">
                  <c:v>1.7443274421631787</c:v>
                </c:pt>
                <c:pt idx="4">
                  <c:v>1.9536036473550837</c:v>
                </c:pt>
                <c:pt idx="5">
                  <c:v>3.4233859256039034</c:v>
                </c:pt>
                <c:pt idx="6">
                  <c:v>0.79894777754026114</c:v>
                </c:pt>
                <c:pt idx="7">
                  <c:v>1.5856276290261464</c:v>
                </c:pt>
                <c:pt idx="8">
                  <c:v>1.3369406201790108</c:v>
                </c:pt>
                <c:pt idx="9">
                  <c:v>3.7733829289723628</c:v>
                </c:pt>
                <c:pt idx="10">
                  <c:v>6.1975196306145168</c:v>
                </c:pt>
                <c:pt idx="11">
                  <c:v>11.784273100735822</c:v>
                </c:pt>
                <c:pt idx="12">
                  <c:v>14.35401007604232</c:v>
                </c:pt>
                <c:pt idx="13">
                  <c:v>7.7855143811324998</c:v>
                </c:pt>
                <c:pt idx="14">
                  <c:v>1.9555377881327034</c:v>
                </c:pt>
                <c:pt idx="15">
                  <c:v>2.4214187381008103</c:v>
                </c:pt>
                <c:pt idx="16">
                  <c:v>0.85651270556109238</c:v>
                </c:pt>
                <c:pt idx="17">
                  <c:v>2.2463095372926496</c:v>
                </c:pt>
                <c:pt idx="18">
                  <c:v>2.0306661962915205</c:v>
                </c:pt>
                <c:pt idx="19">
                  <c:v>2.9044341594508229</c:v>
                </c:pt>
                <c:pt idx="20">
                  <c:v>6.6569786150089403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5-4095-A957-DB35509021CC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1"/>
                <c:pt idx="0">
                  <c:v>0.609160038876426</c:v>
                </c:pt>
                <c:pt idx="1">
                  <c:v>0.23565441285170557</c:v>
                </c:pt>
                <c:pt idx="2">
                  <c:v>3.1650938290280324E-2</c:v>
                </c:pt>
                <c:pt idx="3">
                  <c:v>5.7558136452416644</c:v>
                </c:pt>
                <c:pt idx="4">
                  <c:v>6.5613426776208854</c:v>
                </c:pt>
                <c:pt idx="5">
                  <c:v>5.1199133843791653</c:v>
                </c:pt>
                <c:pt idx="6">
                  <c:v>7.7454416115219233</c:v>
                </c:pt>
                <c:pt idx="7">
                  <c:v>6.7105447937080465</c:v>
                </c:pt>
                <c:pt idx="8">
                  <c:v>5.8862223955564303</c:v>
                </c:pt>
                <c:pt idx="9">
                  <c:v>5.5833186473593939</c:v>
                </c:pt>
                <c:pt idx="10">
                  <c:v>5.4821787036015523</c:v>
                </c:pt>
                <c:pt idx="11">
                  <c:v>10.066052637970676</c:v>
                </c:pt>
                <c:pt idx="12">
                  <c:v>6.3998584413403146</c:v>
                </c:pt>
                <c:pt idx="13">
                  <c:v>7.1964312098017613</c:v>
                </c:pt>
                <c:pt idx="14">
                  <c:v>5.9522929315301791</c:v>
                </c:pt>
                <c:pt idx="15">
                  <c:v>5.4150633878274235</c:v>
                </c:pt>
                <c:pt idx="16">
                  <c:v>5.6333986100113069</c:v>
                </c:pt>
                <c:pt idx="17">
                  <c:v>4.8913451792972786</c:v>
                </c:pt>
                <c:pt idx="18">
                  <c:v>4.3859885266848062</c:v>
                </c:pt>
                <c:pt idx="19">
                  <c:v>2.6260775197339772</c:v>
                </c:pt>
                <c:pt idx="20">
                  <c:v>2.3142439794944649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95-4095-A957-DB35509021CC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000000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1"/>
                <c:pt idx="0">
                  <c:v>0.61274367354893766</c:v>
                </c:pt>
                <c:pt idx="1">
                  <c:v>0.11306847097288458</c:v>
                </c:pt>
                <c:pt idx="2">
                  <c:v>0.15291893648392102</c:v>
                </c:pt>
                <c:pt idx="3">
                  <c:v>0.14376057688206428</c:v>
                </c:pt>
                <c:pt idx="4">
                  <c:v>0.24468249947453913</c:v>
                </c:pt>
                <c:pt idx="5">
                  <c:v>1.3128654814624132</c:v>
                </c:pt>
                <c:pt idx="6">
                  <c:v>1.5314944534853836</c:v>
                </c:pt>
                <c:pt idx="7">
                  <c:v>8.9700044776684959E-2</c:v>
                </c:pt>
                <c:pt idx="8">
                  <c:v>0.52845646584104133</c:v>
                </c:pt>
                <c:pt idx="9">
                  <c:v>0.37359928068156295</c:v>
                </c:pt>
                <c:pt idx="10">
                  <c:v>2.0514099970077684</c:v>
                </c:pt>
                <c:pt idx="11">
                  <c:v>1.0540905276777428</c:v>
                </c:pt>
                <c:pt idx="12">
                  <c:v>1.6386479165733325</c:v>
                </c:pt>
                <c:pt idx="13">
                  <c:v>1.8339367290334669</c:v>
                </c:pt>
                <c:pt idx="14">
                  <c:v>1.138881636219657</c:v>
                </c:pt>
                <c:pt idx="15">
                  <c:v>0.36999753789549533</c:v>
                </c:pt>
                <c:pt idx="16">
                  <c:v>0.65677936869810416</c:v>
                </c:pt>
                <c:pt idx="17">
                  <c:v>0.30500891003371006</c:v>
                </c:pt>
                <c:pt idx="18">
                  <c:v>0.80053660300294438</c:v>
                </c:pt>
                <c:pt idx="19">
                  <c:v>1.244694033647356</c:v>
                </c:pt>
                <c:pt idx="20">
                  <c:v>1.2831644391461989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95-4095-A957-DB3550902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3274272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997680813242974"/>
          <c:y val="9.0234910113392783E-2"/>
          <c:w val="0.75860626597044778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D-429C-A804-D7CC333636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0D-429C-A804-D7CC333636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0D-429C-A804-D7CC333636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0E0D-429C-A804-D7CC3336364C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5</c:v>
                </c:pt>
                <c:pt idx="13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0D-429C-A804-D7CC3336364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0D-429C-A804-D7CC3336364C}"/>
              </c:ext>
            </c:extLst>
          </c:dPt>
          <c:cat>
            <c:strRef>
              <c:f>Sheet1!$A$2:$A$15</c:f>
              <c:strCache>
                <c:ptCount val="14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60m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21m</c:v>
                </c:pt>
                <c:pt idx="9">
                  <c:v>17m</c:v>
                </c:pt>
                <c:pt idx="10">
                  <c:v>11m</c:v>
                </c:pt>
                <c:pt idx="11">
                  <c:v>10m</c:v>
                </c:pt>
                <c:pt idx="12">
                  <c:v>10m</c:v>
                </c:pt>
                <c:pt idx="13">
                  <c:v>5m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E0D-429C-A804-D7CC33363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798635685143895"/>
          <c:y val="9.0234910113392783E-2"/>
          <c:w val="0.73059676537590434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21.4</c:v>
                </c:pt>
                <c:pt idx="1">
                  <c:v>22</c:v>
                </c:pt>
                <c:pt idx="2">
                  <c:v>27.6</c:v>
                </c:pt>
                <c:pt idx="3">
                  <c:v>21.3</c:v>
                </c:pt>
                <c:pt idx="4">
                  <c:v>8</c:v>
                </c:pt>
                <c:pt idx="5">
                  <c:v>24.6</c:v>
                </c:pt>
                <c:pt idx="6">
                  <c:v>34.1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41</c:v>
                </c:pt>
                <c:pt idx="1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10.199999999999999</c:v>
                </c:pt>
                <c:pt idx="1">
                  <c:v>19</c:v>
                </c:pt>
                <c:pt idx="2">
                  <c:v>15.7</c:v>
                </c:pt>
                <c:pt idx="3">
                  <c:v>20.2</c:v>
                </c:pt>
                <c:pt idx="4">
                  <c:v>6.4</c:v>
                </c:pt>
                <c:pt idx="5">
                  <c:v>9.1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24</c:v>
                </c:pt>
                <c:pt idx="1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5.2</c:v>
                </c:pt>
                <c:pt idx="1">
                  <c:v>17</c:v>
                </c:pt>
                <c:pt idx="2">
                  <c:v>16.100000000000001</c:v>
                </c:pt>
                <c:pt idx="3">
                  <c:v>14.8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</c:v>
                </c:pt>
                <c:pt idx="13">
                  <c:v>21.9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3950-4964-BC9D-28C7B44AB48D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4.2</c:v>
                </c:pt>
                <c:pt idx="1">
                  <c:v>14</c:v>
                </c:pt>
                <c:pt idx="2">
                  <c:v>10.4</c:v>
                </c:pt>
                <c:pt idx="3">
                  <c:v>11.6</c:v>
                </c:pt>
                <c:pt idx="5">
                  <c:v>5.5</c:v>
                </c:pt>
                <c:pt idx="6">
                  <c:v>8.6</c:v>
                </c:pt>
                <c:pt idx="7">
                  <c:v>9.3000000000000007</c:v>
                </c:pt>
                <c:pt idx="10">
                  <c:v>11.1</c:v>
                </c:pt>
                <c:pt idx="12">
                  <c:v>5</c:v>
                </c:pt>
                <c:pt idx="13">
                  <c:v>11.7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3950-4964-BC9D-28C7B44AB48D}"/>
              </c:ext>
            </c:extLst>
          </c:dPt>
          <c:cat>
            <c:strRef>
              <c:f>Sheet1!$A$2:$A$15</c:f>
              <c:strCache>
                <c:ptCount val="14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Sweden</c:v>
                </c:pt>
                <c:pt idx="13">
                  <c:v>Ireland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59</c:v>
                </c:pt>
                <c:pt idx="1">
                  <c:v>28</c:v>
                </c:pt>
                <c:pt idx="2">
                  <c:v>30.299999999999997</c:v>
                </c:pt>
                <c:pt idx="3">
                  <c:v>32.100000000000009</c:v>
                </c:pt>
                <c:pt idx="4">
                  <c:v>80</c:v>
                </c:pt>
                <c:pt idx="5">
                  <c:v>52.599999999999994</c:v>
                </c:pt>
                <c:pt idx="6">
                  <c:v>26.200000000000003</c:v>
                </c:pt>
                <c:pt idx="7">
                  <c:v>8.6</c:v>
                </c:pt>
                <c:pt idx="8">
                  <c:v>15.799999999999997</c:v>
                </c:pt>
                <c:pt idx="9">
                  <c:v>16.5</c:v>
                </c:pt>
                <c:pt idx="10">
                  <c:v>16.799999999999997</c:v>
                </c:pt>
                <c:pt idx="11">
                  <c:v>52.199999999999996</c:v>
                </c:pt>
                <c:pt idx="12">
                  <c:v>9</c:v>
                </c:pt>
                <c:pt idx="13">
                  <c:v>22.399999999999991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67564876825986"/>
          <c:y val="9.0234910113392783E-2"/>
          <c:w val="0.81490743207604766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8D1-46A8-8ABD-A987932ECEF6}"/>
              </c:ext>
            </c:extLst>
          </c:dPt>
          <c:cat>
            <c:strRef>
              <c:f>Sheet1!$A$2:$A$12</c:f>
              <c:strCache>
                <c:ptCount val="11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61m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17m</c:v>
                </c:pt>
                <c:pt idx="9">
                  <c:v>11m</c:v>
                </c:pt>
                <c:pt idx="10">
                  <c:v>9m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35.74</c:v>
                </c:pt>
                <c:pt idx="1">
                  <c:v>40.4</c:v>
                </c:pt>
                <c:pt idx="2">
                  <c:v>34</c:v>
                </c:pt>
                <c:pt idx="3">
                  <c:v>36</c:v>
                </c:pt>
                <c:pt idx="4">
                  <c:v>35</c:v>
                </c:pt>
                <c:pt idx="5">
                  <c:v>30</c:v>
                </c:pt>
                <c:pt idx="6">
                  <c:v>28</c:v>
                </c:pt>
                <c:pt idx="7">
                  <c:v>33</c:v>
                </c:pt>
                <c:pt idx="8">
                  <c:v>33.799999999999997</c:v>
                </c:pt>
                <c:pt idx="9">
                  <c:v>43</c:v>
                </c:pt>
                <c:pt idx="10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1-46A8-8ABD-A987932ECE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8D1-46A8-8ABD-A987932ECEF6}"/>
              </c:ext>
            </c:extLst>
          </c:dPt>
          <c:cat>
            <c:strRef>
              <c:f>Sheet1!$A$2:$A$12</c:f>
              <c:strCache>
                <c:ptCount val="11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61m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17m</c:v>
                </c:pt>
                <c:pt idx="9">
                  <c:v>11m</c:v>
                </c:pt>
                <c:pt idx="10">
                  <c:v>9m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33.130000000000003</c:v>
                </c:pt>
                <c:pt idx="1">
                  <c:v>35</c:v>
                </c:pt>
                <c:pt idx="2">
                  <c:v>33</c:v>
                </c:pt>
                <c:pt idx="3">
                  <c:v>30</c:v>
                </c:pt>
                <c:pt idx="4">
                  <c:v>21</c:v>
                </c:pt>
                <c:pt idx="5">
                  <c:v>28</c:v>
                </c:pt>
                <c:pt idx="6">
                  <c:v>26</c:v>
                </c:pt>
                <c:pt idx="7">
                  <c:v>29</c:v>
                </c:pt>
                <c:pt idx="8">
                  <c:v>27.700000000000003</c:v>
                </c:pt>
                <c:pt idx="9">
                  <c:v>29</c:v>
                </c:pt>
                <c:pt idx="10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D1-46A8-8ABD-A987932ECE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8D1-46A8-8ABD-A987932ECEF6}"/>
              </c:ext>
            </c:extLst>
          </c:dPt>
          <c:cat>
            <c:strRef>
              <c:f>Sheet1!$A$2:$A$12</c:f>
              <c:strCache>
                <c:ptCount val="11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61m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17m</c:v>
                </c:pt>
                <c:pt idx="9">
                  <c:v>11m</c:v>
                </c:pt>
                <c:pt idx="10">
                  <c:v>9m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16.88</c:v>
                </c:pt>
                <c:pt idx="1">
                  <c:v>24.5</c:v>
                </c:pt>
                <c:pt idx="2">
                  <c:v>33</c:v>
                </c:pt>
                <c:pt idx="3">
                  <c:v>21</c:v>
                </c:pt>
                <c:pt idx="4">
                  <c:v>16</c:v>
                </c:pt>
                <c:pt idx="5">
                  <c:v>26</c:v>
                </c:pt>
                <c:pt idx="6">
                  <c:v>23</c:v>
                </c:pt>
                <c:pt idx="7">
                  <c:v>28</c:v>
                </c:pt>
                <c:pt idx="8">
                  <c:v>16.100000000000001</c:v>
                </c:pt>
                <c:pt idx="9">
                  <c:v>23</c:v>
                </c:pt>
                <c:pt idx="10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D1-46A8-8ABD-A987932ECE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8D1-46A8-8ABD-A987932ECEF6}"/>
              </c:ext>
            </c:extLst>
          </c:dPt>
          <c:cat>
            <c:strRef>
              <c:f>Sheet1!$A$2:$A$12</c:f>
              <c:strCache>
                <c:ptCount val="11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61m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17m</c:v>
                </c:pt>
                <c:pt idx="9">
                  <c:v>11m</c:v>
                </c:pt>
                <c:pt idx="10">
                  <c:v>9m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12.8</c:v>
                </c:pt>
                <c:pt idx="3">
                  <c:v>13</c:v>
                </c:pt>
                <c:pt idx="4">
                  <c:v>17</c:v>
                </c:pt>
                <c:pt idx="6">
                  <c:v>21</c:v>
                </c:pt>
                <c:pt idx="8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D1-46A8-8ABD-A987932ECE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6A737B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68D1-46A8-8ABD-A987932ECEF6}"/>
              </c:ext>
            </c:extLst>
          </c:dPt>
          <c:cat>
            <c:strRef>
              <c:f>Sheet1!$A$2:$A$12</c:f>
              <c:strCache>
                <c:ptCount val="11"/>
                <c:pt idx="0">
                  <c:v>323m</c:v>
                </c:pt>
                <c:pt idx="1">
                  <c:v>81m</c:v>
                </c:pt>
                <c:pt idx="2">
                  <c:v>66m</c:v>
                </c:pt>
                <c:pt idx="3">
                  <c:v>65m</c:v>
                </c:pt>
                <c:pt idx="4">
                  <c:v>61m</c:v>
                </c:pt>
                <c:pt idx="5">
                  <c:v>46m</c:v>
                </c:pt>
                <c:pt idx="6">
                  <c:v>36m</c:v>
                </c:pt>
                <c:pt idx="7">
                  <c:v>25m</c:v>
                </c:pt>
                <c:pt idx="8">
                  <c:v>17m</c:v>
                </c:pt>
                <c:pt idx="9">
                  <c:v>11m</c:v>
                </c:pt>
                <c:pt idx="10">
                  <c:v>9m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1.46</c:v>
                </c:pt>
                <c:pt idx="2">
                  <c:v>0</c:v>
                </c:pt>
                <c:pt idx="3">
                  <c:v>0</c:v>
                </c:pt>
                <c:pt idx="4">
                  <c:v>11</c:v>
                </c:pt>
                <c:pt idx="5">
                  <c:v>16</c:v>
                </c:pt>
                <c:pt idx="6">
                  <c:v>2</c:v>
                </c:pt>
                <c:pt idx="7">
                  <c:v>10</c:v>
                </c:pt>
                <c:pt idx="8">
                  <c:v>17</c:v>
                </c:pt>
                <c:pt idx="9">
                  <c:v>5</c:v>
                </c:pt>
                <c:pt idx="10">
                  <c:v>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D1-46A8-8ABD-A987932EC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785342621046421"/>
          <c:y val="9.0234910113392783E-2"/>
          <c:w val="0.72616216860478289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02E-491D-ACB4-88A0EA4E9EEB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36.799999999999997</c:v>
                </c:pt>
                <c:pt idx="1">
                  <c:v>38</c:v>
                </c:pt>
                <c:pt idx="2">
                  <c:v>33</c:v>
                </c:pt>
                <c:pt idx="3">
                  <c:v>40</c:v>
                </c:pt>
                <c:pt idx="4">
                  <c:v>36</c:v>
                </c:pt>
                <c:pt idx="5">
                  <c:v>35</c:v>
                </c:pt>
                <c:pt idx="6">
                  <c:v>33</c:v>
                </c:pt>
                <c:pt idx="7">
                  <c:v>54.5</c:v>
                </c:pt>
                <c:pt idx="8">
                  <c:v>56</c:v>
                </c:pt>
                <c:pt idx="9">
                  <c:v>41.414141414141412</c:v>
                </c:pt>
                <c:pt idx="10">
                  <c:v>43.877551020408163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02E-491D-ACB4-88A0EA4E9EEB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32.799999999999997</c:v>
                </c:pt>
                <c:pt idx="1">
                  <c:v>37</c:v>
                </c:pt>
                <c:pt idx="2">
                  <c:v>33</c:v>
                </c:pt>
                <c:pt idx="3">
                  <c:v>25</c:v>
                </c:pt>
                <c:pt idx="4">
                  <c:v>36</c:v>
                </c:pt>
                <c:pt idx="5">
                  <c:v>31</c:v>
                </c:pt>
                <c:pt idx="6">
                  <c:v>29</c:v>
                </c:pt>
                <c:pt idx="7">
                  <c:v>28.6</c:v>
                </c:pt>
                <c:pt idx="8">
                  <c:v>23</c:v>
                </c:pt>
                <c:pt idx="9">
                  <c:v>38.383838383838381</c:v>
                </c:pt>
                <c:pt idx="10">
                  <c:v>34.693877551020407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102E-491D-ACB4-88A0EA4E9EEB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15.4</c:v>
                </c:pt>
                <c:pt idx="1">
                  <c:v>25</c:v>
                </c:pt>
                <c:pt idx="2">
                  <c:v>23</c:v>
                </c:pt>
                <c:pt idx="3">
                  <c:v>17</c:v>
                </c:pt>
                <c:pt idx="4">
                  <c:v>28</c:v>
                </c:pt>
                <c:pt idx="5">
                  <c:v>25</c:v>
                </c:pt>
                <c:pt idx="6">
                  <c:v>28</c:v>
                </c:pt>
                <c:pt idx="7">
                  <c:v>16.899999999999999</c:v>
                </c:pt>
                <c:pt idx="8">
                  <c:v>16</c:v>
                </c:pt>
                <c:pt idx="9">
                  <c:v>20.202020202020201</c:v>
                </c:pt>
                <c:pt idx="10">
                  <c:v>21.428571428571427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102E-491D-ACB4-88A0EA4E9EEB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dPt>
            <c:idx val="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102E-491D-ACB4-88A0EA4E9EEB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5506595244664574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12.15</c:v>
                </c:pt>
                <c:pt idx="1">
                  <c:v>17.43</c:v>
                </c:pt>
                <c:pt idx="2">
                  <c:v>20.21</c:v>
                </c:pt>
                <c:pt idx="3">
                  <c:v>18.41</c:v>
                </c:pt>
                <c:pt idx="4">
                  <c:v>21.09</c:v>
                </c:pt>
                <c:pt idx="5">
                  <c:v>21.94</c:v>
                </c:pt>
                <c:pt idx="6">
                  <c:v>21.08</c:v>
                </c:pt>
                <c:pt idx="7">
                  <c:v>25.52</c:v>
                </c:pt>
                <c:pt idx="8">
                  <c:v>33.64</c:v>
                </c:pt>
                <c:pt idx="9">
                  <c:v>25.91</c:v>
                </c:pt>
                <c:pt idx="10">
                  <c:v>29.360000000000003</c:v>
                </c:pt>
                <c:pt idx="11">
                  <c:v>27.05</c:v>
                </c:pt>
                <c:pt idx="12">
                  <c:v>36.53</c:v>
                </c:pt>
                <c:pt idx="13">
                  <c:v>27.46</c:v>
                </c:pt>
                <c:pt idx="14">
                  <c:v>29.37</c:v>
                </c:pt>
                <c:pt idx="15">
                  <c:v>30.72</c:v>
                </c:pt>
                <c:pt idx="16">
                  <c:v>28.82</c:v>
                </c:pt>
                <c:pt idx="17">
                  <c:v>26.69</c:v>
                </c:pt>
                <c:pt idx="18">
                  <c:v>28.470000000000002</c:v>
                </c:pt>
                <c:pt idx="19">
                  <c:v>33.489999999999995</c:v>
                </c:pt>
                <c:pt idx="20">
                  <c:v>25.979999999999997</c:v>
                </c:pt>
                <c:pt idx="21">
                  <c:v>23.91</c:v>
                </c:pt>
                <c:pt idx="22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75th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11.83</c:v>
                </c:pt>
                <c:pt idx="1">
                  <c:v>13.900000000000002</c:v>
                </c:pt>
                <c:pt idx="2">
                  <c:v>16.5</c:v>
                </c:pt>
                <c:pt idx="3">
                  <c:v>14.63</c:v>
                </c:pt>
                <c:pt idx="4">
                  <c:v>16.45</c:v>
                </c:pt>
                <c:pt idx="5">
                  <c:v>15.93</c:v>
                </c:pt>
                <c:pt idx="6">
                  <c:v>16.939999999999998</c:v>
                </c:pt>
                <c:pt idx="7">
                  <c:v>17.41</c:v>
                </c:pt>
                <c:pt idx="8">
                  <c:v>17.849999999999998</c:v>
                </c:pt>
                <c:pt idx="9">
                  <c:v>17.79</c:v>
                </c:pt>
                <c:pt idx="10">
                  <c:v>16.89</c:v>
                </c:pt>
                <c:pt idx="11">
                  <c:v>17.560000000000002</c:v>
                </c:pt>
                <c:pt idx="12">
                  <c:v>20.059999999999999</c:v>
                </c:pt>
                <c:pt idx="13">
                  <c:v>25.19</c:v>
                </c:pt>
                <c:pt idx="14">
                  <c:v>24.529999999999998</c:v>
                </c:pt>
                <c:pt idx="15">
                  <c:v>25.7</c:v>
                </c:pt>
                <c:pt idx="16">
                  <c:v>23.69</c:v>
                </c:pt>
                <c:pt idx="17">
                  <c:v>24.169999999999998</c:v>
                </c:pt>
                <c:pt idx="18">
                  <c:v>25.330000000000002</c:v>
                </c:pt>
                <c:pt idx="19">
                  <c:v>19.29</c:v>
                </c:pt>
                <c:pt idx="20">
                  <c:v>17.399999999999999</c:v>
                </c:pt>
                <c:pt idx="21">
                  <c:v>18.91</c:v>
                </c:pt>
                <c:pt idx="22">
                  <c:v>20.45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10.059999999999999</c:v>
                </c:pt>
                <c:pt idx="1">
                  <c:v>11.93</c:v>
                </c:pt>
                <c:pt idx="2">
                  <c:v>13.4</c:v>
                </c:pt>
                <c:pt idx="3">
                  <c:v>11.219999999999999</c:v>
                </c:pt>
                <c:pt idx="4">
                  <c:v>10.6</c:v>
                </c:pt>
                <c:pt idx="5">
                  <c:v>10.93</c:v>
                </c:pt>
                <c:pt idx="6">
                  <c:v>12.509999999999998</c:v>
                </c:pt>
                <c:pt idx="7">
                  <c:v>13.94</c:v>
                </c:pt>
                <c:pt idx="8">
                  <c:v>10.47</c:v>
                </c:pt>
                <c:pt idx="9">
                  <c:v>12.18</c:v>
                </c:pt>
                <c:pt idx="10">
                  <c:v>12.389999999999999</c:v>
                </c:pt>
                <c:pt idx="11">
                  <c:v>13</c:v>
                </c:pt>
                <c:pt idx="12">
                  <c:v>16.45</c:v>
                </c:pt>
                <c:pt idx="13">
                  <c:v>18.18</c:v>
                </c:pt>
                <c:pt idx="14">
                  <c:v>17.829999999999998</c:v>
                </c:pt>
                <c:pt idx="15">
                  <c:v>13.26</c:v>
                </c:pt>
                <c:pt idx="16">
                  <c:v>11.66</c:v>
                </c:pt>
                <c:pt idx="17">
                  <c:v>11.76</c:v>
                </c:pt>
                <c:pt idx="18">
                  <c:v>14.32</c:v>
                </c:pt>
                <c:pt idx="19">
                  <c:v>13.03</c:v>
                </c:pt>
                <c:pt idx="20">
                  <c:v>12.75</c:v>
                </c:pt>
                <c:pt idx="21">
                  <c:v>12.07</c:v>
                </c:pt>
                <c:pt idx="22">
                  <c:v>13.66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7.5399999999999991</c:v>
                </c:pt>
                <c:pt idx="1">
                  <c:v>9.67</c:v>
                </c:pt>
                <c:pt idx="2">
                  <c:v>11.05</c:v>
                </c:pt>
                <c:pt idx="3">
                  <c:v>9.07</c:v>
                </c:pt>
                <c:pt idx="4">
                  <c:v>8.5299999999999994</c:v>
                </c:pt>
                <c:pt idx="5">
                  <c:v>8.2600000000000016</c:v>
                </c:pt>
                <c:pt idx="6">
                  <c:v>9.2899999999999991</c:v>
                </c:pt>
                <c:pt idx="7">
                  <c:v>9.6199999999999992</c:v>
                </c:pt>
                <c:pt idx="8">
                  <c:v>7.64</c:v>
                </c:pt>
                <c:pt idx="9">
                  <c:v>9.24</c:v>
                </c:pt>
                <c:pt idx="10">
                  <c:v>8.5400000000000009</c:v>
                </c:pt>
                <c:pt idx="11">
                  <c:v>9.9500000000000011</c:v>
                </c:pt>
                <c:pt idx="12">
                  <c:v>11.08</c:v>
                </c:pt>
                <c:pt idx="13">
                  <c:v>12.7</c:v>
                </c:pt>
                <c:pt idx="14">
                  <c:v>11.790000000000001</c:v>
                </c:pt>
                <c:pt idx="15">
                  <c:v>8.49</c:v>
                </c:pt>
                <c:pt idx="16">
                  <c:v>6.77</c:v>
                </c:pt>
                <c:pt idx="17">
                  <c:v>6.34</c:v>
                </c:pt>
                <c:pt idx="18">
                  <c:v>7.59</c:v>
                </c:pt>
                <c:pt idx="19">
                  <c:v>8.3000000000000007</c:v>
                </c:pt>
                <c:pt idx="20">
                  <c:v>8.6900000000000013</c:v>
                </c:pt>
                <c:pt idx="21">
                  <c:v>8.67</c:v>
                </c:pt>
                <c:pt idx="22">
                  <c:v>10.059999999999999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3"/>
                <c:pt idx="0">
                  <c:v>5.3199999999999994</c:v>
                </c:pt>
                <c:pt idx="1">
                  <c:v>8.5299999999999994</c:v>
                </c:pt>
                <c:pt idx="2">
                  <c:v>8.6199999999999992</c:v>
                </c:pt>
                <c:pt idx="3">
                  <c:v>6.43</c:v>
                </c:pt>
                <c:pt idx="4">
                  <c:v>5.91</c:v>
                </c:pt>
                <c:pt idx="5">
                  <c:v>6.370000000000001</c:v>
                </c:pt>
                <c:pt idx="6">
                  <c:v>6.87</c:v>
                </c:pt>
                <c:pt idx="7">
                  <c:v>6.8500000000000005</c:v>
                </c:pt>
                <c:pt idx="8">
                  <c:v>4.8500000000000005</c:v>
                </c:pt>
                <c:pt idx="9">
                  <c:v>5.1400000000000006</c:v>
                </c:pt>
                <c:pt idx="10">
                  <c:v>7.3</c:v>
                </c:pt>
                <c:pt idx="11">
                  <c:v>8.129999999999999</c:v>
                </c:pt>
                <c:pt idx="12">
                  <c:v>6.9099999999999993</c:v>
                </c:pt>
                <c:pt idx="13">
                  <c:v>7.3800000000000008</c:v>
                </c:pt>
                <c:pt idx="14">
                  <c:v>5.28</c:v>
                </c:pt>
                <c:pt idx="15">
                  <c:v>5.36</c:v>
                </c:pt>
                <c:pt idx="16">
                  <c:v>3.74</c:v>
                </c:pt>
                <c:pt idx="17">
                  <c:v>4.93</c:v>
                </c:pt>
                <c:pt idx="18">
                  <c:v>5.3</c:v>
                </c:pt>
                <c:pt idx="19">
                  <c:v>5.12</c:v>
                </c:pt>
                <c:pt idx="20">
                  <c:v>4.93</c:v>
                </c:pt>
                <c:pt idx="21">
                  <c:v>5.24</c:v>
                </c:pt>
                <c:pt idx="22">
                  <c:v>6.69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mining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400-48DF-A7A3-A3E361E0BDE7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0.22921616886467572</c:v>
                </c:pt>
                <c:pt idx="1">
                  <c:v>0.25819891396160188</c:v>
                </c:pt>
                <c:pt idx="2">
                  <c:v>0.25971428808223318</c:v>
                </c:pt>
                <c:pt idx="3">
                  <c:v>0.2570804515273849</c:v>
                </c:pt>
                <c:pt idx="4">
                  <c:v>0.28105854983974765</c:v>
                </c:pt>
                <c:pt idx="5">
                  <c:v>0.35412070692609698</c:v>
                </c:pt>
                <c:pt idx="6">
                  <c:v>0.32631579982608694</c:v>
                </c:pt>
                <c:pt idx="7">
                  <c:v>0.31175238460805876</c:v>
                </c:pt>
                <c:pt idx="8">
                  <c:v>0.31243935496188607</c:v>
                </c:pt>
                <c:pt idx="9">
                  <c:v>0.30391277836410208</c:v>
                </c:pt>
                <c:pt idx="10">
                  <c:v>0.3052111598616245</c:v>
                </c:pt>
                <c:pt idx="11">
                  <c:v>0.31439138896266489</c:v>
                </c:pt>
                <c:pt idx="12">
                  <c:v>0.34606447202184548</c:v>
                </c:pt>
                <c:pt idx="13">
                  <c:v>0.32472129592331378</c:v>
                </c:pt>
                <c:pt idx="14">
                  <c:v>0.29464108604428746</c:v>
                </c:pt>
                <c:pt idx="15">
                  <c:v>0.26805971404867113</c:v>
                </c:pt>
                <c:pt idx="16">
                  <c:v>0.27445861550250938</c:v>
                </c:pt>
                <c:pt idx="17">
                  <c:v>0.26016091509956013</c:v>
                </c:pt>
                <c:pt idx="18">
                  <c:v>0.24462259188041763</c:v>
                </c:pt>
                <c:pt idx="19">
                  <c:v>0.27349724447474461</c:v>
                </c:pt>
                <c:pt idx="20">
                  <c:v>0.28881538828984593</c:v>
                </c:pt>
                <c:pt idx="21">
                  <c:v>0.27074609305634173</c:v>
                </c:pt>
                <c:pt idx="22">
                  <c:v>0.27478750265550866</c:v>
                </c:pt>
                <c:pt idx="23">
                  <c:v>0.25634007899198963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 Mining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400-48DF-A7A3-A3E361E0BDE7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00-48DF-A7A3-A3E361E0BDE7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0.29285167417431268</c:v>
                </c:pt>
                <c:pt idx="1">
                  <c:v>0.32266536156332271</c:v>
                </c:pt>
                <c:pt idx="2">
                  <c:v>0.34099473238738282</c:v>
                </c:pt>
                <c:pt idx="3">
                  <c:v>0.32749040016012143</c:v>
                </c:pt>
                <c:pt idx="4">
                  <c:v>0.35391882937158814</c:v>
                </c:pt>
                <c:pt idx="5">
                  <c:v>0.40853880242079155</c:v>
                </c:pt>
                <c:pt idx="6">
                  <c:v>0.38564446296296295</c:v>
                </c:pt>
                <c:pt idx="7">
                  <c:v>0.37324078623160473</c:v>
                </c:pt>
                <c:pt idx="8">
                  <c:v>0.3919381254812036</c:v>
                </c:pt>
                <c:pt idx="9">
                  <c:v>0.37442520518331324</c:v>
                </c:pt>
                <c:pt idx="10">
                  <c:v>0.36276461475423127</c:v>
                </c:pt>
                <c:pt idx="11">
                  <c:v>0.38396073067283365</c:v>
                </c:pt>
                <c:pt idx="12">
                  <c:v>0.43147783175181098</c:v>
                </c:pt>
                <c:pt idx="13">
                  <c:v>0.41160139505217047</c:v>
                </c:pt>
                <c:pt idx="14">
                  <c:v>0.38056108310895309</c:v>
                </c:pt>
                <c:pt idx="15">
                  <c:v>0.41519630813219099</c:v>
                </c:pt>
                <c:pt idx="16">
                  <c:v>0.38228475086557395</c:v>
                </c:pt>
                <c:pt idx="17">
                  <c:v>0.36383662811173423</c:v>
                </c:pt>
                <c:pt idx="18">
                  <c:v>0.34260393122935928</c:v>
                </c:pt>
                <c:pt idx="19">
                  <c:v>0.36401711654033775</c:v>
                </c:pt>
                <c:pt idx="20">
                  <c:v>0.38482178624432012</c:v>
                </c:pt>
                <c:pt idx="21">
                  <c:v>0.36542063689824772</c:v>
                </c:pt>
                <c:pt idx="22">
                  <c:v>0.35528913634002385</c:v>
                </c:pt>
                <c:pt idx="23">
                  <c:v>0.32736583706213923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  <c:max val="0.5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9647"/>
              </a:solidFill>
              <a:ln w="9525">
                <a:solidFill>
                  <a:srgbClr val="D4582A"/>
                </a:solidFill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A02226"/>
                </a:solidFill>
                <a:ln w="9525">
                  <a:solidFill>
                    <a:srgbClr val="621214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A-3046-4E97-9D9E-4FB4ECF1DB66}"/>
              </c:ext>
            </c:extLst>
          </c:dPt>
          <c:dLbls>
            <c:dLbl>
              <c:idx val="0"/>
              <c:layout>
                <c:manualLayout>
                  <c:x val="-1.5240026212845086E-3"/>
                  <c:y val="-2.213715792037588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 smtClean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53260387607867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9943651503081701E-3"/>
                  <c:y val="-7.0603373911009085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2681267A-7D3E-44E2-A5C9-6ACDC029B56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7026766886039048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-1.3969862647395932E-17"/>
                  <c:y val="3.051111447676722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6DB07179-E6E5-40F1-B2B2-EBF4B6268E8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9316873625022636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8E8B4FF-6C4D-41CB-9FB9-98E9C7D303B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-0.17069897360223465"/>
                  <c:y val="6.7607524769589783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660BECA-7773-4E41-BF9B-5CE611356B0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9356576893312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9012244701060887"/>
                  <c:y val="4.1378572045916934E-3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247256B3-263D-4DA6-9C02-4E63D0A4702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320652071521563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7.3803726942410341E-3"/>
                  <c:y val="2.469386624667405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1C432B3-2A11-4A77-9B3B-FE43D0CB63B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7085098986370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D481B425-3435-4CFE-B1C7-7FFD6BE80A1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93.154000000000011</c:v>
                </c:pt>
                <c:pt idx="1">
                  <c:v>79.487999999999985</c:v>
                </c:pt>
                <c:pt idx="2">
                  <c:v>91.078000000000003</c:v>
                </c:pt>
                <c:pt idx="3">
                  <c:v>82.36</c:v>
                </c:pt>
                <c:pt idx="4">
                  <c:v>76.953999999999994</c:v>
                </c:pt>
                <c:pt idx="5">
                  <c:v>92.164000000000001</c:v>
                </c:pt>
                <c:pt idx="6">
                  <c:v>97.77800000000002</c:v>
                </c:pt>
                <c:pt idx="7">
                  <c:v>96.845999999999989</c:v>
                </c:pt>
                <c:pt idx="8">
                  <c:v>75.024000000000001</c:v>
                </c:pt>
                <c:pt idx="9">
                  <c:v>84.786000000000001</c:v>
                </c:pt>
                <c:pt idx="10">
                  <c:v>97.268000000000001</c:v>
                </c:pt>
                <c:pt idx="11">
                  <c:v>71.705999999999989</c:v>
                </c:pt>
                <c:pt idx="12">
                  <c:v>100</c:v>
                </c:pt>
                <c:pt idx="13">
                  <c:v>88.25800000000001</c:v>
                </c:pt>
                <c:pt idx="14">
                  <c:v>92.431999999999988</c:v>
                </c:pt>
                <c:pt idx="15">
                  <c:v>73.378000000000014</c:v>
                </c:pt>
                <c:pt idx="16">
                  <c:v>59.160000000000004</c:v>
                </c:pt>
                <c:pt idx="17">
                  <c:v>47.893999999999991</c:v>
                </c:pt>
                <c:pt idx="18">
                  <c:v>92.012000000000015</c:v>
                </c:pt>
                <c:pt idx="19">
                  <c:v>91.698000000000008</c:v>
                </c:pt>
                <c:pt idx="20">
                  <c:v>96.77000000000001</c:v>
                </c:pt>
                <c:pt idx="21">
                  <c:v>51.820000000000007</c:v>
                </c:pt>
                <c:pt idx="22">
                  <c:v>93.286000000000001</c:v>
                </c:pt>
                <c:pt idx="23">
                  <c:v>87.342000000000013</c:v>
                </c:pt>
                <c:pt idx="24">
                  <c:v>70.623999999999995</c:v>
                </c:pt>
                <c:pt idx="25">
                  <c:v>80.888000000000005</c:v>
                </c:pt>
                <c:pt idx="26">
                  <c:v>96.439999999999984</c:v>
                </c:pt>
                <c:pt idx="27">
                  <c:v>91.114000000000004</c:v>
                </c:pt>
                <c:pt idx="28">
                  <c:v>73.582000000000008</c:v>
                </c:pt>
                <c:pt idx="29">
                  <c:v>47.11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7452478082397367"/>
          <c:h val="0.82884043927648576"/>
        </c:manualLayout>
      </c:layout>
      <c:scatterChart>
        <c:scatterStyle val="lineMarker"/>
        <c:varyColors val="0"/>
        <c:ser>
          <c:idx val="5"/>
          <c:order val="0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-4.3899999999999997</c:v>
                </c:pt>
                <c:pt idx="1">
                  <c:v>-3.8366666666666669</c:v>
                </c:pt>
                <c:pt idx="2">
                  <c:v>-3.39</c:v>
                </c:pt>
                <c:pt idx="3">
                  <c:v>-2.6949999999999998</c:v>
                </c:pt>
                <c:pt idx="4">
                  <c:v>-2.1800000000000002</c:v>
                </c:pt>
                <c:pt idx="5">
                  <c:v>-1.7333333333333336</c:v>
                </c:pt>
                <c:pt idx="6">
                  <c:v>0.48166666666666669</c:v>
                </c:pt>
                <c:pt idx="7">
                  <c:v>1.2383333333333333</c:v>
                </c:pt>
                <c:pt idx="8">
                  <c:v>3.56</c:v>
                </c:pt>
                <c:pt idx="9">
                  <c:v>4.3099999999999996</c:v>
                </c:pt>
                <c:pt idx="10">
                  <c:v>5.6666666666666661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ser>
          <c:idx val="6"/>
          <c:order val="1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170-489B-92AB-2DE92C67EEA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9170-489B-92AB-2DE92C67EEA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9170-489B-92AB-2DE92C67EEA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170-489B-92AB-2DE92C67EEA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170-489B-92AB-2DE92C67EEA2}"/>
              </c:ext>
            </c:extLst>
          </c:dPt>
          <c:xVal>
            <c:numRef>
              <c:f>Sheet1!$A$15:$A$24</c:f>
              <c:numCache>
                <c:formatCode>General</c:formatCode>
                <c:ptCount val="10"/>
                <c:pt idx="0">
                  <c:v>-0.3</c:v>
                </c:pt>
                <c:pt idx="1">
                  <c:v>10.199999999999999</c:v>
                </c:pt>
                <c:pt idx="2">
                  <c:v>-0.5</c:v>
                </c:pt>
                <c:pt idx="3">
                  <c:v>10.199999999999999</c:v>
                </c:pt>
                <c:pt idx="4">
                  <c:v>-0.5</c:v>
                </c:pt>
                <c:pt idx="5">
                  <c:v>10.199999999999999</c:v>
                </c:pt>
                <c:pt idx="6">
                  <c:v>-0.5</c:v>
                </c:pt>
                <c:pt idx="7">
                  <c:v>10.199999999999999</c:v>
                </c:pt>
                <c:pt idx="8">
                  <c:v>-0.5</c:v>
                </c:pt>
                <c:pt idx="9">
                  <c:v>10.199999999999999</c:v>
                </c:pt>
              </c:numCache>
            </c:numRef>
          </c:xVal>
          <c:yVal>
            <c:numRef>
              <c:f>Sheet1!$B$15:$B$24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70-489B-92AB-2DE92C67EEA2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38.744999999999997</c:v>
                </c:pt>
                <c:pt idx="1">
                  <c:v>35.86</c:v>
                </c:pt>
                <c:pt idx="2">
                  <c:v>33.585000000000001</c:v>
                </c:pt>
                <c:pt idx="3">
                  <c:v>30.233333333333334</c:v>
                </c:pt>
                <c:pt idx="4">
                  <c:v>28.434999999999999</c:v>
                </c:pt>
                <c:pt idx="5">
                  <c:v>27.456666666666663</c:v>
                </c:pt>
                <c:pt idx="6">
                  <c:v>26.011666666666667</c:v>
                </c:pt>
                <c:pt idx="7">
                  <c:v>24.56666666666667</c:v>
                </c:pt>
                <c:pt idx="8">
                  <c:v>22.656666666666666</c:v>
                </c:pt>
                <c:pt idx="9">
                  <c:v>21.744999999999997</c:v>
                </c:pt>
                <c:pt idx="10">
                  <c:v>21.676666666666666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21.023333333333337</c:v>
                </c:pt>
                <c:pt idx="1">
                  <c:v>20.720000000000002</c:v>
                </c:pt>
                <c:pt idx="2">
                  <c:v>19.608333333333334</c:v>
                </c:pt>
                <c:pt idx="3">
                  <c:v>18.130000000000003</c:v>
                </c:pt>
                <c:pt idx="4">
                  <c:v>16.358333333333334</c:v>
                </c:pt>
                <c:pt idx="5">
                  <c:v>15.510000000000002</c:v>
                </c:pt>
                <c:pt idx="6">
                  <c:v>14.596666666666669</c:v>
                </c:pt>
                <c:pt idx="7">
                  <c:v>13.393333333333334</c:v>
                </c:pt>
                <c:pt idx="8">
                  <c:v>13.303333333333335</c:v>
                </c:pt>
                <c:pt idx="9">
                  <c:v>13.311666666666666</c:v>
                </c:pt>
                <c:pt idx="10">
                  <c:v>13.773333333333335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13.22</c:v>
                </c:pt>
                <c:pt idx="1">
                  <c:v>13.143333333333333</c:v>
                </c:pt>
                <c:pt idx="2">
                  <c:v>12.889999999999999</c:v>
                </c:pt>
                <c:pt idx="3">
                  <c:v>12.190000000000001</c:v>
                </c:pt>
                <c:pt idx="4">
                  <c:v>11.653333333333334</c:v>
                </c:pt>
                <c:pt idx="5">
                  <c:v>11.373333333333331</c:v>
                </c:pt>
                <c:pt idx="6">
                  <c:v>11.34</c:v>
                </c:pt>
                <c:pt idx="7">
                  <c:v>11.256666666666666</c:v>
                </c:pt>
                <c:pt idx="8">
                  <c:v>10.986666666666666</c:v>
                </c:pt>
                <c:pt idx="9">
                  <c:v>10.433333333333334</c:v>
                </c:pt>
                <c:pt idx="10">
                  <c:v>9.8666666666666671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5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8.4266666666666659</c:v>
                </c:pt>
                <c:pt idx="1">
                  <c:v>8.3933333333333344</c:v>
                </c:pt>
                <c:pt idx="2">
                  <c:v>8.32</c:v>
                </c:pt>
                <c:pt idx="3">
                  <c:v>8.2733333333333334</c:v>
                </c:pt>
                <c:pt idx="4">
                  <c:v>8.2100000000000009</c:v>
                </c:pt>
                <c:pt idx="5">
                  <c:v>8.2683333333333326</c:v>
                </c:pt>
                <c:pt idx="6">
                  <c:v>8.2516666666666652</c:v>
                </c:pt>
                <c:pt idx="7">
                  <c:v>8.2533333333333339</c:v>
                </c:pt>
                <c:pt idx="8">
                  <c:v>8.1666666666666661</c:v>
                </c:pt>
                <c:pt idx="9">
                  <c:v>8.048333333333332</c:v>
                </c:pt>
                <c:pt idx="10">
                  <c:v>8.0400000000000009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6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5.333333333333333</c:v>
                </c:pt>
                <c:pt idx="1">
                  <c:v>5.4516666666666671</c:v>
                </c:pt>
                <c:pt idx="2">
                  <c:v>5.65</c:v>
                </c:pt>
                <c:pt idx="3">
                  <c:v>5.9950000000000001</c:v>
                </c:pt>
                <c:pt idx="4">
                  <c:v>6.29</c:v>
                </c:pt>
                <c:pt idx="5">
                  <c:v>6.4133333333333331</c:v>
                </c:pt>
                <c:pt idx="6">
                  <c:v>6.3833333333333337</c:v>
                </c:pt>
                <c:pt idx="7">
                  <c:v>6.083333333333333</c:v>
                </c:pt>
                <c:pt idx="8">
                  <c:v>6.083333333333333</c:v>
                </c:pt>
                <c:pt idx="9">
                  <c:v>5.9833333333333334</c:v>
                </c:pt>
                <c:pt idx="10">
                  <c:v>5.8566666666666674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7"/>
          <c:order val="7"/>
          <c:tx>
            <c:v>Tickmarks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6000000000000014"/>
          </c:errBars>
          <c:xVal>
            <c:numRef>
              <c:f>Sheet1!$D$15:$D$26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Sheet1!$E$15:$E$26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70-489B-92AB-2DE92C67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10.5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At val="-3.5"/>
        <c:crossBetween val="midCat"/>
        <c:majorUnit val="2"/>
        <c:minorUnit val="2"/>
      </c:valAx>
      <c:valAx>
        <c:axId val="250419840"/>
        <c:scaling>
          <c:orientation val="minMax"/>
          <c:max val="40.5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At val="-0.4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9647"/>
              </a:solidFill>
              <a:ln w="9525">
                <a:solidFill>
                  <a:srgbClr val="D4582A"/>
                </a:solidFill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A02226"/>
                </a:solidFill>
                <a:ln w="9525">
                  <a:solidFill>
                    <a:srgbClr val="621214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A-3046-4E97-9D9E-4FB4ECF1DB66}"/>
              </c:ext>
            </c:extLst>
          </c:dPt>
          <c:dLbls>
            <c:dLbl>
              <c:idx val="0"/>
              <c:layout>
                <c:manualLayout>
                  <c:x val="-1.5240026212845086E-3"/>
                  <c:y val="-2.213715792037588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 smtClean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53260387607867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9943651503081701E-3"/>
                  <c:y val="-7.0603373911009085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79863F14-CD25-4117-BE1A-F9AC88B1929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7026766886039048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-1.3969862647395932E-17"/>
                  <c:y val="3.051111447676722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139A2E29-962E-402F-9C46-DFED17A46033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9316873625022636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A4D477ED-A853-40F9-8819-547F6484153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-1.5346826396541403E-3"/>
                  <c:y val="-3.7167172870814724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F4184300-7CFD-46EE-930A-A0857D58F64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9356576893312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8097843128290184"/>
                  <c:y val="-4.3260215530247739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CAA7937A-3421-4C47-A2D2-1ABC7ADF08F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320652071521563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7.3803726942410341E-3"/>
                  <c:y val="2.469386624667405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12C1407E-9156-4F20-A350-766C829D846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7085098986370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50C19CB1-CFE1-4331-9582-E1F862A0B89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664602634117059"/>
          <c:h val="0.89652449307900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34.932984407777724</c:v>
                </c:pt>
                <c:pt idx="1">
                  <c:v>24.035641970183118</c:v>
                </c:pt>
                <c:pt idx="2">
                  <c:v>24.035641970183118</c:v>
                </c:pt>
                <c:pt idx="3">
                  <c:v>21.500031266187765</c:v>
                </c:pt>
                <c:pt idx="4">
                  <c:v>20.419664148676375</c:v>
                </c:pt>
                <c:pt idx="5">
                  <c:v>20.123174488085908</c:v>
                </c:pt>
                <c:pt idx="6">
                  <c:v>16.386438946280911</c:v>
                </c:pt>
                <c:pt idx="7">
                  <c:v>16.291011635985729</c:v>
                </c:pt>
                <c:pt idx="8">
                  <c:v>14.15194212941144</c:v>
                </c:pt>
                <c:pt idx="9">
                  <c:v>13.956645726789251</c:v>
                </c:pt>
                <c:pt idx="10">
                  <c:v>16.036513217877904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20.668765443390757</c:v>
                </c:pt>
                <c:pt idx="1">
                  <c:v>18.354822273329546</c:v>
                </c:pt>
                <c:pt idx="2">
                  <c:v>16.534830040467025</c:v>
                </c:pt>
                <c:pt idx="3">
                  <c:v>15.774707529331353</c:v>
                </c:pt>
                <c:pt idx="4">
                  <c:v>15.669415058662706</c:v>
                </c:pt>
                <c:pt idx="5">
                  <c:v>14.704608581079087</c:v>
                </c:pt>
                <c:pt idx="6">
                  <c:v>14.154916904160473</c:v>
                </c:pt>
                <c:pt idx="7">
                  <c:v>14.012555137819641</c:v>
                </c:pt>
                <c:pt idx="8">
                  <c:v>13.798728968974805</c:v>
                </c:pt>
                <c:pt idx="9">
                  <c:v>12.543412139123433</c:v>
                </c:pt>
                <c:pt idx="10">
                  <c:v>12.070159837223079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13.828265943341112</c:v>
                </c:pt>
                <c:pt idx="1">
                  <c:v>12.775324390149706</c:v>
                </c:pt>
                <c:pt idx="2">
                  <c:v>12.805133730310775</c:v>
                </c:pt>
                <c:pt idx="3">
                  <c:v>13.234630706354144</c:v>
                </c:pt>
                <c:pt idx="4">
                  <c:v>12.586740568332536</c:v>
                </c:pt>
                <c:pt idx="5">
                  <c:v>13.231123336160266</c:v>
                </c:pt>
                <c:pt idx="6">
                  <c:v>11.599367210907298</c:v>
                </c:pt>
                <c:pt idx="7">
                  <c:v>11.413502023586968</c:v>
                </c:pt>
                <c:pt idx="8">
                  <c:v>11.058091884966913</c:v>
                </c:pt>
                <c:pt idx="9">
                  <c:v>11.202428091127356</c:v>
                </c:pt>
                <c:pt idx="10">
                  <c:v>11.422209440976863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7.9347140827776661</c:v>
                </c:pt>
                <c:pt idx="1">
                  <c:v>8.2634135462048075</c:v>
                </c:pt>
                <c:pt idx="2">
                  <c:v>8.379109939745403</c:v>
                </c:pt>
                <c:pt idx="3">
                  <c:v>8.8518001332542422</c:v>
                </c:pt>
                <c:pt idx="4">
                  <c:v>8.9925309714779722</c:v>
                </c:pt>
                <c:pt idx="5">
                  <c:v>9.3545134006100579</c:v>
                </c:pt>
                <c:pt idx="6">
                  <c:v>9.4201743035140009</c:v>
                </c:pt>
                <c:pt idx="7">
                  <c:v>9.3827167513501308</c:v>
                </c:pt>
                <c:pt idx="8">
                  <c:v>8.6647126351334744</c:v>
                </c:pt>
                <c:pt idx="9">
                  <c:v>9.0300192872042899</c:v>
                </c:pt>
                <c:pt idx="10">
                  <c:v>8.9484913150036789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0.12280088095629385</c:v>
                </c:pt>
                <c:pt idx="1">
                  <c:v>5.5981556474197109</c:v>
                </c:pt>
                <c:pt idx="2">
                  <c:v>7.1530062695782677</c:v>
                </c:pt>
                <c:pt idx="3">
                  <c:v>7.5277724536394919</c:v>
                </c:pt>
                <c:pt idx="4">
                  <c:v>9.3122326367285133</c:v>
                </c:pt>
                <c:pt idx="5">
                  <c:v>8.8383734884819667</c:v>
                </c:pt>
                <c:pt idx="6">
                  <c:v>9.3412751609562008</c:v>
                </c:pt>
                <c:pt idx="7">
                  <c:v>8.9944037825806404</c:v>
                </c:pt>
                <c:pt idx="8">
                  <c:v>9.17</c:v>
                </c:pt>
                <c:pt idx="9">
                  <c:v>9.3565928873877962</c:v>
                </c:pt>
                <c:pt idx="10">
                  <c:v>7.1324986387826916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-35.372118330564511</c:v>
                </c:pt>
                <c:pt idx="1">
                  <c:v>-10.257167773544523</c:v>
                </c:pt>
                <c:pt idx="2">
                  <c:v>-1.6402808792833332</c:v>
                </c:pt>
                <c:pt idx="3">
                  <c:v>2.5508376117726295</c:v>
                </c:pt>
                <c:pt idx="4">
                  <c:v>2.2555002267460709</c:v>
                </c:pt>
                <c:pt idx="5">
                  <c:v>2.2800000000000002</c:v>
                </c:pt>
                <c:pt idx="6">
                  <c:v>2.2515518338867322</c:v>
                </c:pt>
                <c:pt idx="7">
                  <c:v>2.1662007454463472</c:v>
                </c:pt>
                <c:pt idx="8">
                  <c:v>3.1054865233322446</c:v>
                </c:pt>
                <c:pt idx="9">
                  <c:v>8.4449192192550111</c:v>
                </c:pt>
                <c:pt idx="10">
                  <c:v>4.9298766337192514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  <c:extLst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1327472955315699"/>
          <c:y val="5.2975411180390397E-2"/>
          <c:w val="0.74530841214299703"/>
          <c:h val="0.8688295448835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36.800000000000011</c:v>
                </c:pt>
                <c:pt idx="1">
                  <c:v>38</c:v>
                </c:pt>
                <c:pt idx="2">
                  <c:v>33</c:v>
                </c:pt>
                <c:pt idx="3">
                  <c:v>40</c:v>
                </c:pt>
                <c:pt idx="4">
                  <c:v>36</c:v>
                </c:pt>
                <c:pt idx="5">
                  <c:v>35</c:v>
                </c:pt>
                <c:pt idx="6">
                  <c:v>33</c:v>
                </c:pt>
                <c:pt idx="7">
                  <c:v>54.5</c:v>
                </c:pt>
                <c:pt idx="8">
                  <c:v>56</c:v>
                </c:pt>
                <c:pt idx="9">
                  <c:v>41.414141414141397</c:v>
                </c:pt>
                <c:pt idx="10">
                  <c:v>43.877551020408163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24-4CB8-8B6D-068E5D8F9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32.800000000000011</c:v>
                </c:pt>
                <c:pt idx="1">
                  <c:v>37</c:v>
                </c:pt>
                <c:pt idx="2">
                  <c:v>33</c:v>
                </c:pt>
                <c:pt idx="3">
                  <c:v>25</c:v>
                </c:pt>
                <c:pt idx="4">
                  <c:v>36</c:v>
                </c:pt>
                <c:pt idx="5">
                  <c:v>31</c:v>
                </c:pt>
                <c:pt idx="6">
                  <c:v>29</c:v>
                </c:pt>
                <c:pt idx="7">
                  <c:v>28.6</c:v>
                </c:pt>
                <c:pt idx="8">
                  <c:v>23</c:v>
                </c:pt>
                <c:pt idx="9">
                  <c:v>38.383838383838373</c:v>
                </c:pt>
                <c:pt idx="10">
                  <c:v>34.6938775510204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24-4CB8-8B6D-068E5D8F91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15.4</c:v>
                </c:pt>
                <c:pt idx="1">
                  <c:v>25</c:v>
                </c:pt>
                <c:pt idx="2">
                  <c:v>23</c:v>
                </c:pt>
                <c:pt idx="3">
                  <c:v>17</c:v>
                </c:pt>
                <c:pt idx="4">
                  <c:v>28</c:v>
                </c:pt>
                <c:pt idx="5">
                  <c:v>25</c:v>
                </c:pt>
                <c:pt idx="6">
                  <c:v>28</c:v>
                </c:pt>
                <c:pt idx="7">
                  <c:v>16.899999999999999</c:v>
                </c:pt>
                <c:pt idx="8">
                  <c:v>16</c:v>
                </c:pt>
                <c:pt idx="9">
                  <c:v>20.20202020202019</c:v>
                </c:pt>
                <c:pt idx="10">
                  <c:v>21.428571428571431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24-4CB8-8B6D-068E5D8F91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13-C424-4CB8-8B6D-068E5D8F91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424-4CB8-8B6D-068E5D8F9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2348448"/>
        <c:axId val="-612346128"/>
      </c:barChart>
      <c:catAx>
        <c:axId val="-612348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6128"/>
        <c:crosses val="autoZero"/>
        <c:auto val="1"/>
        <c:lblAlgn val="ctr"/>
        <c:lblOffset val="100"/>
        <c:noMultiLvlLbl val="0"/>
      </c:catAx>
      <c:valAx>
        <c:axId val="-612346128"/>
        <c:scaling>
          <c:orientation val="minMax"/>
          <c:max val="101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8448"/>
        <c:crosses val="max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14"/>
          <c:y val="9.0234910113392783E-2"/>
          <c:w val="0.65946495128859817"/>
          <c:h val="0.83752589282243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EB59-4F01-8D17-198D2D60464C}"/>
              </c:ext>
            </c:extLst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France</c:v>
                </c:pt>
                <c:pt idx="1">
                  <c:v>UK</c:v>
                </c:pt>
                <c:pt idx="2">
                  <c:v>Netherlands</c:v>
                </c:pt>
                <c:pt idx="3">
                  <c:v>Australia</c:v>
                </c:pt>
                <c:pt idx="4">
                  <c:v>Japan</c:v>
                </c:pt>
                <c:pt idx="5">
                  <c:v>Canada</c:v>
                </c:pt>
                <c:pt idx="6">
                  <c:v>United States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40.5</c:v>
                </c:pt>
                <c:pt idx="1">
                  <c:v>36.299999999999997</c:v>
                </c:pt>
                <c:pt idx="2">
                  <c:v>42.3</c:v>
                </c:pt>
                <c:pt idx="3">
                  <c:v>46.3</c:v>
                </c:pt>
                <c:pt idx="4">
                  <c:v>30.2</c:v>
                </c:pt>
                <c:pt idx="5">
                  <c:v>18.399999999999999</c:v>
                </c:pt>
                <c:pt idx="6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EB59-4F01-8D17-198D2D60464C}"/>
              </c:ext>
            </c:extLst>
          </c:dPt>
          <c:dPt>
            <c:idx val="5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France</c:v>
                </c:pt>
                <c:pt idx="1">
                  <c:v>UK</c:v>
                </c:pt>
                <c:pt idx="2">
                  <c:v>Netherlands</c:v>
                </c:pt>
                <c:pt idx="3">
                  <c:v>Australia</c:v>
                </c:pt>
                <c:pt idx="4">
                  <c:v>Japan</c:v>
                </c:pt>
                <c:pt idx="5">
                  <c:v>Canada</c:v>
                </c:pt>
                <c:pt idx="6">
                  <c:v>United States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22.6</c:v>
                </c:pt>
                <c:pt idx="1">
                  <c:v>23.2</c:v>
                </c:pt>
                <c:pt idx="2">
                  <c:v>26.7</c:v>
                </c:pt>
                <c:pt idx="3">
                  <c:v>15.9</c:v>
                </c:pt>
                <c:pt idx="4">
                  <c:v>24.1</c:v>
                </c:pt>
                <c:pt idx="5">
                  <c:v>16.5</c:v>
                </c:pt>
                <c:pt idx="6">
                  <c:v>17.2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63-465B-B048-19A6CF0C99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8-EB59-4F01-8D17-198D2D60464C}"/>
              </c:ext>
            </c:extLst>
          </c:dPt>
          <c:dPt>
            <c:idx val="5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France</c:v>
                </c:pt>
                <c:pt idx="1">
                  <c:v>UK</c:v>
                </c:pt>
                <c:pt idx="2">
                  <c:v>Netherlands</c:v>
                </c:pt>
                <c:pt idx="3">
                  <c:v>Australia</c:v>
                </c:pt>
                <c:pt idx="4">
                  <c:v>Japan</c:v>
                </c:pt>
                <c:pt idx="5">
                  <c:v>Canada</c:v>
                </c:pt>
                <c:pt idx="6">
                  <c:v>United States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20.9</c:v>
                </c:pt>
                <c:pt idx="1">
                  <c:v>19.2</c:v>
                </c:pt>
                <c:pt idx="2">
                  <c:v>15.4</c:v>
                </c:pt>
                <c:pt idx="3">
                  <c:v>15.1</c:v>
                </c:pt>
                <c:pt idx="4">
                  <c:v>5.9</c:v>
                </c:pt>
                <c:pt idx="5">
                  <c:v>16</c:v>
                </c:pt>
                <c:pt idx="6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63-465B-B048-19A6CF0C99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EB59-4F01-8D17-198D2D60464C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France</c:v>
                </c:pt>
                <c:pt idx="1">
                  <c:v>UK</c:v>
                </c:pt>
                <c:pt idx="2">
                  <c:v>Netherlands</c:v>
                </c:pt>
                <c:pt idx="3">
                  <c:v>Australia</c:v>
                </c:pt>
                <c:pt idx="4">
                  <c:v>Japan</c:v>
                </c:pt>
                <c:pt idx="5">
                  <c:v>Canada</c:v>
                </c:pt>
                <c:pt idx="6">
                  <c:v>United States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8.1</c:v>
                </c:pt>
                <c:pt idx="1">
                  <c:v>12.6</c:v>
                </c:pt>
                <c:pt idx="2">
                  <c:v>5.4</c:v>
                </c:pt>
                <c:pt idx="3">
                  <c:v>11.6</c:v>
                </c:pt>
                <c:pt idx="4">
                  <c:v>5.4</c:v>
                </c:pt>
                <c:pt idx="5">
                  <c:v>12</c:v>
                </c:pt>
                <c:pt idx="6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3-4AA0-93E1-3C744F22EB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1A-EB59-4F01-8D17-198D2D60464C}"/>
              </c:ext>
            </c:extLst>
          </c:dPt>
          <c:dPt>
            <c:idx val="5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2BE-4333-8F2A-69C4ECBD4C0E}"/>
              </c:ext>
            </c:extLst>
          </c:dPt>
          <c:dPt>
            <c:idx val="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32E3-4AA0-93E1-3C744F22EBE5}"/>
              </c:ext>
            </c:extLst>
          </c:dPt>
          <c:cat>
            <c:strRef>
              <c:f>Sheet1!$A$2:$A$8</c:f>
              <c:strCache>
                <c:ptCount val="7"/>
                <c:pt idx="0">
                  <c:v>France</c:v>
                </c:pt>
                <c:pt idx="1">
                  <c:v>UK</c:v>
                </c:pt>
                <c:pt idx="2">
                  <c:v>Netherlands</c:v>
                </c:pt>
                <c:pt idx="3">
                  <c:v>Australia</c:v>
                </c:pt>
                <c:pt idx="4">
                  <c:v>Japan</c:v>
                </c:pt>
                <c:pt idx="5">
                  <c:v>Canada</c:v>
                </c:pt>
                <c:pt idx="6">
                  <c:v>United States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7.9</c:v>
                </c:pt>
                <c:pt idx="1">
                  <c:v>8.7000000000000028</c:v>
                </c:pt>
                <c:pt idx="2">
                  <c:v>10.199999999999999</c:v>
                </c:pt>
                <c:pt idx="4">
                  <c:v>34.4</c:v>
                </c:pt>
                <c:pt idx="5">
                  <c:v>37.099999999999994</c:v>
                </c:pt>
                <c:pt idx="6">
                  <c:v>39.700000000000003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2E3-4AA0-93E1-3C744F22E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0.11278</cdr:x>
      <cdr:y>0.8167</cdr:y>
    </cdr:from>
    <cdr:to>
      <cdr:x>0.18137</cdr:x>
      <cdr:y>0.87484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641DB9A-58C0-40A6-BD48-024FDA3CD2B4}"/>
            </a:ext>
          </a:extLst>
        </cdr:cNvPr>
        <cdr:cNvSpPr/>
      </cdr:nvSpPr>
      <cdr:spPr bwMode="auto">
        <a:xfrm xmlns:a="http://schemas.openxmlformats.org/drawingml/2006/main">
          <a:off x="1065646" y="5056998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0.7952</cdr:x>
      <cdr:y>0.48023</cdr:y>
    </cdr:from>
    <cdr:to>
      <cdr:x>0.86765</cdr:x>
      <cdr:y>0.53716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F567652-19C5-4CEB-8576-03BFC8579CE9}"/>
            </a:ext>
          </a:extLst>
        </cdr:cNvPr>
        <cdr:cNvSpPr/>
      </cdr:nvSpPr>
      <cdr:spPr bwMode="auto">
        <a:xfrm xmlns:a="http://schemas.openxmlformats.org/drawingml/2006/main">
          <a:off x="7157628" y="2532792"/>
          <a:ext cx="652123" cy="30025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359908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719816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079724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439631" algn="l" rtl="0" eaLnBrk="0" fontAlgn="base" hangingPunct="0">
            <a:spcBef>
              <a:spcPct val="0"/>
            </a:spcBef>
            <a:spcAft>
              <a:spcPct val="0"/>
            </a:spcAft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1799539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159447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2519355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2879263" algn="l" defTabSz="719816" rtl="0" eaLnBrk="1" latinLnBrk="0" hangingPunct="1">
            <a:defRPr sz="1889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pPr marL="0" marR="0" indent="0" algn="l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AU" sz="2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7213" y="746125"/>
            <a:ext cx="56927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4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10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Banking by deposits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3”</a:t>
            </a:r>
          </a:p>
          <a:p>
            <a:r>
              <a:rPr lang="en-AU" dirty="0"/>
              <a:t>Revenue share by ROE</a:t>
            </a:r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9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Small business is bad</a:t>
            </a:r>
            <a:r>
              <a:rPr lang="en-AU" baseline="0" dirty="0"/>
              <a:t> for business</a:t>
            </a:r>
          </a:p>
          <a:p>
            <a:r>
              <a:rPr lang="en-AU" baseline="0" dirty="0"/>
              <a:t>Employment in small business (1-19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Big</a:t>
            </a:r>
            <a:r>
              <a:rPr lang="en-AU" baseline="0" dirty="0"/>
              <a:t> business is good business</a:t>
            </a:r>
          </a:p>
          <a:p>
            <a:r>
              <a:rPr lang="en-AU" baseline="0" dirty="0"/>
              <a:t>Employment in large businesses (250+ employees) and GDP per capita ($USD ‘000s)</a:t>
            </a:r>
          </a:p>
          <a:p>
            <a:r>
              <a:rPr lang="en-AU" baseline="0" dirty="0"/>
              <a:t>OECD 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Health insurance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5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Natural monopoly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2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Network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Barrier: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4”</a:t>
            </a:r>
          </a:p>
          <a:p>
            <a:r>
              <a:rPr lang="en-AU" dirty="0"/>
              <a:t>Revenue share by ROE Equity</a:t>
            </a:r>
            <a:r>
              <a:rPr lang="en-AU" baseline="0" dirty="0"/>
              <a:t> weighted</a:t>
            </a:r>
            <a:endParaRPr lang="en-AU" dirty="0"/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Mobile operators – MNOs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5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29954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12 June 2017)</a:t>
            </a:r>
            <a:endParaRPr lang="en-AU" b="0" dirty="0"/>
          </a:p>
          <a:p>
            <a:r>
              <a:rPr lang="en-AU" dirty="0"/>
              <a:t>https://data.worldbank.org/data-catalog/global-financial-development </a:t>
            </a:r>
          </a:p>
          <a:p>
            <a:endParaRPr lang="en-AU" dirty="0"/>
          </a:p>
          <a:p>
            <a:r>
              <a:rPr lang="en-AU" dirty="0"/>
              <a:t>5 firm bank concentration (</a:t>
            </a:r>
            <a:r>
              <a:rPr lang="en-AU"/>
              <a:t>average 2011-2015) </a:t>
            </a:r>
            <a:r>
              <a:rPr lang="en-AU" dirty="0"/>
              <a:t>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/>
              <a:t>Australian ASX firms, excluding ETFs and miners</a:t>
            </a:r>
          </a:p>
          <a:p>
            <a:r>
              <a:rPr lang="en-AU" baseline="0" dirty="0"/>
              <a:t>ASX-wide aggregate </a:t>
            </a:r>
            <a:r>
              <a:rPr lang="en-AU" baseline="0" dirty="0" err="1"/>
              <a:t>Herfindahl</a:t>
            </a:r>
            <a:r>
              <a:rPr lang="en-AU" baseline="0" dirty="0"/>
              <a:t> index using GICS industries, financial years</a:t>
            </a:r>
          </a:p>
          <a:p>
            <a:r>
              <a:rPr lang="en-AU" baseline="0" dirty="0"/>
              <a:t>Industry revenue weighted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</a:t>
            </a:r>
            <a:r>
              <a:rPr lang="en-AU" baseline="0" dirty="0" err="1"/>
              <a:t>Herfindahl</a:t>
            </a:r>
            <a:r>
              <a:rPr lang="en-AU" baseline="0" dirty="0"/>
              <a:t> weighted”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200</a:t>
            </a:r>
            <a:r>
              <a:rPr lang="en-AU" dirty="0"/>
              <a:t> </a:t>
            </a:r>
            <a:r>
              <a:rPr lang="en-AU" baseline="0" dirty="0"/>
              <a:t>Australian ASX firms by market cap, excluding ETFs and mining and metals</a:t>
            </a:r>
          </a:p>
          <a:p>
            <a:r>
              <a:rPr lang="en-AU" baseline="0" dirty="0"/>
              <a:t>Revenue weighted ROE percentiles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analysis\Morningstar\Lucy\ROE </a:t>
            </a:r>
            <a:r>
              <a:rPr lang="en-AU" baseline="0" dirty="0" err="1"/>
              <a:t>exc</a:t>
            </a:r>
            <a:r>
              <a:rPr lang="en-AU" baseline="0" dirty="0"/>
              <a:t> mining.xlsx </a:t>
            </a:r>
          </a:p>
          <a:p>
            <a:r>
              <a:rPr lang="en-AU" baseline="0" dirty="0"/>
              <a:t>Sheet: “Weighted percentiles </a:t>
            </a:r>
            <a:r>
              <a:rPr lang="en-AU" baseline="0" dirty="0" err="1"/>
              <a:t>exc</a:t>
            </a:r>
            <a:r>
              <a:rPr lang="en-AU" baseline="0" dirty="0"/>
              <a:t> mining”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after. ROE not adjusted for goodwill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29954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Nov. 2013)</a:t>
            </a:r>
            <a:endParaRPr lang="en-AU" b="0" dirty="0"/>
          </a:p>
          <a:p>
            <a:r>
              <a:rPr lang="en-AU" b="0" dirty="0"/>
              <a:t>http://econ.worldban</a:t>
            </a:r>
            <a:r>
              <a:rPr lang="en-AU" dirty="0"/>
              <a:t>k.org/WBSITE/EXTERNAL/EXTDEC/EXTRESEARCH/0,,contentMDK:20696167~pagePK:64214825~piPK:64214943~theSitePK:469382,00.html</a:t>
            </a:r>
          </a:p>
          <a:p>
            <a:endParaRPr lang="en-AU" dirty="0"/>
          </a:p>
          <a:p>
            <a:r>
              <a:rPr lang="en-AU" dirty="0"/>
              <a:t>3 firm bank concentration (average 2007-2011)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metals, excludes negative revenue</a:t>
            </a:r>
          </a:p>
          <a:p>
            <a:r>
              <a:rPr lang="en-AU" baseline="0" dirty="0"/>
              <a:t>Decay analysis: for any revenue weighted industry ROE between 2001 and 2015, the ROE in each subsequent year up to 10 years after</a:t>
            </a:r>
          </a:p>
          <a:p>
            <a:r>
              <a:rPr lang="en-AU" baseline="0" dirty="0"/>
              <a:t>Median ROE in t = n for each quintile of firms at t = 0</a:t>
            </a:r>
          </a:p>
          <a:p>
            <a:r>
              <a:rPr lang="en-AU" baseline="0" dirty="0"/>
              <a:t>Source: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Mobile operators – MNOs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99911815"/>
              </p:ext>
            </p:extLst>
          </p:nvPr>
        </p:nvGraphicFramePr>
        <p:xfrm>
          <a:off x="-19990" y="-15115"/>
          <a:ext cx="8021041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5838738" y="881658"/>
            <a:ext cx="210737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All Australian firms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76716" y="2939402"/>
            <a:ext cx="2848755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Non-mining, excluding Woolworths, Telstra, AMP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63708" y="1778431"/>
            <a:ext cx="128240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Non-mining</a:t>
            </a:r>
          </a:p>
        </p:txBody>
      </p:sp>
    </p:spTree>
    <p:extLst>
      <p:ext uri="{BB962C8B-B14F-4D97-AF65-F5344CB8AC3E}">
        <p14:creationId xmlns:p14="http://schemas.microsoft.com/office/powerpoint/2010/main" val="22738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18ABC4-1FA0-449A-A0D1-874643C29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912483"/>
              </p:ext>
            </p:extLst>
          </p:nvPr>
        </p:nvGraphicFramePr>
        <p:xfrm>
          <a:off x="-95557" y="1"/>
          <a:ext cx="8276665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">
            <a:extLst>
              <a:ext uri="{FF2B5EF4-FFF2-40B4-BE49-F238E27FC236}">
                <a16:creationId xmlns:a16="http://schemas.microsoft.com/office/drawing/2014/main" id="{9430A013-0EED-4485-8F89-B4A45829F3D8}"/>
              </a:ext>
            </a:extLst>
          </p:cNvPr>
          <p:cNvSpPr txBox="1"/>
          <p:nvPr/>
        </p:nvSpPr>
        <p:spPr>
          <a:xfrm>
            <a:off x="449693" y="279552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E44C0-4933-4987-8721-3AFD838F48A6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BD492-A7F7-4B08-8A1F-C4FC1E8B8DE5}"/>
              </a:ext>
            </a:extLst>
          </p:cNvPr>
          <p:cNvSpPr txBox="1"/>
          <p:nvPr/>
        </p:nvSpPr>
        <p:spPr>
          <a:xfrm>
            <a:off x="2021669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60786-7EC5-4E38-B29C-14582984BECE}"/>
              </a:ext>
            </a:extLst>
          </p:cNvPr>
          <p:cNvSpPr txBox="1"/>
          <p:nvPr/>
        </p:nvSpPr>
        <p:spPr>
          <a:xfrm>
            <a:off x="2855662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7E8E4-8F43-4596-91AE-B754A87E9E00}"/>
              </a:ext>
            </a:extLst>
          </p:cNvPr>
          <p:cNvSpPr txBox="1"/>
          <p:nvPr/>
        </p:nvSpPr>
        <p:spPr>
          <a:xfrm>
            <a:off x="3419403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E4DAE-6E5D-4B8B-8203-1A312DD72D81}"/>
              </a:ext>
            </a:extLst>
          </p:cNvPr>
          <p:cNvSpPr txBox="1"/>
          <p:nvPr/>
        </p:nvSpPr>
        <p:spPr>
          <a:xfrm>
            <a:off x="3834212" y="-15545"/>
            <a:ext cx="34624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CE1CB-CF4F-42A7-A2B6-F7F12A9B50DD}"/>
              </a:ext>
            </a:extLst>
          </p:cNvPr>
          <p:cNvSpPr/>
          <p:nvPr/>
        </p:nvSpPr>
        <p:spPr bwMode="auto">
          <a:xfrm>
            <a:off x="7716718" y="2821887"/>
            <a:ext cx="59704" cy="19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67652-19C5-4CEB-8576-03BFC8579CE9}"/>
              </a:ext>
            </a:extLst>
          </p:cNvPr>
          <p:cNvSpPr/>
          <p:nvPr/>
        </p:nvSpPr>
        <p:spPr bwMode="auto">
          <a:xfrm>
            <a:off x="7258220" y="2821887"/>
            <a:ext cx="514291" cy="19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8410530"/>
              </p:ext>
            </p:extLst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36466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00562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8578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96306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2892" y="1457722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26391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30355652"/>
              </p:ext>
            </p:extLst>
          </p:nvPr>
        </p:nvGraphicFramePr>
        <p:xfrm>
          <a:off x="-89377" y="-82501"/>
          <a:ext cx="7462347" cy="530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196" y="319344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25–35%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196" y="834633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20–25%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196" y="1680621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15–20%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196" y="2825874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10–15%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196" y="3967510"/>
            <a:ext cx="7181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5–10%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196" y="4488933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196" y="89570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ysClr val="windowText" lastClr="000000"/>
                </a:solidFill>
              </a:rPr>
              <a:t>&gt;35%</a:t>
            </a:r>
          </a:p>
        </p:txBody>
      </p:sp>
    </p:spTree>
    <p:extLst>
      <p:ext uri="{BB962C8B-B14F-4D97-AF65-F5344CB8AC3E}">
        <p14:creationId xmlns:p14="http://schemas.microsoft.com/office/powerpoint/2010/main" val="32445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0802" y="3401938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4418" y="376197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9769" y="1216551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173901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-3092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-6185" y="0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-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1"/>
          <a:ext cx="7977187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0402" y="3329930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PIIGS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0599" y="4026828"/>
            <a:ext cx="181515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Eastern and Central Europe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8123" y="1202372"/>
            <a:ext cx="208823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Western Europe and Scandinavia</a:t>
            </a:r>
          </a:p>
        </p:txBody>
      </p:sp>
    </p:spTree>
    <p:extLst>
      <p:ext uri="{BB962C8B-B14F-4D97-AF65-F5344CB8AC3E}">
        <p14:creationId xmlns:p14="http://schemas.microsoft.com/office/powerpoint/2010/main" val="3593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6" y="-342479"/>
            <a:ext cx="6516574" cy="5688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305250"/>
            <a:ext cx="82024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Bottom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008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008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92800" y="89570"/>
            <a:ext cx="936104" cy="2736304"/>
            <a:chOff x="7516986" y="377602"/>
            <a:chExt cx="936104" cy="4425438"/>
          </a:xfrm>
        </p:grpSpPr>
        <p:sp>
          <p:nvSpPr>
            <p:cNvPr id="8" name="Rectangle 7"/>
            <p:cNvSpPr/>
            <p:nvPr/>
          </p:nvSpPr>
          <p:spPr bwMode="auto">
            <a:xfrm>
              <a:off x="7516986" y="4443000"/>
              <a:ext cx="9361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3"/>
                  </a:solidFill>
                </a:rPr>
                <a:t>Bottom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16986" y="338241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16986" y="241030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</a:rPr>
                <a:t>3rd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16986" y="134971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2"/>
                  </a:solidFill>
                </a:rPr>
                <a:t>4th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16986" y="377602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2"/>
                  </a:solidFill>
                </a:rPr>
                <a:t>Top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7255718" y="3978002"/>
            <a:ext cx="7251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</a:rPr>
              <a:t>No data*</a:t>
            </a:r>
          </a:p>
        </p:txBody>
      </p:sp>
    </p:spTree>
    <p:extLst>
      <p:ext uri="{BB962C8B-B14F-4D97-AF65-F5344CB8AC3E}">
        <p14:creationId xmlns:p14="http://schemas.microsoft.com/office/powerpoint/2010/main" val="85395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453453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22270" y="451856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</a:rPr>
              <a:t>1st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22270" y="3457972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22270" y="248586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522270" y="1425273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22270" y="45316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5th</a:t>
            </a:r>
          </a:p>
        </p:txBody>
      </p:sp>
    </p:spTree>
    <p:extLst>
      <p:ext uri="{BB962C8B-B14F-4D97-AF65-F5344CB8AC3E}">
        <p14:creationId xmlns:p14="http://schemas.microsoft.com/office/powerpoint/2010/main" val="30593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23448866"/>
              </p:ext>
            </p:extLst>
          </p:nvPr>
        </p:nvGraphicFramePr>
        <p:xfrm>
          <a:off x="-43854" y="-54445"/>
          <a:ext cx="8064896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9002787"/>
              </p:ext>
            </p:extLst>
          </p:nvPr>
        </p:nvGraphicFramePr>
        <p:xfrm>
          <a:off x="-10495" y="2609850"/>
          <a:ext cx="8064896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932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10355698"/>
              </p:ext>
            </p:extLst>
          </p:nvPr>
        </p:nvGraphicFramePr>
        <p:xfrm>
          <a:off x="-43854" y="-54446"/>
          <a:ext cx="813690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90249" y="490569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54485" y="4913312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39711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32674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2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2554" y="3185914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81820" y="4913312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>
            <a:extLst/>
          </p:cNvPr>
          <p:cNvSpPr/>
          <p:nvPr/>
        </p:nvSpPr>
        <p:spPr bwMode="auto">
          <a:xfrm>
            <a:off x="6388894" y="3181350"/>
            <a:ext cx="1278731" cy="219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78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12123651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28098918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8404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79227978"/>
              </p:ext>
            </p:extLst>
          </p:nvPr>
        </p:nvGraphicFramePr>
        <p:xfrm>
          <a:off x="-34375" y="-68752"/>
          <a:ext cx="8037894" cy="5347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112105" y="2308968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12105" y="1349285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2105" y="675767"/>
            <a:ext cx="85491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17581" y="291844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17582" y="1095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83584486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1216460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162326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45489621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041463399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71049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9027589"/>
              </p:ext>
            </p:extLst>
          </p:nvPr>
        </p:nvGraphicFramePr>
        <p:xfrm>
          <a:off x="-43853" y="-54445"/>
          <a:ext cx="7488831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042277" y="490569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6513" y="4913312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91740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84702" y="4914106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2370" y="4917690"/>
            <a:ext cx="205839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2210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33849" y="4913312"/>
            <a:ext cx="13599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b="1" baseline="30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822630020"/>
              </p:ext>
            </p:extLst>
          </p:nvPr>
        </p:nvGraphicFramePr>
        <p:xfrm>
          <a:off x="7137883" y="-54446"/>
          <a:ext cx="7560839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7228954" y="-36000"/>
            <a:ext cx="90429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</a:t>
            </a:r>
          </a:p>
        </p:txBody>
      </p:sp>
    </p:spTree>
    <p:extLst>
      <p:ext uri="{BB962C8B-B14F-4D97-AF65-F5344CB8AC3E}">
        <p14:creationId xmlns:p14="http://schemas.microsoft.com/office/powerpoint/2010/main" val="364230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05737823"/>
              </p:ext>
            </p:extLst>
          </p:nvPr>
        </p:nvGraphicFramePr>
        <p:xfrm>
          <a:off x="-82502" y="61876"/>
          <a:ext cx="8175552" cy="528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7170947" y="-50288"/>
            <a:ext cx="53431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Total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7D254-A594-4722-B21B-323F05D3156B}"/>
              </a:ext>
            </a:extLst>
          </p:cNvPr>
          <p:cNvCxnSpPr/>
          <p:nvPr/>
        </p:nvCxnSpPr>
        <p:spPr bwMode="auto">
          <a:xfrm>
            <a:off x="941921" y="945242"/>
            <a:ext cx="361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6C05F9-73B3-419A-9402-0BBD61210F0C}"/>
              </a:ext>
            </a:extLst>
          </p:cNvPr>
          <p:cNvCxnSpPr/>
          <p:nvPr/>
        </p:nvCxnSpPr>
        <p:spPr bwMode="auto">
          <a:xfrm>
            <a:off x="941921" y="945242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9F8ABA-0B19-4A8D-B318-1B8FFE532835}"/>
              </a:ext>
            </a:extLst>
          </p:cNvPr>
          <p:cNvCxnSpPr/>
          <p:nvPr/>
        </p:nvCxnSpPr>
        <p:spPr bwMode="auto">
          <a:xfrm>
            <a:off x="4559921" y="945242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152454" y="809650"/>
            <a:ext cx="320176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Non-traded private economy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4218" y="4410050"/>
            <a:ext cx="117981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Natural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monopolies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98113" y="1278000"/>
            <a:ext cx="782265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Low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barriers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84338" y="4160751"/>
            <a:ext cx="111569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Scale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economies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1032" y="3689970"/>
            <a:ext cx="1013098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Heavy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regulation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76826" y="-45898"/>
            <a:ext cx="628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Public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884455" y="769300"/>
            <a:ext cx="90191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Tradable</a:t>
            </a:r>
          </a:p>
        </p:txBody>
      </p:sp>
    </p:spTree>
    <p:extLst>
      <p:ext uri="{BB962C8B-B14F-4D97-AF65-F5344CB8AC3E}">
        <p14:creationId xmlns:p14="http://schemas.microsoft.com/office/powerpoint/2010/main" val="101533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580397759"/>
              </p:ext>
            </p:extLst>
          </p:nvPr>
        </p:nvGraphicFramePr>
        <p:xfrm>
          <a:off x="-85113" y="0"/>
          <a:ext cx="7462347" cy="530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196" y="442683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25–35%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196" y="651780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20–25%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196" y="1090755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15–20%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196" y="2112721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10–15%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196" y="3550146"/>
            <a:ext cx="7181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5–10%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196" y="4476491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196" y="233586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ysClr val="windowText" lastClr="000000"/>
                </a:solidFill>
              </a:rPr>
              <a:t>&gt;35%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A848D-2E12-4A29-A47A-89FA2D11EEF8}"/>
              </a:ext>
            </a:extLst>
          </p:cNvPr>
          <p:cNvSpPr txBox="1"/>
          <p:nvPr/>
        </p:nvSpPr>
        <p:spPr>
          <a:xfrm>
            <a:off x="6244359" y="-13855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Return on equity:</a:t>
            </a:r>
          </a:p>
        </p:txBody>
      </p:sp>
    </p:spTree>
    <p:extLst>
      <p:ext uri="{BB962C8B-B14F-4D97-AF65-F5344CB8AC3E}">
        <p14:creationId xmlns:p14="http://schemas.microsoft.com/office/powerpoint/2010/main" val="2362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/>
          </p:nvPr>
        </p:nvGraphicFramePr>
        <p:xfrm>
          <a:off x="6652890" y="-54447"/>
          <a:ext cx="7200800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-43854" y="-54446"/>
          <a:ext cx="7272808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60402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12530" y="4914106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36666" y="4914106"/>
            <a:ext cx="1522381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32810" y="4914106"/>
            <a:ext cx="101230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52290" y="4917690"/>
            <a:ext cx="23042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0202" y="266718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106148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/>
          </p:nvPr>
        </p:nvGraphicFramePr>
        <p:xfrm>
          <a:off x="7015574" y="-54447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-43854" y="-54446"/>
          <a:ext cx="7416824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-55962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16446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68714" y="4914106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38283" y="4914106"/>
            <a:ext cx="922719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20343" y="4917690"/>
            <a:ext cx="210034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9588" y="3329930"/>
            <a:ext cx="115212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23261" y="161578"/>
            <a:ext cx="85392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Pop’n</a:t>
            </a:r>
            <a:endParaRPr lang="en-US" sz="18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7228954" y="593626"/>
            <a:ext cx="0" cy="41044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1098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0" y="-15115"/>
          <a:ext cx="8021041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787041" y="454072"/>
            <a:ext cx="2154436" cy="5539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Total includin</a:t>
            </a:r>
            <a:r>
              <a:rPr lang="en-US" sz="1800" b="1" baseline="0" dirty="0">
                <a:solidFill>
                  <a:schemeClr val="tx2"/>
                </a:solidFill>
              </a:rPr>
              <a:t>g</a:t>
            </a:r>
          </a:p>
          <a:p>
            <a:pPr algn="r"/>
            <a:r>
              <a:rPr lang="en-US" sz="1800" b="1" baseline="0" dirty="0">
                <a:solidFill>
                  <a:schemeClr val="tx2"/>
                </a:solidFill>
              </a:rPr>
              <a:t>‘mining and metals’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58566" y="2559908"/>
            <a:ext cx="2182911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Excluding</a:t>
            </a:r>
          </a:p>
          <a:p>
            <a:pPr algn="r"/>
            <a:r>
              <a:rPr lang="en-US" sz="1800" b="1" dirty="0">
                <a:solidFill>
                  <a:schemeClr val="accent2"/>
                </a:solidFill>
              </a:rPr>
              <a:t>‘mining and metals’</a:t>
            </a:r>
          </a:p>
        </p:txBody>
      </p:sp>
    </p:spTree>
    <p:extLst>
      <p:ext uri="{BB962C8B-B14F-4D97-AF65-F5344CB8AC3E}">
        <p14:creationId xmlns:p14="http://schemas.microsoft.com/office/powerpoint/2010/main" val="122960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0229173"/>
              </p:ext>
            </p:extLst>
          </p:nvPr>
        </p:nvGraphicFramePr>
        <p:xfrm>
          <a:off x="-96254" y="-82502"/>
          <a:ext cx="8333319" cy="50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305" y="4966693"/>
            <a:ext cx="367619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 (log scale)</a:t>
            </a:r>
          </a:p>
        </p:txBody>
      </p:sp>
    </p:spTree>
    <p:extLst>
      <p:ext uri="{BB962C8B-B14F-4D97-AF65-F5344CB8AC3E}">
        <p14:creationId xmlns:p14="http://schemas.microsoft.com/office/powerpoint/2010/main" val="3124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2275976"/>
              </p:ext>
            </p:extLst>
          </p:nvPr>
        </p:nvGraphicFramePr>
        <p:xfrm>
          <a:off x="-43854" y="-54446"/>
          <a:ext cx="8280920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9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53739757"/>
              </p:ext>
            </p:extLst>
          </p:nvPr>
        </p:nvGraphicFramePr>
        <p:xfrm>
          <a:off x="-115862" y="-33423"/>
          <a:ext cx="8119381" cy="530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218182" y="448205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10th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34056" y="3976154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25th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86477" y="3616114"/>
            <a:ext cx="893973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50th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88197" y="2872402"/>
            <a:ext cx="89944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75th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79462" y="1615406"/>
            <a:ext cx="90818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90th</a:t>
            </a:r>
          </a:p>
        </p:txBody>
      </p:sp>
    </p:spTree>
    <p:extLst>
      <p:ext uri="{BB962C8B-B14F-4D97-AF65-F5344CB8AC3E}">
        <p14:creationId xmlns:p14="http://schemas.microsoft.com/office/powerpoint/2010/main" val="28248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4806677"/>
              </p:ext>
            </p:extLst>
          </p:nvPr>
        </p:nvGraphicFramePr>
        <p:xfrm>
          <a:off x="-1325524" y="-70884"/>
          <a:ext cx="9448798" cy="61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620442" y="4946185"/>
            <a:ext cx="2787301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initial time period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AEA5-62B6-475D-BD68-17FF13E5F4F7}"/>
              </a:ext>
            </a:extLst>
          </p:cNvPr>
          <p:cNvSpPr/>
          <p:nvPr/>
        </p:nvSpPr>
        <p:spPr bwMode="auto">
          <a:xfrm>
            <a:off x="7371210" y="2667684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75-90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0D576-C096-4E96-8408-BBAAF358E28C}"/>
              </a:ext>
            </a:extLst>
          </p:cNvPr>
          <p:cNvSpPr/>
          <p:nvPr/>
        </p:nvSpPr>
        <p:spPr bwMode="auto">
          <a:xfrm>
            <a:off x="7569982" y="1817762"/>
            <a:ext cx="39113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B2638-C52D-4BAF-BB7F-8E652EB44606}"/>
              </a:ext>
            </a:extLst>
          </p:cNvPr>
          <p:cNvSpPr/>
          <p:nvPr/>
        </p:nvSpPr>
        <p:spPr bwMode="auto">
          <a:xfrm>
            <a:off x="7371210" y="2929782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50-75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DF9E01-80B7-4A53-B2B7-EDA7179686B5}"/>
              </a:ext>
            </a:extLst>
          </p:cNvPr>
          <p:cNvSpPr/>
          <p:nvPr/>
        </p:nvSpPr>
        <p:spPr bwMode="auto">
          <a:xfrm>
            <a:off x="7371210" y="3191880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25-50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08515-EC64-4222-BECD-6ED017CA90AD}"/>
              </a:ext>
            </a:extLst>
          </p:cNvPr>
          <p:cNvSpPr/>
          <p:nvPr/>
        </p:nvSpPr>
        <p:spPr bwMode="auto">
          <a:xfrm>
            <a:off x="7371210" y="3453978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10-25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BDAF9-D407-4680-827D-7E998052BDF6}"/>
              </a:ext>
            </a:extLst>
          </p:cNvPr>
          <p:cNvSpPr/>
          <p:nvPr/>
        </p:nvSpPr>
        <p:spPr bwMode="auto">
          <a:xfrm>
            <a:off x="7505862" y="3716075"/>
            <a:ext cx="45525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&lt;10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AE65A-098E-4DF7-BD72-8E47CF133A54}"/>
              </a:ext>
            </a:extLst>
          </p:cNvPr>
          <p:cNvSpPr/>
          <p:nvPr/>
        </p:nvSpPr>
        <p:spPr bwMode="auto">
          <a:xfrm>
            <a:off x="6293991" y="1385714"/>
            <a:ext cx="166712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Initial percentile: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37910220"/>
              </p:ext>
            </p:extLst>
          </p:nvPr>
        </p:nvGraphicFramePr>
        <p:xfrm>
          <a:off x="-96254" y="-82502"/>
          <a:ext cx="8333319" cy="50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305" y="4966693"/>
            <a:ext cx="367619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 (log scale)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26702"/>
              </p:ext>
            </p:extLst>
          </p:nvPr>
        </p:nvGraphicFramePr>
        <p:xfrm>
          <a:off x="-43854" y="-41381"/>
          <a:ext cx="8352928" cy="58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708674" y="3676686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Between the 75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&amp; the 90</a:t>
            </a:r>
            <a:r>
              <a:rPr lang="en-US" sz="1800" b="1" baseline="30000" dirty="0">
                <a:solidFill>
                  <a:schemeClr val="bg2"/>
                </a:solidFill>
              </a:rPr>
              <a:t>th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5484" y="4863058"/>
            <a:ext cx="175023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t=0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40722" y="3401938"/>
            <a:ext cx="25887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At or above the 90</a:t>
            </a:r>
            <a:r>
              <a:rPr lang="en-US" sz="1800" b="1" baseline="30000" dirty="0"/>
              <a:t>th</a:t>
            </a:r>
            <a:endParaRPr lang="en-US" sz="18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708674" y="3951434"/>
            <a:ext cx="30243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Between the 50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&amp; the 75</a:t>
            </a:r>
            <a:r>
              <a:rPr lang="en-US" sz="1800" b="1" baseline="30000" dirty="0">
                <a:solidFill>
                  <a:schemeClr val="tx2"/>
                </a:solidFill>
              </a:rPr>
              <a:t>th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48634" y="4226182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Between the 25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&amp; the 50</a:t>
            </a:r>
            <a:r>
              <a:rPr lang="en-US" sz="1800" b="1" baseline="30000" dirty="0">
                <a:solidFill>
                  <a:schemeClr val="accent1"/>
                </a:solidFill>
              </a:rPr>
              <a:t>th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0642" y="4500930"/>
            <a:ext cx="331236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Between the 10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r>
              <a:rPr lang="en-US" sz="1800" b="1" dirty="0">
                <a:solidFill>
                  <a:schemeClr val="accent2"/>
                </a:solidFill>
              </a:rPr>
              <a:t> &amp; the 25</a:t>
            </a:r>
            <a:r>
              <a:rPr lang="en-US" sz="1800" b="1" baseline="30000" dirty="0">
                <a:solidFill>
                  <a:schemeClr val="accent2"/>
                </a:solidFill>
              </a:rPr>
              <a:t>th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8634" y="4775678"/>
            <a:ext cx="338437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Below the 10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6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67A563-A73D-477E-9D5A-D8EF46CAB010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93FAB-9FC6-44BE-A92C-B3D7D0784E34}"/>
              </a:ext>
            </a:extLst>
          </p:cNvPr>
          <p:cNvSpPr txBox="1"/>
          <p:nvPr/>
        </p:nvSpPr>
        <p:spPr>
          <a:xfrm>
            <a:off x="2575049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6756C-CCE8-415F-93E5-54D49640C585}"/>
              </a:ext>
            </a:extLst>
          </p:cNvPr>
          <p:cNvSpPr txBox="1"/>
          <p:nvPr/>
        </p:nvSpPr>
        <p:spPr>
          <a:xfrm>
            <a:off x="4492650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D1A78-F0B6-4571-B1EC-5645E71A32B4}"/>
              </a:ext>
            </a:extLst>
          </p:cNvPr>
          <p:cNvSpPr txBox="1"/>
          <p:nvPr/>
        </p:nvSpPr>
        <p:spPr>
          <a:xfrm>
            <a:off x="6149801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1A4E54D-6E79-4E96-8D74-9B1498680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860020"/>
              </p:ext>
            </p:extLst>
          </p:nvPr>
        </p:nvGraphicFramePr>
        <p:xfrm>
          <a:off x="-155964" y="86447"/>
          <a:ext cx="8344000" cy="448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">
            <a:extLst>
              <a:ext uri="{FF2B5EF4-FFF2-40B4-BE49-F238E27FC236}">
                <a16:creationId xmlns:a16="http://schemas.microsoft.com/office/drawing/2014/main" id="{DAF2CE8E-DE07-476E-B0A6-3B497EE323AD}"/>
              </a:ext>
            </a:extLst>
          </p:cNvPr>
          <p:cNvSpPr txBox="1"/>
          <p:nvPr/>
        </p:nvSpPr>
        <p:spPr>
          <a:xfrm>
            <a:off x="463696" y="2791645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29392960"/>
              </p:ext>
            </p:extLst>
          </p:nvPr>
        </p:nvGraphicFramePr>
        <p:xfrm>
          <a:off x="-43854" y="-54446"/>
          <a:ext cx="9001000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712671" y="4859659"/>
            <a:ext cx="25489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1"/>
                </a:solidFill>
              </a:rPr>
              <a:t>2</a:t>
            </a:r>
            <a:r>
              <a:rPr lang="en-US" sz="1800" b="1" baseline="30000" dirty="0">
                <a:solidFill>
                  <a:schemeClr val="accent1"/>
                </a:solidFill>
              </a:rPr>
              <a:t>nd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36807" y="4859659"/>
            <a:ext cx="25489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3</a:t>
            </a:r>
            <a:r>
              <a:rPr lang="en-US" sz="1800" b="1" baseline="30000" dirty="0">
                <a:solidFill>
                  <a:schemeClr val="accent2"/>
                </a:solidFill>
              </a:rPr>
              <a:t>rd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72911" y="4859659"/>
            <a:ext cx="1684050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3"/>
                </a:solidFill>
              </a:rPr>
              <a:t>4</a:t>
            </a:r>
            <a:r>
              <a:rPr lang="en-US" sz="1800" b="1" baseline="30000" dirty="0">
                <a:solidFill>
                  <a:schemeClr val="accent3"/>
                </a:solidFill>
              </a:rPr>
              <a:t>th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32814" y="4859659"/>
            <a:ext cx="111980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6"/>
                </a:solidFill>
              </a:rPr>
              <a:t>Others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0483" y="4863243"/>
            <a:ext cx="254895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r>
              <a:rPr lang="en-US" sz="1800" b="1" baseline="30000" dirty="0">
                <a:solidFill>
                  <a:schemeClr val="tx2"/>
                </a:solidFill>
              </a:rPr>
              <a:t>st</a:t>
            </a:r>
            <a:r>
              <a:rPr lang="en-US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41028" y="2504567"/>
            <a:ext cx="10923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4178" y="4859659"/>
            <a:ext cx="2323385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Largest operators</a:t>
            </a:r>
          </a:p>
        </p:txBody>
      </p:sp>
    </p:spTree>
    <p:extLst>
      <p:ext uri="{BB962C8B-B14F-4D97-AF65-F5344CB8AC3E}">
        <p14:creationId xmlns:p14="http://schemas.microsoft.com/office/powerpoint/2010/main" val="101654454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51053</TotalTime>
  <Words>975</Words>
  <Application>Microsoft Office PowerPoint</Application>
  <PresentationFormat>Custom</PresentationFormat>
  <Paragraphs>316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Lucy Percival</cp:lastModifiedBy>
  <cp:revision>224</cp:revision>
  <cp:lastPrinted>2017-11-29T01:19:56Z</cp:lastPrinted>
  <dcterms:created xsi:type="dcterms:W3CDTF">2017-07-20T02:28:34Z</dcterms:created>
  <dcterms:modified xsi:type="dcterms:W3CDTF">2017-12-04T04:56:07Z</dcterms:modified>
</cp:coreProperties>
</file>