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642" r:id="rId2"/>
  </p:sldIdLst>
  <p:sldSz cx="7977188" cy="792003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5" userDrawn="1">
          <p15:clr>
            <a:srgbClr val="A4A3A4"/>
          </p15:clr>
        </p15:guide>
        <p15:guide id="2" orient="horz" pos="102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6914" autoAdjust="0"/>
  </p:normalViewPr>
  <p:slideViewPr>
    <p:cSldViewPr>
      <p:cViewPr varScale="1">
        <p:scale>
          <a:sx n="87" d="100"/>
          <a:sy n="87" d="100"/>
        </p:scale>
        <p:origin x="2526" y="90"/>
      </p:cViewPr>
      <p:guideLst>
        <p:guide orient="horz" pos="4375"/>
        <p:guide orient="horz" pos="102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36.616709371502623</c:v>
                </c:pt>
                <c:pt idx="2">
                  <c:v>43.040289965104904</c:v>
                </c:pt>
                <c:pt idx="5">
                  <c:v>30.059031154991956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9">
                  <c:v>36.918937632175087</c:v>
                </c:pt>
                <c:pt idx="21">
                  <c:v>34.810088604039528</c:v>
                </c:pt>
                <c:pt idx="27">
                  <c:v>34.80923417196572</c:v>
                </c:pt>
                <c:pt idx="28">
                  <c:v>29.7602089012927</c:v>
                </c:pt>
                <c:pt idx="30">
                  <c:v>26.337345478204295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5799696"/>
        <c:axId val="-1349135520"/>
      </c:scatterChart>
      <c:valAx>
        <c:axId val="-1395799696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9135520"/>
        <c:crosses val="autoZero"/>
        <c:crossBetween val="midCat"/>
        <c:majorUnit val="10"/>
      </c:valAx>
      <c:valAx>
        <c:axId val="-1349135520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957996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14E-4F1B-B91D-61F9E70DD650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1">
                  <c:v>31.058969488130998</c:v>
                </c:pt>
                <c:pt idx="2">
                  <c:v>29.264720912236648</c:v>
                </c:pt>
                <c:pt idx="3">
                  <c:v>42.540882899185675</c:v>
                </c:pt>
                <c:pt idx="4">
                  <c:v>31.439330089681363</c:v>
                </c:pt>
                <c:pt idx="5">
                  <c:v>35.588874003658091</c:v>
                </c:pt>
                <c:pt idx="6">
                  <c:v>21.041109875843318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0">
                  <c:v>11.340185583024104</c:v>
                </c:pt>
                <c:pt idx="11">
                  <c:v>29.604740995885344</c:v>
                </c:pt>
                <c:pt idx="12">
                  <c:v>27.239443219181958</c:v>
                </c:pt>
                <c:pt idx="13">
                  <c:v>27.832873004986375</c:v>
                </c:pt>
                <c:pt idx="14">
                  <c:v>20.91016012469888</c:v>
                </c:pt>
                <c:pt idx="15">
                  <c:v>45.407341545451956</c:v>
                </c:pt>
                <c:pt idx="16">
                  <c:v>12.790674491091188</c:v>
                </c:pt>
                <c:pt idx="17">
                  <c:v>20.835452222161042</c:v>
                </c:pt>
                <c:pt idx="18">
                  <c:v>32.089361219563564</c:v>
                </c:pt>
                <c:pt idx="19">
                  <c:v>33.633808222889527</c:v>
                </c:pt>
                <c:pt idx="20">
                  <c:v>30.438736076380994</c:v>
                </c:pt>
                <c:pt idx="21">
                  <c:v>33.006409110640142</c:v>
                </c:pt>
                <c:pt idx="22">
                  <c:v>31.681155339411976</c:v>
                </c:pt>
                <c:pt idx="23">
                  <c:v>21.924454699149138</c:v>
                </c:pt>
                <c:pt idx="24">
                  <c:v>28.241106994623806</c:v>
                </c:pt>
                <c:pt idx="25">
                  <c:v>26.265901721127467</c:v>
                </c:pt>
                <c:pt idx="26">
                  <c:v>27.117406845038811</c:v>
                </c:pt>
                <c:pt idx="27">
                  <c:v>33.284621562199668</c:v>
                </c:pt>
                <c:pt idx="28">
                  <c:v>32.748833550639525</c:v>
                </c:pt>
                <c:pt idx="29">
                  <c:v>25.741658956292063</c:v>
                </c:pt>
                <c:pt idx="30">
                  <c:v>46.924474083712859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4E-4F1B-B91D-61F9E70D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745376"/>
        <c:axId val="-1241760160"/>
      </c:scatterChart>
      <c:valAx>
        <c:axId val="-1241745376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60160"/>
        <c:crosses val="autoZero"/>
        <c:crossBetween val="midCat"/>
        <c:majorUnit val="10"/>
      </c:valAx>
      <c:valAx>
        <c:axId val="-124176016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4537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BEA80EFB-2F12-416D-AAC6-4ED7EA34407A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93CFD35-3CB3-4B57-96FE-4726B78A6D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0107517552130392"/>
                  <c:y val="-4.6080270916400833E-3"/>
                </c:manualLayout>
              </c:layout>
              <c:tx>
                <c:rich>
                  <a:bodyPr/>
                  <a:lstStyle/>
                  <a:p>
                    <a:fld id="{AD0C4A78-43E9-4EEA-B07C-4589D1A5A49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layout>
                <c:manualLayout>
                  <c:x val="-1.623221805246754E-3"/>
                  <c:y val="5.2257568089142357E-2"/>
                </c:manualLayout>
              </c:layout>
              <c:tx>
                <c:rich>
                  <a:bodyPr/>
                  <a:lstStyle/>
                  <a:p>
                    <a:fld id="{B53296E6-4BDF-464D-BCD3-145A70760A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4E-3"/>
                  <c:y val="-7.7858880778588796E-2"/>
                </c:manualLayout>
              </c:layout>
              <c:tx>
                <c:rich>
                  <a:bodyPr/>
                  <a:lstStyle/>
                  <a:p>
                    <a:fld id="{D5829BD5-DD93-45F3-B843-784320BCBE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-0.11375014378933314"/>
                  <c:y val="-1.0829043686503968E-2"/>
                </c:manualLayout>
              </c:layout>
              <c:tx>
                <c:rich>
                  <a:bodyPr/>
                  <a:lstStyle/>
                  <a:p>
                    <a:fld id="{FF5B23C8-E1BB-4743-9322-3EAD3AAF2E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0854916071272322"/>
                  <c:y val="6.3411421364704207E-2"/>
                </c:manualLayout>
              </c:layout>
              <c:tx>
                <c:rich>
                  <a:bodyPr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C9E839D0-0468-4590-B938-0FBFBB25B12D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45499860880701"/>
                      <c:h val="7.597921218630029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499"/>
                      <c:h val="5.206812652068130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38E2CD6A-E933-486D-9552-EFC14FA5AD3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3">
                  <c:v>22.536216010286203</c:v>
                </c:pt>
                <c:pt idx="13">
                  <c:v>33.056425751200251</c:v>
                </c:pt>
                <c:pt idx="15">
                  <c:v>22.618712365957151</c:v>
                </c:pt>
                <c:pt idx="16">
                  <c:v>54.184449953146498</c:v>
                </c:pt>
                <c:pt idx="18">
                  <c:v>43.194010184630173</c:v>
                </c:pt>
                <c:pt idx="20">
                  <c:v>33.291970745702393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64981296"/>
        <c:axId val="-1258863936"/>
      </c:scatterChart>
      <c:valAx>
        <c:axId val="-1664981296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58863936"/>
        <c:crosses val="autoZero"/>
        <c:crossBetween val="midCat"/>
        <c:majorUnit val="10"/>
      </c:valAx>
      <c:valAx>
        <c:axId val="-1258863936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649812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38.941279994971673</c:v>
                </c:pt>
                <c:pt idx="6">
                  <c:v>40.783716061835378</c:v>
                </c:pt>
                <c:pt idx="11">
                  <c:v>43.693809328453689</c:v>
                </c:pt>
                <c:pt idx="17">
                  <c:v>41.984284053107721</c:v>
                </c:pt>
                <c:pt idx="22">
                  <c:v>41.9813846605403</c:v>
                </c:pt>
                <c:pt idx="24">
                  <c:v>46.570726204072535</c:v>
                </c:pt>
                <c:pt idx="25">
                  <c:v>42.059532718051052</c:v>
                </c:pt>
                <c:pt idx="29">
                  <c:v>40.314504203142668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19738752"/>
        <c:axId val="-1619736704"/>
      </c:scatterChart>
      <c:valAx>
        <c:axId val="-1619738752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6704"/>
        <c:crosses val="autoZero"/>
        <c:crossBetween val="midCat"/>
      </c:valAx>
      <c:valAx>
        <c:axId val="-1619736704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8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67.357054289620351</c:v>
                </c:pt>
                <c:pt idx="12">
                  <c:v>39.613759563106406</c:v>
                </c:pt>
                <c:pt idx="14">
                  <c:v>56.690307496103166</c:v>
                </c:pt>
                <c:pt idx="23">
                  <c:v>50.852353038995588</c:v>
                </c:pt>
                <c:pt idx="26">
                  <c:v>49.437005460564166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5408800"/>
        <c:axId val="-1625407168"/>
      </c:scatterChart>
      <c:valAx>
        <c:axId val="-1625408800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7168"/>
        <c:crosses val="autoZero"/>
        <c:crossBetween val="midCat"/>
        <c:majorUnit val="10"/>
      </c:valAx>
      <c:valAx>
        <c:axId val="-1625407168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88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1">
                  <c:v>36.616709371502623</c:v>
                </c:pt>
                <c:pt idx="2">
                  <c:v>43.040289965104904</c:v>
                </c:pt>
                <c:pt idx="3">
                  <c:v>22.536216010286203</c:v>
                </c:pt>
                <c:pt idx="4">
                  <c:v>38.941279994971673</c:v>
                </c:pt>
                <c:pt idx="5">
                  <c:v>30.059031154991956</c:v>
                </c:pt>
                <c:pt idx="6">
                  <c:v>40.783716061835378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0">
                  <c:v>67.357054289620351</c:v>
                </c:pt>
                <c:pt idx="11">
                  <c:v>43.693809328453689</c:v>
                </c:pt>
                <c:pt idx="12">
                  <c:v>39.613759563106406</c:v>
                </c:pt>
                <c:pt idx="13">
                  <c:v>33.056425751200251</c:v>
                </c:pt>
                <c:pt idx="14">
                  <c:v>56.690307496103166</c:v>
                </c:pt>
                <c:pt idx="15">
                  <c:v>22.618712365957151</c:v>
                </c:pt>
                <c:pt idx="16">
                  <c:v>54.184449953146498</c:v>
                </c:pt>
                <c:pt idx="17">
                  <c:v>41.984284053107721</c:v>
                </c:pt>
                <c:pt idx="18">
                  <c:v>43.194010184630173</c:v>
                </c:pt>
                <c:pt idx="19">
                  <c:v>36.918937632175087</c:v>
                </c:pt>
                <c:pt idx="20">
                  <c:v>33.291970745702393</c:v>
                </c:pt>
                <c:pt idx="21">
                  <c:v>34.810088604039528</c:v>
                </c:pt>
                <c:pt idx="22">
                  <c:v>41.9813846605403</c:v>
                </c:pt>
                <c:pt idx="23">
                  <c:v>50.852353038995588</c:v>
                </c:pt>
                <c:pt idx="24">
                  <c:v>46.570726204072535</c:v>
                </c:pt>
                <c:pt idx="25">
                  <c:v>42.059532718051052</c:v>
                </c:pt>
                <c:pt idx="26">
                  <c:v>49.437005460564166</c:v>
                </c:pt>
                <c:pt idx="27">
                  <c:v>34.80923417196572</c:v>
                </c:pt>
                <c:pt idx="28">
                  <c:v>29.7602089012927</c:v>
                </c:pt>
                <c:pt idx="29">
                  <c:v>40.314504203142668</c:v>
                </c:pt>
                <c:pt idx="30">
                  <c:v>26.337345478204295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0033024"/>
        <c:axId val="-1626178224"/>
      </c:scatterChart>
      <c:valAx>
        <c:axId val="-1620033024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6178224"/>
        <c:crosses val="autoZero"/>
        <c:crossBetween val="midCat"/>
        <c:majorUnit val="10"/>
      </c:valAx>
      <c:valAx>
        <c:axId val="-162617822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620033024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31.058969488130998</c:v>
                </c:pt>
                <c:pt idx="2">
                  <c:v>29.264720912236648</c:v>
                </c:pt>
                <c:pt idx="5">
                  <c:v>35.588874003658091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9">
                  <c:v>33.633808222889527</c:v>
                </c:pt>
                <c:pt idx="21">
                  <c:v>33.006409110640142</c:v>
                </c:pt>
                <c:pt idx="27">
                  <c:v>33.284621562199668</c:v>
                </c:pt>
                <c:pt idx="28">
                  <c:v>32.748833550639525</c:v>
                </c:pt>
                <c:pt idx="30">
                  <c:v>46.924474083712859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F7-4C5A-8130-14C799DFF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7664880"/>
        <c:axId val="-1347517872"/>
      </c:scatterChart>
      <c:valAx>
        <c:axId val="-1347664880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517872"/>
        <c:crosses val="autoZero"/>
        <c:crossBetween val="midCat"/>
        <c:majorUnit val="10"/>
      </c:valAx>
      <c:valAx>
        <c:axId val="-134751787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66488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DDF-4E8C-A949-C93A79508DCE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18E5C136-F565-4184-B502-6B74BC9DE46F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DF-4E8C-A949-C93A79508DCE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DDF-4E8C-A949-C93A79508D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DDF-4E8C-A949-C93A79508D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EE9750C-E488-454A-8F4D-2563AED2FBC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DDF-4E8C-A949-C93A79508D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DF-4E8C-A949-C93A79508DCE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DDF-4E8C-A949-C93A79508D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DF-4E8C-A949-C93A79508DCE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DDF-4E8C-A949-C93A79508D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DDF-4E8C-A949-C93A79508DCE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DDF-4E8C-A949-C93A79508D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DF-4E8C-A949-C93A79508D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DF-4E8C-A949-C93A79508DC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DF-4E8C-A949-C93A79508DCE}"/>
                </c:ext>
              </c:extLst>
            </c:dLbl>
            <c:dLbl>
              <c:idx val="13"/>
              <c:layout>
                <c:manualLayout>
                  <c:x val="-5.0615074234622956E-2"/>
                  <c:y val="4.7648255132145809E-2"/>
                </c:manualLayout>
              </c:layout>
              <c:tx>
                <c:rich>
                  <a:bodyPr/>
                  <a:lstStyle/>
                  <a:p>
                    <a:fld id="{27369372-9521-446B-8D92-C42F065A018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DDF-4E8C-A949-C93A79508DC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DF-4E8C-A949-C93A79508DC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730A1F9-8485-44C3-9EDF-092FFA11513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DDF-4E8C-A949-C93A79508DC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3305F33-829B-4CE4-A45B-EAD4612AF8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DDF-4E8C-A949-C93A79508DC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DF-4E8C-A949-C93A79508DCE}"/>
                </c:ext>
              </c:extLst>
            </c:dLbl>
            <c:dLbl>
              <c:idx val="18"/>
              <c:layout>
                <c:manualLayout>
                  <c:x val="-0.12174163539351084"/>
                  <c:y val="-2.9394882050142637E-2"/>
                </c:manualLayout>
              </c:layout>
              <c:tx>
                <c:rich>
                  <a:bodyPr/>
                  <a:lstStyle/>
                  <a:p>
                    <a:fld id="{553D3899-F251-4001-8D96-5B66F3A1DE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DDF-4E8C-A949-C93A79508DCE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DDF-4E8C-A949-C93A79508DCE}"/>
                </c:ext>
              </c:extLst>
            </c:dLbl>
            <c:dLbl>
              <c:idx val="20"/>
              <c:layout>
                <c:manualLayout>
                  <c:x val="1.57656401009524E-2"/>
                  <c:y val="0.10087909470964125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01B0D66E-1D3C-49A1-A8FD-A34ECBEB1A6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99"/>
                      <c:h val="5.0364963503649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DDF-4E8C-A949-C93A79508DCE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DDF-4E8C-A949-C93A79508DCE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DDF-4E8C-A949-C93A79508DCE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DDF-4E8C-A949-C93A79508DCE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DDF-4E8C-A949-C93A79508DCE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DDF-4E8C-A949-C93A79508DCE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DDF-4E8C-A949-C93A79508DCE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DDF-4E8C-A949-C93A79508DCE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DDF-4E8C-A949-C93A79508DCE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DDF-4E8C-A949-C93A79508DCE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499"/>
                      <c:h val="5.206812652068130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DDF-4E8C-A949-C93A79508DCE}"/>
                </c:ext>
              </c:extLst>
            </c:dLbl>
            <c:dLbl>
              <c:idx val="31"/>
              <c:layout>
                <c:manualLayout>
                  <c:x val="-0.13252417627146645"/>
                  <c:y val="3.6593864854018485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00A2AB96-D851-498C-9781-47741D7EA2F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841990024707"/>
                      <c:h val="0.1637937862871199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DDF-4E8C-A949-C93A79508D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3">
                  <c:v>42.540882899185675</c:v>
                </c:pt>
                <c:pt idx="13">
                  <c:v>27.832873004986375</c:v>
                </c:pt>
                <c:pt idx="15">
                  <c:v>45.407341545451956</c:v>
                </c:pt>
                <c:pt idx="16">
                  <c:v>12.790674491091188</c:v>
                </c:pt>
                <c:pt idx="18">
                  <c:v>32.089361219563564</c:v>
                </c:pt>
                <c:pt idx="20">
                  <c:v>30.438736076380994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0DDF-4E8C-A949-C93A79508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00000"/>
        <c:axId val="-1241598224"/>
      </c:scatterChart>
      <c:valAx>
        <c:axId val="-1241600000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598224"/>
        <c:crosses val="autoZero"/>
        <c:crossBetween val="midCat"/>
        <c:majorUnit val="10"/>
      </c:valAx>
      <c:valAx>
        <c:axId val="-1241598224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000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31.439330089681363</c:v>
                </c:pt>
                <c:pt idx="6">
                  <c:v>21.041109875843318</c:v>
                </c:pt>
                <c:pt idx="11">
                  <c:v>29.604740995885344</c:v>
                </c:pt>
                <c:pt idx="17">
                  <c:v>20.835452222161042</c:v>
                </c:pt>
                <c:pt idx="22">
                  <c:v>31.681155339411976</c:v>
                </c:pt>
                <c:pt idx="24">
                  <c:v>28.241106994623806</c:v>
                </c:pt>
                <c:pt idx="25">
                  <c:v>26.265901721127467</c:v>
                </c:pt>
                <c:pt idx="29">
                  <c:v>25.741658956292063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60-4506-8C65-45B6BDBCA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48608"/>
        <c:axId val="-1241647248"/>
      </c:scatterChart>
      <c:valAx>
        <c:axId val="-1241648608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7248"/>
        <c:crosses val="autoZero"/>
        <c:crossBetween val="midCat"/>
      </c:valAx>
      <c:valAx>
        <c:axId val="-1241647248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8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11.340185583024104</c:v>
                </c:pt>
                <c:pt idx="12">
                  <c:v>27.239443219181958</c:v>
                </c:pt>
                <c:pt idx="14">
                  <c:v>20.91016012469888</c:v>
                </c:pt>
                <c:pt idx="23">
                  <c:v>21.924454699149138</c:v>
                </c:pt>
                <c:pt idx="26">
                  <c:v>27.117406845038811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1E-4B74-A270-5279B349F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83808"/>
        <c:axId val="-1241691040"/>
      </c:scatterChart>
      <c:valAx>
        <c:axId val="-1241683808"/>
        <c:scaling>
          <c:orientation val="minMax"/>
          <c:max val="9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91040"/>
        <c:crosses val="autoZero"/>
        <c:crossBetween val="midCat"/>
        <c:majorUnit val="10"/>
      </c:valAx>
      <c:valAx>
        <c:axId val="-124169104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838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7425" y="1077913"/>
            <a:ext cx="54260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7425" y="1077913"/>
            <a:ext cx="54260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Small business is bad</a:t>
            </a:r>
            <a:r>
              <a:rPr lang="en-AU" baseline="0" dirty="0"/>
              <a:t> for business</a:t>
            </a:r>
          </a:p>
          <a:p>
            <a:r>
              <a:rPr lang="en-AU" baseline="0" dirty="0"/>
              <a:t>Employment in small business (1-19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114705"/>
            <a:ext cx="8172000" cy="8138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10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21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5" indent="-130688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82" indent="-16335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99" indent="-10501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28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81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2036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90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144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54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109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6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218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72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326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38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43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58445991"/>
              </p:ext>
            </p:extLst>
          </p:nvPr>
        </p:nvGraphicFramePr>
        <p:xfrm>
          <a:off x="-46842" y="215603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Labelled countries"/>
          <p:cNvGraphicFramePr/>
          <p:nvPr>
            <p:extLst>
              <p:ext uri="{D42A27DB-BD31-4B8C-83A1-F6EECF244321}">
                <p14:modId xmlns:p14="http://schemas.microsoft.com/office/powerpoint/2010/main" val="2649193715"/>
              </p:ext>
            </p:extLst>
          </p:nvPr>
        </p:nvGraphicFramePr>
        <p:xfrm>
          <a:off x="-49829" y="215603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53167767"/>
              </p:ext>
            </p:extLst>
          </p:nvPr>
        </p:nvGraphicFramePr>
        <p:xfrm>
          <a:off x="-43856" y="215604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19751547"/>
              </p:ext>
            </p:extLst>
          </p:nvPr>
        </p:nvGraphicFramePr>
        <p:xfrm>
          <a:off x="-43853" y="215605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96594137"/>
              </p:ext>
            </p:extLst>
          </p:nvPr>
        </p:nvGraphicFramePr>
        <p:xfrm>
          <a:off x="-43854" y="215605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5339" y="1295726"/>
            <a:ext cx="62787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588" y="1998217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8514" y="1371049"/>
            <a:ext cx="2130042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42684942"/>
              </p:ext>
            </p:extLst>
          </p:nvPr>
        </p:nvGraphicFramePr>
        <p:xfrm>
          <a:off x="-46842" y="4248050"/>
          <a:ext cx="81369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Labelled countries"/>
          <p:cNvGraphicFramePr/>
          <p:nvPr>
            <p:extLst>
              <p:ext uri="{D42A27DB-BD31-4B8C-83A1-F6EECF244321}">
                <p14:modId xmlns:p14="http://schemas.microsoft.com/office/powerpoint/2010/main" val="2524077349"/>
              </p:ext>
            </p:extLst>
          </p:nvPr>
        </p:nvGraphicFramePr>
        <p:xfrm>
          <a:off x="-49829" y="4248050"/>
          <a:ext cx="81369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504432719"/>
              </p:ext>
            </p:extLst>
          </p:nvPr>
        </p:nvGraphicFramePr>
        <p:xfrm>
          <a:off x="-43856" y="4248051"/>
          <a:ext cx="81369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734558806"/>
              </p:ext>
            </p:extLst>
          </p:nvPr>
        </p:nvGraphicFramePr>
        <p:xfrm>
          <a:off x="-43853" y="4248051"/>
          <a:ext cx="81369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576036770"/>
              </p:ext>
            </p:extLst>
          </p:nvPr>
        </p:nvGraphicFramePr>
        <p:xfrm>
          <a:off x="-43854" y="4248051"/>
          <a:ext cx="81369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88394" y="6117612"/>
            <a:ext cx="627876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2840" y="4907444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2730" y="4907444"/>
            <a:ext cx="2130044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171" y="7686000"/>
            <a:ext cx="780501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38" dirty="0"/>
              <a:t>GDP </a:t>
            </a:r>
            <a:r>
              <a:rPr lang="en-AU" sz="1738"/>
              <a:t>per capita</a:t>
            </a:r>
            <a:endParaRPr lang="en-AU" sz="1738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-25106"/>
            <a:ext cx="3124498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dirty="0">
                <a:solidFill>
                  <a:schemeClr val="accent6"/>
                </a:solidFill>
              </a:rPr>
              <a:t>Small firms (1-19 employees)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4007342"/>
            <a:ext cx="3124498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dirty="0">
                <a:solidFill>
                  <a:schemeClr val="accent6"/>
                </a:solidFill>
              </a:rPr>
              <a:t>Large firms (250+ employees)</a:t>
            </a:r>
          </a:p>
        </p:txBody>
      </p:sp>
    </p:spTree>
    <p:extLst>
      <p:ext uri="{BB962C8B-B14F-4D97-AF65-F5344CB8AC3E}">
        <p14:creationId xmlns:p14="http://schemas.microsoft.com/office/powerpoint/2010/main" val="1739017617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25741</TotalTime>
  <Words>98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160</cp:revision>
  <cp:lastPrinted>2017-11-07T14:37:21Z</cp:lastPrinted>
  <dcterms:created xsi:type="dcterms:W3CDTF">2017-07-20T02:28:34Z</dcterms:created>
  <dcterms:modified xsi:type="dcterms:W3CDTF">2017-11-15T00:54:25Z</dcterms:modified>
</cp:coreProperties>
</file>