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notesSlides/notesSlide3.xml" ContentType="application/vnd.openxmlformats-officedocument.presentationml.notesSl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notesSlides/notesSlide4.xml" ContentType="application/vnd.openxmlformats-officedocument.presentationml.notesSl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notesSlides/notesSlide5.xml" ContentType="application/vnd.openxmlformats-officedocument.presentationml.notesSl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notesSlides/notesSlide6.xml" ContentType="application/vnd.openxmlformats-officedocument.presentationml.notesSl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10"/>
  </p:notesMasterIdLst>
  <p:sldIdLst>
    <p:sldId id="642" r:id="rId2"/>
    <p:sldId id="643" r:id="rId3"/>
    <p:sldId id="644" r:id="rId4"/>
    <p:sldId id="645" r:id="rId5"/>
    <p:sldId id="646" r:id="rId6"/>
    <p:sldId id="647" r:id="rId7"/>
    <p:sldId id="648" r:id="rId8"/>
    <p:sldId id="649" r:id="rId9"/>
  </p:sldIdLst>
  <p:sldSz cx="7977188" cy="3959225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 userDrawn="1">
          <p15:clr>
            <a:srgbClr val="A4A3A4"/>
          </p15:clr>
        </p15:guide>
        <p15:guide id="2" orient="horz" pos="51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595C"/>
    <a:srgbClr val="F8A866"/>
    <a:srgbClr val="FFD283"/>
    <a:srgbClr val="FFCF7A"/>
    <a:srgbClr val="F7A25B"/>
    <a:srgbClr val="B34E51"/>
    <a:srgbClr val="814142"/>
    <a:srgbClr val="FEF0DE"/>
    <a:srgbClr val="FFE07F"/>
    <a:srgbClr val="FFC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86914" autoAdjust="0"/>
  </p:normalViewPr>
  <p:slideViewPr>
    <p:cSldViewPr>
      <p:cViewPr varScale="1">
        <p:scale>
          <a:sx n="162" d="100"/>
          <a:sy n="162" d="100"/>
        </p:scale>
        <p:origin x="642" y="-294"/>
      </p:cViewPr>
      <p:guideLst>
        <p:guide orient="horz" pos="2187"/>
        <p:guide orient="horz" pos="51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/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1">
                  <c:v>44.274301999000002</c:v>
                </c:pt>
                <c:pt idx="2">
                  <c:v>40.580745516</c:v>
                </c:pt>
                <c:pt idx="5">
                  <c:v>53.028480965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9">
                  <c:v>44.767272224999999</c:v>
                </c:pt>
                <c:pt idx="21">
                  <c:v>74.487216220999997</c:v>
                </c:pt>
                <c:pt idx="27">
                  <c:v>50.812118264999995</c:v>
                </c:pt>
                <c:pt idx="28">
                  <c:v>82.016021318</c:v>
                </c:pt>
                <c:pt idx="30">
                  <c:v>43.942416322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1">
                  <c:v>36.616709371502623</c:v>
                </c:pt>
                <c:pt idx="2">
                  <c:v>43.040289965104904</c:v>
                </c:pt>
                <c:pt idx="5">
                  <c:v>30.059031154991956</c:v>
                </c:pt>
                <c:pt idx="7">
                  <c:v>34.838852397644899</c:v>
                </c:pt>
                <c:pt idx="8">
                  <c:v>38.64268578929331</c:v>
                </c:pt>
                <c:pt idx="9">
                  <c:v>31.01184596638716</c:v>
                </c:pt>
                <c:pt idx="19">
                  <c:v>36.918937632175087</c:v>
                </c:pt>
                <c:pt idx="21">
                  <c:v>34.810088604039528</c:v>
                </c:pt>
                <c:pt idx="27">
                  <c:v>34.80923417196572</c:v>
                </c:pt>
                <c:pt idx="28">
                  <c:v>29.7602089012927</c:v>
                </c:pt>
                <c:pt idx="30">
                  <c:v>26.337345478204295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4E26-4EC0-B722-57421015A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95799696"/>
        <c:axId val="-1349135520"/>
      </c:scatterChart>
      <c:valAx>
        <c:axId val="-13957996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349135520"/>
        <c:crosses val="autoZero"/>
        <c:crossBetween val="midCat"/>
        <c:majorUnit val="10"/>
      </c:valAx>
      <c:valAx>
        <c:axId val="-1349135520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3957996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3175">
                <a:noFill/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F68B33"/>
                </a:solidFill>
                <a:ln w="3175">
                  <a:solidFill>
                    <a:srgbClr val="F68B33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B6D8-4106-ADD4-691708B1E7AF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1">
                  <c:v>44.274301999000002</c:v>
                </c:pt>
                <c:pt idx="2">
                  <c:v>40.580745516</c:v>
                </c:pt>
                <c:pt idx="3">
                  <c:v>43.315700442000001</c:v>
                </c:pt>
                <c:pt idx="4">
                  <c:v>17.720854439</c:v>
                </c:pt>
                <c:pt idx="5">
                  <c:v>53.028480965</c:v>
                </c:pt>
                <c:pt idx="6">
                  <c:v>17.183398296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0">
                  <c:v>18.007655107999998</c:v>
                </c:pt>
                <c:pt idx="11">
                  <c:v>12.370316251</c:v>
                </c:pt>
                <c:pt idx="12">
                  <c:v>62.602740042999997</c:v>
                </c:pt>
                <c:pt idx="13">
                  <c:v>35.703796126</c:v>
                </c:pt>
                <c:pt idx="14">
                  <c:v>30.171733047</c:v>
                </c:pt>
                <c:pt idx="15">
                  <c:v>34.517575842999996</c:v>
                </c:pt>
                <c:pt idx="16">
                  <c:v>27.105048066999998</c:v>
                </c:pt>
                <c:pt idx="17">
                  <c:v>13.668069379</c:v>
                </c:pt>
                <c:pt idx="18">
                  <c:v>9.4877055400000003</c:v>
                </c:pt>
                <c:pt idx="19">
                  <c:v>44.767272224999999</c:v>
                </c:pt>
                <c:pt idx="20">
                  <c:v>37.976298411000002</c:v>
                </c:pt>
                <c:pt idx="21">
                  <c:v>74.487216220999997</c:v>
                </c:pt>
                <c:pt idx="22">
                  <c:v>12.412866521</c:v>
                </c:pt>
                <c:pt idx="23">
                  <c:v>19.252590345000002</c:v>
                </c:pt>
                <c:pt idx="24">
                  <c:v>16.094074792000001</c:v>
                </c:pt>
                <c:pt idx="25">
                  <c:v>20.875498005000001</c:v>
                </c:pt>
                <c:pt idx="26">
                  <c:v>25.810451402999998</c:v>
                </c:pt>
                <c:pt idx="27">
                  <c:v>50.812118264999995</c:v>
                </c:pt>
                <c:pt idx="28">
                  <c:v>82.016021318</c:v>
                </c:pt>
                <c:pt idx="29">
                  <c:v>11.102771413000001</c:v>
                </c:pt>
                <c:pt idx="30">
                  <c:v>43.942416322</c:v>
                </c:pt>
                <c:pt idx="31">
                  <c:v>56.420415165999998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0">
                  <c:v>32.06713780918728</c:v>
                </c:pt>
                <c:pt idx="1">
                  <c:v>31.058969488130998</c:v>
                </c:pt>
                <c:pt idx="2">
                  <c:v>29.264720912236648</c:v>
                </c:pt>
                <c:pt idx="3">
                  <c:v>42.540882899185675</c:v>
                </c:pt>
                <c:pt idx="4">
                  <c:v>31.439330089681363</c:v>
                </c:pt>
                <c:pt idx="5">
                  <c:v>35.588874003658091</c:v>
                </c:pt>
                <c:pt idx="6">
                  <c:v>21.041109875843318</c:v>
                </c:pt>
                <c:pt idx="7">
                  <c:v>34.837286866555488</c:v>
                </c:pt>
                <c:pt idx="8">
                  <c:v>36.682401019068742</c:v>
                </c:pt>
                <c:pt idx="9">
                  <c:v>36.922211727723017</c:v>
                </c:pt>
                <c:pt idx="10">
                  <c:v>11.340185583024104</c:v>
                </c:pt>
                <c:pt idx="11">
                  <c:v>29.604740995885344</c:v>
                </c:pt>
                <c:pt idx="12">
                  <c:v>27.239443219181958</c:v>
                </c:pt>
                <c:pt idx="13">
                  <c:v>27.832873004986375</c:v>
                </c:pt>
                <c:pt idx="14">
                  <c:v>20.91016012469888</c:v>
                </c:pt>
                <c:pt idx="15">
                  <c:v>45.407341545451956</c:v>
                </c:pt>
                <c:pt idx="16">
                  <c:v>12.790674491091188</c:v>
                </c:pt>
                <c:pt idx="17">
                  <c:v>20.835452222161042</c:v>
                </c:pt>
                <c:pt idx="18">
                  <c:v>32.089361219563564</c:v>
                </c:pt>
                <c:pt idx="19">
                  <c:v>33.633808222889527</c:v>
                </c:pt>
                <c:pt idx="20">
                  <c:v>30.438736076380994</c:v>
                </c:pt>
                <c:pt idx="21">
                  <c:v>33.006409110640142</c:v>
                </c:pt>
                <c:pt idx="22">
                  <c:v>31.681155339411976</c:v>
                </c:pt>
                <c:pt idx="23">
                  <c:v>21.924454699149138</c:v>
                </c:pt>
                <c:pt idx="24">
                  <c:v>28.241106994623806</c:v>
                </c:pt>
                <c:pt idx="25">
                  <c:v>26.265901721127467</c:v>
                </c:pt>
                <c:pt idx="26">
                  <c:v>27.117406845038811</c:v>
                </c:pt>
                <c:pt idx="27">
                  <c:v>33.284621562199668</c:v>
                </c:pt>
                <c:pt idx="28">
                  <c:v>32.748833550639525</c:v>
                </c:pt>
                <c:pt idx="29">
                  <c:v>25.741658956292063</c:v>
                </c:pt>
                <c:pt idx="30">
                  <c:v>46.924474083712859</c:v>
                </c:pt>
                <c:pt idx="31">
                  <c:v>58.665494462879472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1745376"/>
        <c:axId val="-1241760160"/>
      </c:scatterChart>
      <c:valAx>
        <c:axId val="-124174537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241760160"/>
        <c:crosses val="autoZero"/>
        <c:crossBetween val="midCat"/>
        <c:majorUnit val="10"/>
      </c:valAx>
      <c:valAx>
        <c:axId val="-1241760160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24174537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312071932829801E-2"/>
          <c:y val="2.68259803921569E-2"/>
          <c:w val="0.91436678166711605"/>
          <c:h val="0.88225401259270497"/>
        </c:manualLayout>
      </c:layout>
      <c:scatterChart>
        <c:scatterStyle val="lineMarker"/>
        <c:varyColors val="0"/>
        <c:ser>
          <c:idx val="2"/>
          <c:order val="0"/>
          <c:tx>
            <c:v>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EEAA-4F1C-A0FC-6AEACFFB8214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6-EEAA-4F1C-A0FC-6AEACFFB8214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EEAA-4F1C-A0FC-6AEACFFB8214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4-EEAA-4F1C-A0FC-6AEACFFB8214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EEAA-4F1C-A0FC-6AEACFFB8214}"/>
              </c:ext>
            </c:extLst>
          </c:dPt>
          <c:xVal>
            <c:numRef>
              <c:f>Sheet1!$H$2:$H$11</c:f>
              <c:numCache>
                <c:formatCode>General</c:formatCode>
                <c:ptCount val="10"/>
                <c:pt idx="0">
                  <c:v>2004</c:v>
                </c:pt>
                <c:pt idx="1">
                  <c:v>2016</c:v>
                </c:pt>
                <c:pt idx="2">
                  <c:v>2004</c:v>
                </c:pt>
                <c:pt idx="3">
                  <c:v>2016</c:v>
                </c:pt>
                <c:pt idx="4">
                  <c:v>2004</c:v>
                </c:pt>
                <c:pt idx="5">
                  <c:v>2016</c:v>
                </c:pt>
                <c:pt idx="6">
                  <c:v>2004</c:v>
                </c:pt>
                <c:pt idx="7">
                  <c:v>2016</c:v>
                </c:pt>
                <c:pt idx="8">
                  <c:v>2004</c:v>
                </c:pt>
                <c:pt idx="9">
                  <c:v>2016</c:v>
                </c:pt>
              </c:numCache>
            </c:numRef>
          </c:xVal>
          <c:yVal>
            <c:numRef>
              <c:f>Sheet1!$I$2:$I$11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5</c:v>
                </c:pt>
                <c:pt idx="4">
                  <c:v>10</c:v>
                </c:pt>
                <c:pt idx="5">
                  <c:v>10</c:v>
                </c:pt>
                <c:pt idx="6">
                  <c:v>15</c:v>
                </c:pt>
                <c:pt idx="7">
                  <c:v>15</c:v>
                </c:pt>
                <c:pt idx="8">
                  <c:v>20</c:v>
                </c:pt>
                <c:pt idx="9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EAA-4F1C-A0FC-6AEACFFB8214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Firm Entry (%)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68FD-47BC-AE9E-DF1CC9DE98A5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68FD-47BC-AE9E-DF1CC9DE98A5}"/>
              </c:ext>
            </c:extLst>
          </c:dPt>
          <c:xVal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17.43929407068817</c:v>
                </c:pt>
                <c:pt idx="1">
                  <c:v>16.871569364704829</c:v>
                </c:pt>
                <c:pt idx="2">
                  <c:v>16.222987301246771</c:v>
                </c:pt>
                <c:pt idx="3">
                  <c:v>17.041998424569002</c:v>
                </c:pt>
                <c:pt idx="4">
                  <c:v>15.276242414717251</c:v>
                </c:pt>
                <c:pt idx="5">
                  <c:v>14.437908493577289</c:v>
                </c:pt>
                <c:pt idx="6">
                  <c:v>16.714424068169869</c:v>
                </c:pt>
                <c:pt idx="7">
                  <c:v>13.847457228249359</c:v>
                </c:pt>
                <c:pt idx="8">
                  <c:v>13.483370005421101</c:v>
                </c:pt>
                <c:pt idx="9">
                  <c:v>11.172242770679221</c:v>
                </c:pt>
                <c:pt idx="10">
                  <c:v>13.66339594915722</c:v>
                </c:pt>
                <c:pt idx="11">
                  <c:v>13.40625151774006</c:v>
                </c:pt>
                <c:pt idx="12">
                  <c:v>14.634635012150939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AA-4F1C-A0FC-6AEACFFB8214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Firm Exit (%)</c:v>
                </c:pt>
              </c:strCache>
            </c:strRef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68FD-47BC-AE9E-DF1CC9DE98A5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68FD-47BC-AE9E-DF1CC9DE98A5}"/>
              </c:ext>
            </c:extLst>
          </c:dPt>
          <c:xVal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15.195383122994549</c:v>
                </c:pt>
                <c:pt idx="1">
                  <c:v>15.396824649237249</c:v>
                </c:pt>
                <c:pt idx="2">
                  <c:v>14.94305570453739</c:v>
                </c:pt>
                <c:pt idx="3">
                  <c:v>14.604866727395949</c:v>
                </c:pt>
                <c:pt idx="4">
                  <c:v>15.420873213267271</c:v>
                </c:pt>
                <c:pt idx="5">
                  <c:v>15.437913802998279</c:v>
                </c:pt>
                <c:pt idx="6">
                  <c:v>13.105407964920261</c:v>
                </c:pt>
                <c:pt idx="7">
                  <c:v>13.482126467888831</c:v>
                </c:pt>
                <c:pt idx="8">
                  <c:v>13.06750290281615</c:v>
                </c:pt>
                <c:pt idx="9">
                  <c:v>14.049680564895761</c:v>
                </c:pt>
                <c:pt idx="10">
                  <c:v>12.67785307833085</c:v>
                </c:pt>
                <c:pt idx="11">
                  <c:v>12.402852732313031</c:v>
                </c:pt>
                <c:pt idx="12">
                  <c:v>12.26295059246147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AA-4F1C-A0FC-6AEACFFB8214}"/>
            </c:ext>
          </c:extLst>
        </c:ser>
        <c:ser>
          <c:idx val="3"/>
          <c:order val="3"/>
          <c:tx>
            <c:v>Ticks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35"/>
          </c:errBars>
          <c:xVal>
            <c:numRef>
              <c:f>Sheet1!$K$2:$K$5</c:f>
              <c:numCache>
                <c:formatCode>General</c:formatCode>
                <c:ptCount val="4"/>
                <c:pt idx="0">
                  <c:v>2004</c:v>
                </c:pt>
                <c:pt idx="1">
                  <c:v>2008</c:v>
                </c:pt>
                <c:pt idx="2">
                  <c:v>2012</c:v>
                </c:pt>
                <c:pt idx="3">
                  <c:v>2016</c:v>
                </c:pt>
              </c:numCache>
            </c:numRef>
          </c:xVal>
          <c:yVal>
            <c:numRef>
              <c:f>Sheet1!$L$2:$L$5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EAA-4F1C-A0FC-6AEACFFB8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1851680"/>
        <c:axId val="-1241849360"/>
      </c:scatterChart>
      <c:valAx>
        <c:axId val="-1241851680"/>
        <c:scaling>
          <c:orientation val="minMax"/>
          <c:max val="2016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-1241849360"/>
        <c:crosses val="autoZero"/>
        <c:crossBetween val="midCat"/>
        <c:majorUnit val="4"/>
        <c:minorUnit val="2"/>
      </c:valAx>
      <c:valAx>
        <c:axId val="-1241849360"/>
        <c:scaling>
          <c:orientation val="minMax"/>
          <c:max val="20.100000000000001"/>
          <c:min val="-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241851680"/>
        <c:crossesAt val="2003.4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673228346456707E-2"/>
          <c:y val="3.2013852435112303E-2"/>
          <c:w val="0.91736917060401901"/>
          <c:h val="0.87267217411267883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Net new firms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41.938000000000002</c:v>
                </c:pt>
                <c:pt idx="1">
                  <c:v>28.181000000000001</c:v>
                </c:pt>
                <c:pt idx="2">
                  <c:v>24.818999999999999</c:v>
                </c:pt>
                <c:pt idx="3">
                  <c:v>47.863</c:v>
                </c:pt>
                <c:pt idx="4">
                  <c:v>-3</c:v>
                </c:pt>
                <c:pt idx="5">
                  <c:v>-20.718</c:v>
                </c:pt>
                <c:pt idx="6">
                  <c:v>74.007999999999996</c:v>
                </c:pt>
                <c:pt idx="7">
                  <c:v>7.7619999999999987</c:v>
                </c:pt>
                <c:pt idx="8">
                  <c:v>8.8680000000000003</c:v>
                </c:pt>
                <c:pt idx="9">
                  <c:v>-61.613999999999997</c:v>
                </c:pt>
                <c:pt idx="10">
                  <c:v>20.495999999999999</c:v>
                </c:pt>
                <c:pt idx="11">
                  <c:v>21.073</c:v>
                </c:pt>
                <c:pt idx="12">
                  <c:v>50.308999999999997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B9-4126-8F5B-0D5835C5D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1241919104"/>
        <c:axId val="-1241917056"/>
      </c:barChart>
      <c:catAx>
        <c:axId val="-124191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241917056"/>
        <c:crosses val="autoZero"/>
        <c:auto val="1"/>
        <c:lblAlgn val="ctr"/>
        <c:lblOffset val="100"/>
        <c:tickLblSkip val="4"/>
        <c:noMultiLvlLbl val="0"/>
      </c:catAx>
      <c:valAx>
        <c:axId val="-1241917056"/>
        <c:scaling>
          <c:orientation val="minMax"/>
          <c:max val="8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\ ;\−#,##0;0\ 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24191910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276785448414"/>
          <c:y val="0.13137754166085749"/>
          <c:w val="0.55560552625489201"/>
          <c:h val="0.8518045438297274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21.4</c:v>
                </c:pt>
                <c:pt idx="1">
                  <c:v>68.5</c:v>
                </c:pt>
                <c:pt idx="2">
                  <c:v>33.4</c:v>
                </c:pt>
                <c:pt idx="3">
                  <c:v>24</c:v>
                </c:pt>
                <c:pt idx="4">
                  <c:v>73.7</c:v>
                </c:pt>
                <c:pt idx="5">
                  <c:v>18.8</c:v>
                </c:pt>
                <c:pt idx="6">
                  <c:v>31.9</c:v>
                </c:pt>
                <c:pt idx="7">
                  <c:v>32.200000000000003</c:v>
                </c:pt>
                <c:pt idx="8">
                  <c:v>17.600000000000001</c:v>
                </c:pt>
                <c:pt idx="9">
                  <c:v>48.6</c:v>
                </c:pt>
                <c:pt idx="10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17.2</c:v>
                </c:pt>
                <c:pt idx="1">
                  <c:v>17</c:v>
                </c:pt>
                <c:pt idx="2">
                  <c:v>31.6</c:v>
                </c:pt>
                <c:pt idx="3">
                  <c:v>21.7</c:v>
                </c:pt>
                <c:pt idx="4">
                  <c:v>11.9</c:v>
                </c:pt>
                <c:pt idx="5">
                  <c:v>12.6</c:v>
                </c:pt>
                <c:pt idx="6">
                  <c:v>11.9</c:v>
                </c:pt>
                <c:pt idx="7">
                  <c:v>23</c:v>
                </c:pt>
                <c:pt idx="8">
                  <c:v>17.100000000000001</c:v>
                </c:pt>
                <c:pt idx="9">
                  <c:v>26.7</c:v>
                </c:pt>
                <c:pt idx="1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10</c:v>
                </c:pt>
                <c:pt idx="3">
                  <c:v>15.1</c:v>
                </c:pt>
                <c:pt idx="5">
                  <c:v>11.6</c:v>
                </c:pt>
                <c:pt idx="6">
                  <c:v>10.1</c:v>
                </c:pt>
                <c:pt idx="7">
                  <c:v>19.2</c:v>
                </c:pt>
                <c:pt idx="8">
                  <c:v>13.8</c:v>
                </c:pt>
                <c:pt idx="10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8.8000000000000007</c:v>
                </c:pt>
                <c:pt idx="3">
                  <c:v>12.2</c:v>
                </c:pt>
                <c:pt idx="6">
                  <c:v>5.6</c:v>
                </c:pt>
                <c:pt idx="7">
                  <c:v>10.4</c:v>
                </c:pt>
                <c:pt idx="8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DA-4F0A-9C33-01C35D2DD3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8.3000000000000007</c:v>
                </c:pt>
                <c:pt idx="3">
                  <c:v>10.8</c:v>
                </c:pt>
                <c:pt idx="7">
                  <c:v>9.7000000000000011</c:v>
                </c:pt>
                <c:pt idx="8">
                  <c:v>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DA-4F0A-9C33-01C35D2DD3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34.299999999999997</c:v>
                </c:pt>
                <c:pt idx="1">
                  <c:v>14.5</c:v>
                </c:pt>
                <c:pt idx="2">
                  <c:v>35</c:v>
                </c:pt>
                <c:pt idx="3">
                  <c:v>16.2</c:v>
                </c:pt>
                <c:pt idx="4">
                  <c:v>14.4</c:v>
                </c:pt>
                <c:pt idx="5">
                  <c:v>57</c:v>
                </c:pt>
                <c:pt idx="6">
                  <c:v>40.5</c:v>
                </c:pt>
                <c:pt idx="7">
                  <c:v>5.4999999999999858</c:v>
                </c:pt>
                <c:pt idx="8">
                  <c:v>25.900000000000009</c:v>
                </c:pt>
                <c:pt idx="9">
                  <c:v>24.7</c:v>
                </c:pt>
                <c:pt idx="10">
                  <c:v>11.7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A-4F0A-9C33-01C35D2D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242069504"/>
        <c:axId val="-1242067456"/>
      </c:barChart>
      <c:catAx>
        <c:axId val="-12420695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1242067456"/>
        <c:crosses val="autoZero"/>
        <c:auto val="1"/>
        <c:lblAlgn val="ctr"/>
        <c:lblOffset val="100"/>
        <c:noMultiLvlLbl val="0"/>
      </c:catAx>
      <c:valAx>
        <c:axId val="-1242067456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 anchor="b" anchorCtr="0"/>
          <a:lstStyle/>
          <a:p>
            <a:pPr>
              <a:defRPr sz="1800"/>
            </a:pPr>
            <a:endParaRPr lang="en-US"/>
          </a:p>
        </c:txPr>
        <c:crossAx val="-124206950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7059516486091755"/>
          <c:y val="0.13416140374870053"/>
          <c:w val="0.77179557999489456"/>
          <c:h val="0.8651158020024554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21.4</c:v>
                </c:pt>
                <c:pt idx="1">
                  <c:v>68.5</c:v>
                </c:pt>
                <c:pt idx="2">
                  <c:v>33.4</c:v>
                </c:pt>
                <c:pt idx="3">
                  <c:v>24</c:v>
                </c:pt>
                <c:pt idx="4">
                  <c:v>73.7</c:v>
                </c:pt>
                <c:pt idx="5">
                  <c:v>18.8</c:v>
                </c:pt>
                <c:pt idx="6">
                  <c:v>31.9</c:v>
                </c:pt>
                <c:pt idx="7">
                  <c:v>32.200000000000003</c:v>
                </c:pt>
                <c:pt idx="8">
                  <c:v>17.600000000000001</c:v>
                </c:pt>
                <c:pt idx="9">
                  <c:v>48.6</c:v>
                </c:pt>
                <c:pt idx="10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C-455E-86EA-A5375B6A1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17.2</c:v>
                </c:pt>
                <c:pt idx="1">
                  <c:v>17</c:v>
                </c:pt>
                <c:pt idx="2">
                  <c:v>31.6</c:v>
                </c:pt>
                <c:pt idx="3">
                  <c:v>21.7</c:v>
                </c:pt>
                <c:pt idx="4">
                  <c:v>11.9</c:v>
                </c:pt>
                <c:pt idx="5">
                  <c:v>12.6</c:v>
                </c:pt>
                <c:pt idx="6">
                  <c:v>11.9</c:v>
                </c:pt>
                <c:pt idx="7">
                  <c:v>23</c:v>
                </c:pt>
                <c:pt idx="8">
                  <c:v>17.100000000000001</c:v>
                </c:pt>
                <c:pt idx="9">
                  <c:v>26.7</c:v>
                </c:pt>
                <c:pt idx="1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C-455E-86EA-A5375B6A1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10</c:v>
                </c:pt>
                <c:pt idx="3">
                  <c:v>15.1</c:v>
                </c:pt>
                <c:pt idx="5">
                  <c:v>11.6</c:v>
                </c:pt>
                <c:pt idx="6">
                  <c:v>10.1</c:v>
                </c:pt>
                <c:pt idx="7">
                  <c:v>19.2</c:v>
                </c:pt>
                <c:pt idx="8">
                  <c:v>13.8</c:v>
                </c:pt>
                <c:pt idx="10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C-455E-86EA-A5375B6A1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8.8000000000000007</c:v>
                </c:pt>
                <c:pt idx="3">
                  <c:v>12.2</c:v>
                </c:pt>
                <c:pt idx="6">
                  <c:v>5.6</c:v>
                </c:pt>
                <c:pt idx="7">
                  <c:v>10.4</c:v>
                </c:pt>
                <c:pt idx="8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EC-455E-86EA-A5375B6A19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8.3000000000000007</c:v>
                </c:pt>
                <c:pt idx="3">
                  <c:v>10.8</c:v>
                </c:pt>
                <c:pt idx="7">
                  <c:v>9.7000000000000011</c:v>
                </c:pt>
                <c:pt idx="8">
                  <c:v>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EC-455E-86EA-A5375B6A19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34.299999999999997</c:v>
                </c:pt>
                <c:pt idx="1">
                  <c:v>14.5</c:v>
                </c:pt>
                <c:pt idx="2">
                  <c:v>35</c:v>
                </c:pt>
                <c:pt idx="3">
                  <c:v>16.2</c:v>
                </c:pt>
                <c:pt idx="4">
                  <c:v>14.4</c:v>
                </c:pt>
                <c:pt idx="5">
                  <c:v>57</c:v>
                </c:pt>
                <c:pt idx="6">
                  <c:v>40.5</c:v>
                </c:pt>
                <c:pt idx="7">
                  <c:v>5.4999999999999858</c:v>
                </c:pt>
                <c:pt idx="8">
                  <c:v>25.900000000000009</c:v>
                </c:pt>
                <c:pt idx="9">
                  <c:v>24.7</c:v>
                </c:pt>
                <c:pt idx="10">
                  <c:v>11.7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EC-455E-86EA-A5375B6A1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1664731888"/>
        <c:axId val="-1258393536"/>
      </c:barChart>
      <c:catAx>
        <c:axId val="-16647318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1258393536"/>
        <c:crosses val="autoZero"/>
        <c:auto val="1"/>
        <c:lblAlgn val="ctr"/>
        <c:lblOffset val="100"/>
        <c:noMultiLvlLbl val="0"/>
      </c:catAx>
      <c:valAx>
        <c:axId val="-1258393536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6473188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38888888888902"/>
          <c:y val="0.12471488469601701"/>
          <c:w val="0.55548851495726503"/>
          <c:h val="0.8386761006289310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4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4"/>
                <c:pt idx="0">
                  <c:v>33.6</c:v>
                </c:pt>
                <c:pt idx="1">
                  <c:v>8.9</c:v>
                </c:pt>
                <c:pt idx="2">
                  <c:v>47</c:v>
                </c:pt>
                <c:pt idx="3">
                  <c:v>62.7</c:v>
                </c:pt>
                <c:pt idx="4">
                  <c:v>21</c:v>
                </c:pt>
                <c:pt idx="5">
                  <c:v>44.3</c:v>
                </c:pt>
                <c:pt idx="6">
                  <c:v>17.7</c:v>
                </c:pt>
                <c:pt idx="7">
                  <c:v>50.3</c:v>
                </c:pt>
                <c:pt idx="8">
                  <c:v>46.8</c:v>
                </c:pt>
                <c:pt idx="9">
                  <c:v>44.4</c:v>
                </c:pt>
                <c:pt idx="10">
                  <c:v>10.4</c:v>
                </c:pt>
                <c:pt idx="11">
                  <c:v>12</c:v>
                </c:pt>
                <c:pt idx="12">
                  <c:v>24.5</c:v>
                </c:pt>
                <c:pt idx="13">
                  <c:v>34.9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4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4"/>
                <c:pt idx="0">
                  <c:v>29.3</c:v>
                </c:pt>
                <c:pt idx="1">
                  <c:v>6.2</c:v>
                </c:pt>
                <c:pt idx="2">
                  <c:v>25.5</c:v>
                </c:pt>
                <c:pt idx="3">
                  <c:v>26.2</c:v>
                </c:pt>
                <c:pt idx="4">
                  <c:v>19.899999999999999</c:v>
                </c:pt>
                <c:pt idx="5">
                  <c:v>18.5</c:v>
                </c:pt>
                <c:pt idx="6">
                  <c:v>12.2</c:v>
                </c:pt>
                <c:pt idx="7">
                  <c:v>33.799999999999997</c:v>
                </c:pt>
                <c:pt idx="8">
                  <c:v>30.2</c:v>
                </c:pt>
                <c:pt idx="9">
                  <c:v>35.299999999999997</c:v>
                </c:pt>
                <c:pt idx="10">
                  <c:v>8.1</c:v>
                </c:pt>
                <c:pt idx="11">
                  <c:v>10.9</c:v>
                </c:pt>
                <c:pt idx="12">
                  <c:v>20.8</c:v>
                </c:pt>
                <c:pt idx="13">
                  <c:v>18.7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4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4"/>
                <c:pt idx="0">
                  <c:v>8.9</c:v>
                </c:pt>
                <c:pt idx="1">
                  <c:v>5.5</c:v>
                </c:pt>
                <c:pt idx="2">
                  <c:v>16.8</c:v>
                </c:pt>
                <c:pt idx="4">
                  <c:v>14.3</c:v>
                </c:pt>
                <c:pt idx="6">
                  <c:v>9.3000000000000007</c:v>
                </c:pt>
                <c:pt idx="7">
                  <c:v>5.8</c:v>
                </c:pt>
                <c:pt idx="8">
                  <c:v>9.9</c:v>
                </c:pt>
                <c:pt idx="9">
                  <c:v>14</c:v>
                </c:pt>
                <c:pt idx="10">
                  <c:v>5.4</c:v>
                </c:pt>
                <c:pt idx="12">
                  <c:v>16.7</c:v>
                </c:pt>
                <c:pt idx="13">
                  <c:v>15.3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4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4"/>
                <c:pt idx="0">
                  <c:v>7.1</c:v>
                </c:pt>
                <c:pt idx="4">
                  <c:v>10.1</c:v>
                </c:pt>
                <c:pt idx="8">
                  <c:v>9.4</c:v>
                </c:pt>
                <c:pt idx="12">
                  <c:v>5.6</c:v>
                </c:pt>
                <c:pt idx="13">
                  <c:v>14.7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DA-4F0A-9C33-01C35D2DD3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4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4"/>
                <c:pt idx="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DA-4F0A-9C33-01C35D2DD3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4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4"/>
                <c:pt idx="0">
                  <c:v>21.099999999999991</c:v>
                </c:pt>
                <c:pt idx="1">
                  <c:v>79.400000000000006</c:v>
                </c:pt>
                <c:pt idx="2">
                  <c:v>10.7</c:v>
                </c:pt>
                <c:pt idx="3">
                  <c:v>11.1</c:v>
                </c:pt>
                <c:pt idx="4">
                  <c:v>28.100000000000009</c:v>
                </c:pt>
                <c:pt idx="5">
                  <c:v>37.200000000000003</c:v>
                </c:pt>
                <c:pt idx="6">
                  <c:v>60.8</c:v>
                </c:pt>
                <c:pt idx="7">
                  <c:v>10.10000000000001</c:v>
                </c:pt>
                <c:pt idx="8">
                  <c:v>3.6999999999999882</c:v>
                </c:pt>
                <c:pt idx="9">
                  <c:v>6.3000000000000096</c:v>
                </c:pt>
                <c:pt idx="10">
                  <c:v>76.099999999999994</c:v>
                </c:pt>
                <c:pt idx="11">
                  <c:v>77.099999999999994</c:v>
                </c:pt>
                <c:pt idx="12">
                  <c:v>32.400000000000013</c:v>
                </c:pt>
                <c:pt idx="13">
                  <c:v>16.400000000000009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A-4F0A-9C33-01C35D2D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619953072"/>
        <c:axId val="-1619254480"/>
      </c:barChart>
      <c:catAx>
        <c:axId val="-161995307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1619254480"/>
        <c:crosses val="autoZero"/>
        <c:auto val="1"/>
        <c:lblAlgn val="ctr"/>
        <c:lblOffset val="100"/>
        <c:noMultiLvlLbl val="0"/>
      </c:catAx>
      <c:valAx>
        <c:axId val="-1619254480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-1619953072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Sheet1!$Q$2:$Q$16</c:f>
              <c:strCache>
                <c:ptCount val="14"/>
                <c:pt idx="0">
                  <c:v>$17.9b</c:v>
                </c:pt>
                <c:pt idx="1">
                  <c:v>$10.6b</c:v>
                </c:pt>
                <c:pt idx="2">
                  <c:v>$9.0b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$2.0b</c:v>
                </c:pt>
                <c:pt idx="9">
                  <c:v>$2.0b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4"/>
                <c:pt idx="0">
                  <c:v>33.6</c:v>
                </c:pt>
                <c:pt idx="1">
                  <c:v>8.9</c:v>
                </c:pt>
                <c:pt idx="2">
                  <c:v>47</c:v>
                </c:pt>
                <c:pt idx="3">
                  <c:v>62.7</c:v>
                </c:pt>
                <c:pt idx="4">
                  <c:v>21</c:v>
                </c:pt>
                <c:pt idx="5">
                  <c:v>44.3</c:v>
                </c:pt>
                <c:pt idx="6">
                  <c:v>17.7</c:v>
                </c:pt>
                <c:pt idx="7">
                  <c:v>50.3</c:v>
                </c:pt>
                <c:pt idx="8">
                  <c:v>46.8</c:v>
                </c:pt>
                <c:pt idx="9">
                  <c:v>44.4</c:v>
                </c:pt>
                <c:pt idx="10">
                  <c:v>10.4</c:v>
                </c:pt>
                <c:pt idx="11">
                  <c:v>12</c:v>
                </c:pt>
                <c:pt idx="12">
                  <c:v>24.5</c:v>
                </c:pt>
                <c:pt idx="13">
                  <c:v>34.9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C-455E-86EA-A5375B6A1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Sheet1!$Q$2:$Q$16</c:f>
              <c:strCache>
                <c:ptCount val="14"/>
                <c:pt idx="0">
                  <c:v>$17.9b</c:v>
                </c:pt>
                <c:pt idx="1">
                  <c:v>$10.6b</c:v>
                </c:pt>
                <c:pt idx="2">
                  <c:v>$9.0b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$2.0b</c:v>
                </c:pt>
                <c:pt idx="9">
                  <c:v>$2.0b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4"/>
                <c:pt idx="0">
                  <c:v>29.3</c:v>
                </c:pt>
                <c:pt idx="1">
                  <c:v>6.2</c:v>
                </c:pt>
                <c:pt idx="2">
                  <c:v>25.5</c:v>
                </c:pt>
                <c:pt idx="3">
                  <c:v>26.2</c:v>
                </c:pt>
                <c:pt idx="4">
                  <c:v>19.899999999999999</c:v>
                </c:pt>
                <c:pt idx="5">
                  <c:v>18.5</c:v>
                </c:pt>
                <c:pt idx="6">
                  <c:v>12.2</c:v>
                </c:pt>
                <c:pt idx="7">
                  <c:v>33.799999999999997</c:v>
                </c:pt>
                <c:pt idx="8">
                  <c:v>30.2</c:v>
                </c:pt>
                <c:pt idx="9">
                  <c:v>35.299999999999997</c:v>
                </c:pt>
                <c:pt idx="10">
                  <c:v>8.1</c:v>
                </c:pt>
                <c:pt idx="11">
                  <c:v>10.9</c:v>
                </c:pt>
                <c:pt idx="12">
                  <c:v>20.8</c:v>
                </c:pt>
                <c:pt idx="13">
                  <c:v>18.7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C-455E-86EA-A5375B6A1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Sheet1!$Q$2:$Q$16</c:f>
              <c:strCache>
                <c:ptCount val="14"/>
                <c:pt idx="0">
                  <c:v>$17.9b</c:v>
                </c:pt>
                <c:pt idx="1">
                  <c:v>$10.6b</c:v>
                </c:pt>
                <c:pt idx="2">
                  <c:v>$9.0b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$2.0b</c:v>
                </c:pt>
                <c:pt idx="9">
                  <c:v>$2.0b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4"/>
                <c:pt idx="0">
                  <c:v>8.9</c:v>
                </c:pt>
                <c:pt idx="1">
                  <c:v>5.5</c:v>
                </c:pt>
                <c:pt idx="2">
                  <c:v>16.8</c:v>
                </c:pt>
                <c:pt idx="4">
                  <c:v>14.3</c:v>
                </c:pt>
                <c:pt idx="6">
                  <c:v>9.3000000000000007</c:v>
                </c:pt>
                <c:pt idx="7">
                  <c:v>5.8</c:v>
                </c:pt>
                <c:pt idx="8">
                  <c:v>9.9</c:v>
                </c:pt>
                <c:pt idx="9">
                  <c:v>14</c:v>
                </c:pt>
                <c:pt idx="10">
                  <c:v>5.4</c:v>
                </c:pt>
                <c:pt idx="12">
                  <c:v>16.7</c:v>
                </c:pt>
                <c:pt idx="13">
                  <c:v>15.3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C-455E-86EA-A5375B6A1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Sheet1!$Q$2:$Q$16</c:f>
              <c:strCache>
                <c:ptCount val="14"/>
                <c:pt idx="0">
                  <c:v>$17.9b</c:v>
                </c:pt>
                <c:pt idx="1">
                  <c:v>$10.6b</c:v>
                </c:pt>
                <c:pt idx="2">
                  <c:v>$9.0b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$2.0b</c:v>
                </c:pt>
                <c:pt idx="9">
                  <c:v>$2.0b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4"/>
                <c:pt idx="0">
                  <c:v>7.1</c:v>
                </c:pt>
                <c:pt idx="4">
                  <c:v>10.1</c:v>
                </c:pt>
                <c:pt idx="8">
                  <c:v>9.4</c:v>
                </c:pt>
                <c:pt idx="12">
                  <c:v>5.6</c:v>
                </c:pt>
                <c:pt idx="13">
                  <c:v>14.7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EC-455E-86EA-A5375B6A19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Sheet1!$Q$2:$Q$16</c:f>
              <c:strCache>
                <c:ptCount val="14"/>
                <c:pt idx="0">
                  <c:v>$17.9b</c:v>
                </c:pt>
                <c:pt idx="1">
                  <c:v>$10.6b</c:v>
                </c:pt>
                <c:pt idx="2">
                  <c:v>$9.0b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$2.0b</c:v>
                </c:pt>
                <c:pt idx="9">
                  <c:v>$2.0b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4"/>
                <c:pt idx="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EC-455E-86EA-A5375B6A19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Sheet1!$Q$2:$Q$16</c:f>
              <c:strCache>
                <c:ptCount val="14"/>
                <c:pt idx="0">
                  <c:v>$17.9b</c:v>
                </c:pt>
                <c:pt idx="1">
                  <c:v>$10.6b</c:v>
                </c:pt>
                <c:pt idx="2">
                  <c:v>$9.0b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$2.0b</c:v>
                </c:pt>
                <c:pt idx="9">
                  <c:v>$2.0b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4"/>
                <c:pt idx="0">
                  <c:v>21.099999999999994</c:v>
                </c:pt>
                <c:pt idx="1">
                  <c:v>79.400000000000006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28.100000000000009</c:v>
                </c:pt>
                <c:pt idx="5">
                  <c:v>37.200000000000003</c:v>
                </c:pt>
                <c:pt idx="6">
                  <c:v>60.8</c:v>
                </c:pt>
                <c:pt idx="7">
                  <c:v>10.100000000000009</c:v>
                </c:pt>
                <c:pt idx="8">
                  <c:v>3.6999999999999886</c:v>
                </c:pt>
                <c:pt idx="9">
                  <c:v>6.3000000000000114</c:v>
                </c:pt>
                <c:pt idx="10">
                  <c:v>76.099999999999994</c:v>
                </c:pt>
                <c:pt idx="11">
                  <c:v>77.099999999999994</c:v>
                </c:pt>
                <c:pt idx="12">
                  <c:v>32.400000000000006</c:v>
                </c:pt>
                <c:pt idx="13">
                  <c:v>16.400000000000006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EC-455E-86EA-A5375B6A194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Sheet1!$Q$2:$Q$16</c:f>
              <c:strCache>
                <c:ptCount val="14"/>
                <c:pt idx="0">
                  <c:v>$17.9b</c:v>
                </c:pt>
                <c:pt idx="1">
                  <c:v>$10.6b</c:v>
                </c:pt>
                <c:pt idx="2">
                  <c:v>$9.0b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$2.0b</c:v>
                </c:pt>
                <c:pt idx="9">
                  <c:v>$2.0b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</c:strCache>
            </c:strRef>
          </c:cat>
          <c:val>
            <c:numRef>
              <c:f>Sheet1!$H$2:$H$16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0-9401-4D1D-8C96-ACD299A6435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Sheet1!$Q$2:$Q$16</c:f>
              <c:strCache>
                <c:ptCount val="14"/>
                <c:pt idx="0">
                  <c:v>$17.9b</c:v>
                </c:pt>
                <c:pt idx="1">
                  <c:v>$10.6b</c:v>
                </c:pt>
                <c:pt idx="2">
                  <c:v>$9.0b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$2.0b</c:v>
                </c:pt>
                <c:pt idx="9">
                  <c:v>$2.0b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</c:strCache>
            </c:strRef>
          </c:cat>
          <c:val>
            <c:numRef>
              <c:f>Sheet1!$I$2:$I$16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1-4D1D-8C96-ACD299A6435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VA</c:v>
                </c:pt>
              </c:strCache>
            </c:strRef>
          </c:tx>
          <c:invertIfNegative val="0"/>
          <c:cat>
            <c:strRef>
              <c:f>Sheet1!$Q$2:$Q$16</c:f>
              <c:strCache>
                <c:ptCount val="14"/>
                <c:pt idx="0">
                  <c:v>$17.9b</c:v>
                </c:pt>
                <c:pt idx="1">
                  <c:v>$10.6b</c:v>
                </c:pt>
                <c:pt idx="2">
                  <c:v>$9.0b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$2.0b</c:v>
                </c:pt>
                <c:pt idx="9">
                  <c:v>$2.0b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</c:strCache>
            </c:strRef>
          </c:cat>
          <c:val>
            <c:numRef>
              <c:f>Sheet1!$J$2:$J$16</c:f>
              <c:numCache>
                <c:formatCode>General</c:formatCode>
                <c:ptCount val="14"/>
                <c:pt idx="0">
                  <c:v>17908</c:v>
                </c:pt>
                <c:pt idx="1">
                  <c:v>10557.8</c:v>
                </c:pt>
                <c:pt idx="2">
                  <c:v>9001.7999999999993</c:v>
                </c:pt>
                <c:pt idx="3">
                  <c:v>4663.5</c:v>
                </c:pt>
                <c:pt idx="4">
                  <c:v>2278.6999999999998</c:v>
                </c:pt>
                <c:pt idx="5">
                  <c:v>2268.3000000000002</c:v>
                </c:pt>
                <c:pt idx="6">
                  <c:v>2208.9</c:v>
                </c:pt>
                <c:pt idx="7">
                  <c:v>2103.4</c:v>
                </c:pt>
                <c:pt idx="8">
                  <c:v>2006.2</c:v>
                </c:pt>
                <c:pt idx="9">
                  <c:v>1957.8</c:v>
                </c:pt>
                <c:pt idx="10">
                  <c:v>1698.1</c:v>
                </c:pt>
                <c:pt idx="11">
                  <c:v>1196.7</c:v>
                </c:pt>
                <c:pt idx="12">
                  <c:v>1182.2</c:v>
                </c:pt>
                <c:pt idx="13">
                  <c:v>1125.4000000000001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1-4D1D-8C96-ACD299A6435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Sheet1!$Q$2:$Q$16</c:f>
              <c:strCache>
                <c:ptCount val="14"/>
                <c:pt idx="0">
                  <c:v>$17.9b</c:v>
                </c:pt>
                <c:pt idx="1">
                  <c:v>$10.6b</c:v>
                </c:pt>
                <c:pt idx="2">
                  <c:v>$9.0b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$2.0b</c:v>
                </c:pt>
                <c:pt idx="9">
                  <c:v>$2.0b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</c:strCache>
            </c:strRef>
          </c:cat>
          <c:val>
            <c:numRef>
              <c:f>Sheet1!$K$2:$K$16</c:f>
              <c:numCache>
                <c:formatCode>General</c:formatCode>
                <c:ptCount val="14"/>
                <c:pt idx="0">
                  <c:v>33.6</c:v>
                </c:pt>
                <c:pt idx="1">
                  <c:v>8.9</c:v>
                </c:pt>
                <c:pt idx="2">
                  <c:v>47</c:v>
                </c:pt>
                <c:pt idx="3">
                  <c:v>62.7</c:v>
                </c:pt>
                <c:pt idx="4">
                  <c:v>21</c:v>
                </c:pt>
                <c:pt idx="5">
                  <c:v>44.3</c:v>
                </c:pt>
                <c:pt idx="6">
                  <c:v>17.7</c:v>
                </c:pt>
                <c:pt idx="7">
                  <c:v>50.3</c:v>
                </c:pt>
                <c:pt idx="8">
                  <c:v>46.8</c:v>
                </c:pt>
                <c:pt idx="9">
                  <c:v>44.4</c:v>
                </c:pt>
                <c:pt idx="10">
                  <c:v>10.4</c:v>
                </c:pt>
                <c:pt idx="11">
                  <c:v>12</c:v>
                </c:pt>
                <c:pt idx="12">
                  <c:v>24.5</c:v>
                </c:pt>
                <c:pt idx="13">
                  <c:v>34.9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01-4D1D-8C96-ACD299A6435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Column4</c:v>
                </c:pt>
              </c:strCache>
            </c:strRef>
          </c:tx>
          <c:invertIfNegative val="0"/>
          <c:cat>
            <c:strRef>
              <c:f>Sheet1!$Q$2:$Q$16</c:f>
              <c:strCache>
                <c:ptCount val="14"/>
                <c:pt idx="0">
                  <c:v>$17.9b</c:v>
                </c:pt>
                <c:pt idx="1">
                  <c:v>$10.6b</c:v>
                </c:pt>
                <c:pt idx="2">
                  <c:v>$9.0b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$2.0b</c:v>
                </c:pt>
                <c:pt idx="9">
                  <c:v>$2.0b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</c:strCache>
            </c:strRef>
          </c:cat>
          <c:val>
            <c:numRef>
              <c:f>Sheet1!$L$2:$L$16</c:f>
              <c:numCache>
                <c:formatCode>General</c:formatCode>
                <c:ptCount val="14"/>
                <c:pt idx="0">
                  <c:v>29.3</c:v>
                </c:pt>
                <c:pt idx="1">
                  <c:v>6.2</c:v>
                </c:pt>
                <c:pt idx="2">
                  <c:v>25.5</c:v>
                </c:pt>
                <c:pt idx="3">
                  <c:v>26.2</c:v>
                </c:pt>
                <c:pt idx="4">
                  <c:v>19.899999999999999</c:v>
                </c:pt>
                <c:pt idx="5">
                  <c:v>18.5</c:v>
                </c:pt>
                <c:pt idx="6">
                  <c:v>12.2</c:v>
                </c:pt>
                <c:pt idx="7">
                  <c:v>33.799999999999997</c:v>
                </c:pt>
                <c:pt idx="8">
                  <c:v>30.2</c:v>
                </c:pt>
                <c:pt idx="9">
                  <c:v>35.299999999999997</c:v>
                </c:pt>
                <c:pt idx="10">
                  <c:v>8.1</c:v>
                </c:pt>
                <c:pt idx="11">
                  <c:v>10.9</c:v>
                </c:pt>
                <c:pt idx="12">
                  <c:v>20.8</c:v>
                </c:pt>
                <c:pt idx="13">
                  <c:v>18.7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01-4D1D-8C96-ACD299A64350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Column5</c:v>
                </c:pt>
              </c:strCache>
            </c:strRef>
          </c:tx>
          <c:invertIfNegative val="0"/>
          <c:cat>
            <c:strRef>
              <c:f>Sheet1!$Q$2:$Q$16</c:f>
              <c:strCache>
                <c:ptCount val="14"/>
                <c:pt idx="0">
                  <c:v>$17.9b</c:v>
                </c:pt>
                <c:pt idx="1">
                  <c:v>$10.6b</c:v>
                </c:pt>
                <c:pt idx="2">
                  <c:v>$9.0b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$2.0b</c:v>
                </c:pt>
                <c:pt idx="9">
                  <c:v>$2.0b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</c:strCache>
            </c:strRef>
          </c:cat>
          <c:val>
            <c:numRef>
              <c:f>Sheet1!$M$2:$M$16</c:f>
              <c:numCache>
                <c:formatCode>General</c:formatCode>
                <c:ptCount val="14"/>
                <c:pt idx="0">
                  <c:v>8.9</c:v>
                </c:pt>
                <c:pt idx="1">
                  <c:v>5.5</c:v>
                </c:pt>
                <c:pt idx="2">
                  <c:v>16.8</c:v>
                </c:pt>
                <c:pt idx="4">
                  <c:v>14.3</c:v>
                </c:pt>
                <c:pt idx="6">
                  <c:v>9.3000000000000007</c:v>
                </c:pt>
                <c:pt idx="7">
                  <c:v>5.8</c:v>
                </c:pt>
                <c:pt idx="8">
                  <c:v>9.9</c:v>
                </c:pt>
                <c:pt idx="9">
                  <c:v>14</c:v>
                </c:pt>
                <c:pt idx="10">
                  <c:v>5.4</c:v>
                </c:pt>
                <c:pt idx="12">
                  <c:v>16.7</c:v>
                </c:pt>
                <c:pt idx="13">
                  <c:v>15.3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01-4D1D-8C96-ACD299A64350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Column6</c:v>
                </c:pt>
              </c:strCache>
            </c:strRef>
          </c:tx>
          <c:invertIfNegative val="0"/>
          <c:cat>
            <c:strRef>
              <c:f>Sheet1!$Q$2:$Q$16</c:f>
              <c:strCache>
                <c:ptCount val="14"/>
                <c:pt idx="0">
                  <c:v>$17.9b</c:v>
                </c:pt>
                <c:pt idx="1">
                  <c:v>$10.6b</c:v>
                </c:pt>
                <c:pt idx="2">
                  <c:v>$9.0b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$2.0b</c:v>
                </c:pt>
                <c:pt idx="9">
                  <c:v>$2.0b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</c:strCache>
            </c:strRef>
          </c:cat>
          <c:val>
            <c:numRef>
              <c:f>Sheet1!$N$2:$N$16</c:f>
              <c:numCache>
                <c:formatCode>General</c:formatCode>
                <c:ptCount val="14"/>
                <c:pt idx="0">
                  <c:v>7.1</c:v>
                </c:pt>
                <c:pt idx="4">
                  <c:v>10.1</c:v>
                </c:pt>
                <c:pt idx="8">
                  <c:v>9.4</c:v>
                </c:pt>
                <c:pt idx="12">
                  <c:v>5.6</c:v>
                </c:pt>
                <c:pt idx="13">
                  <c:v>14.7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01-4D1D-8C96-ACD299A64350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Column7</c:v>
                </c:pt>
              </c:strCache>
            </c:strRef>
          </c:tx>
          <c:invertIfNegative val="0"/>
          <c:cat>
            <c:strRef>
              <c:f>Sheet1!$Q$2:$Q$16</c:f>
              <c:strCache>
                <c:ptCount val="14"/>
                <c:pt idx="0">
                  <c:v>$17.9b</c:v>
                </c:pt>
                <c:pt idx="1">
                  <c:v>$10.6b</c:v>
                </c:pt>
                <c:pt idx="2">
                  <c:v>$9.0b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$2.0b</c:v>
                </c:pt>
                <c:pt idx="9">
                  <c:v>$2.0b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</c:strCache>
            </c:strRef>
          </c:cat>
          <c:val>
            <c:numRef>
              <c:f>Sheet1!$O$2:$O$16</c:f>
              <c:numCache>
                <c:formatCode>General</c:formatCode>
                <c:ptCount val="14"/>
                <c:pt idx="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401-4D1D-8C96-ACD299A64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1286677616"/>
        <c:axId val="-1286675840"/>
      </c:barChart>
      <c:catAx>
        <c:axId val="-12866776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1286675840"/>
        <c:crosses val="autoZero"/>
        <c:auto val="1"/>
        <c:lblAlgn val="ctr"/>
        <c:lblOffset val="100"/>
        <c:noMultiLvlLbl val="0"/>
      </c:catAx>
      <c:valAx>
        <c:axId val="-1286675840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28667761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32972756410301"/>
          <c:y val="0.12471488469601701"/>
          <c:w val="0.55554767628205104"/>
          <c:h val="0.8386761006289310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2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2"/>
                <c:pt idx="0">
                  <c:v>25.5</c:v>
                </c:pt>
                <c:pt idx="1">
                  <c:v>4.5</c:v>
                </c:pt>
                <c:pt idx="2">
                  <c:v>26.7</c:v>
                </c:pt>
                <c:pt idx="3">
                  <c:v>13.6</c:v>
                </c:pt>
                <c:pt idx="4">
                  <c:v>0</c:v>
                </c:pt>
                <c:pt idx="5">
                  <c:v>23.3</c:v>
                </c:pt>
                <c:pt idx="6">
                  <c:v>11.3</c:v>
                </c:pt>
                <c:pt idx="7">
                  <c:v>52.4</c:v>
                </c:pt>
                <c:pt idx="8">
                  <c:v>26.9</c:v>
                </c:pt>
                <c:pt idx="9">
                  <c:v>25.5</c:v>
                </c:pt>
                <c:pt idx="10">
                  <c:v>43.9</c:v>
                </c:pt>
                <c:pt idx="11">
                  <c:v>26.2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2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2"/>
                <c:pt idx="0">
                  <c:v>24</c:v>
                </c:pt>
                <c:pt idx="1">
                  <c:v>2.8</c:v>
                </c:pt>
                <c:pt idx="2">
                  <c:v>20.7</c:v>
                </c:pt>
                <c:pt idx="3">
                  <c:v>10.9</c:v>
                </c:pt>
                <c:pt idx="5">
                  <c:v>19.3</c:v>
                </c:pt>
                <c:pt idx="6">
                  <c:v>8.3000000000000007</c:v>
                </c:pt>
                <c:pt idx="7">
                  <c:v>38.4</c:v>
                </c:pt>
                <c:pt idx="8">
                  <c:v>26.9</c:v>
                </c:pt>
                <c:pt idx="9">
                  <c:v>22.5</c:v>
                </c:pt>
                <c:pt idx="10">
                  <c:v>17.100000000000001</c:v>
                </c:pt>
                <c:pt idx="11">
                  <c:v>18.600000000000001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2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2"/>
                <c:pt idx="0">
                  <c:v>22.5</c:v>
                </c:pt>
                <c:pt idx="2">
                  <c:v>11.7</c:v>
                </c:pt>
                <c:pt idx="3">
                  <c:v>9.7000000000000011</c:v>
                </c:pt>
                <c:pt idx="5">
                  <c:v>12.1</c:v>
                </c:pt>
                <c:pt idx="6">
                  <c:v>7.7</c:v>
                </c:pt>
                <c:pt idx="8">
                  <c:v>11.4</c:v>
                </c:pt>
                <c:pt idx="9">
                  <c:v>14.4</c:v>
                </c:pt>
                <c:pt idx="10">
                  <c:v>15.8</c:v>
                </c:pt>
                <c:pt idx="11">
                  <c:v>14.2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2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2"/>
                <c:pt idx="0">
                  <c:v>21.7</c:v>
                </c:pt>
                <c:pt idx="2">
                  <c:v>10.1</c:v>
                </c:pt>
                <c:pt idx="3">
                  <c:v>9.4</c:v>
                </c:pt>
                <c:pt idx="5">
                  <c:v>10.199999999999999</c:v>
                </c:pt>
                <c:pt idx="8">
                  <c:v>6.7</c:v>
                </c:pt>
                <c:pt idx="9">
                  <c:v>11.3</c:v>
                </c:pt>
                <c:pt idx="10">
                  <c:v>5.4</c:v>
                </c:pt>
                <c:pt idx="1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DA-4F0A-9C33-01C35D2DD3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2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2"/>
                <c:pt idx="3">
                  <c:v>9</c:v>
                </c:pt>
                <c:pt idx="8">
                  <c:v>5.9</c:v>
                </c:pt>
                <c:pt idx="9">
                  <c:v>7.1</c:v>
                </c:pt>
                <c:pt idx="1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DA-4F0A-9C33-01C35D2DD3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2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</c:strCache>
            </c:strRef>
          </c:cat>
          <c:val>
            <c:numRef>
              <c:f>Sheet1!$G$2:$G$14</c:f>
              <c:numCache>
                <c:formatCode>General</c:formatCode>
                <c:ptCount val="12"/>
                <c:pt idx="0">
                  <c:v>6.2999999999999972</c:v>
                </c:pt>
                <c:pt idx="1">
                  <c:v>92.7</c:v>
                </c:pt>
                <c:pt idx="2">
                  <c:v>30.800000000000011</c:v>
                </c:pt>
                <c:pt idx="3">
                  <c:v>47.4</c:v>
                </c:pt>
                <c:pt idx="4">
                  <c:v>100</c:v>
                </c:pt>
                <c:pt idx="5">
                  <c:v>35.100000000000009</c:v>
                </c:pt>
                <c:pt idx="6">
                  <c:v>72.7</c:v>
                </c:pt>
                <c:pt idx="7">
                  <c:v>9.2000000000000011</c:v>
                </c:pt>
                <c:pt idx="8">
                  <c:v>22.199999999999989</c:v>
                </c:pt>
                <c:pt idx="9">
                  <c:v>19.2</c:v>
                </c:pt>
                <c:pt idx="10">
                  <c:v>17.79999999999999</c:v>
                </c:pt>
                <c:pt idx="11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A-4F0A-9C33-01C35D2D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242279376"/>
        <c:axId val="-1242292432"/>
      </c:barChart>
      <c:catAx>
        <c:axId val="-12422793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1242292432"/>
        <c:crosses val="autoZero"/>
        <c:auto val="1"/>
        <c:lblAlgn val="ctr"/>
        <c:lblOffset val="100"/>
        <c:noMultiLvlLbl val="0"/>
      </c:catAx>
      <c:valAx>
        <c:axId val="-1242292432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-12422793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$13.0b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$1.0b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25.5</c:v>
                </c:pt>
                <c:pt idx="1">
                  <c:v>4.5</c:v>
                </c:pt>
                <c:pt idx="2">
                  <c:v>26.7</c:v>
                </c:pt>
                <c:pt idx="3">
                  <c:v>13.6</c:v>
                </c:pt>
                <c:pt idx="4">
                  <c:v>0</c:v>
                </c:pt>
                <c:pt idx="5">
                  <c:v>23.3</c:v>
                </c:pt>
                <c:pt idx="6">
                  <c:v>11.3</c:v>
                </c:pt>
                <c:pt idx="7">
                  <c:v>52.4</c:v>
                </c:pt>
                <c:pt idx="8">
                  <c:v>26.9</c:v>
                </c:pt>
                <c:pt idx="9">
                  <c:v>25.5</c:v>
                </c:pt>
                <c:pt idx="10">
                  <c:v>43.9</c:v>
                </c:pt>
                <c:pt idx="11">
                  <c:v>26.2</c:v>
                </c:pt>
                <c:pt idx="12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C-455E-86EA-A5375B6A1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$13.0b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$1.0b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24</c:v>
                </c:pt>
                <c:pt idx="1">
                  <c:v>2.8</c:v>
                </c:pt>
                <c:pt idx="2">
                  <c:v>20.7</c:v>
                </c:pt>
                <c:pt idx="3">
                  <c:v>10.9</c:v>
                </c:pt>
                <c:pt idx="5">
                  <c:v>19.3</c:v>
                </c:pt>
                <c:pt idx="6">
                  <c:v>8.3000000000000007</c:v>
                </c:pt>
                <c:pt idx="7">
                  <c:v>38.4</c:v>
                </c:pt>
                <c:pt idx="8">
                  <c:v>26.9</c:v>
                </c:pt>
                <c:pt idx="9">
                  <c:v>22.5</c:v>
                </c:pt>
                <c:pt idx="10">
                  <c:v>17.100000000000001</c:v>
                </c:pt>
                <c:pt idx="11">
                  <c:v>18.600000000000001</c:v>
                </c:pt>
                <c:pt idx="12">
                  <c:v>12.9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C-455E-86EA-A5375B6A1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$13.0b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$1.0b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22.5</c:v>
                </c:pt>
                <c:pt idx="2">
                  <c:v>11.7</c:v>
                </c:pt>
                <c:pt idx="3">
                  <c:v>9.6999999999999993</c:v>
                </c:pt>
                <c:pt idx="5">
                  <c:v>12.1</c:v>
                </c:pt>
                <c:pt idx="6">
                  <c:v>7.7</c:v>
                </c:pt>
                <c:pt idx="8">
                  <c:v>11.4</c:v>
                </c:pt>
                <c:pt idx="9">
                  <c:v>14.4</c:v>
                </c:pt>
                <c:pt idx="10">
                  <c:v>15.8</c:v>
                </c:pt>
                <c:pt idx="11">
                  <c:v>14.2</c:v>
                </c:pt>
                <c:pt idx="12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C-455E-86EA-A5375B6A1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$13.0b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$1.0b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21.7</c:v>
                </c:pt>
                <c:pt idx="2">
                  <c:v>10.1</c:v>
                </c:pt>
                <c:pt idx="3">
                  <c:v>9.4</c:v>
                </c:pt>
                <c:pt idx="5">
                  <c:v>10.199999999999999</c:v>
                </c:pt>
                <c:pt idx="8">
                  <c:v>6.7</c:v>
                </c:pt>
                <c:pt idx="9">
                  <c:v>11.3</c:v>
                </c:pt>
                <c:pt idx="10">
                  <c:v>5.4</c:v>
                </c:pt>
                <c:pt idx="1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EC-455E-86EA-A5375B6A19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$13.0b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$1.0b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3">
                  <c:v>9</c:v>
                </c:pt>
                <c:pt idx="8">
                  <c:v>5.9</c:v>
                </c:pt>
                <c:pt idx="9">
                  <c:v>7.1</c:v>
                </c:pt>
                <c:pt idx="1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EC-455E-86EA-A5375B6A19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$13.0b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$1.0b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Sheet1!$G$2:$G$14</c:f>
              <c:numCache>
                <c:formatCode>General</c:formatCode>
                <c:ptCount val="13"/>
                <c:pt idx="0">
                  <c:v>6.2999999999999972</c:v>
                </c:pt>
                <c:pt idx="1">
                  <c:v>92.7</c:v>
                </c:pt>
                <c:pt idx="2">
                  <c:v>30.800000000000011</c:v>
                </c:pt>
                <c:pt idx="3">
                  <c:v>47.4</c:v>
                </c:pt>
                <c:pt idx="4">
                  <c:v>100</c:v>
                </c:pt>
                <c:pt idx="5">
                  <c:v>35.099999999999994</c:v>
                </c:pt>
                <c:pt idx="6">
                  <c:v>72.7</c:v>
                </c:pt>
                <c:pt idx="7">
                  <c:v>9.2000000000000028</c:v>
                </c:pt>
                <c:pt idx="8">
                  <c:v>22.199999999999989</c:v>
                </c:pt>
                <c:pt idx="9">
                  <c:v>19.200000000000003</c:v>
                </c:pt>
                <c:pt idx="10">
                  <c:v>17.799999999999997</c:v>
                </c:pt>
                <c:pt idx="11">
                  <c:v>20.5</c:v>
                </c:pt>
                <c:pt idx="12">
                  <c:v>16.899999999999991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EC-455E-86EA-A5375B6A194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$13.0b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$1.0b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Sheet1!$H$2:$H$14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0-9401-4D1D-8C96-ACD299A6435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$13.0b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$1.0b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Sheet1!$I$2:$I$14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1-4D1D-8C96-ACD299A6435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VA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$13.0b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$1.0b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Sheet1!$J$2:$J$14</c:f>
              <c:numCache>
                <c:formatCode>General</c:formatCode>
                <c:ptCount val="13"/>
                <c:pt idx="0">
                  <c:v>61611.6</c:v>
                </c:pt>
                <c:pt idx="1">
                  <c:v>13015.3</c:v>
                </c:pt>
                <c:pt idx="2">
                  <c:v>8762</c:v>
                </c:pt>
                <c:pt idx="3">
                  <c:v>6163.2</c:v>
                </c:pt>
                <c:pt idx="4">
                  <c:v>4665.8</c:v>
                </c:pt>
                <c:pt idx="5">
                  <c:v>3944.6</c:v>
                </c:pt>
                <c:pt idx="6">
                  <c:v>3492.1</c:v>
                </c:pt>
                <c:pt idx="7">
                  <c:v>3325.4</c:v>
                </c:pt>
                <c:pt idx="8">
                  <c:v>2840.7</c:v>
                </c:pt>
                <c:pt idx="9">
                  <c:v>1388.3</c:v>
                </c:pt>
                <c:pt idx="10">
                  <c:v>1037.2</c:v>
                </c:pt>
                <c:pt idx="11">
                  <c:v>708</c:v>
                </c:pt>
                <c:pt idx="12">
                  <c:v>691.7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1-4D1D-8C96-ACD299A6435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$13.0b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$1.0b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Sheet1!$K$2:$K$14</c:f>
              <c:numCache>
                <c:formatCode>General</c:formatCode>
                <c:ptCount val="13"/>
                <c:pt idx="0">
                  <c:v>25.5</c:v>
                </c:pt>
                <c:pt idx="1">
                  <c:v>4.5</c:v>
                </c:pt>
                <c:pt idx="2">
                  <c:v>26.7</c:v>
                </c:pt>
                <c:pt idx="3">
                  <c:v>13.6</c:v>
                </c:pt>
                <c:pt idx="4">
                  <c:v>0</c:v>
                </c:pt>
                <c:pt idx="5">
                  <c:v>23.3</c:v>
                </c:pt>
                <c:pt idx="6">
                  <c:v>11.3</c:v>
                </c:pt>
                <c:pt idx="7">
                  <c:v>52.4</c:v>
                </c:pt>
                <c:pt idx="8">
                  <c:v>26.9</c:v>
                </c:pt>
                <c:pt idx="9">
                  <c:v>25.5</c:v>
                </c:pt>
                <c:pt idx="10">
                  <c:v>43.9</c:v>
                </c:pt>
                <c:pt idx="11">
                  <c:v>26.2</c:v>
                </c:pt>
                <c:pt idx="12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01-4D1D-8C96-ACD299A6435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Column4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$13.0b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$1.0b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Sheet1!$L$2:$L$14</c:f>
              <c:numCache>
                <c:formatCode>General</c:formatCode>
                <c:ptCount val="13"/>
                <c:pt idx="0">
                  <c:v>24</c:v>
                </c:pt>
                <c:pt idx="1">
                  <c:v>2.8</c:v>
                </c:pt>
                <c:pt idx="2">
                  <c:v>20.7</c:v>
                </c:pt>
                <c:pt idx="3">
                  <c:v>10.9</c:v>
                </c:pt>
                <c:pt idx="5">
                  <c:v>19.3</c:v>
                </c:pt>
                <c:pt idx="6">
                  <c:v>8.3000000000000007</c:v>
                </c:pt>
                <c:pt idx="7">
                  <c:v>38.4</c:v>
                </c:pt>
                <c:pt idx="8">
                  <c:v>26.9</c:v>
                </c:pt>
                <c:pt idx="9">
                  <c:v>22.5</c:v>
                </c:pt>
                <c:pt idx="10">
                  <c:v>17.100000000000001</c:v>
                </c:pt>
                <c:pt idx="11">
                  <c:v>18.600000000000001</c:v>
                </c:pt>
                <c:pt idx="12">
                  <c:v>12.9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01-4D1D-8C96-ACD299A64350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Column5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$13.0b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$1.0b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Sheet1!$M$2:$M$14</c:f>
              <c:numCache>
                <c:formatCode>General</c:formatCode>
                <c:ptCount val="13"/>
                <c:pt idx="0">
                  <c:v>22.5</c:v>
                </c:pt>
                <c:pt idx="2">
                  <c:v>11.7</c:v>
                </c:pt>
                <c:pt idx="3">
                  <c:v>9.6999999999999993</c:v>
                </c:pt>
                <c:pt idx="5">
                  <c:v>12.1</c:v>
                </c:pt>
                <c:pt idx="6">
                  <c:v>7.7</c:v>
                </c:pt>
                <c:pt idx="8">
                  <c:v>11.4</c:v>
                </c:pt>
                <c:pt idx="9">
                  <c:v>14.4</c:v>
                </c:pt>
                <c:pt idx="10">
                  <c:v>15.8</c:v>
                </c:pt>
                <c:pt idx="11">
                  <c:v>14.2</c:v>
                </c:pt>
                <c:pt idx="12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01-4D1D-8C96-ACD299A64350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Column6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$13.0b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$1.0b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Sheet1!$N$2:$N$14</c:f>
              <c:numCache>
                <c:formatCode>General</c:formatCode>
                <c:ptCount val="13"/>
                <c:pt idx="0">
                  <c:v>21.7</c:v>
                </c:pt>
                <c:pt idx="2">
                  <c:v>10.1</c:v>
                </c:pt>
                <c:pt idx="3">
                  <c:v>9.4</c:v>
                </c:pt>
                <c:pt idx="5">
                  <c:v>10.199999999999999</c:v>
                </c:pt>
                <c:pt idx="8">
                  <c:v>6.7</c:v>
                </c:pt>
                <c:pt idx="9">
                  <c:v>11.3</c:v>
                </c:pt>
                <c:pt idx="10">
                  <c:v>5.4</c:v>
                </c:pt>
                <c:pt idx="1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01-4D1D-8C96-ACD299A64350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Column7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$13.0b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$1.0b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Sheet1!$O$2:$O$14</c:f>
              <c:numCache>
                <c:formatCode>General</c:formatCode>
                <c:ptCount val="13"/>
                <c:pt idx="3">
                  <c:v>9</c:v>
                </c:pt>
                <c:pt idx="8">
                  <c:v>5.9</c:v>
                </c:pt>
                <c:pt idx="9">
                  <c:v>7.1</c:v>
                </c:pt>
                <c:pt idx="1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401-4D1D-8C96-ACD299A64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1664959456"/>
        <c:axId val="-1664958096"/>
      </c:barChart>
      <c:catAx>
        <c:axId val="-16649594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1664958096"/>
        <c:crosses val="autoZero"/>
        <c:auto val="1"/>
        <c:lblAlgn val="ctr"/>
        <c:lblOffset val="100"/>
        <c:noMultiLvlLbl val="0"/>
      </c:catAx>
      <c:valAx>
        <c:axId val="-1664958096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66495945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97"/>
          <c:y val="0.12471488469601701"/>
          <c:w val="0.55542922008547002"/>
          <c:h val="0.8386761006289310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2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2"/>
                <c:pt idx="0">
                  <c:v>0</c:v>
                </c:pt>
                <c:pt idx="1">
                  <c:v>6.7</c:v>
                </c:pt>
                <c:pt idx="2">
                  <c:v>0</c:v>
                </c:pt>
                <c:pt idx="3">
                  <c:v>9.6</c:v>
                </c:pt>
                <c:pt idx="4">
                  <c:v>8.8000000000000007</c:v>
                </c:pt>
                <c:pt idx="5">
                  <c:v>7.9</c:v>
                </c:pt>
                <c:pt idx="6">
                  <c:v>0</c:v>
                </c:pt>
                <c:pt idx="7">
                  <c:v>0</c:v>
                </c:pt>
                <c:pt idx="8">
                  <c:v>15.1</c:v>
                </c:pt>
                <c:pt idx="9">
                  <c:v>7.8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2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2"/>
                <c:pt idx="4">
                  <c:v>5.0999999999999996</c:v>
                </c:pt>
                <c:pt idx="5">
                  <c:v>6.6</c:v>
                </c:pt>
                <c:pt idx="8">
                  <c:v>7.8</c:v>
                </c:pt>
                <c:pt idx="9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2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2"/>
                <c:pt idx="5">
                  <c:v>4.8</c:v>
                </c:pt>
                <c:pt idx="8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2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2"/>
                <c:pt idx="5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DA-4F0A-9C33-01C35D2DD3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2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7-6DDA-4F0A-9C33-01C35D2DD3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2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2"/>
                <c:pt idx="0">
                  <c:v>100</c:v>
                </c:pt>
                <c:pt idx="1">
                  <c:v>93.3</c:v>
                </c:pt>
                <c:pt idx="2">
                  <c:v>100</c:v>
                </c:pt>
                <c:pt idx="3">
                  <c:v>90.4</c:v>
                </c:pt>
                <c:pt idx="4">
                  <c:v>86.1</c:v>
                </c:pt>
                <c:pt idx="5">
                  <c:v>77.3</c:v>
                </c:pt>
                <c:pt idx="6">
                  <c:v>100</c:v>
                </c:pt>
                <c:pt idx="7">
                  <c:v>100</c:v>
                </c:pt>
                <c:pt idx="8">
                  <c:v>72.900000000000006</c:v>
                </c:pt>
                <c:pt idx="9">
                  <c:v>86.1</c:v>
                </c:pt>
                <c:pt idx="10">
                  <c:v>100</c:v>
                </c:pt>
                <c:pt idx="1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A-4F0A-9C33-01C35D2D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599381904"/>
        <c:axId val="-1284581536"/>
      </c:barChart>
      <c:catAx>
        <c:axId val="-15993819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1284581536"/>
        <c:crosses val="autoZero"/>
        <c:auto val="1"/>
        <c:lblAlgn val="ctr"/>
        <c:lblOffset val="100"/>
        <c:noMultiLvlLbl val="0"/>
      </c:catAx>
      <c:valAx>
        <c:axId val="-1284581536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-159938190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D4582A"/>
              </a:solidFill>
              <a:ln w="3175">
                <a:solidFill>
                  <a:srgbClr val="D4582A"/>
                </a:solidFill>
              </a:ln>
            </c:spPr>
          </c:marker>
          <c:dPt>
            <c:idx val="0"/>
            <c:marker>
              <c:spPr>
                <a:noFill/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581-4EDD-BE50-C4CF3AC961C9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accent2"/>
                        </a:solidFill>
                      </a:defRPr>
                    </a:pPr>
                    <a:fld id="{A61DD306-513F-4C3F-A768-0739841AC194}" type="CELLRANGE">
                      <a:rPr lang="en-US"/>
                      <a:pPr>
                        <a:defRPr b="1"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581-4EDD-BE50-C4CF3AC961C9}"/>
                </c:ext>
              </c:extLst>
            </c:dLbl>
            <c:dLbl>
              <c:idx val="1"/>
              <c:layout>
                <c:manualLayout>
                  <c:x val="1.5920399007820099E-3"/>
                  <c:y val="7.2992700729926996E-3"/>
                </c:manualLayout>
              </c:layout>
              <c:tx>
                <c:rich>
                  <a:bodyPr/>
                  <a:lstStyle/>
                  <a:p>
                    <a:fld id="{CD6D3A1D-2BB2-46A3-87FF-06BE7B1912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581-4EDD-BE50-C4CF3AC961C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BBEE92-F007-42DE-A1FA-7D1A15F0134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581-4EDD-BE50-C4CF3AC961C9}"/>
                </c:ext>
              </c:extLst>
            </c:dLbl>
            <c:dLbl>
              <c:idx val="3"/>
              <c:layout>
                <c:manualLayout>
                  <c:x val="1.0847491871601287E-2"/>
                  <c:y val="0"/>
                </c:manualLayout>
              </c:layout>
              <c:tx>
                <c:rich>
                  <a:bodyPr/>
                  <a:lstStyle/>
                  <a:p>
                    <a:fld id="{17E02FC5-3028-429F-A972-F4DC5063A76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581-4EDD-BE50-C4CF3AC961C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81-4EDD-BE50-C4CF3AC961C9}"/>
                </c:ext>
              </c:extLst>
            </c:dLbl>
            <c:dLbl>
              <c:idx val="5"/>
              <c:layout>
                <c:manualLayout>
                  <c:x val="-9.3946274545149797E-2"/>
                  <c:y val="-4.9513381995133901E-2"/>
                </c:manualLayout>
              </c:layout>
              <c:tx>
                <c:rich>
                  <a:bodyPr/>
                  <a:lstStyle/>
                  <a:p>
                    <a:fld id="{2B98F92F-20C0-4E47-A1BB-FD177D2F08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581-4EDD-BE50-C4CF3AC961C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581-4EDD-BE50-C4CF3AC961C9}"/>
                </c:ext>
              </c:extLst>
            </c:dLbl>
            <c:dLbl>
              <c:idx val="7"/>
              <c:layout>
                <c:manualLayout>
                  <c:x val="-0.100326343108166"/>
                  <c:y val="-6.4111922141119201E-2"/>
                </c:manualLayout>
              </c:layout>
              <c:tx>
                <c:rich>
                  <a:bodyPr/>
                  <a:lstStyle/>
                  <a:p>
                    <a:fld id="{D12EB68B-D5FA-481C-A53C-BDD55EFFF6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581-4EDD-BE50-C4CF3AC961C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F57E179-B68A-4D76-81DA-6D2BFC49FC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2581-4EDD-BE50-C4CF3AC961C9}"/>
                </c:ext>
              </c:extLst>
            </c:dLbl>
            <c:dLbl>
              <c:idx val="9"/>
              <c:layout>
                <c:manualLayout>
                  <c:x val="-0.14809155157074799"/>
                  <c:y val="3.4063260340632603E-2"/>
                </c:manualLayout>
              </c:layout>
              <c:tx>
                <c:rich>
                  <a:bodyPr/>
                  <a:lstStyle/>
                  <a:p>
                    <a:fld id="{ADBE8F6A-244E-4B39-826E-84AC6F7332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2581-4EDD-BE50-C4CF3AC961C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581-4EDD-BE50-C4CF3AC961C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581-4EDD-BE50-C4CF3AC961C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581-4EDD-BE50-C4CF3AC961C9}"/>
                </c:ext>
              </c:extLst>
            </c:dLbl>
            <c:dLbl>
              <c:idx val="13"/>
              <c:layout>
                <c:manualLayout>
                  <c:x val="-0.10107517552130392"/>
                  <c:y val="-4.6080270916400833E-3"/>
                </c:manualLayout>
              </c:layout>
              <c:tx>
                <c:rich>
                  <a:bodyPr/>
                  <a:lstStyle/>
                  <a:p>
                    <a:fld id="{2A773B61-019B-41E6-A448-72422A321DD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2581-4EDD-BE50-C4CF3AC961C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581-4EDD-BE50-C4CF3AC961C9}"/>
                </c:ext>
              </c:extLst>
            </c:dLbl>
            <c:dLbl>
              <c:idx val="15"/>
              <c:layout>
                <c:manualLayout>
                  <c:x val="-1.623221805246754E-3"/>
                  <c:y val="5.2257568089142357E-2"/>
                </c:manualLayout>
              </c:layout>
              <c:tx>
                <c:rich>
                  <a:bodyPr/>
                  <a:lstStyle/>
                  <a:p>
                    <a:fld id="{283BA35A-0D7F-4A8C-9E1C-F21714E09DC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2581-4EDD-BE50-C4CF3AC961C9}"/>
                </c:ext>
              </c:extLst>
            </c:dLbl>
            <c:dLbl>
              <c:idx val="16"/>
              <c:layout>
                <c:manualLayout>
                  <c:x val="3.18407980156414E-3"/>
                  <c:y val="-7.7858880778588796E-2"/>
                </c:manualLayout>
              </c:layout>
              <c:tx>
                <c:rich>
                  <a:bodyPr/>
                  <a:lstStyle/>
                  <a:p>
                    <a:fld id="{4959832E-FC5E-4E30-B786-E8A0CD36726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2581-4EDD-BE50-C4CF3AC961C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81-4EDD-BE50-C4CF3AC961C9}"/>
                </c:ext>
              </c:extLst>
            </c:dLbl>
            <c:dLbl>
              <c:idx val="18"/>
              <c:layout>
                <c:manualLayout>
                  <c:x val="-0.11375014378933314"/>
                  <c:y val="-1.0829043686503968E-2"/>
                </c:manualLayout>
              </c:layout>
              <c:tx>
                <c:rich>
                  <a:bodyPr/>
                  <a:lstStyle/>
                  <a:p>
                    <a:fld id="{04054E97-DF2E-4257-AF15-7FB722863D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2581-4EDD-BE50-C4CF3AC961C9}"/>
                </c:ext>
              </c:extLst>
            </c:dLbl>
            <c:dLbl>
              <c:idx val="19"/>
              <c:layout>
                <c:manualLayout>
                  <c:x val="-3.18407980156414E-3"/>
                  <c:y val="-2.6763990267639901E-2"/>
                </c:manualLayout>
              </c:layout>
              <c:tx>
                <c:rich>
                  <a:bodyPr/>
                  <a:lstStyle/>
                  <a:p>
                    <a:fld id="{79B77363-21D4-4910-8FA4-911256D632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2581-4EDD-BE50-C4CF3AC961C9}"/>
                </c:ext>
              </c:extLst>
            </c:dLbl>
            <c:dLbl>
              <c:idx val="20"/>
              <c:layout>
                <c:manualLayout>
                  <c:x val="-0.20854916071272322"/>
                  <c:y val="6.3411421364704207E-2"/>
                </c:manualLayout>
              </c:layout>
              <c:tx>
                <c:rich>
                  <a:bodyPr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/>
                    </a:pPr>
                    <a:fld id="{81C2836B-32A3-40C5-99CB-5A3312F16D43}" type="CELLRANGE">
                      <a:rPr lang="en-US"/>
                      <a:pPr algn="ctr"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045499860880701"/>
                      <c:h val="7.5979212186300299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2581-4EDD-BE50-C4CF3AC961C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48ED74F-7FF6-4413-8AB3-17EA954C24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2581-4EDD-BE50-C4CF3AC961C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581-4EDD-BE50-C4CF3AC961C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81-4EDD-BE50-C4CF3AC961C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581-4EDD-BE50-C4CF3AC961C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581-4EDD-BE50-C4CF3AC961C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581-4EDD-BE50-C4CF3AC961C9}"/>
                </c:ext>
              </c:extLst>
            </c:dLbl>
            <c:dLbl>
              <c:idx val="27"/>
              <c:layout>
                <c:manualLayout>
                  <c:x val="1.5920399007820099E-3"/>
                  <c:y val="-4.1362530413625302E-2"/>
                </c:manualLayout>
              </c:layout>
              <c:tx>
                <c:rich>
                  <a:bodyPr/>
                  <a:lstStyle/>
                  <a:p>
                    <a:fld id="{1E30C052-9F8B-427B-AE86-82C39B2291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2581-4EDD-BE50-C4CF3AC961C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841302A-CFC5-4D9C-BAA2-05FEB3EDCD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2581-4EDD-BE50-C4CF3AC961C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581-4EDD-BE50-C4CF3AC961C9}"/>
                </c:ext>
              </c:extLst>
            </c:dLbl>
            <c:dLbl>
              <c:idx val="30"/>
              <c:layout>
                <c:manualLayout>
                  <c:x val="-0.30095922284384202"/>
                  <c:y val="-2.4330900243309101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96B9E57E-B661-4AA2-85E8-79982BCB3AB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26270413367499"/>
                      <c:h val="5.206812652068130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2581-4EDD-BE50-C4CF3AC961C9}"/>
                </c:ext>
              </c:extLst>
            </c:dLbl>
            <c:dLbl>
              <c:idx val="31"/>
              <c:layout>
                <c:manualLayout>
                  <c:x val="4.5964656827707446E-3"/>
                  <c:y val="1.3064392022285589E-2"/>
                </c:manualLayout>
              </c:layout>
              <c:tx>
                <c:rich>
                  <a:bodyPr/>
                  <a:lstStyle/>
                  <a:p>
                    <a:fld id="{6BF56814-B721-4139-88CC-11282DF25B6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2581-4EDD-BE50-C4CF3AC961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3">
                  <c:v>43.315700442000001</c:v>
                </c:pt>
                <c:pt idx="13">
                  <c:v>35.703796126</c:v>
                </c:pt>
                <c:pt idx="15">
                  <c:v>34.517575842999996</c:v>
                </c:pt>
                <c:pt idx="16">
                  <c:v>27.105048066999998</c:v>
                </c:pt>
                <c:pt idx="18">
                  <c:v>9.4877055400000003</c:v>
                </c:pt>
                <c:pt idx="20">
                  <c:v>37.976298411000002</c:v>
                </c:pt>
                <c:pt idx="31">
                  <c:v>56.420415165999998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0">
                  <c:v>44.497728419989905</c:v>
                </c:pt>
                <c:pt idx="3">
                  <c:v>22.536216010286203</c:v>
                </c:pt>
                <c:pt idx="13">
                  <c:v>33.056425751200251</c:v>
                </c:pt>
                <c:pt idx="15">
                  <c:v>22.618712365957151</c:v>
                </c:pt>
                <c:pt idx="16">
                  <c:v>54.184449953146498</c:v>
                </c:pt>
                <c:pt idx="18">
                  <c:v>43.194010184630173</c:v>
                </c:pt>
                <c:pt idx="20">
                  <c:v>33.291970745702393</c:v>
                </c:pt>
                <c:pt idx="31">
                  <c:v>16.849801474508975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Sheet1!$A$2:$A$33</c15:f>
                <c15:dlblRangeCache>
                  <c:ptCount val="32"/>
                  <c:pt idx="0">
                    <c:v>Australia</c:v>
                  </c:pt>
                  <c:pt idx="3">
                    <c:v>Canada</c:v>
                  </c:pt>
                  <c:pt idx="13">
                    <c:v>Israel</c:v>
                  </c:pt>
                  <c:pt idx="15">
                    <c:v>Japan</c:v>
                  </c:pt>
                  <c:pt idx="16">
                    <c:v>Korea</c:v>
                  </c:pt>
                  <c:pt idx="18">
                    <c:v>Mexico</c:v>
                  </c:pt>
                  <c:pt idx="20">
                    <c:v>New Zealand</c:v>
                  </c:pt>
                  <c:pt idx="31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2581-4EDD-BE50-C4CF3AC9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64981296"/>
        <c:axId val="-1258863936"/>
      </c:scatterChart>
      <c:valAx>
        <c:axId val="-16649812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58863936"/>
        <c:crosses val="autoZero"/>
        <c:crossBetween val="midCat"/>
        <c:majorUnit val="10"/>
      </c:valAx>
      <c:valAx>
        <c:axId val="-125886393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649812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2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2"/>
                <c:pt idx="0">
                  <c:v>0</c:v>
                </c:pt>
                <c:pt idx="1">
                  <c:v>6.7</c:v>
                </c:pt>
                <c:pt idx="2">
                  <c:v>0</c:v>
                </c:pt>
                <c:pt idx="3">
                  <c:v>9.6</c:v>
                </c:pt>
                <c:pt idx="4">
                  <c:v>8.8000000000000007</c:v>
                </c:pt>
                <c:pt idx="5">
                  <c:v>7.9</c:v>
                </c:pt>
                <c:pt idx="6">
                  <c:v>0</c:v>
                </c:pt>
                <c:pt idx="7">
                  <c:v>0</c:v>
                </c:pt>
                <c:pt idx="8">
                  <c:v>15.1</c:v>
                </c:pt>
                <c:pt idx="9">
                  <c:v>7.8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C-455E-86EA-A5375B6A1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2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2"/>
                <c:pt idx="4">
                  <c:v>5.0999999999999996</c:v>
                </c:pt>
                <c:pt idx="5">
                  <c:v>6.6</c:v>
                </c:pt>
                <c:pt idx="8">
                  <c:v>7.8</c:v>
                </c:pt>
                <c:pt idx="9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C-455E-86EA-A5375B6A1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2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2"/>
                <c:pt idx="5">
                  <c:v>4.8</c:v>
                </c:pt>
                <c:pt idx="8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C-455E-86EA-A5375B6A1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2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2"/>
                <c:pt idx="5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EC-455E-86EA-A5375B6A19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2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4-E8EC-455E-86EA-A5375B6A19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2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2"/>
                <c:pt idx="0">
                  <c:v>100</c:v>
                </c:pt>
                <c:pt idx="1">
                  <c:v>93.3</c:v>
                </c:pt>
                <c:pt idx="2">
                  <c:v>100</c:v>
                </c:pt>
                <c:pt idx="3">
                  <c:v>90.4</c:v>
                </c:pt>
                <c:pt idx="4">
                  <c:v>86.1</c:v>
                </c:pt>
                <c:pt idx="5">
                  <c:v>77.3</c:v>
                </c:pt>
                <c:pt idx="6">
                  <c:v>100</c:v>
                </c:pt>
                <c:pt idx="7">
                  <c:v>100</c:v>
                </c:pt>
                <c:pt idx="8">
                  <c:v>72.900000000000006</c:v>
                </c:pt>
                <c:pt idx="9">
                  <c:v>86.1</c:v>
                </c:pt>
                <c:pt idx="10">
                  <c:v>100</c:v>
                </c:pt>
                <c:pt idx="1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EC-455E-86EA-A5375B6A1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1599651456"/>
        <c:axId val="-1599649408"/>
      </c:barChart>
      <c:catAx>
        <c:axId val="-15996514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1599649408"/>
        <c:crosses val="autoZero"/>
        <c:auto val="1"/>
        <c:lblAlgn val="ctr"/>
        <c:lblOffset val="100"/>
        <c:noMultiLvlLbl val="0"/>
      </c:catAx>
      <c:valAx>
        <c:axId val="-1599649408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59965145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A02226"/>
              </a:solidFill>
              <a:ln w="3175">
                <a:solidFill>
                  <a:srgbClr val="A02226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4">
                  <c:v>17.720854439</c:v>
                </c:pt>
                <c:pt idx="6">
                  <c:v>17.183398296</c:v>
                </c:pt>
                <c:pt idx="11">
                  <c:v>12.370316251</c:v>
                </c:pt>
                <c:pt idx="17">
                  <c:v>13.668069379</c:v>
                </c:pt>
                <c:pt idx="22">
                  <c:v>12.412866521</c:v>
                </c:pt>
                <c:pt idx="24">
                  <c:v>16.094074792000001</c:v>
                </c:pt>
                <c:pt idx="25">
                  <c:v>20.875498005000001</c:v>
                </c:pt>
                <c:pt idx="29">
                  <c:v>11.102771413000001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4">
                  <c:v>38.941279994971673</c:v>
                </c:pt>
                <c:pt idx="6">
                  <c:v>40.783716061835378</c:v>
                </c:pt>
                <c:pt idx="11">
                  <c:v>43.693809328453689</c:v>
                </c:pt>
                <c:pt idx="17">
                  <c:v>41.984284053107721</c:v>
                </c:pt>
                <c:pt idx="22">
                  <c:v>41.9813846605403</c:v>
                </c:pt>
                <c:pt idx="24">
                  <c:v>46.570726204072535</c:v>
                </c:pt>
                <c:pt idx="25">
                  <c:v>42.059532718051052</c:v>
                </c:pt>
                <c:pt idx="29">
                  <c:v>40.314504203142668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Small (1-19)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20-7170-4B1B-B027-302CD9046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19738752"/>
        <c:axId val="-1619736704"/>
      </c:scatterChart>
      <c:valAx>
        <c:axId val="-1619738752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19736704"/>
        <c:crosses val="autoZero"/>
        <c:crossBetween val="midCat"/>
      </c:valAx>
      <c:valAx>
        <c:axId val="-1619736704"/>
        <c:scaling>
          <c:orientation val="minMax"/>
          <c:max val="9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197387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solidFill>
                <a:srgbClr val="621214"/>
              </a:solidFill>
            </a:ln>
          </c:spPr>
          <c:marker>
            <c:symbol val="circle"/>
            <c:size val="7"/>
            <c:spPr>
              <a:solidFill>
                <a:srgbClr val="621214"/>
              </a:solidFill>
              <a:ln w="3175">
                <a:solidFill>
                  <a:srgbClr val="621214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10">
                  <c:v>18.007655107999998</c:v>
                </c:pt>
                <c:pt idx="12">
                  <c:v>62.602740042999997</c:v>
                </c:pt>
                <c:pt idx="14">
                  <c:v>30.171733047</c:v>
                </c:pt>
                <c:pt idx="23">
                  <c:v>19.252590345000002</c:v>
                </c:pt>
                <c:pt idx="26">
                  <c:v>25.810451402999998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10">
                  <c:v>67.357054289620351</c:v>
                </c:pt>
                <c:pt idx="12">
                  <c:v>39.613759563106406</c:v>
                </c:pt>
                <c:pt idx="14">
                  <c:v>56.690307496103166</c:v>
                </c:pt>
                <c:pt idx="23">
                  <c:v>50.852353038995588</c:v>
                </c:pt>
                <c:pt idx="26">
                  <c:v>49.437005460564166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7639-4FBA-B8AF-F23ABE286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25408800"/>
        <c:axId val="-1625407168"/>
      </c:scatterChart>
      <c:valAx>
        <c:axId val="-1625408800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25407168"/>
        <c:crosses val="autoZero"/>
        <c:crossBetween val="midCat"/>
        <c:majorUnit val="10"/>
      </c:valAx>
      <c:valAx>
        <c:axId val="-1625407168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25408800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3175">
                <a:noFill/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F68B33"/>
                </a:solidFill>
                <a:ln w="3175">
                  <a:solidFill>
                    <a:srgbClr val="F68B33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B6D8-4106-ADD4-691708B1E7AF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1">
                  <c:v>44.274301999000002</c:v>
                </c:pt>
                <c:pt idx="2">
                  <c:v>40.580745516</c:v>
                </c:pt>
                <c:pt idx="3">
                  <c:v>43.315700442000001</c:v>
                </c:pt>
                <c:pt idx="4">
                  <c:v>17.720854439</c:v>
                </c:pt>
                <c:pt idx="5">
                  <c:v>53.028480965</c:v>
                </c:pt>
                <c:pt idx="6">
                  <c:v>17.183398296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0">
                  <c:v>18.007655107999998</c:v>
                </c:pt>
                <c:pt idx="11">
                  <c:v>12.370316251</c:v>
                </c:pt>
                <c:pt idx="12">
                  <c:v>62.602740042999997</c:v>
                </c:pt>
                <c:pt idx="13">
                  <c:v>35.703796126</c:v>
                </c:pt>
                <c:pt idx="14">
                  <c:v>30.171733047</c:v>
                </c:pt>
                <c:pt idx="15">
                  <c:v>34.517575842999996</c:v>
                </c:pt>
                <c:pt idx="16">
                  <c:v>27.105048066999998</c:v>
                </c:pt>
                <c:pt idx="17">
                  <c:v>13.668069379</c:v>
                </c:pt>
                <c:pt idx="18">
                  <c:v>9.4877055400000003</c:v>
                </c:pt>
                <c:pt idx="19">
                  <c:v>44.767272224999999</c:v>
                </c:pt>
                <c:pt idx="20">
                  <c:v>37.976298411000002</c:v>
                </c:pt>
                <c:pt idx="21">
                  <c:v>74.487216220999997</c:v>
                </c:pt>
                <c:pt idx="22">
                  <c:v>12.412866521</c:v>
                </c:pt>
                <c:pt idx="23">
                  <c:v>19.252590345000002</c:v>
                </c:pt>
                <c:pt idx="24">
                  <c:v>16.094074792000001</c:v>
                </c:pt>
                <c:pt idx="25">
                  <c:v>20.875498005000001</c:v>
                </c:pt>
                <c:pt idx="26">
                  <c:v>25.810451402999998</c:v>
                </c:pt>
                <c:pt idx="27">
                  <c:v>50.812118264999995</c:v>
                </c:pt>
                <c:pt idx="28">
                  <c:v>82.016021318</c:v>
                </c:pt>
                <c:pt idx="29">
                  <c:v>11.102771413000001</c:v>
                </c:pt>
                <c:pt idx="30">
                  <c:v>43.942416322</c:v>
                </c:pt>
                <c:pt idx="31">
                  <c:v>56.420415165999998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0">
                  <c:v>44.497728419989905</c:v>
                </c:pt>
                <c:pt idx="1">
                  <c:v>36.616709371502623</c:v>
                </c:pt>
                <c:pt idx="2">
                  <c:v>43.040289965104904</c:v>
                </c:pt>
                <c:pt idx="3">
                  <c:v>22.536216010286203</c:v>
                </c:pt>
                <c:pt idx="4">
                  <c:v>38.941279994971673</c:v>
                </c:pt>
                <c:pt idx="5">
                  <c:v>30.059031154991956</c:v>
                </c:pt>
                <c:pt idx="6">
                  <c:v>40.783716061835378</c:v>
                </c:pt>
                <c:pt idx="7">
                  <c:v>34.838852397644899</c:v>
                </c:pt>
                <c:pt idx="8">
                  <c:v>38.64268578929331</c:v>
                </c:pt>
                <c:pt idx="9">
                  <c:v>31.01184596638716</c:v>
                </c:pt>
                <c:pt idx="10">
                  <c:v>67.357054289620351</c:v>
                </c:pt>
                <c:pt idx="11">
                  <c:v>43.693809328453689</c:v>
                </c:pt>
                <c:pt idx="12">
                  <c:v>39.613759563106406</c:v>
                </c:pt>
                <c:pt idx="13">
                  <c:v>33.056425751200251</c:v>
                </c:pt>
                <c:pt idx="14">
                  <c:v>56.690307496103166</c:v>
                </c:pt>
                <c:pt idx="15">
                  <c:v>22.618712365957151</c:v>
                </c:pt>
                <c:pt idx="16">
                  <c:v>54.184449953146498</c:v>
                </c:pt>
                <c:pt idx="17">
                  <c:v>41.984284053107721</c:v>
                </c:pt>
                <c:pt idx="18">
                  <c:v>43.194010184630173</c:v>
                </c:pt>
                <c:pt idx="19">
                  <c:v>36.918937632175087</c:v>
                </c:pt>
                <c:pt idx="20">
                  <c:v>33.291970745702393</c:v>
                </c:pt>
                <c:pt idx="21">
                  <c:v>34.810088604039528</c:v>
                </c:pt>
                <c:pt idx="22">
                  <c:v>41.9813846605403</c:v>
                </c:pt>
                <c:pt idx="23">
                  <c:v>50.852353038995588</c:v>
                </c:pt>
                <c:pt idx="24">
                  <c:v>46.570726204072535</c:v>
                </c:pt>
                <c:pt idx="25">
                  <c:v>42.059532718051052</c:v>
                </c:pt>
                <c:pt idx="26">
                  <c:v>49.437005460564166</c:v>
                </c:pt>
                <c:pt idx="27">
                  <c:v>34.80923417196572</c:v>
                </c:pt>
                <c:pt idx="28">
                  <c:v>29.7602089012927</c:v>
                </c:pt>
                <c:pt idx="29">
                  <c:v>40.314504203142668</c:v>
                </c:pt>
                <c:pt idx="30">
                  <c:v>26.337345478204295</c:v>
                </c:pt>
                <c:pt idx="31">
                  <c:v>16.849801474508975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20033024"/>
        <c:axId val="-1626178224"/>
      </c:scatterChart>
      <c:valAx>
        <c:axId val="-1620033024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626178224"/>
        <c:crosses val="autoZero"/>
        <c:crossBetween val="midCat"/>
        <c:majorUnit val="10"/>
      </c:valAx>
      <c:valAx>
        <c:axId val="-1626178224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620033024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/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1">
                  <c:v>44.274301999000002</c:v>
                </c:pt>
                <c:pt idx="2">
                  <c:v>40.580745516</c:v>
                </c:pt>
                <c:pt idx="5">
                  <c:v>53.028480965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9">
                  <c:v>44.767272224999999</c:v>
                </c:pt>
                <c:pt idx="21">
                  <c:v>74.487216220999997</c:v>
                </c:pt>
                <c:pt idx="27">
                  <c:v>50.812118264999995</c:v>
                </c:pt>
                <c:pt idx="28">
                  <c:v>82.016021318</c:v>
                </c:pt>
                <c:pt idx="30">
                  <c:v>43.942416322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1">
                  <c:v>31.058969488130998</c:v>
                </c:pt>
                <c:pt idx="2">
                  <c:v>29.264720912236648</c:v>
                </c:pt>
                <c:pt idx="5">
                  <c:v>35.588874003658091</c:v>
                </c:pt>
                <c:pt idx="7">
                  <c:v>34.837286866555488</c:v>
                </c:pt>
                <c:pt idx="8">
                  <c:v>36.682401019068742</c:v>
                </c:pt>
                <c:pt idx="9">
                  <c:v>36.922211727723017</c:v>
                </c:pt>
                <c:pt idx="19">
                  <c:v>33.633808222889527</c:v>
                </c:pt>
                <c:pt idx="21">
                  <c:v>33.006409110640142</c:v>
                </c:pt>
                <c:pt idx="27">
                  <c:v>33.284621562199668</c:v>
                </c:pt>
                <c:pt idx="28">
                  <c:v>32.748833550639525</c:v>
                </c:pt>
                <c:pt idx="30">
                  <c:v>46.924474083712859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4E26-4EC0-B722-57421015A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47664880"/>
        <c:axId val="-1347517872"/>
      </c:scatterChart>
      <c:valAx>
        <c:axId val="-1347664880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347517872"/>
        <c:crosses val="autoZero"/>
        <c:crossBetween val="midCat"/>
        <c:majorUnit val="10"/>
      </c:valAx>
      <c:valAx>
        <c:axId val="-1347517872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347664880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D4582A"/>
              </a:solidFill>
              <a:ln w="3175">
                <a:solidFill>
                  <a:srgbClr val="D4582A"/>
                </a:solidFill>
              </a:ln>
            </c:spPr>
          </c:marker>
          <c:dPt>
            <c:idx val="0"/>
            <c:marker>
              <c:spPr>
                <a:noFill/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581-4EDD-BE50-C4CF3AC961C9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accent2"/>
                        </a:solidFill>
                      </a:defRPr>
                    </a:pPr>
                    <a:fld id="{FBB3F44D-2F49-40E3-91D4-14222C90638D}" type="CELLRANGE">
                      <a:rPr lang="en-US"/>
                      <a:pPr>
                        <a:defRPr b="1"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581-4EDD-BE50-C4CF3AC961C9}"/>
                </c:ext>
              </c:extLst>
            </c:dLbl>
            <c:dLbl>
              <c:idx val="1"/>
              <c:layout>
                <c:manualLayout>
                  <c:x val="1.5920399007820099E-3"/>
                  <c:y val="7.2992700729926996E-3"/>
                </c:manualLayout>
              </c:layout>
              <c:tx>
                <c:rich>
                  <a:bodyPr/>
                  <a:lstStyle/>
                  <a:p>
                    <a:fld id="{CD6D3A1D-2BB2-46A3-87FF-06BE7B1912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581-4EDD-BE50-C4CF3AC961C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BBEE92-F007-42DE-A1FA-7D1A15F0134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581-4EDD-BE50-C4CF3AC961C9}"/>
                </c:ext>
              </c:extLst>
            </c:dLbl>
            <c:dLbl>
              <c:idx val="3"/>
              <c:layout>
                <c:manualLayout>
                  <c:x val="3.1841348994653333E-3"/>
                  <c:y val="-8.9881988421039634E-4"/>
                </c:manualLayout>
              </c:layout>
              <c:tx>
                <c:rich>
                  <a:bodyPr/>
                  <a:lstStyle/>
                  <a:p>
                    <a:fld id="{7ECB31CF-D47F-4C08-8708-F185EC7EC9A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581-4EDD-BE50-C4CF3AC961C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81-4EDD-BE50-C4CF3AC961C9}"/>
                </c:ext>
              </c:extLst>
            </c:dLbl>
            <c:dLbl>
              <c:idx val="5"/>
              <c:layout>
                <c:manualLayout>
                  <c:x val="-9.3946274545149797E-2"/>
                  <c:y val="-4.9513381995133901E-2"/>
                </c:manualLayout>
              </c:layout>
              <c:tx>
                <c:rich>
                  <a:bodyPr/>
                  <a:lstStyle/>
                  <a:p>
                    <a:fld id="{2B98F92F-20C0-4E47-A1BB-FD177D2F08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581-4EDD-BE50-C4CF3AC961C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581-4EDD-BE50-C4CF3AC961C9}"/>
                </c:ext>
              </c:extLst>
            </c:dLbl>
            <c:dLbl>
              <c:idx val="7"/>
              <c:layout>
                <c:manualLayout>
                  <c:x val="-0.100326343108166"/>
                  <c:y val="-6.4111922141119201E-2"/>
                </c:manualLayout>
              </c:layout>
              <c:tx>
                <c:rich>
                  <a:bodyPr/>
                  <a:lstStyle/>
                  <a:p>
                    <a:fld id="{D12EB68B-D5FA-481C-A53C-BDD55EFFF6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581-4EDD-BE50-C4CF3AC961C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F57E179-B68A-4D76-81DA-6D2BFC49FC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2581-4EDD-BE50-C4CF3AC961C9}"/>
                </c:ext>
              </c:extLst>
            </c:dLbl>
            <c:dLbl>
              <c:idx val="9"/>
              <c:layout>
                <c:manualLayout>
                  <c:x val="-0.14809155157074799"/>
                  <c:y val="3.4063260340632603E-2"/>
                </c:manualLayout>
              </c:layout>
              <c:tx>
                <c:rich>
                  <a:bodyPr/>
                  <a:lstStyle/>
                  <a:p>
                    <a:fld id="{ADBE8F6A-244E-4B39-826E-84AC6F7332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2581-4EDD-BE50-C4CF3AC961C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581-4EDD-BE50-C4CF3AC961C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581-4EDD-BE50-C4CF3AC961C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581-4EDD-BE50-C4CF3AC961C9}"/>
                </c:ext>
              </c:extLst>
            </c:dLbl>
            <c:dLbl>
              <c:idx val="13"/>
              <c:layout>
                <c:manualLayout>
                  <c:x val="-8.4737389060999119E-3"/>
                  <c:y val="4.7648255132145809E-2"/>
                </c:manualLayout>
              </c:layout>
              <c:tx>
                <c:rich>
                  <a:bodyPr/>
                  <a:lstStyle/>
                  <a:p>
                    <a:fld id="{97C6D642-9C50-4B92-B58D-5CAF859D76B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2581-4EDD-BE50-C4CF3AC961C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581-4EDD-BE50-C4CF3AC961C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8FBD4724-212B-4252-AB07-BE6C46BF663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2581-4EDD-BE50-C4CF3AC961C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00A88AE0-5A8B-4F8F-8157-EA621005930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2581-4EDD-BE50-C4CF3AC961C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81-4EDD-BE50-C4CF3AC961C9}"/>
                </c:ext>
              </c:extLst>
            </c:dLbl>
            <c:dLbl>
              <c:idx val="18"/>
              <c:layout>
                <c:manualLayout>
                  <c:x val="-0.12174163539351084"/>
                  <c:y val="-2.9394882050142637E-2"/>
                </c:manualLayout>
              </c:layout>
              <c:tx>
                <c:rich>
                  <a:bodyPr/>
                  <a:lstStyle/>
                  <a:p>
                    <a:fld id="{5C17326D-2B41-497E-A1A4-150642A5071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2581-4EDD-BE50-C4CF3AC961C9}"/>
                </c:ext>
              </c:extLst>
            </c:dLbl>
            <c:dLbl>
              <c:idx val="19"/>
              <c:layout>
                <c:manualLayout>
                  <c:x val="-3.18407980156414E-3"/>
                  <c:y val="-2.6763990267639901E-2"/>
                </c:manualLayout>
              </c:layout>
              <c:tx>
                <c:rich>
                  <a:bodyPr/>
                  <a:lstStyle/>
                  <a:p>
                    <a:fld id="{79B77363-21D4-4910-8FA4-911256D632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2581-4EDD-BE50-C4CF3AC961C9}"/>
                </c:ext>
              </c:extLst>
            </c:dLbl>
            <c:dLbl>
              <c:idx val="20"/>
              <c:layout>
                <c:manualLayout>
                  <c:x val="-0.22615685310759101"/>
                  <c:y val="-3.9563221045614799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62F0DBBF-D25C-47C6-A24E-EACB2869DA58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794820780809099"/>
                      <c:h val="5.03649635036496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2581-4EDD-BE50-C4CF3AC961C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48ED74F-7FF6-4413-8AB3-17EA954C24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2581-4EDD-BE50-C4CF3AC961C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581-4EDD-BE50-C4CF3AC961C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81-4EDD-BE50-C4CF3AC961C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581-4EDD-BE50-C4CF3AC961C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581-4EDD-BE50-C4CF3AC961C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581-4EDD-BE50-C4CF3AC961C9}"/>
                </c:ext>
              </c:extLst>
            </c:dLbl>
            <c:dLbl>
              <c:idx val="27"/>
              <c:layout>
                <c:manualLayout>
                  <c:x val="1.5920399007820099E-3"/>
                  <c:y val="-4.1362530413625302E-2"/>
                </c:manualLayout>
              </c:layout>
              <c:tx>
                <c:rich>
                  <a:bodyPr/>
                  <a:lstStyle/>
                  <a:p>
                    <a:fld id="{1E30C052-9F8B-427B-AE86-82C39B2291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2581-4EDD-BE50-C4CF3AC961C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841302A-CFC5-4D9C-BAA2-05FEB3EDCD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2581-4EDD-BE50-C4CF3AC961C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581-4EDD-BE50-C4CF3AC961C9}"/>
                </c:ext>
              </c:extLst>
            </c:dLbl>
            <c:dLbl>
              <c:idx val="30"/>
              <c:layout>
                <c:manualLayout>
                  <c:x val="-0.30095922284384202"/>
                  <c:y val="-2.4330900243309101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96B9E57E-B661-4AA2-85E8-79982BCB3AB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26270413367499"/>
                      <c:h val="5.206812652068130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2581-4EDD-BE50-C4CF3AC961C9}"/>
                </c:ext>
              </c:extLst>
            </c:dLbl>
            <c:dLbl>
              <c:idx val="31"/>
              <c:layout>
                <c:manualLayout>
                  <c:x val="-7.5722228012030129E-2"/>
                  <c:y val="-2.2247656638974302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1989E03B-1F9A-4D54-B5B3-C361A1022EFE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7841990024707"/>
                      <c:h val="0.1637937862871199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2581-4EDD-BE50-C4CF3AC961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3">
                  <c:v>43.315700442000001</c:v>
                </c:pt>
                <c:pt idx="13">
                  <c:v>35.703796126</c:v>
                </c:pt>
                <c:pt idx="15">
                  <c:v>34.517575842999996</c:v>
                </c:pt>
                <c:pt idx="16">
                  <c:v>27.105048066999998</c:v>
                </c:pt>
                <c:pt idx="18">
                  <c:v>9.4877055400000003</c:v>
                </c:pt>
                <c:pt idx="20">
                  <c:v>37.976298411000002</c:v>
                </c:pt>
                <c:pt idx="31">
                  <c:v>56.420415165999998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0">
                  <c:v>32.06713780918728</c:v>
                </c:pt>
                <c:pt idx="3">
                  <c:v>42.540882899185675</c:v>
                </c:pt>
                <c:pt idx="13">
                  <c:v>27.832873004986375</c:v>
                </c:pt>
                <c:pt idx="15">
                  <c:v>45.407341545451956</c:v>
                </c:pt>
                <c:pt idx="16">
                  <c:v>12.790674491091188</c:v>
                </c:pt>
                <c:pt idx="18">
                  <c:v>32.089361219563564</c:v>
                </c:pt>
                <c:pt idx="20">
                  <c:v>30.438736076380994</c:v>
                </c:pt>
                <c:pt idx="31">
                  <c:v>58.665494462879472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Sheet1!$A$2:$A$33</c15:f>
                <c15:dlblRangeCache>
                  <c:ptCount val="32"/>
                  <c:pt idx="0">
                    <c:v>Australia</c:v>
                  </c:pt>
                  <c:pt idx="3">
                    <c:v>Canada</c:v>
                  </c:pt>
                  <c:pt idx="13">
                    <c:v>Israel</c:v>
                  </c:pt>
                  <c:pt idx="15">
                    <c:v>Japan</c:v>
                  </c:pt>
                  <c:pt idx="16">
                    <c:v>Korea</c:v>
                  </c:pt>
                  <c:pt idx="18">
                    <c:v>Mexico</c:v>
                  </c:pt>
                  <c:pt idx="20">
                    <c:v>New Zealand</c:v>
                  </c:pt>
                  <c:pt idx="31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2581-4EDD-BE50-C4CF3AC9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1600000"/>
        <c:axId val="-1241598224"/>
      </c:scatterChart>
      <c:valAx>
        <c:axId val="-1241600000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598224"/>
        <c:crosses val="autoZero"/>
        <c:crossBetween val="midCat"/>
        <c:majorUnit val="10"/>
      </c:valAx>
      <c:valAx>
        <c:axId val="-1241598224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600000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A02226"/>
              </a:solidFill>
              <a:ln w="3175">
                <a:solidFill>
                  <a:srgbClr val="A02226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4">
                  <c:v>17.720854439</c:v>
                </c:pt>
                <c:pt idx="6">
                  <c:v>17.183398296</c:v>
                </c:pt>
                <c:pt idx="11">
                  <c:v>12.370316251</c:v>
                </c:pt>
                <c:pt idx="17">
                  <c:v>13.668069379</c:v>
                </c:pt>
                <c:pt idx="22">
                  <c:v>12.412866521</c:v>
                </c:pt>
                <c:pt idx="24">
                  <c:v>16.094074792000001</c:v>
                </c:pt>
                <c:pt idx="25">
                  <c:v>20.875498005000001</c:v>
                </c:pt>
                <c:pt idx="29">
                  <c:v>11.102771413000001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4">
                  <c:v>31.439330089681363</c:v>
                </c:pt>
                <c:pt idx="6">
                  <c:v>21.041109875843318</c:v>
                </c:pt>
                <c:pt idx="11">
                  <c:v>29.604740995885344</c:v>
                </c:pt>
                <c:pt idx="17">
                  <c:v>20.835452222161042</c:v>
                </c:pt>
                <c:pt idx="22">
                  <c:v>31.681155339411976</c:v>
                </c:pt>
                <c:pt idx="24">
                  <c:v>28.241106994623806</c:v>
                </c:pt>
                <c:pt idx="25">
                  <c:v>26.265901721127467</c:v>
                </c:pt>
                <c:pt idx="29">
                  <c:v>25.741658956292063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7170-4B1B-B027-302CD9046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1648608"/>
        <c:axId val="-1241647248"/>
      </c:scatterChart>
      <c:valAx>
        <c:axId val="-1241648608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647248"/>
        <c:crosses val="autoZero"/>
        <c:crossBetween val="midCat"/>
      </c:valAx>
      <c:valAx>
        <c:axId val="-1241647248"/>
        <c:scaling>
          <c:orientation val="minMax"/>
          <c:max val="9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6486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solidFill>
                <a:srgbClr val="621214"/>
              </a:solidFill>
            </a:ln>
          </c:spPr>
          <c:marker>
            <c:symbol val="circle"/>
            <c:size val="7"/>
            <c:spPr>
              <a:solidFill>
                <a:srgbClr val="621214"/>
              </a:solidFill>
              <a:ln w="3175">
                <a:solidFill>
                  <a:srgbClr val="621214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10">
                  <c:v>18.007655107999998</c:v>
                </c:pt>
                <c:pt idx="12">
                  <c:v>62.602740042999997</c:v>
                </c:pt>
                <c:pt idx="14">
                  <c:v>30.171733047</c:v>
                </c:pt>
                <c:pt idx="23">
                  <c:v>19.252590345000002</c:v>
                </c:pt>
                <c:pt idx="26">
                  <c:v>25.810451402999998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10">
                  <c:v>11.340185583024104</c:v>
                </c:pt>
                <c:pt idx="12">
                  <c:v>27.239443219181958</c:v>
                </c:pt>
                <c:pt idx="14">
                  <c:v>20.91016012469888</c:v>
                </c:pt>
                <c:pt idx="23">
                  <c:v>21.924454699149138</c:v>
                </c:pt>
                <c:pt idx="26">
                  <c:v>27.117406845038811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7639-4FBA-B8AF-F23ABE286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1683808"/>
        <c:axId val="-1241691040"/>
      </c:scatterChart>
      <c:valAx>
        <c:axId val="-1241683808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691040"/>
        <c:crosses val="autoZero"/>
        <c:crossBetween val="midCat"/>
        <c:majorUnit val="10"/>
      </c:valAx>
      <c:valAx>
        <c:axId val="-1241691040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683808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457200" y="1077913"/>
            <a:ext cx="108553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1077913"/>
            <a:ext cx="108553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Small business is bad</a:t>
            </a:r>
            <a:r>
              <a:rPr lang="en-AU" baseline="0" dirty="0"/>
              <a:t> for business</a:t>
            </a:r>
          </a:p>
          <a:p>
            <a:r>
              <a:rPr lang="en-AU" baseline="0" dirty="0"/>
              <a:t>Employment in small business (1-19 employees) and GDP per capita ($USD ‘000s)</a:t>
            </a:r>
          </a:p>
          <a:p>
            <a:r>
              <a:rPr lang="en-AU" baseline="0" dirty="0"/>
              <a:t>OECD 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2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1077913"/>
            <a:ext cx="108553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Big</a:t>
            </a:r>
            <a:r>
              <a:rPr lang="en-AU" baseline="0" dirty="0"/>
              <a:t> business is good business</a:t>
            </a:r>
          </a:p>
          <a:p>
            <a:r>
              <a:rPr lang="en-AU" baseline="0" dirty="0"/>
              <a:t>Employment in large businesses (250+ employees) and GDP per capita ($USD ‘000s)</a:t>
            </a:r>
          </a:p>
          <a:p>
            <a:r>
              <a:rPr lang="en-AU" baseline="0" dirty="0"/>
              <a:t>OECD 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2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Barrier: Natural monopoly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2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Barrier: Network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6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Barrier: 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7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Barrier: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5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57341"/>
            <a:ext cx="8172000" cy="40686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6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3605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72109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0816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4421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882" b="1">
          <a:solidFill>
            <a:schemeClr val="tx1"/>
          </a:solidFill>
          <a:latin typeface="+mn-lt"/>
          <a:ea typeface="+mn-ea"/>
          <a:cs typeface="+mn-cs"/>
        </a:defRPr>
      </a:lvl1pPr>
      <a:lvl2pPr marL="131855" indent="-130688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882">
          <a:solidFill>
            <a:schemeClr val="tx1"/>
          </a:solidFill>
          <a:latin typeface="+mn-lt"/>
          <a:ea typeface="+mn-ea"/>
        </a:defRPr>
      </a:lvl2pPr>
      <a:lvl3pPr marL="296382" indent="-163358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882">
          <a:solidFill>
            <a:schemeClr val="tx1"/>
          </a:solidFill>
          <a:latin typeface="+mn-lt"/>
          <a:ea typeface="+mn-ea"/>
        </a:defRPr>
      </a:lvl3pPr>
      <a:lvl4pPr marL="411899" indent="-105017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882">
          <a:solidFill>
            <a:schemeClr val="tx1"/>
          </a:solidFill>
          <a:latin typeface="+mn-lt"/>
          <a:ea typeface="+mn-ea"/>
        </a:defRPr>
      </a:lvl4pPr>
      <a:lvl5pPr marL="579928" indent="-15402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5pPr>
      <a:lvl6pPr marL="915981" indent="-15402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6pPr>
      <a:lvl7pPr marL="1252036" indent="-15402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7pPr>
      <a:lvl8pPr marL="1588090" indent="-15402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8pPr>
      <a:lvl9pPr marL="1924144" indent="-15402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54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109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63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218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72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326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380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433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519203175"/>
              </p:ext>
            </p:extLst>
          </p:nvPr>
        </p:nvGraphicFramePr>
        <p:xfrm>
          <a:off x="-46842" y="-36614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Labelled countries"/>
          <p:cNvGraphicFramePr/>
          <p:nvPr>
            <p:extLst>
              <p:ext uri="{D42A27DB-BD31-4B8C-83A1-F6EECF244321}">
                <p14:modId xmlns:p14="http://schemas.microsoft.com/office/powerpoint/2010/main" val="2013882115"/>
              </p:ext>
            </p:extLst>
          </p:nvPr>
        </p:nvGraphicFramePr>
        <p:xfrm>
          <a:off x="-49829" y="-36614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305040396"/>
              </p:ext>
            </p:extLst>
          </p:nvPr>
        </p:nvGraphicFramePr>
        <p:xfrm>
          <a:off x="-43856" y="-36613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80327892"/>
              </p:ext>
            </p:extLst>
          </p:nvPr>
        </p:nvGraphicFramePr>
        <p:xfrm>
          <a:off x="-43853" y="-36612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3224504"/>
              </p:ext>
            </p:extLst>
          </p:nvPr>
        </p:nvGraphicFramePr>
        <p:xfrm>
          <a:off x="-43854" y="-36612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68314" y="1259532"/>
            <a:ext cx="627877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bg2"/>
                </a:solidFill>
              </a:rPr>
              <a:t>PIIGS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6226" y="2051620"/>
            <a:ext cx="1851500" cy="48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tx2"/>
                </a:solidFill>
              </a:rPr>
              <a:t>Eastern and Central Europe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4578" y="1359539"/>
            <a:ext cx="2130042" cy="48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accent3"/>
                </a:solidFill>
              </a:rPr>
              <a:t>Western Europe and Nordic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170" y="3718518"/>
            <a:ext cx="7805017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738" dirty="0"/>
              <a:t>Employment in small firms (1-19 employees; % of total employed persons)</a:t>
            </a:r>
          </a:p>
        </p:txBody>
      </p:sp>
    </p:spTree>
    <p:extLst>
      <p:ext uri="{BB962C8B-B14F-4D97-AF65-F5344CB8AC3E}">
        <p14:creationId xmlns:p14="http://schemas.microsoft.com/office/powerpoint/2010/main" val="173901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773470043"/>
              </p:ext>
            </p:extLst>
          </p:nvPr>
        </p:nvGraphicFramePr>
        <p:xfrm>
          <a:off x="-46842" y="-36612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Labelled countries"/>
          <p:cNvGraphicFramePr/>
          <p:nvPr>
            <p:extLst>
              <p:ext uri="{D42A27DB-BD31-4B8C-83A1-F6EECF244321}">
                <p14:modId xmlns:p14="http://schemas.microsoft.com/office/powerpoint/2010/main" val="1528641139"/>
              </p:ext>
            </p:extLst>
          </p:nvPr>
        </p:nvGraphicFramePr>
        <p:xfrm>
          <a:off x="-49829" y="-36612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045831443"/>
              </p:ext>
            </p:extLst>
          </p:nvPr>
        </p:nvGraphicFramePr>
        <p:xfrm>
          <a:off x="-43856" y="-36611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334856908"/>
              </p:ext>
            </p:extLst>
          </p:nvPr>
        </p:nvGraphicFramePr>
        <p:xfrm>
          <a:off x="-43853" y="-36611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66645535"/>
              </p:ext>
            </p:extLst>
          </p:nvPr>
        </p:nvGraphicFramePr>
        <p:xfrm>
          <a:off x="-43854" y="-36611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24498" y="2459006"/>
            <a:ext cx="627876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bg2"/>
                </a:solidFill>
              </a:rPr>
              <a:t>PIIGS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4258" y="2771700"/>
            <a:ext cx="1851500" cy="48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tx2"/>
                </a:solidFill>
              </a:rPr>
              <a:t>Eastern and Central Europe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64658" y="971500"/>
            <a:ext cx="2130044" cy="48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accent3"/>
                </a:solidFill>
              </a:rPr>
              <a:t>Western Europe and Nordic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170" y="3718518"/>
            <a:ext cx="7805017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738" dirty="0"/>
              <a:t>GDP per capita ($USD 2015)</a:t>
            </a:r>
          </a:p>
        </p:txBody>
      </p:sp>
    </p:spTree>
    <p:extLst>
      <p:ext uri="{BB962C8B-B14F-4D97-AF65-F5344CB8AC3E}">
        <p14:creationId xmlns:p14="http://schemas.microsoft.com/office/powerpoint/2010/main" val="35934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52890" y="683468"/>
            <a:ext cx="1059412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tx2"/>
                </a:solidFill>
              </a:rPr>
              <a:t>Entry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52890" y="1607643"/>
            <a:ext cx="1059412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738" b="1" dirty="0">
                <a:solidFill>
                  <a:schemeClr val="accent2"/>
                </a:solidFill>
              </a:rPr>
              <a:t>Exit rate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D4E3A3-D351-4133-9F54-426B82605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288366"/>
              </p:ext>
            </p:extLst>
          </p:nvPr>
        </p:nvGraphicFramePr>
        <p:xfrm>
          <a:off x="-1920854" y="-18000"/>
          <a:ext cx="9917252" cy="48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49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92551551"/>
              </p:ext>
            </p:extLst>
          </p:nvPr>
        </p:nvGraphicFramePr>
        <p:xfrm>
          <a:off x="-32169" y="-4905"/>
          <a:ext cx="8028662" cy="4817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736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30454268"/>
              </p:ext>
            </p:extLst>
          </p:nvPr>
        </p:nvGraphicFramePr>
        <p:xfrm>
          <a:off x="-43855" y="-36000"/>
          <a:ext cx="7488833" cy="3815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509589" y="3690000"/>
            <a:ext cx="2280934" cy="2730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59256" y="3690000"/>
            <a:ext cx="4769698" cy="273641"/>
            <a:chOff x="2459256" y="3729600"/>
            <a:chExt cx="4260298" cy="273641"/>
          </a:xfrm>
        </p:grpSpPr>
        <p:sp>
          <p:nvSpPr>
            <p:cNvPr id="5" name="Rectangle 4"/>
            <p:cNvSpPr/>
            <p:nvPr/>
          </p:nvSpPr>
          <p:spPr bwMode="auto">
            <a:xfrm>
              <a:off x="3270798" y="3729600"/>
              <a:ext cx="1561324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1"/>
                  </a:solidFill>
                </a:rPr>
                <a:t>2</a:t>
              </a:r>
              <a:r>
                <a:rPr lang="en-US" sz="1800" b="1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1800" b="1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153889" y="3729600"/>
              <a:ext cx="1561324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2"/>
                  </a:solidFill>
                </a:rPr>
                <a:t>3</a:t>
              </a:r>
              <a:r>
                <a:rPr lang="en-US" sz="1800" b="1" baseline="30000" dirty="0">
                  <a:solidFill>
                    <a:schemeClr val="accent2"/>
                  </a:solidFill>
                </a:rPr>
                <a:t>rd</a:t>
              </a:r>
              <a:r>
                <a:rPr lang="en-US" sz="1800" b="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977051" y="3729600"/>
              <a:ext cx="1031539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3"/>
                  </a:solidFill>
                </a:rPr>
                <a:t>4</a:t>
              </a:r>
              <a:r>
                <a:rPr lang="en-US" sz="1800" b="1" baseline="30000" dirty="0">
                  <a:solidFill>
                    <a:schemeClr val="accent3"/>
                  </a:solidFill>
                </a:rPr>
                <a:t>th</a:t>
              </a:r>
              <a:r>
                <a:rPr lang="en-US" sz="1800" b="1" dirty="0">
                  <a:solidFill>
                    <a:schemeClr val="accent3"/>
                  </a:solidFill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33634" y="3729600"/>
              <a:ext cx="685920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6"/>
                  </a:solidFill>
                </a:rPr>
                <a:t>Others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59256" y="3730145"/>
              <a:ext cx="1561324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1</a:t>
              </a:r>
              <a:r>
                <a:rPr lang="en-US" sz="1800" b="1" baseline="30000" dirty="0">
                  <a:solidFill>
                    <a:schemeClr val="tx2"/>
                  </a:solidFill>
                </a:rPr>
                <a:t>st</a:t>
              </a:r>
              <a:r>
                <a:rPr lang="en-US" sz="1800" b="1" dirty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312398" y="3729600"/>
              <a:ext cx="1031539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r>
                <a:rPr lang="en-US" sz="1800" b="1" baseline="30000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</a:t>
              </a:r>
              <a:r>
                <a:rPr lang="en-US" sz="1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</p:grp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710414294"/>
              </p:ext>
            </p:extLst>
          </p:nvPr>
        </p:nvGraphicFramePr>
        <p:xfrm>
          <a:off x="7069180" y="-36000"/>
          <a:ext cx="5735016" cy="374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7291268" y="-41298"/>
            <a:ext cx="685920" cy="2730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111245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09663298"/>
              </p:ext>
            </p:extLst>
          </p:nvPr>
        </p:nvGraphicFramePr>
        <p:xfrm>
          <a:off x="-43200" y="-36000"/>
          <a:ext cx="7488000" cy="381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427176781"/>
              </p:ext>
            </p:extLst>
          </p:nvPr>
        </p:nvGraphicFramePr>
        <p:xfrm>
          <a:off x="7183870" y="-36000"/>
          <a:ext cx="5734800" cy="381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/>
          <p:cNvSpPr/>
          <p:nvPr/>
        </p:nvSpPr>
        <p:spPr bwMode="auto">
          <a:xfrm>
            <a:off x="509589" y="3690000"/>
            <a:ext cx="2280934" cy="2730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9256" y="3690000"/>
            <a:ext cx="4769698" cy="273641"/>
            <a:chOff x="2459256" y="3729600"/>
            <a:chExt cx="4260298" cy="273641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270798" y="3729600"/>
              <a:ext cx="1561324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1"/>
                  </a:solidFill>
                </a:rPr>
                <a:t>2</a:t>
              </a:r>
              <a:r>
                <a:rPr lang="en-US" sz="1800" b="1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1800" b="1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153889" y="3729600"/>
              <a:ext cx="1561324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2"/>
                  </a:solidFill>
                </a:rPr>
                <a:t>3</a:t>
              </a:r>
              <a:r>
                <a:rPr lang="en-US" sz="1800" b="1" baseline="30000" dirty="0">
                  <a:solidFill>
                    <a:schemeClr val="accent2"/>
                  </a:solidFill>
                </a:rPr>
                <a:t>rd</a:t>
              </a:r>
              <a:r>
                <a:rPr lang="en-US" sz="1800" b="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77051" y="3729600"/>
              <a:ext cx="1031539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3"/>
                  </a:solidFill>
                </a:rPr>
                <a:t>4</a:t>
              </a:r>
              <a:r>
                <a:rPr lang="en-US" sz="1800" b="1" baseline="30000" dirty="0">
                  <a:solidFill>
                    <a:schemeClr val="accent3"/>
                  </a:solidFill>
                </a:rPr>
                <a:t>th</a:t>
              </a:r>
              <a:r>
                <a:rPr lang="en-US" sz="1800" b="1" dirty="0">
                  <a:solidFill>
                    <a:schemeClr val="accent3"/>
                  </a:solidFill>
                </a:rPr>
                <a:t> 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033634" y="3729600"/>
              <a:ext cx="685920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6"/>
                  </a:solidFill>
                </a:rPr>
                <a:t>Others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459256" y="3730145"/>
              <a:ext cx="1561324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1</a:t>
              </a:r>
              <a:r>
                <a:rPr lang="en-US" sz="1800" b="1" baseline="30000" dirty="0">
                  <a:solidFill>
                    <a:schemeClr val="tx2"/>
                  </a:solidFill>
                </a:rPr>
                <a:t>st</a:t>
              </a:r>
              <a:r>
                <a:rPr lang="en-US" sz="1800" b="1" dirty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312398" y="3729600"/>
              <a:ext cx="1031539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r>
                <a:rPr lang="en-US" sz="1800" b="1" baseline="30000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</a:t>
              </a:r>
              <a:r>
                <a:rPr lang="en-US" sz="1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7291268" y="-41298"/>
            <a:ext cx="685920" cy="2730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355643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95622036"/>
              </p:ext>
            </p:extLst>
          </p:nvPr>
        </p:nvGraphicFramePr>
        <p:xfrm>
          <a:off x="-43200" y="-36000"/>
          <a:ext cx="7488000" cy="381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566221383"/>
              </p:ext>
            </p:extLst>
          </p:nvPr>
        </p:nvGraphicFramePr>
        <p:xfrm>
          <a:off x="7148740" y="-41298"/>
          <a:ext cx="5735016" cy="381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/>
          <p:cNvSpPr/>
          <p:nvPr/>
        </p:nvSpPr>
        <p:spPr bwMode="auto">
          <a:xfrm>
            <a:off x="509589" y="3690000"/>
            <a:ext cx="2280934" cy="2730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9256" y="3690000"/>
            <a:ext cx="4769698" cy="273641"/>
            <a:chOff x="2459256" y="3729600"/>
            <a:chExt cx="4260298" cy="273641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270798" y="3729600"/>
              <a:ext cx="1561324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1"/>
                  </a:solidFill>
                </a:rPr>
                <a:t>2</a:t>
              </a:r>
              <a:r>
                <a:rPr lang="en-US" sz="1800" b="1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1800" b="1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153889" y="3729600"/>
              <a:ext cx="1561324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2"/>
                  </a:solidFill>
                </a:rPr>
                <a:t>3</a:t>
              </a:r>
              <a:r>
                <a:rPr lang="en-US" sz="1800" b="1" baseline="30000" dirty="0">
                  <a:solidFill>
                    <a:schemeClr val="accent2"/>
                  </a:solidFill>
                </a:rPr>
                <a:t>rd</a:t>
              </a:r>
              <a:r>
                <a:rPr lang="en-US" sz="1800" b="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77051" y="3729600"/>
              <a:ext cx="1031539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3"/>
                  </a:solidFill>
                </a:rPr>
                <a:t>4</a:t>
              </a:r>
              <a:r>
                <a:rPr lang="en-US" sz="1800" b="1" baseline="30000" dirty="0">
                  <a:solidFill>
                    <a:schemeClr val="accent3"/>
                  </a:solidFill>
                </a:rPr>
                <a:t>th</a:t>
              </a:r>
              <a:r>
                <a:rPr lang="en-US" sz="1800" b="1" dirty="0">
                  <a:solidFill>
                    <a:schemeClr val="accent3"/>
                  </a:solidFill>
                </a:rPr>
                <a:t> 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033634" y="3729600"/>
              <a:ext cx="685920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6"/>
                  </a:solidFill>
                </a:rPr>
                <a:t>Others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459256" y="3730145"/>
              <a:ext cx="1561324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1</a:t>
              </a:r>
              <a:r>
                <a:rPr lang="en-US" sz="1800" b="1" baseline="30000" dirty="0">
                  <a:solidFill>
                    <a:schemeClr val="tx2"/>
                  </a:solidFill>
                </a:rPr>
                <a:t>st</a:t>
              </a:r>
              <a:r>
                <a:rPr lang="en-US" sz="1800" b="1" dirty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312398" y="3729600"/>
              <a:ext cx="1031539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r>
                <a:rPr lang="en-US" sz="1800" b="1" baseline="30000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</a:t>
              </a:r>
              <a:r>
                <a:rPr lang="en-US" sz="1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7291268" y="-41298"/>
            <a:ext cx="685920" cy="2730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274525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18119762"/>
              </p:ext>
            </p:extLst>
          </p:nvPr>
        </p:nvGraphicFramePr>
        <p:xfrm>
          <a:off x="-43200" y="-36000"/>
          <a:ext cx="7488000" cy="381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18527483"/>
              </p:ext>
            </p:extLst>
          </p:nvPr>
        </p:nvGraphicFramePr>
        <p:xfrm>
          <a:off x="7162330" y="-41298"/>
          <a:ext cx="5735016" cy="381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/>
          <p:cNvSpPr/>
          <p:nvPr/>
        </p:nvSpPr>
        <p:spPr bwMode="auto">
          <a:xfrm>
            <a:off x="509589" y="3690000"/>
            <a:ext cx="2280934" cy="2730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9256" y="3690000"/>
            <a:ext cx="4769698" cy="273641"/>
            <a:chOff x="2459256" y="3729600"/>
            <a:chExt cx="4260298" cy="273641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270798" y="3729600"/>
              <a:ext cx="1561324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1"/>
                  </a:solidFill>
                </a:rPr>
                <a:t>2</a:t>
              </a:r>
              <a:r>
                <a:rPr lang="en-US" sz="1800" b="1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1800" b="1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153889" y="3729600"/>
              <a:ext cx="1561324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2"/>
                  </a:solidFill>
                </a:rPr>
                <a:t>3</a:t>
              </a:r>
              <a:r>
                <a:rPr lang="en-US" sz="1800" b="1" baseline="30000" dirty="0">
                  <a:solidFill>
                    <a:schemeClr val="accent2"/>
                  </a:solidFill>
                </a:rPr>
                <a:t>rd</a:t>
              </a:r>
              <a:r>
                <a:rPr lang="en-US" sz="1800" b="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77051" y="3729600"/>
              <a:ext cx="1031539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3"/>
                  </a:solidFill>
                </a:rPr>
                <a:t>4</a:t>
              </a:r>
              <a:r>
                <a:rPr lang="en-US" sz="1800" b="1" baseline="30000" dirty="0">
                  <a:solidFill>
                    <a:schemeClr val="accent3"/>
                  </a:solidFill>
                </a:rPr>
                <a:t>th</a:t>
              </a:r>
              <a:r>
                <a:rPr lang="en-US" sz="1800" b="1" dirty="0">
                  <a:solidFill>
                    <a:schemeClr val="accent3"/>
                  </a:solidFill>
                </a:rPr>
                <a:t> 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033634" y="3729600"/>
              <a:ext cx="685920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6"/>
                  </a:solidFill>
                </a:rPr>
                <a:t>Others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459256" y="3730145"/>
              <a:ext cx="1561324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1</a:t>
              </a:r>
              <a:r>
                <a:rPr lang="en-US" sz="1800" b="1" baseline="30000" dirty="0">
                  <a:solidFill>
                    <a:schemeClr val="tx2"/>
                  </a:solidFill>
                </a:rPr>
                <a:t>st</a:t>
              </a:r>
              <a:r>
                <a:rPr lang="en-US" sz="1800" b="1" dirty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312398" y="3729600"/>
              <a:ext cx="1031539" cy="273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r>
                <a:rPr lang="en-US" sz="1800" b="1" baseline="30000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</a:t>
              </a:r>
              <a:r>
                <a:rPr lang="en-US" sz="1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7291268" y="-41298"/>
            <a:ext cx="685920" cy="2730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2269306618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29227</TotalTime>
  <Words>191</Words>
  <Application>Microsoft Office PowerPoint</Application>
  <PresentationFormat>Custom</PresentationFormat>
  <Paragraphs>96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Lucy Percival</cp:lastModifiedBy>
  <cp:revision>158</cp:revision>
  <cp:lastPrinted>2017-11-07T14:37:21Z</cp:lastPrinted>
  <dcterms:created xsi:type="dcterms:W3CDTF">2017-07-20T02:28:34Z</dcterms:created>
  <dcterms:modified xsi:type="dcterms:W3CDTF">2017-12-01T02:44:10Z</dcterms:modified>
</cp:coreProperties>
</file>