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notesSlides/notesSlide18.xml" ContentType="application/vnd.openxmlformats-officedocument.presentationml.notesSl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19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0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1.xml" ContentType="application/vnd.openxmlformats-officedocument.presentationml.notesSl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notesSlides/notesSlide22.xml" ContentType="application/vnd.openxmlformats-officedocument.presentationml.notesSl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notesSlides/notesSlide23.xml" ContentType="application/vnd.openxmlformats-officedocument.presentationml.notesSl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notesSlides/notesSlide24.xml" ContentType="application/vnd.openxmlformats-officedocument.presentationml.notesSl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notesSlides/notesSlide25.xml" ContentType="application/vnd.openxmlformats-officedocument.presentationml.notesSl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notesSlides/notesSlide26.xml" ContentType="application/vnd.openxmlformats-officedocument.presentationml.notesSl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notesSlides/notesSlide27.xml" ContentType="application/vnd.openxmlformats-officedocument.presentationml.notesSl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notesSlides/notesSlide28.xml" ContentType="application/vnd.openxmlformats-officedocument.presentationml.notesSl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notesSlides/notesSlide29.xml" ContentType="application/vnd.openxmlformats-officedocument.presentationml.notesSl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notesSlides/notesSlide30.xml" ContentType="application/vnd.openxmlformats-officedocument.presentationml.notesSlide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notesSlides/notesSlide31.xml" ContentType="application/vnd.openxmlformats-officedocument.presentationml.notesSl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notesSlides/notesSlide32.xml" ContentType="application/vnd.openxmlformats-officedocument.presentationml.notesSlide+xml"/>
  <Override PartName="/ppt/charts/chart47.xml" ContentType="application/vnd.openxmlformats-officedocument.drawingml.chart+xml"/>
  <Override PartName="/ppt/theme/themeOverride47.xml" ContentType="application/vnd.openxmlformats-officedocument.themeOverride+xml"/>
  <Override PartName="/ppt/notesSlides/notesSlide33.xml" ContentType="application/vnd.openxmlformats-officedocument.presentationml.notesSlide+xml"/>
  <Override PartName="/ppt/charts/chart48.xml" ContentType="application/vnd.openxmlformats-officedocument.drawingml.chart+xml"/>
  <Override PartName="/ppt/theme/themeOverride48.xml" ContentType="application/vnd.openxmlformats-officedocument.themeOverride+xml"/>
  <Override PartName="/ppt/charts/chart49.xml" ContentType="application/vnd.openxmlformats-officedocument.drawingml.chart+xml"/>
  <Override PartName="/ppt/theme/themeOverride49.xml" ContentType="application/vnd.openxmlformats-officedocument.themeOverride+xml"/>
  <Override PartName="/ppt/charts/chart50.xml" ContentType="application/vnd.openxmlformats-officedocument.drawingml.chart+xml"/>
  <Override PartName="/ppt/theme/themeOverride50.xml" ContentType="application/vnd.openxmlformats-officedocument.themeOverride+xml"/>
  <Override PartName="/ppt/charts/chart51.xml" ContentType="application/vnd.openxmlformats-officedocument.drawingml.chart+xml"/>
  <Override PartName="/ppt/theme/themeOverride51.xml" ContentType="application/vnd.openxmlformats-officedocument.themeOverride+xml"/>
  <Override PartName="/ppt/notesSlides/notesSlide34.xml" ContentType="application/vnd.openxmlformats-officedocument.presentationml.notesSlide+xml"/>
  <Override PartName="/ppt/charts/chart52.xml" ContentType="application/vnd.openxmlformats-officedocument.drawingml.chart+xml"/>
  <Override PartName="/ppt/theme/themeOverride52.xml" ContentType="application/vnd.openxmlformats-officedocument.themeOverride+xml"/>
  <Override PartName="/ppt/charts/chart53.xml" ContentType="application/vnd.openxmlformats-officedocument.drawingml.chart+xml"/>
  <Override PartName="/ppt/theme/themeOverride53.xml" ContentType="application/vnd.openxmlformats-officedocument.themeOverride+xml"/>
  <Override PartName="/ppt/charts/chart54.xml" ContentType="application/vnd.openxmlformats-officedocument.drawingml.chart+xml"/>
  <Override PartName="/ppt/theme/themeOverride54.xml" ContentType="application/vnd.openxmlformats-officedocument.themeOverride+xml"/>
  <Override PartName="/ppt/charts/chart55.xml" ContentType="application/vnd.openxmlformats-officedocument.drawingml.chart+xml"/>
  <Override PartName="/ppt/theme/themeOverride55.xml" ContentType="application/vnd.openxmlformats-officedocument.themeOverride+xml"/>
  <Override PartName="/ppt/charts/chart56.xml" ContentType="application/vnd.openxmlformats-officedocument.drawingml.chart+xml"/>
  <Override PartName="/ppt/theme/themeOverride56.xml" ContentType="application/vnd.openxmlformats-officedocument.themeOverride+xml"/>
  <Override PartName="/ppt/charts/chart57.xml" ContentType="application/vnd.openxmlformats-officedocument.drawingml.chart+xml"/>
  <Override PartName="/ppt/theme/themeOverride57.xml" ContentType="application/vnd.openxmlformats-officedocument.themeOverride+xml"/>
  <Override PartName="/ppt/charts/chart58.xml" ContentType="application/vnd.openxmlformats-officedocument.drawingml.chart+xml"/>
  <Override PartName="/ppt/theme/themeOverride58.xml" ContentType="application/vnd.openxmlformats-officedocument.themeOverride+xml"/>
  <Override PartName="/ppt/charts/chart59.xml" ContentType="application/vnd.openxmlformats-officedocument.drawingml.chart+xml"/>
  <Override PartName="/ppt/theme/themeOverride59.xml" ContentType="application/vnd.openxmlformats-officedocument.themeOverride+xml"/>
  <Override PartName="/ppt/charts/chart60.xml" ContentType="application/vnd.openxmlformats-officedocument.drawingml.chart+xml"/>
  <Override PartName="/ppt/theme/themeOverride60.xml" ContentType="application/vnd.openxmlformats-officedocument.themeOverride+xml"/>
  <Override PartName="/ppt/charts/chart61.xml" ContentType="application/vnd.openxmlformats-officedocument.drawingml.chart+xml"/>
  <Override PartName="/ppt/theme/themeOverride61.xml" ContentType="application/vnd.openxmlformats-officedocument.themeOverride+xml"/>
  <Override PartName="/ppt/charts/chart62.xml" ContentType="application/vnd.openxmlformats-officedocument.drawingml.chart+xml"/>
  <Override PartName="/ppt/theme/themeOverride62.xml" ContentType="application/vnd.openxmlformats-officedocument.themeOverride+xml"/>
  <Override PartName="/ppt/charts/chart63.xml" ContentType="application/vnd.openxmlformats-officedocument.drawingml.chart+xml"/>
  <Override PartName="/ppt/theme/themeOverride63.xml" ContentType="application/vnd.openxmlformats-officedocument.themeOverride+xml"/>
  <Override PartName="/ppt/notesSlides/notesSlide35.xml" ContentType="application/vnd.openxmlformats-officedocument.presentationml.notesSlide+xml"/>
  <Override PartName="/ppt/charts/chart64.xml" ContentType="application/vnd.openxmlformats-officedocument.drawingml.chart+xml"/>
  <Override PartName="/ppt/theme/themeOverride64.xml" ContentType="application/vnd.openxmlformats-officedocument.themeOverride+xml"/>
  <Override PartName="/ppt/charts/chart65.xml" ContentType="application/vnd.openxmlformats-officedocument.drawingml.chart+xml"/>
  <Override PartName="/ppt/theme/themeOverride65.xml" ContentType="application/vnd.openxmlformats-officedocument.themeOverride+xml"/>
  <Override PartName="/ppt/charts/chart66.xml" ContentType="application/vnd.openxmlformats-officedocument.drawingml.chart+xml"/>
  <Override PartName="/ppt/theme/themeOverride66.xml" ContentType="application/vnd.openxmlformats-officedocument.themeOverride+xml"/>
  <Override PartName="/ppt/charts/chart67.xml" ContentType="application/vnd.openxmlformats-officedocument.drawingml.chart+xml"/>
  <Override PartName="/ppt/theme/themeOverride67.xml" ContentType="application/vnd.openxmlformats-officedocument.themeOverride+xml"/>
  <Override PartName="/ppt/charts/chart68.xml" ContentType="application/vnd.openxmlformats-officedocument.drawingml.chart+xml"/>
  <Override PartName="/ppt/theme/themeOverride68.xml" ContentType="application/vnd.openxmlformats-officedocument.themeOverride+xml"/>
  <Override PartName="/ppt/charts/chart69.xml" ContentType="application/vnd.openxmlformats-officedocument.drawingml.chart+xml"/>
  <Override PartName="/ppt/theme/themeOverride69.xml" ContentType="application/vnd.openxmlformats-officedocument.themeOverride+xml"/>
  <Override PartName="/ppt/charts/chart70.xml" ContentType="application/vnd.openxmlformats-officedocument.drawingml.chart+xml"/>
  <Override PartName="/ppt/theme/themeOverride70.xml" ContentType="application/vnd.openxmlformats-officedocument.themeOverride+xml"/>
  <Override PartName="/ppt/charts/chart71.xml" ContentType="application/vnd.openxmlformats-officedocument.drawingml.chart+xml"/>
  <Override PartName="/ppt/theme/themeOverride71.xml" ContentType="application/vnd.openxmlformats-officedocument.themeOverride+xml"/>
  <Override PartName="/ppt/charts/chart72.xml" ContentType="application/vnd.openxmlformats-officedocument.drawingml.chart+xml"/>
  <Override PartName="/ppt/theme/themeOverride72.xml" ContentType="application/vnd.openxmlformats-officedocument.themeOverride+xml"/>
  <Override PartName="/ppt/charts/chart73.xml" ContentType="application/vnd.openxmlformats-officedocument.drawingml.chart+xml"/>
  <Override PartName="/ppt/theme/themeOverride73.xml" ContentType="application/vnd.openxmlformats-officedocument.themeOverride+xml"/>
  <Override PartName="/ppt/charts/chart74.xml" ContentType="application/vnd.openxmlformats-officedocument.drawingml.chart+xml"/>
  <Override PartName="/ppt/theme/themeOverride74.xml" ContentType="application/vnd.openxmlformats-officedocument.themeOverride+xml"/>
  <Override PartName="/ppt/charts/chart75.xml" ContentType="application/vnd.openxmlformats-officedocument.drawingml.chart+xml"/>
  <Override PartName="/ppt/theme/themeOverride75.xml" ContentType="application/vnd.openxmlformats-officedocument.themeOverride+xml"/>
  <Override PartName="/ppt/charts/chart76.xml" ContentType="application/vnd.openxmlformats-officedocument.drawingml.chart+xml"/>
  <Override PartName="/ppt/theme/themeOverride76.xml" ContentType="application/vnd.openxmlformats-officedocument.themeOverride+xml"/>
  <Override PartName="/ppt/charts/chart77.xml" ContentType="application/vnd.openxmlformats-officedocument.drawingml.chart+xml"/>
  <Override PartName="/ppt/theme/themeOverride77.xml" ContentType="application/vnd.openxmlformats-officedocument.themeOverride+xml"/>
  <Override PartName="/ppt/charts/chart78.xml" ContentType="application/vnd.openxmlformats-officedocument.drawingml.chart+xml"/>
  <Override PartName="/ppt/theme/themeOverride78.xml" ContentType="application/vnd.openxmlformats-officedocument.themeOverride+xml"/>
  <Override PartName="/ppt/notesSlides/notesSlide36.xml" ContentType="application/vnd.openxmlformats-officedocument.presentationml.notesSlide+xml"/>
  <Override PartName="/ppt/charts/chart79.xml" ContentType="application/vnd.openxmlformats-officedocument.drawingml.chart+xml"/>
  <Override PartName="/ppt/theme/themeOverride79.xml" ContentType="application/vnd.openxmlformats-officedocument.themeOverride+xml"/>
  <Override PartName="/ppt/notesSlides/notesSlide37.xml" ContentType="application/vnd.openxmlformats-officedocument.presentationml.notesSlide+xml"/>
  <Override PartName="/ppt/charts/chart80.xml" ContentType="application/vnd.openxmlformats-officedocument.drawingml.chart+xml"/>
  <Override PartName="/ppt/theme/themeOverride80.xml" ContentType="application/vnd.openxmlformats-officedocument.themeOverride+xml"/>
  <Override PartName="/ppt/notesSlides/notesSlide38.xml" ContentType="application/vnd.openxmlformats-officedocument.presentationml.notesSlide+xml"/>
  <Override PartName="/ppt/charts/chart81.xml" ContentType="application/vnd.openxmlformats-officedocument.drawingml.chart+xml"/>
  <Override PartName="/ppt/theme/themeOverride81.xml" ContentType="application/vnd.openxmlformats-officedocument.themeOverride+xml"/>
  <Override PartName="/ppt/charts/chart82.xml" ContentType="application/vnd.openxmlformats-officedocument.drawingml.chart+xml"/>
  <Override PartName="/ppt/theme/themeOverride82.xml" ContentType="application/vnd.openxmlformats-officedocument.themeOverride+xml"/>
  <Override PartName="/ppt/charts/chart83.xml" ContentType="application/vnd.openxmlformats-officedocument.drawingml.chart+xml"/>
  <Override PartName="/ppt/theme/themeOverride83.xml" ContentType="application/vnd.openxmlformats-officedocument.themeOverride+xml"/>
  <Override PartName="/ppt/notesSlides/notesSlide39.xml" ContentType="application/vnd.openxmlformats-officedocument.presentationml.notesSlide+xml"/>
  <Override PartName="/ppt/charts/chart84.xml" ContentType="application/vnd.openxmlformats-officedocument.drawingml.chart+xml"/>
  <Override PartName="/ppt/theme/themeOverride84.xml" ContentType="application/vnd.openxmlformats-officedocument.themeOverride+xml"/>
  <Override PartName="/ppt/charts/chart85.xml" ContentType="application/vnd.openxmlformats-officedocument.drawingml.chart+xml"/>
  <Override PartName="/ppt/theme/themeOverride85.xml" ContentType="application/vnd.openxmlformats-officedocument.themeOverride+xml"/>
  <Override PartName="/ppt/charts/chart86.xml" ContentType="application/vnd.openxmlformats-officedocument.drawingml.chart+xml"/>
  <Override PartName="/ppt/theme/themeOverride86.xml" ContentType="application/vnd.openxmlformats-officedocument.themeOverride+xml"/>
  <Override PartName="/ppt/notesSlides/notesSlide40.xml" ContentType="application/vnd.openxmlformats-officedocument.presentationml.notesSlide+xml"/>
  <Override PartName="/ppt/charts/chart87.xml" ContentType="application/vnd.openxmlformats-officedocument.drawingml.chart+xml"/>
  <Override PartName="/ppt/theme/themeOverride87.xml" ContentType="application/vnd.openxmlformats-officedocument.themeOverride+xml"/>
  <Override PartName="/ppt/notesSlides/notesSlide41.xml" ContentType="application/vnd.openxmlformats-officedocument.presentationml.notesSlide+xml"/>
  <Override PartName="/ppt/charts/chart88.xml" ContentType="application/vnd.openxmlformats-officedocument.drawingml.chart+xml"/>
  <Override PartName="/ppt/theme/themeOverride88.xml" ContentType="application/vnd.openxmlformats-officedocument.themeOverride+xml"/>
  <Override PartName="/ppt/notesSlides/notesSlide42.xml" ContentType="application/vnd.openxmlformats-officedocument.presentationml.notesSlide+xml"/>
  <Override PartName="/ppt/charts/chart89.xml" ContentType="application/vnd.openxmlformats-officedocument.drawingml.chart+xml"/>
  <Override PartName="/ppt/theme/themeOverride89.xml" ContentType="application/vnd.openxmlformats-officedocument.themeOverride+xml"/>
  <Override PartName="/ppt/notesSlides/notesSlide43.xml" ContentType="application/vnd.openxmlformats-officedocument.presentationml.notesSlide+xml"/>
  <Override PartName="/ppt/charts/chart90.xml" ContentType="application/vnd.openxmlformats-officedocument.drawingml.chart+xml"/>
  <Override PartName="/ppt/theme/themeOverride90.xml" ContentType="application/vnd.openxmlformats-officedocument.themeOverride+xml"/>
  <Override PartName="/ppt/notesSlides/notesSlide44.xml" ContentType="application/vnd.openxmlformats-officedocument.presentationml.notesSlide+xml"/>
  <Override PartName="/ppt/charts/chart91.xml" ContentType="application/vnd.openxmlformats-officedocument.drawingml.chart+xml"/>
  <Override PartName="/ppt/theme/themeOverride91.xml" ContentType="application/vnd.openxmlformats-officedocument.themeOverride+xml"/>
  <Override PartName="/ppt/notesSlides/notesSlide45.xml" ContentType="application/vnd.openxmlformats-officedocument.presentationml.notesSlide+xml"/>
  <Override PartName="/ppt/charts/chart92.xml" ContentType="application/vnd.openxmlformats-officedocument.drawingml.chart+xml"/>
  <Override PartName="/ppt/theme/themeOverride92.xml" ContentType="application/vnd.openxmlformats-officedocument.themeOverride+xml"/>
  <Override PartName="/ppt/notesSlides/notesSlide46.xml" ContentType="application/vnd.openxmlformats-officedocument.presentationml.notesSlide+xml"/>
  <Override PartName="/ppt/charts/chart93.xml" ContentType="application/vnd.openxmlformats-officedocument.drawingml.chart+xml"/>
  <Override PartName="/ppt/theme/themeOverride93.xml" ContentType="application/vnd.openxmlformats-officedocument.themeOverride+xml"/>
  <Override PartName="/ppt/notesSlides/notesSlide47.xml" ContentType="application/vnd.openxmlformats-officedocument.presentationml.notesSlide+xml"/>
  <Override PartName="/ppt/charts/chart94.xml" ContentType="application/vnd.openxmlformats-officedocument.drawingml.chart+xml"/>
  <Override PartName="/ppt/theme/themeOverride94.xml" ContentType="application/vnd.openxmlformats-officedocument.themeOverride+xml"/>
  <Override PartName="/ppt/notesSlides/notesSlide48.xml" ContentType="application/vnd.openxmlformats-officedocument.presentationml.notesSlide+xml"/>
  <Override PartName="/ppt/charts/chart95.xml" ContentType="application/vnd.openxmlformats-officedocument.drawingml.chart+xml"/>
  <Override PartName="/ppt/theme/themeOverride95.xml" ContentType="application/vnd.openxmlformats-officedocument.themeOverride+xml"/>
  <Override PartName="/ppt/charts/chart96.xml" ContentType="application/vnd.openxmlformats-officedocument.drawingml.chart+xml"/>
  <Override PartName="/ppt/theme/themeOverride96.xml" ContentType="application/vnd.openxmlformats-officedocument.themeOverride+xml"/>
  <Override PartName="/ppt/notesSlides/notesSlide49.xml" ContentType="application/vnd.openxmlformats-officedocument.presentationml.notesSlide+xml"/>
  <Override PartName="/ppt/charts/chart97.xml" ContentType="application/vnd.openxmlformats-officedocument.drawingml.chart+xml"/>
  <Override PartName="/ppt/theme/themeOverride97.xml" ContentType="application/vnd.openxmlformats-officedocument.themeOverride+xml"/>
  <Override PartName="/ppt/notesSlides/notesSlide50.xml" ContentType="application/vnd.openxmlformats-officedocument.presentationml.notesSlide+xml"/>
  <Override PartName="/ppt/charts/chart98.xml" ContentType="application/vnd.openxmlformats-officedocument.drawingml.chart+xml"/>
  <Override PartName="/ppt/theme/themeOverride98.xml" ContentType="application/vnd.openxmlformats-officedocument.themeOverride+xml"/>
  <Override PartName="/ppt/notesSlides/notesSlide51.xml" ContentType="application/vnd.openxmlformats-officedocument.presentationml.notesSlide+xml"/>
  <Override PartName="/ppt/charts/chart99.xml" ContentType="application/vnd.openxmlformats-officedocument.drawingml.chart+xml"/>
  <Override PartName="/ppt/theme/themeOverride99.xml" ContentType="application/vnd.openxmlformats-officedocument.themeOverride+xml"/>
  <Override PartName="/ppt/notesSlides/notesSlide52.xml" ContentType="application/vnd.openxmlformats-officedocument.presentationml.notesSlide+xml"/>
  <Override PartName="/ppt/charts/chart100.xml" ContentType="application/vnd.openxmlformats-officedocument.drawingml.chart+xml"/>
  <Override PartName="/ppt/theme/themeOverride100.xml" ContentType="application/vnd.openxmlformats-officedocument.themeOverride+xml"/>
  <Override PartName="/ppt/notesSlides/notesSlide53.xml" ContentType="application/vnd.openxmlformats-officedocument.presentationml.notesSlide+xml"/>
  <Override PartName="/ppt/charts/chart101.xml" ContentType="application/vnd.openxmlformats-officedocument.drawingml.chart+xml"/>
  <Override PartName="/ppt/theme/themeOverride101.xml" ContentType="application/vnd.openxmlformats-officedocument.themeOverride+xml"/>
  <Override PartName="/ppt/notesSlides/notesSlide54.xml" ContentType="application/vnd.openxmlformats-officedocument.presentationml.notesSlide+xml"/>
  <Override PartName="/ppt/charts/chart102.xml" ContentType="application/vnd.openxmlformats-officedocument.drawingml.chart+xml"/>
  <Override PartName="/ppt/theme/themeOverride102.xml" ContentType="application/vnd.openxmlformats-officedocument.themeOverride+xml"/>
  <Override PartName="/ppt/notesSlides/notesSlide55.xml" ContentType="application/vnd.openxmlformats-officedocument.presentationml.notesSlide+xml"/>
  <Override PartName="/ppt/charts/chart103.xml" ContentType="application/vnd.openxmlformats-officedocument.drawingml.chart+xml"/>
  <Override PartName="/ppt/theme/themeOverride103.xml" ContentType="application/vnd.openxmlformats-officedocument.themeOverride+xml"/>
  <Override PartName="/ppt/notesSlides/notesSlide56.xml" ContentType="application/vnd.openxmlformats-officedocument.presentationml.notesSlide+xml"/>
  <Override PartName="/ppt/charts/chart104.xml" ContentType="application/vnd.openxmlformats-officedocument.drawingml.chart+xml"/>
  <Override PartName="/ppt/theme/themeOverride104.xml" ContentType="application/vnd.openxmlformats-officedocument.themeOverride+xml"/>
  <Override PartName="/ppt/notesSlides/notesSlide57.xml" ContentType="application/vnd.openxmlformats-officedocument.presentationml.notesSlide+xml"/>
  <Override PartName="/ppt/charts/chart105.xml" ContentType="application/vnd.openxmlformats-officedocument.drawingml.chart+xml"/>
  <Override PartName="/ppt/theme/themeOverride105.xml" ContentType="application/vnd.openxmlformats-officedocument.themeOverride+xml"/>
  <Override PartName="/ppt/notesSlides/notesSlide58.xml" ContentType="application/vnd.openxmlformats-officedocument.presentationml.notesSlide+xml"/>
  <Override PartName="/ppt/charts/chart106.xml" ContentType="application/vnd.openxmlformats-officedocument.drawingml.chart+xml"/>
  <Override PartName="/ppt/theme/themeOverride106.xml" ContentType="application/vnd.openxmlformats-officedocument.themeOverride+xml"/>
  <Override PartName="/ppt/charts/chart107.xml" ContentType="application/vnd.openxmlformats-officedocument.drawingml.chart+xml"/>
  <Override PartName="/ppt/theme/themeOverride107.xml" ContentType="application/vnd.openxmlformats-officedocument.themeOverride+xml"/>
  <Override PartName="/ppt/charts/chart108.xml" ContentType="application/vnd.openxmlformats-officedocument.drawingml.chart+xml"/>
  <Override PartName="/ppt/theme/themeOverride108.xml" ContentType="application/vnd.openxmlformats-officedocument.themeOverride+xml"/>
  <Override PartName="/ppt/notesSlides/notesSlide59.xml" ContentType="application/vnd.openxmlformats-officedocument.presentationml.notesSlide+xml"/>
  <Override PartName="/ppt/charts/chart109.xml" ContentType="application/vnd.openxmlformats-officedocument.drawingml.chart+xml"/>
  <Override PartName="/ppt/theme/themeOverride109.xml" ContentType="application/vnd.openxmlformats-officedocument.themeOverride+xml"/>
  <Override PartName="/ppt/notesSlides/notesSlide60.xml" ContentType="application/vnd.openxmlformats-officedocument.presentationml.notesSlide+xml"/>
  <Override PartName="/ppt/charts/chart110.xml" ContentType="application/vnd.openxmlformats-officedocument.drawingml.chart+xml"/>
  <Override PartName="/ppt/theme/themeOverride110.xml" ContentType="application/vnd.openxmlformats-officedocument.themeOverride+xml"/>
  <Override PartName="/ppt/notesSlides/notesSlide61.xml" ContentType="application/vnd.openxmlformats-officedocument.presentationml.notesSlide+xml"/>
  <Override PartName="/ppt/charts/chart111.xml" ContentType="application/vnd.openxmlformats-officedocument.drawingml.chart+xml"/>
  <Override PartName="/ppt/theme/themeOverride111.xml" ContentType="application/vnd.openxmlformats-officedocument.themeOverride+xml"/>
  <Override PartName="/ppt/notesSlides/notesSlide62.xml" ContentType="application/vnd.openxmlformats-officedocument.presentationml.notesSlide+xml"/>
  <Override PartName="/ppt/charts/chart112.xml" ContentType="application/vnd.openxmlformats-officedocument.drawingml.chart+xml"/>
  <Override PartName="/ppt/theme/themeOverride112.xml" ContentType="application/vnd.openxmlformats-officedocument.themeOverride+xml"/>
  <Override PartName="/ppt/charts/chart113.xml" ContentType="application/vnd.openxmlformats-officedocument.drawingml.chart+xml"/>
  <Override PartName="/ppt/theme/themeOverride113.xml" ContentType="application/vnd.openxmlformats-officedocument.themeOverride+xml"/>
  <Override PartName="/ppt/charts/chart114.xml" ContentType="application/vnd.openxmlformats-officedocument.drawingml.chart+xml"/>
  <Override PartName="/ppt/theme/themeOverride114.xml" ContentType="application/vnd.openxmlformats-officedocument.themeOverride+xml"/>
  <Override PartName="/ppt/charts/chart115.xml" ContentType="application/vnd.openxmlformats-officedocument.drawingml.chart+xml"/>
  <Override PartName="/ppt/theme/themeOverride115.xml" ContentType="application/vnd.openxmlformats-officedocument.themeOverride+xml"/>
  <Override PartName="/ppt/notesSlides/notesSlide63.xml" ContentType="application/vnd.openxmlformats-officedocument.presentationml.notesSlide+xml"/>
  <Override PartName="/ppt/charts/chart116.xml" ContentType="application/vnd.openxmlformats-officedocument.drawingml.chart+xml"/>
  <Override PartName="/ppt/theme/themeOverride116.xml" ContentType="application/vnd.openxmlformats-officedocument.themeOverride+xml"/>
  <Override PartName="/ppt/charts/chart117.xml" ContentType="application/vnd.openxmlformats-officedocument.drawingml.chart+xml"/>
  <Override PartName="/ppt/theme/themeOverride117.xml" ContentType="application/vnd.openxmlformats-officedocument.themeOverride+xml"/>
  <Override PartName="/ppt/notesSlides/notesSlide64.xml" ContentType="application/vnd.openxmlformats-officedocument.presentationml.notesSlide+xml"/>
  <Override PartName="/ppt/charts/chart118.xml" ContentType="application/vnd.openxmlformats-officedocument.drawingml.chart+xml"/>
  <Override PartName="/ppt/theme/themeOverride118.xml" ContentType="application/vnd.openxmlformats-officedocument.themeOverride+xml"/>
  <Override PartName="/ppt/notesSlides/notesSlide65.xml" ContentType="application/vnd.openxmlformats-officedocument.presentationml.notesSlide+xml"/>
  <Override PartName="/ppt/charts/chart119.xml" ContentType="application/vnd.openxmlformats-officedocument.drawingml.chart+xml"/>
  <Override PartName="/ppt/theme/themeOverride119.xml" ContentType="application/vnd.openxmlformats-officedocument.themeOverride+xml"/>
  <Override PartName="/ppt/notesSlides/notesSlide66.xml" ContentType="application/vnd.openxmlformats-officedocument.presentationml.notesSlide+xml"/>
  <Override PartName="/ppt/charts/chart120.xml" ContentType="application/vnd.openxmlformats-officedocument.drawingml.chart+xml"/>
  <Override PartName="/ppt/theme/themeOverride120.xml" ContentType="application/vnd.openxmlformats-officedocument.themeOverride+xml"/>
  <Override PartName="/ppt/charts/chart121.xml" ContentType="application/vnd.openxmlformats-officedocument.drawingml.chart+xml"/>
  <Override PartName="/ppt/theme/themeOverride121.xml" ContentType="application/vnd.openxmlformats-officedocument.themeOverride+xml"/>
  <Override PartName="/ppt/notesSlides/notesSlide67.xml" ContentType="application/vnd.openxmlformats-officedocument.presentationml.notesSlide+xml"/>
  <Override PartName="/ppt/charts/chart122.xml" ContentType="application/vnd.openxmlformats-officedocument.drawingml.chart+xml"/>
  <Override PartName="/ppt/theme/themeOverride122.xml" ContentType="application/vnd.openxmlformats-officedocument.themeOverride+xml"/>
  <Override PartName="/ppt/notesSlides/notesSlide68.xml" ContentType="application/vnd.openxmlformats-officedocument.presentationml.notesSlide+xml"/>
  <Override PartName="/ppt/charts/chart123.xml" ContentType="application/vnd.openxmlformats-officedocument.drawingml.chart+xml"/>
  <Override PartName="/ppt/theme/themeOverride123.xml" ContentType="application/vnd.openxmlformats-officedocument.themeOverride+xml"/>
  <Override PartName="/ppt/notesSlides/notesSlide69.xml" ContentType="application/vnd.openxmlformats-officedocument.presentationml.notesSlide+xml"/>
  <Override PartName="/ppt/charts/chart124.xml" ContentType="application/vnd.openxmlformats-officedocument.drawingml.chart+xml"/>
  <Override PartName="/ppt/theme/themeOverride124.xml" ContentType="application/vnd.openxmlformats-officedocument.themeOverride+xml"/>
  <Override PartName="/ppt/charts/chart125.xml" ContentType="application/vnd.openxmlformats-officedocument.drawingml.chart+xml"/>
  <Override PartName="/ppt/theme/themeOverride125.xml" ContentType="application/vnd.openxmlformats-officedocument.themeOverride+xml"/>
  <Override PartName="/ppt/notesSlides/notesSlide70.xml" ContentType="application/vnd.openxmlformats-officedocument.presentationml.notesSlide+xml"/>
  <Override PartName="/ppt/charts/chart126.xml" ContentType="application/vnd.openxmlformats-officedocument.drawingml.chart+xml"/>
  <Override PartName="/ppt/theme/themeOverride126.xml" ContentType="application/vnd.openxmlformats-officedocument.themeOverride+xml"/>
  <Override PartName="/ppt/charts/chart127.xml" ContentType="application/vnd.openxmlformats-officedocument.drawingml.chart+xml"/>
  <Override PartName="/ppt/theme/themeOverride127.xml" ContentType="application/vnd.openxmlformats-officedocument.themeOverride+xml"/>
  <Override PartName="/ppt/charts/chart128.xml" ContentType="application/vnd.openxmlformats-officedocument.drawingml.chart+xml"/>
  <Override PartName="/ppt/theme/themeOverride128.xml" ContentType="application/vnd.openxmlformats-officedocument.themeOverride+xml"/>
  <Override PartName="/ppt/charts/chart129.xml" ContentType="application/vnd.openxmlformats-officedocument.drawingml.chart+xml"/>
  <Override PartName="/ppt/theme/themeOverride129.xml" ContentType="application/vnd.openxmlformats-officedocument.themeOverride+xml"/>
  <Override PartName="/ppt/charts/chart130.xml" ContentType="application/vnd.openxmlformats-officedocument.drawingml.chart+xml"/>
  <Override PartName="/ppt/theme/themeOverride130.xml" ContentType="application/vnd.openxmlformats-officedocument.themeOverride+xml"/>
  <Override PartName="/ppt/charts/chart131.xml" ContentType="application/vnd.openxmlformats-officedocument.drawingml.chart+xml"/>
  <Override PartName="/ppt/theme/themeOverride131.xml" ContentType="application/vnd.openxmlformats-officedocument.themeOverride+xml"/>
  <Override PartName="/ppt/notesSlides/notesSlide71.xml" ContentType="application/vnd.openxmlformats-officedocument.presentationml.notesSlide+xml"/>
  <Override PartName="/ppt/charts/chart132.xml" ContentType="application/vnd.openxmlformats-officedocument.drawingml.chart+xml"/>
  <Override PartName="/ppt/theme/themeOverride132.xml" ContentType="application/vnd.openxmlformats-officedocument.themeOverride+xml"/>
  <Override PartName="/ppt/charts/chart133.xml" ContentType="application/vnd.openxmlformats-officedocument.drawingml.chart+xml"/>
  <Override PartName="/ppt/theme/themeOverride133.xml" ContentType="application/vnd.openxmlformats-officedocument.themeOverride+xml"/>
  <Override PartName="/ppt/notesSlides/notesSlide72.xml" ContentType="application/vnd.openxmlformats-officedocument.presentationml.notesSlide+xml"/>
  <Override PartName="/ppt/charts/chart134.xml" ContentType="application/vnd.openxmlformats-officedocument.drawingml.chart+xml"/>
  <Override PartName="/ppt/theme/themeOverride134.xml" ContentType="application/vnd.openxmlformats-officedocument.themeOverride+xml"/>
  <Override PartName="/ppt/charts/chart135.xml" ContentType="application/vnd.openxmlformats-officedocument.drawingml.chart+xml"/>
  <Override PartName="/ppt/theme/themeOverride135.xml" ContentType="application/vnd.openxmlformats-officedocument.themeOverride+xml"/>
  <Override PartName="/ppt/notesSlides/notesSlide73.xml" ContentType="application/vnd.openxmlformats-officedocument.presentationml.notesSlide+xml"/>
  <Override PartName="/ppt/charts/chart136.xml" ContentType="application/vnd.openxmlformats-officedocument.drawingml.chart+xml"/>
  <Override PartName="/ppt/theme/themeOverride136.xml" ContentType="application/vnd.openxmlformats-officedocument.themeOverride+xml"/>
  <Override PartName="/ppt/charts/chart137.xml" ContentType="application/vnd.openxmlformats-officedocument.drawingml.chart+xml"/>
  <Override PartName="/ppt/theme/themeOverride137.xml" ContentType="application/vnd.openxmlformats-officedocument.themeOverride+xml"/>
  <Override PartName="/ppt/charts/chart13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4.xml" ContentType="application/vnd.openxmlformats-officedocument.presentationml.notesSlide+xml"/>
  <Override PartName="/ppt/charts/chart139.xml" ContentType="application/vnd.openxmlformats-officedocument.drawingml.chart+xml"/>
  <Override PartName="/ppt/theme/themeOverride138.xml" ContentType="application/vnd.openxmlformats-officedocument.themeOverride+xml"/>
  <Override PartName="/ppt/charts/chart140.xml" ContentType="application/vnd.openxmlformats-officedocument.drawingml.chart+xml"/>
  <Override PartName="/ppt/theme/themeOverride139.xml" ContentType="application/vnd.openxmlformats-officedocument.themeOverride+xml"/>
  <Override PartName="/ppt/charts/chart141.xml" ContentType="application/vnd.openxmlformats-officedocument.drawingml.chart+xml"/>
  <Override PartName="/ppt/theme/themeOverride140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95"/>
  </p:notesMasterIdLst>
  <p:sldIdLst>
    <p:sldId id="624" r:id="rId2"/>
    <p:sldId id="625" r:id="rId3"/>
    <p:sldId id="626" r:id="rId4"/>
    <p:sldId id="627" r:id="rId5"/>
    <p:sldId id="628" r:id="rId6"/>
    <p:sldId id="630" r:id="rId7"/>
    <p:sldId id="632" r:id="rId8"/>
    <p:sldId id="633" r:id="rId9"/>
    <p:sldId id="634" r:id="rId10"/>
    <p:sldId id="631" r:id="rId11"/>
    <p:sldId id="636" r:id="rId12"/>
    <p:sldId id="637" r:id="rId13"/>
    <p:sldId id="639" r:id="rId14"/>
    <p:sldId id="640" r:id="rId15"/>
    <p:sldId id="641" r:id="rId16"/>
    <p:sldId id="642" r:id="rId17"/>
    <p:sldId id="643" r:id="rId18"/>
    <p:sldId id="644" r:id="rId19"/>
    <p:sldId id="647" r:id="rId20"/>
    <p:sldId id="648" r:id="rId21"/>
    <p:sldId id="649" r:id="rId22"/>
    <p:sldId id="650" r:id="rId23"/>
    <p:sldId id="652" r:id="rId24"/>
    <p:sldId id="653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55" r:id="rId35"/>
    <p:sldId id="666" r:id="rId36"/>
    <p:sldId id="667" r:id="rId37"/>
    <p:sldId id="668" r:id="rId38"/>
    <p:sldId id="669" r:id="rId39"/>
    <p:sldId id="670" r:id="rId40"/>
    <p:sldId id="672" r:id="rId41"/>
    <p:sldId id="673" r:id="rId42"/>
    <p:sldId id="674" r:id="rId43"/>
    <p:sldId id="675" r:id="rId44"/>
    <p:sldId id="676" r:id="rId45"/>
    <p:sldId id="677" r:id="rId46"/>
    <p:sldId id="679" r:id="rId47"/>
    <p:sldId id="678" r:id="rId48"/>
    <p:sldId id="680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1" r:id="rId58"/>
    <p:sldId id="692" r:id="rId59"/>
    <p:sldId id="693" r:id="rId60"/>
    <p:sldId id="698" r:id="rId61"/>
    <p:sldId id="695" r:id="rId62"/>
    <p:sldId id="696" r:id="rId63"/>
    <p:sldId id="697" r:id="rId64"/>
    <p:sldId id="701" r:id="rId65"/>
    <p:sldId id="702" r:id="rId66"/>
    <p:sldId id="703" r:id="rId67"/>
    <p:sldId id="700" r:id="rId68"/>
    <p:sldId id="704" r:id="rId69"/>
    <p:sldId id="705" r:id="rId70"/>
    <p:sldId id="706" r:id="rId71"/>
    <p:sldId id="707" r:id="rId72"/>
    <p:sldId id="708" r:id="rId73"/>
    <p:sldId id="709" r:id="rId74"/>
    <p:sldId id="710" r:id="rId75"/>
    <p:sldId id="711" r:id="rId76"/>
    <p:sldId id="712" r:id="rId77"/>
    <p:sldId id="714" r:id="rId78"/>
    <p:sldId id="715" r:id="rId79"/>
    <p:sldId id="716" r:id="rId80"/>
    <p:sldId id="717" r:id="rId81"/>
    <p:sldId id="718" r:id="rId82"/>
    <p:sldId id="719" r:id="rId83"/>
    <p:sldId id="721" r:id="rId84"/>
    <p:sldId id="723" r:id="rId85"/>
    <p:sldId id="724" r:id="rId86"/>
    <p:sldId id="726" r:id="rId87"/>
    <p:sldId id="728" r:id="rId88"/>
    <p:sldId id="729" r:id="rId89"/>
    <p:sldId id="730" r:id="rId90"/>
    <p:sldId id="731" r:id="rId91"/>
    <p:sldId id="732" r:id="rId92"/>
    <p:sldId id="733" r:id="rId93"/>
    <p:sldId id="734" r:id="rId94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92" autoAdjust="0"/>
  </p:normalViewPr>
  <p:slideViewPr>
    <p:cSldViewPr>
      <p:cViewPr varScale="1">
        <p:scale>
          <a:sx n="120" d="100"/>
          <a:sy n="120" d="100"/>
        </p:scale>
        <p:origin x="1686" y="84"/>
      </p:cViewPr>
      <p:guideLst>
        <p:guide orient="horz" pos="2869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0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9.xlsx"/><Relationship Id="rId1" Type="http://schemas.openxmlformats.org/officeDocument/2006/relationships/themeOverride" Target="../theme/themeOverride100.xml"/></Relationships>
</file>

<file path=ppt/charts/_rels/chart10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0.xlsx"/><Relationship Id="rId1" Type="http://schemas.openxmlformats.org/officeDocument/2006/relationships/themeOverride" Target="../theme/themeOverride101.xml"/></Relationships>
</file>

<file path=ppt/charts/_rels/chart10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1.xlsx"/><Relationship Id="rId1" Type="http://schemas.openxmlformats.org/officeDocument/2006/relationships/themeOverride" Target="../theme/themeOverride102.xml"/></Relationships>
</file>

<file path=ppt/charts/_rels/chart10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2.xlsx"/><Relationship Id="rId1" Type="http://schemas.openxmlformats.org/officeDocument/2006/relationships/themeOverride" Target="../theme/themeOverride103.xml"/></Relationships>
</file>

<file path=ppt/charts/_rels/chart10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3.xlsx"/><Relationship Id="rId1" Type="http://schemas.openxmlformats.org/officeDocument/2006/relationships/themeOverride" Target="../theme/themeOverride104.xml"/></Relationships>
</file>

<file path=ppt/charts/_rels/chart10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4.xlsx"/><Relationship Id="rId1" Type="http://schemas.openxmlformats.org/officeDocument/2006/relationships/themeOverride" Target="../theme/themeOverride105.xml"/></Relationships>
</file>

<file path=ppt/charts/_rels/chart10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5.xlsx"/><Relationship Id="rId1" Type="http://schemas.openxmlformats.org/officeDocument/2006/relationships/themeOverride" Target="../theme/themeOverride106.xml"/></Relationships>
</file>

<file path=ppt/charts/_rels/chart10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6.xlsx"/><Relationship Id="rId1" Type="http://schemas.openxmlformats.org/officeDocument/2006/relationships/themeOverride" Target="../theme/themeOverride107.xml"/></Relationships>
</file>

<file path=ppt/charts/_rels/chart10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7.xlsx"/><Relationship Id="rId1" Type="http://schemas.openxmlformats.org/officeDocument/2006/relationships/themeOverride" Target="../theme/themeOverride108.xml"/></Relationships>
</file>

<file path=ppt/charts/_rels/chart10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8.xlsx"/><Relationship Id="rId1" Type="http://schemas.openxmlformats.org/officeDocument/2006/relationships/themeOverride" Target="../theme/themeOverride10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9.xlsx"/><Relationship Id="rId1" Type="http://schemas.openxmlformats.org/officeDocument/2006/relationships/themeOverride" Target="../theme/themeOverride110.xml"/></Relationships>
</file>

<file path=ppt/charts/_rels/chart1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0.xlsx"/><Relationship Id="rId1" Type="http://schemas.openxmlformats.org/officeDocument/2006/relationships/themeOverride" Target="../theme/themeOverride111.xml"/></Relationships>
</file>

<file path=ppt/charts/_rels/chart1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1.xlsx"/><Relationship Id="rId1" Type="http://schemas.openxmlformats.org/officeDocument/2006/relationships/themeOverride" Target="../theme/themeOverride112.xml"/></Relationships>
</file>

<file path=ppt/charts/_rels/chart1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2.xlsx"/><Relationship Id="rId1" Type="http://schemas.openxmlformats.org/officeDocument/2006/relationships/themeOverride" Target="../theme/themeOverride113.xml"/></Relationships>
</file>

<file path=ppt/charts/_rels/chart1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3.xlsx"/><Relationship Id="rId1" Type="http://schemas.openxmlformats.org/officeDocument/2006/relationships/themeOverride" Target="../theme/themeOverride114.xml"/></Relationships>
</file>

<file path=ppt/charts/_rels/chart1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4.xlsx"/><Relationship Id="rId1" Type="http://schemas.openxmlformats.org/officeDocument/2006/relationships/themeOverride" Target="../theme/themeOverride115.xml"/></Relationships>
</file>

<file path=ppt/charts/_rels/chart1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5.xlsx"/><Relationship Id="rId1" Type="http://schemas.openxmlformats.org/officeDocument/2006/relationships/themeOverride" Target="../theme/themeOverride116.xml"/></Relationships>
</file>

<file path=ppt/charts/_rels/chart1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6.xlsx"/><Relationship Id="rId1" Type="http://schemas.openxmlformats.org/officeDocument/2006/relationships/themeOverride" Target="../theme/themeOverride117.xml"/></Relationships>
</file>

<file path=ppt/charts/_rels/chart1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7.xlsx"/><Relationship Id="rId1" Type="http://schemas.openxmlformats.org/officeDocument/2006/relationships/themeOverride" Target="../theme/themeOverride118.xml"/></Relationships>
</file>

<file path=ppt/charts/_rels/chart1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8.xlsx"/><Relationship Id="rId1" Type="http://schemas.openxmlformats.org/officeDocument/2006/relationships/themeOverride" Target="../theme/themeOverride119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9.xlsx"/><Relationship Id="rId1" Type="http://schemas.openxmlformats.org/officeDocument/2006/relationships/themeOverride" Target="../theme/themeOverride120.xml"/></Relationships>
</file>

<file path=ppt/charts/_rels/chart1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0.xlsx"/><Relationship Id="rId1" Type="http://schemas.openxmlformats.org/officeDocument/2006/relationships/themeOverride" Target="../theme/themeOverride121.xml"/></Relationships>
</file>

<file path=ppt/charts/_rels/chart1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1.xlsx"/><Relationship Id="rId1" Type="http://schemas.openxmlformats.org/officeDocument/2006/relationships/themeOverride" Target="../theme/themeOverride122.xml"/></Relationships>
</file>

<file path=ppt/charts/_rels/chart1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2.xlsx"/><Relationship Id="rId1" Type="http://schemas.openxmlformats.org/officeDocument/2006/relationships/themeOverride" Target="../theme/themeOverride123.xml"/></Relationships>
</file>

<file path=ppt/charts/_rels/chart1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3.xlsx"/><Relationship Id="rId1" Type="http://schemas.openxmlformats.org/officeDocument/2006/relationships/themeOverride" Target="../theme/themeOverride124.xml"/></Relationships>
</file>

<file path=ppt/charts/_rels/chart1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4.xlsx"/><Relationship Id="rId1" Type="http://schemas.openxmlformats.org/officeDocument/2006/relationships/themeOverride" Target="../theme/themeOverride125.xml"/></Relationships>
</file>

<file path=ppt/charts/_rels/chart1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5.xlsx"/><Relationship Id="rId1" Type="http://schemas.openxmlformats.org/officeDocument/2006/relationships/themeOverride" Target="../theme/themeOverride126.xml"/></Relationships>
</file>

<file path=ppt/charts/_rels/chart1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6.xlsx"/><Relationship Id="rId1" Type="http://schemas.openxmlformats.org/officeDocument/2006/relationships/themeOverride" Target="../theme/themeOverride127.xml"/></Relationships>
</file>

<file path=ppt/charts/_rels/chart1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7.xlsx"/><Relationship Id="rId1" Type="http://schemas.openxmlformats.org/officeDocument/2006/relationships/themeOverride" Target="../theme/themeOverride128.xml"/></Relationships>
</file>

<file path=ppt/charts/_rels/chart1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8.xlsx"/><Relationship Id="rId1" Type="http://schemas.openxmlformats.org/officeDocument/2006/relationships/themeOverride" Target="../theme/themeOverride129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9.xlsx"/><Relationship Id="rId1" Type="http://schemas.openxmlformats.org/officeDocument/2006/relationships/themeOverride" Target="../theme/themeOverride130.xml"/></Relationships>
</file>

<file path=ppt/charts/_rels/chart1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0.xlsx"/><Relationship Id="rId1" Type="http://schemas.openxmlformats.org/officeDocument/2006/relationships/themeOverride" Target="../theme/themeOverride131.xml"/></Relationships>
</file>

<file path=ppt/charts/_rels/chart1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1.xlsx"/><Relationship Id="rId1" Type="http://schemas.openxmlformats.org/officeDocument/2006/relationships/themeOverride" Target="../theme/themeOverride132.xml"/></Relationships>
</file>

<file path=ppt/charts/_rels/chart1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2.xlsx"/><Relationship Id="rId1" Type="http://schemas.openxmlformats.org/officeDocument/2006/relationships/themeOverride" Target="../theme/themeOverride133.xml"/></Relationships>
</file>

<file path=ppt/charts/_rels/chart1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3.xlsx"/><Relationship Id="rId1" Type="http://schemas.openxmlformats.org/officeDocument/2006/relationships/themeOverride" Target="../theme/themeOverride134.xml"/></Relationships>
</file>

<file path=ppt/charts/_rels/chart1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4.xlsx"/><Relationship Id="rId1" Type="http://schemas.openxmlformats.org/officeDocument/2006/relationships/themeOverride" Target="../theme/themeOverride135.xml"/></Relationships>
</file>

<file path=ppt/charts/_rels/chart1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5.xlsx"/><Relationship Id="rId1" Type="http://schemas.openxmlformats.org/officeDocument/2006/relationships/themeOverride" Target="../theme/themeOverride136.xml"/></Relationships>
</file>

<file path=ppt/charts/_rels/chart1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6.xlsx"/><Relationship Id="rId1" Type="http://schemas.openxmlformats.org/officeDocument/2006/relationships/themeOverride" Target="../theme/themeOverride137.xml"/></Relationships>
</file>

<file path=ppt/charts/_rels/chart1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8.xlsx"/><Relationship Id="rId1" Type="http://schemas.openxmlformats.org/officeDocument/2006/relationships/themeOverride" Target="../theme/themeOverride138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9.xlsx"/><Relationship Id="rId1" Type="http://schemas.openxmlformats.org/officeDocument/2006/relationships/themeOverride" Target="../theme/themeOverride139.xml"/></Relationships>
</file>

<file path=ppt/charts/_rels/chart1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0.xlsx"/><Relationship Id="rId1" Type="http://schemas.openxmlformats.org/officeDocument/2006/relationships/themeOverride" Target="../theme/themeOverride140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1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2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3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4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5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6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7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8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9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50.xml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51.xml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1.xlsx"/><Relationship Id="rId1" Type="http://schemas.openxmlformats.org/officeDocument/2006/relationships/themeOverride" Target="../theme/themeOverride52.xml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2.xlsx"/><Relationship Id="rId1" Type="http://schemas.openxmlformats.org/officeDocument/2006/relationships/themeOverride" Target="../theme/themeOverride53.xml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54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55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56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7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8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9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6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9.xlsx"/><Relationship Id="rId1" Type="http://schemas.openxmlformats.org/officeDocument/2006/relationships/themeOverride" Target="../theme/themeOverride60.xml"/></Relationships>
</file>

<file path=ppt/charts/_rels/chart6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0.xlsx"/><Relationship Id="rId1" Type="http://schemas.openxmlformats.org/officeDocument/2006/relationships/themeOverride" Target="../theme/themeOverride61.xml"/></Relationships>
</file>

<file path=ppt/charts/_rels/chart6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1.xlsx"/><Relationship Id="rId1" Type="http://schemas.openxmlformats.org/officeDocument/2006/relationships/themeOverride" Target="../theme/themeOverride62.xml"/></Relationships>
</file>

<file path=ppt/charts/_rels/chart6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2.xlsx"/><Relationship Id="rId1" Type="http://schemas.openxmlformats.org/officeDocument/2006/relationships/themeOverride" Target="../theme/themeOverride63.xml"/></Relationships>
</file>

<file path=ppt/charts/_rels/chart6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3.xlsx"/><Relationship Id="rId1" Type="http://schemas.openxmlformats.org/officeDocument/2006/relationships/themeOverride" Target="../theme/themeOverride64.xml"/></Relationships>
</file>

<file path=ppt/charts/_rels/chart6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4.xlsx"/><Relationship Id="rId1" Type="http://schemas.openxmlformats.org/officeDocument/2006/relationships/themeOverride" Target="../theme/themeOverride65.xml"/></Relationships>
</file>

<file path=ppt/charts/_rels/chart6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5.xlsx"/><Relationship Id="rId1" Type="http://schemas.openxmlformats.org/officeDocument/2006/relationships/themeOverride" Target="../theme/themeOverride66.xml"/></Relationships>
</file>

<file path=ppt/charts/_rels/chart6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6.xlsx"/><Relationship Id="rId1" Type="http://schemas.openxmlformats.org/officeDocument/2006/relationships/themeOverride" Target="../theme/themeOverride67.xml"/></Relationships>
</file>

<file path=ppt/charts/_rels/chart6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7.xlsx"/><Relationship Id="rId1" Type="http://schemas.openxmlformats.org/officeDocument/2006/relationships/themeOverride" Target="../theme/themeOverride68.xml"/></Relationships>
</file>

<file path=ppt/charts/_rels/chart6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8.xlsx"/><Relationship Id="rId1" Type="http://schemas.openxmlformats.org/officeDocument/2006/relationships/themeOverride" Target="../theme/themeOverride69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7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9.xlsx"/><Relationship Id="rId1" Type="http://schemas.openxmlformats.org/officeDocument/2006/relationships/themeOverride" Target="../theme/themeOverride70.xml"/></Relationships>
</file>

<file path=ppt/charts/_rels/chart7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0.xlsx"/><Relationship Id="rId1" Type="http://schemas.openxmlformats.org/officeDocument/2006/relationships/themeOverride" Target="../theme/themeOverride71.xml"/></Relationships>
</file>

<file path=ppt/charts/_rels/chart7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1.xlsx"/><Relationship Id="rId1" Type="http://schemas.openxmlformats.org/officeDocument/2006/relationships/themeOverride" Target="../theme/themeOverride72.xml"/></Relationships>
</file>

<file path=ppt/charts/_rels/chart7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2.xlsx"/><Relationship Id="rId1" Type="http://schemas.openxmlformats.org/officeDocument/2006/relationships/themeOverride" Target="../theme/themeOverride73.xml"/></Relationships>
</file>

<file path=ppt/charts/_rels/chart7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3.xlsx"/><Relationship Id="rId1" Type="http://schemas.openxmlformats.org/officeDocument/2006/relationships/themeOverride" Target="../theme/themeOverride74.xml"/></Relationships>
</file>

<file path=ppt/charts/_rels/chart7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4.xlsx"/><Relationship Id="rId1" Type="http://schemas.openxmlformats.org/officeDocument/2006/relationships/themeOverride" Target="../theme/themeOverride75.xml"/></Relationships>
</file>

<file path=ppt/charts/_rels/chart7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5.xlsx"/><Relationship Id="rId1" Type="http://schemas.openxmlformats.org/officeDocument/2006/relationships/themeOverride" Target="../theme/themeOverride76.xml"/></Relationships>
</file>

<file path=ppt/charts/_rels/chart7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6.xlsx"/><Relationship Id="rId1" Type="http://schemas.openxmlformats.org/officeDocument/2006/relationships/themeOverride" Target="../theme/themeOverride77.xml"/></Relationships>
</file>

<file path=ppt/charts/_rels/chart7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7.xlsx"/><Relationship Id="rId1" Type="http://schemas.openxmlformats.org/officeDocument/2006/relationships/themeOverride" Target="../theme/themeOverride78.xml"/></Relationships>
</file>

<file path=ppt/charts/_rels/chart7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8.xlsx"/><Relationship Id="rId1" Type="http://schemas.openxmlformats.org/officeDocument/2006/relationships/themeOverride" Target="../theme/themeOverride79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8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9.xlsx"/><Relationship Id="rId1" Type="http://schemas.openxmlformats.org/officeDocument/2006/relationships/themeOverride" Target="../theme/themeOverride80.xml"/></Relationships>
</file>

<file path=ppt/charts/_rels/chart8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0.xlsx"/><Relationship Id="rId1" Type="http://schemas.openxmlformats.org/officeDocument/2006/relationships/themeOverride" Target="../theme/themeOverride81.xml"/></Relationships>
</file>

<file path=ppt/charts/_rels/chart8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1.xlsx"/><Relationship Id="rId1" Type="http://schemas.openxmlformats.org/officeDocument/2006/relationships/themeOverride" Target="../theme/themeOverride82.xml"/></Relationships>
</file>

<file path=ppt/charts/_rels/chart8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2.xlsx"/><Relationship Id="rId1" Type="http://schemas.openxmlformats.org/officeDocument/2006/relationships/themeOverride" Target="../theme/themeOverride83.xml"/></Relationships>
</file>

<file path=ppt/charts/_rels/chart8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3.xlsx"/><Relationship Id="rId1" Type="http://schemas.openxmlformats.org/officeDocument/2006/relationships/themeOverride" Target="../theme/themeOverride84.xml"/></Relationships>
</file>

<file path=ppt/charts/_rels/chart8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4.xlsx"/><Relationship Id="rId1" Type="http://schemas.openxmlformats.org/officeDocument/2006/relationships/themeOverride" Target="../theme/themeOverride85.xml"/></Relationships>
</file>

<file path=ppt/charts/_rels/chart8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5.xlsx"/><Relationship Id="rId1" Type="http://schemas.openxmlformats.org/officeDocument/2006/relationships/themeOverride" Target="../theme/themeOverride86.xml"/></Relationships>
</file>

<file path=ppt/charts/_rels/chart8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6.xlsx"/><Relationship Id="rId1" Type="http://schemas.openxmlformats.org/officeDocument/2006/relationships/themeOverride" Target="../theme/themeOverride87.xml"/></Relationships>
</file>

<file path=ppt/charts/_rels/chart8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7.xlsx"/><Relationship Id="rId1" Type="http://schemas.openxmlformats.org/officeDocument/2006/relationships/themeOverride" Target="../theme/themeOverride88.xml"/></Relationships>
</file>

<file path=ppt/charts/_rels/chart8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8.xlsx"/><Relationship Id="rId1" Type="http://schemas.openxmlformats.org/officeDocument/2006/relationships/themeOverride" Target="../theme/themeOverride89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_rels/chart9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9.xlsx"/><Relationship Id="rId1" Type="http://schemas.openxmlformats.org/officeDocument/2006/relationships/themeOverride" Target="../theme/themeOverride90.xml"/></Relationships>
</file>

<file path=ppt/charts/_rels/chart9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0.xlsx"/><Relationship Id="rId1" Type="http://schemas.openxmlformats.org/officeDocument/2006/relationships/themeOverride" Target="../theme/themeOverride91.xml"/></Relationships>
</file>

<file path=ppt/charts/_rels/chart9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1.xlsx"/><Relationship Id="rId1" Type="http://schemas.openxmlformats.org/officeDocument/2006/relationships/themeOverride" Target="../theme/themeOverride92.xml"/></Relationships>
</file>

<file path=ppt/charts/_rels/chart9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2.xlsx"/><Relationship Id="rId1" Type="http://schemas.openxmlformats.org/officeDocument/2006/relationships/themeOverride" Target="../theme/themeOverride93.xml"/></Relationships>
</file>

<file path=ppt/charts/_rels/chart9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3.xlsx"/><Relationship Id="rId1" Type="http://schemas.openxmlformats.org/officeDocument/2006/relationships/themeOverride" Target="../theme/themeOverride94.xml"/></Relationships>
</file>

<file path=ppt/charts/_rels/chart9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4.xlsx"/><Relationship Id="rId1" Type="http://schemas.openxmlformats.org/officeDocument/2006/relationships/themeOverride" Target="../theme/themeOverride95.xml"/></Relationships>
</file>

<file path=ppt/charts/_rels/chart9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5.xlsx"/><Relationship Id="rId1" Type="http://schemas.openxmlformats.org/officeDocument/2006/relationships/themeOverride" Target="../theme/themeOverride96.xml"/></Relationships>
</file>

<file path=ppt/charts/_rels/chart9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6.xlsx"/><Relationship Id="rId1" Type="http://schemas.openxmlformats.org/officeDocument/2006/relationships/themeOverride" Target="../theme/themeOverride97.xml"/></Relationships>
</file>

<file path=ppt/charts/_rels/chart9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7.xlsx"/><Relationship Id="rId1" Type="http://schemas.openxmlformats.org/officeDocument/2006/relationships/themeOverride" Target="../theme/themeOverride98.xml"/></Relationships>
</file>

<file path=ppt/charts/_rels/chart9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8.xlsx"/><Relationship Id="rId1" Type="http://schemas.openxmlformats.org/officeDocument/2006/relationships/themeOverride" Target="../theme/themeOverrid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>
                <a:alpha val="99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02A-4905-9B06-E7E575F8988B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02A-4905-9B06-E7E575F8988B}"/>
              </c:ext>
            </c:extLst>
          </c:dPt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9.1313664112707933</c:v>
                </c:pt>
                <c:pt idx="1">
                  <c:v>8.9664885689650546</c:v>
                </c:pt>
                <c:pt idx="2">
                  <c:v>12.732649927523138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8466065867638E-2"/>
          <c:y val="3.4265053763440863E-2"/>
          <c:w val="0.8649565078950876"/>
          <c:h val="0.877500388914197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9.6702090240882868</c:v>
                </c:pt>
                <c:pt idx="4">
                  <c:v>5.898955967520549</c:v>
                </c:pt>
                <c:pt idx="5">
                  <c:v>7.096023102686309</c:v>
                </c:pt>
                <c:pt idx="6">
                  <c:v>4.2559218459451902</c:v>
                </c:pt>
                <c:pt idx="7">
                  <c:v>3.3342350133707095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4.5904004806473848</c:v>
                </c:pt>
                <c:pt idx="9">
                  <c:v>3.1797808705789929</c:v>
                </c:pt>
                <c:pt idx="10">
                  <c:v>1.4971758529165018</c:v>
                </c:pt>
                <c:pt idx="11">
                  <c:v>1.4044816399134903</c:v>
                </c:pt>
                <c:pt idx="12">
                  <c:v>2.0410923497847451</c:v>
                </c:pt>
                <c:pt idx="13">
                  <c:v>3.001671099446924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2.4536807285820648</c:v>
                </c:pt>
                <c:pt idx="15">
                  <c:v>1.2587999057944879</c:v>
                </c:pt>
                <c:pt idx="16">
                  <c:v>2.8825102850458948</c:v>
                </c:pt>
                <c:pt idx="17">
                  <c:v>0.47308540764707302</c:v>
                </c:pt>
                <c:pt idx="18">
                  <c:v>1.5592752722049243</c:v>
                </c:pt>
                <c:pt idx="19">
                  <c:v>12.018485188593695</c:v>
                </c:pt>
                <c:pt idx="20">
                  <c:v>0.83697739902525781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barChart>
        <c:barDir val="col"/>
        <c:grouping val="stacked"/>
        <c:varyColors val="0"/>
        <c:ser>
          <c:idx val="3"/>
          <c:order val="3"/>
          <c:tx>
            <c:v>0-10</c:v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val>
            <c:numRef>
              <c:f>Sheet1!$G$1:$G$21</c:f>
              <c:numCache>
                <c:formatCode>General</c:formatCode>
                <c:ptCount val="21"/>
                <c:pt idx="1">
                  <c:v>32.54723856620749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5355200"/>
        <c:axId val="702815008"/>
      </c:barChart>
      <c:scatterChart>
        <c:scatterStyle val="lineMarker"/>
        <c:varyColors val="0"/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45"/>
          </c:errBars>
          <c:xVal>
            <c:numRef>
              <c:f>Sheet1!$I$2:$I$11</c:f>
              <c:numCache>
                <c:formatCode>General</c:formatCode>
                <c:ptCount val="10"/>
                <c:pt idx="0">
                  <c:v>3.5</c:v>
                </c:pt>
                <c:pt idx="1">
                  <c:v>5.5</c:v>
                </c:pt>
                <c:pt idx="2">
                  <c:v>7.5</c:v>
                </c:pt>
                <c:pt idx="3">
                  <c:v>9.5</c:v>
                </c:pt>
                <c:pt idx="4">
                  <c:v>11.5</c:v>
                </c:pt>
                <c:pt idx="5">
                  <c:v>13.5</c:v>
                </c:pt>
                <c:pt idx="6">
                  <c:v>15.5</c:v>
                </c:pt>
                <c:pt idx="7">
                  <c:v>17.5</c:v>
                </c:pt>
                <c:pt idx="8">
                  <c:v>19.5</c:v>
                </c:pt>
                <c:pt idx="9">
                  <c:v>21.5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MarkSkip val="1"/>
        <c:noMultiLvlLbl val="0"/>
      </c:catAx>
      <c:valAx>
        <c:axId val="331917184"/>
        <c:scaling>
          <c:orientation val="minMax"/>
          <c:max val="35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"/>
      </c:valAx>
      <c:valAx>
        <c:axId val="702815008"/>
        <c:scaling>
          <c:orientation val="minMax"/>
          <c:max val="35"/>
          <c:min val="-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25355200"/>
        <c:crosses val="max"/>
        <c:crossBetween val="between"/>
        <c:majorUnit val="5"/>
      </c:valAx>
      <c:catAx>
        <c:axId val="425355200"/>
        <c:scaling>
          <c:orientation val="minMax"/>
        </c:scaling>
        <c:delete val="0"/>
        <c:axPos val="t"/>
        <c:majorTickMark val="out"/>
        <c:minorTickMark val="none"/>
        <c:tickLblPos val="none"/>
        <c:spPr>
          <a:ln>
            <a:noFill/>
          </a:ln>
        </c:spPr>
        <c:crossAx val="70281500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2896.7999999999997</c:v>
                </c:pt>
                <c:pt idx="3">
                  <c:v>2896.7999999999997</c:v>
                </c:pt>
                <c:pt idx="4">
                  <c:v>2896.7999999999997</c:v>
                </c:pt>
                <c:pt idx="5">
                  <c:v>2896.7999999999997</c:v>
                </c:pt>
                <c:pt idx="6">
                  <c:v>6405.6</c:v>
                </c:pt>
                <c:pt idx="7">
                  <c:v>6405.6</c:v>
                </c:pt>
                <c:pt idx="8">
                  <c:v>6405.6</c:v>
                </c:pt>
                <c:pt idx="9">
                  <c:v>6405.6</c:v>
                </c:pt>
                <c:pt idx="10">
                  <c:v>10145.6</c:v>
                </c:pt>
                <c:pt idx="11">
                  <c:v>10145.6</c:v>
                </c:pt>
                <c:pt idx="12">
                  <c:v>10145.6</c:v>
                </c:pt>
                <c:pt idx="13">
                  <c:v>10145.6</c:v>
                </c:pt>
                <c:pt idx="14">
                  <c:v>10145.6</c:v>
                </c:pt>
                <c:pt idx="15">
                  <c:v>10145.6</c:v>
                </c:pt>
                <c:pt idx="16">
                  <c:v>10145.6</c:v>
                </c:pt>
                <c:pt idx="17">
                  <c:v>10145.6</c:v>
                </c:pt>
                <c:pt idx="18">
                  <c:v>10145.6</c:v>
                </c:pt>
                <c:pt idx="19">
                  <c:v>10145.6</c:v>
                </c:pt>
                <c:pt idx="20">
                  <c:v>10145.6</c:v>
                </c:pt>
                <c:pt idx="21">
                  <c:v>10145.6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98.6</c:v>
                </c:pt>
                <c:pt idx="2">
                  <c:v>98.6</c:v>
                </c:pt>
                <c:pt idx="3">
                  <c:v>0</c:v>
                </c:pt>
                <c:pt idx="4">
                  <c:v>0</c:v>
                </c:pt>
                <c:pt idx="5">
                  <c:v>97.62</c:v>
                </c:pt>
                <c:pt idx="6">
                  <c:v>97.62</c:v>
                </c:pt>
                <c:pt idx="7">
                  <c:v>0</c:v>
                </c:pt>
                <c:pt idx="8">
                  <c:v>0</c:v>
                </c:pt>
                <c:pt idx="9">
                  <c:v>97.98</c:v>
                </c:pt>
                <c:pt idx="10">
                  <c:v>97.98</c:v>
                </c:pt>
                <c:pt idx="11">
                  <c:v>0</c:v>
                </c:pt>
                <c:pt idx="12">
                  <c:v>0</c:v>
                </c:pt>
                <c:pt idx="13">
                  <c:v>100</c:v>
                </c:pt>
                <c:pt idx="14">
                  <c:v>100</c:v>
                </c:pt>
                <c:pt idx="15">
                  <c:v>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2896.7999999999997</c:v>
                </c:pt>
                <c:pt idx="3">
                  <c:v>2896.7999999999997</c:v>
                </c:pt>
                <c:pt idx="4">
                  <c:v>2896.7999999999997</c:v>
                </c:pt>
                <c:pt idx="5">
                  <c:v>2896.7999999999997</c:v>
                </c:pt>
                <c:pt idx="6">
                  <c:v>6405.6</c:v>
                </c:pt>
                <c:pt idx="7">
                  <c:v>6405.6</c:v>
                </c:pt>
                <c:pt idx="8">
                  <c:v>6405.6</c:v>
                </c:pt>
                <c:pt idx="9">
                  <c:v>6405.6</c:v>
                </c:pt>
                <c:pt idx="10">
                  <c:v>10145.6</c:v>
                </c:pt>
                <c:pt idx="11">
                  <c:v>10145.6</c:v>
                </c:pt>
                <c:pt idx="12">
                  <c:v>10145.6</c:v>
                </c:pt>
                <c:pt idx="13">
                  <c:v>10145.6</c:v>
                </c:pt>
                <c:pt idx="14">
                  <c:v>10145.6</c:v>
                </c:pt>
                <c:pt idx="15">
                  <c:v>10145.6</c:v>
                </c:pt>
                <c:pt idx="16">
                  <c:v>10145.6</c:v>
                </c:pt>
                <c:pt idx="17">
                  <c:v>10145.6</c:v>
                </c:pt>
                <c:pt idx="18">
                  <c:v>10145.6</c:v>
                </c:pt>
                <c:pt idx="19">
                  <c:v>10145.6</c:v>
                </c:pt>
                <c:pt idx="20">
                  <c:v>10145.6</c:v>
                </c:pt>
                <c:pt idx="21">
                  <c:v>10145.6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1.4</c:v>
                </c:pt>
                <c:pt idx="2">
                  <c:v>1.4</c:v>
                </c:pt>
                <c:pt idx="3">
                  <c:v>0</c:v>
                </c:pt>
                <c:pt idx="4">
                  <c:v>0</c:v>
                </c:pt>
                <c:pt idx="5">
                  <c:v>2.38</c:v>
                </c:pt>
                <c:pt idx="6">
                  <c:v>2.38</c:v>
                </c:pt>
                <c:pt idx="7">
                  <c:v>0</c:v>
                </c:pt>
                <c:pt idx="8">
                  <c:v>0</c:v>
                </c:pt>
                <c:pt idx="9">
                  <c:v>2.02</c:v>
                </c:pt>
                <c:pt idx="10">
                  <c:v>2.02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-120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D157BFB-9634-47C7-90FB-A35E61452DC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8DECEB1-5A8B-45D9-9A26-7007510EE3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C2EE12-CEDE-4C9B-8BEE-732C2A447D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1448.3999999999999</c:v>
                </c:pt>
                <c:pt idx="1">
                  <c:v>4651.2</c:v>
                </c:pt>
                <c:pt idx="2">
                  <c:v>8275.6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API</c:v>
                  </c:pt>
                  <c:pt idx="1">
                    <c:v>Symbion</c:v>
                  </c:pt>
                  <c:pt idx="2">
                    <c:v>Sigma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2500</c:v>
                </c:pt>
                <c:pt idx="2">
                  <c:v>5000</c:v>
                </c:pt>
                <c:pt idx="3">
                  <c:v>7500</c:v>
                </c:pt>
                <c:pt idx="4">
                  <c:v>10000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1092.8271999999999</c:v>
                </c:pt>
                <c:pt idx="3">
                  <c:v>1092.8271999999999</c:v>
                </c:pt>
                <c:pt idx="4">
                  <c:v>1092.8271999999999</c:v>
                </c:pt>
                <c:pt idx="5">
                  <c:v>1092.8271999999999</c:v>
                </c:pt>
                <c:pt idx="6">
                  <c:v>6283.7563999999993</c:v>
                </c:pt>
                <c:pt idx="7">
                  <c:v>6283.7563999999993</c:v>
                </c:pt>
                <c:pt idx="8">
                  <c:v>6283.7563999999993</c:v>
                </c:pt>
                <c:pt idx="9">
                  <c:v>6283.7563999999993</c:v>
                </c:pt>
                <c:pt idx="10">
                  <c:v>11679.590699999999</c:v>
                </c:pt>
                <c:pt idx="11">
                  <c:v>11679.590699999999</c:v>
                </c:pt>
                <c:pt idx="12">
                  <c:v>11679.590699999999</c:v>
                </c:pt>
                <c:pt idx="13">
                  <c:v>11679.590699999999</c:v>
                </c:pt>
                <c:pt idx="14">
                  <c:v>21993.147399999998</c:v>
                </c:pt>
                <c:pt idx="15">
                  <c:v>21993.147399999998</c:v>
                </c:pt>
                <c:pt idx="16">
                  <c:v>21993.147399999998</c:v>
                </c:pt>
                <c:pt idx="17">
                  <c:v>21993.147399999998</c:v>
                </c:pt>
                <c:pt idx="18">
                  <c:v>33809.341499999995</c:v>
                </c:pt>
                <c:pt idx="19">
                  <c:v>33809.341499999995</c:v>
                </c:pt>
                <c:pt idx="20">
                  <c:v>33809.341499999995</c:v>
                </c:pt>
                <c:pt idx="21">
                  <c:v>33809.341499999995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93.12</c:v>
                </c:pt>
                <c:pt idx="2">
                  <c:v>93.12</c:v>
                </c:pt>
                <c:pt idx="3">
                  <c:v>0</c:v>
                </c:pt>
                <c:pt idx="4">
                  <c:v>0</c:v>
                </c:pt>
                <c:pt idx="5">
                  <c:v>87.72</c:v>
                </c:pt>
                <c:pt idx="6">
                  <c:v>87.72</c:v>
                </c:pt>
                <c:pt idx="7">
                  <c:v>0</c:v>
                </c:pt>
                <c:pt idx="8">
                  <c:v>0</c:v>
                </c:pt>
                <c:pt idx="9">
                  <c:v>95.58</c:v>
                </c:pt>
                <c:pt idx="10">
                  <c:v>95.58</c:v>
                </c:pt>
                <c:pt idx="11">
                  <c:v>0</c:v>
                </c:pt>
                <c:pt idx="12">
                  <c:v>0</c:v>
                </c:pt>
                <c:pt idx="13">
                  <c:v>89.1</c:v>
                </c:pt>
                <c:pt idx="14">
                  <c:v>89.1</c:v>
                </c:pt>
                <c:pt idx="15">
                  <c:v>0</c:v>
                </c:pt>
                <c:pt idx="16">
                  <c:v>0</c:v>
                </c:pt>
                <c:pt idx="17">
                  <c:v>87.66</c:v>
                </c:pt>
                <c:pt idx="18">
                  <c:v>87.66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1092.8271999999999</c:v>
                </c:pt>
                <c:pt idx="3">
                  <c:v>1092.8271999999999</c:v>
                </c:pt>
                <c:pt idx="4">
                  <c:v>1092.8271999999999</c:v>
                </c:pt>
                <c:pt idx="5">
                  <c:v>1092.8271999999999</c:v>
                </c:pt>
                <c:pt idx="6">
                  <c:v>6283.7563999999993</c:v>
                </c:pt>
                <c:pt idx="7">
                  <c:v>6283.7563999999993</c:v>
                </c:pt>
                <c:pt idx="8">
                  <c:v>6283.7563999999993</c:v>
                </c:pt>
                <c:pt idx="9">
                  <c:v>6283.7563999999993</c:v>
                </c:pt>
                <c:pt idx="10">
                  <c:v>11679.590699999999</c:v>
                </c:pt>
                <c:pt idx="11">
                  <c:v>11679.590699999999</c:v>
                </c:pt>
                <c:pt idx="12">
                  <c:v>11679.590699999999</c:v>
                </c:pt>
                <c:pt idx="13">
                  <c:v>11679.590699999999</c:v>
                </c:pt>
                <c:pt idx="14">
                  <c:v>21993.147399999998</c:v>
                </c:pt>
                <c:pt idx="15">
                  <c:v>21993.147399999998</c:v>
                </c:pt>
                <c:pt idx="16">
                  <c:v>21993.147399999998</c:v>
                </c:pt>
                <c:pt idx="17">
                  <c:v>21993.147399999998</c:v>
                </c:pt>
                <c:pt idx="18">
                  <c:v>33809.341499999995</c:v>
                </c:pt>
                <c:pt idx="19">
                  <c:v>33809.341499999995</c:v>
                </c:pt>
                <c:pt idx="20">
                  <c:v>33809.341499999995</c:v>
                </c:pt>
                <c:pt idx="21">
                  <c:v>33809.341499999995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6.88</c:v>
                </c:pt>
                <c:pt idx="2">
                  <c:v>6.88</c:v>
                </c:pt>
                <c:pt idx="3">
                  <c:v>0</c:v>
                </c:pt>
                <c:pt idx="4">
                  <c:v>0</c:v>
                </c:pt>
                <c:pt idx="5">
                  <c:v>12.280000000000001</c:v>
                </c:pt>
                <c:pt idx="6">
                  <c:v>12.280000000000001</c:v>
                </c:pt>
                <c:pt idx="7">
                  <c:v>0</c:v>
                </c:pt>
                <c:pt idx="8">
                  <c:v>0</c:v>
                </c:pt>
                <c:pt idx="9">
                  <c:v>4.42</c:v>
                </c:pt>
                <c:pt idx="10">
                  <c:v>4.42</c:v>
                </c:pt>
                <c:pt idx="11">
                  <c:v>0</c:v>
                </c:pt>
                <c:pt idx="12">
                  <c:v>0</c:v>
                </c:pt>
                <c:pt idx="13">
                  <c:v>10.9</c:v>
                </c:pt>
                <c:pt idx="14">
                  <c:v>10.9</c:v>
                </c:pt>
                <c:pt idx="15">
                  <c:v>0</c:v>
                </c:pt>
                <c:pt idx="16">
                  <c:v>0</c:v>
                </c:pt>
                <c:pt idx="17">
                  <c:v>12.34</c:v>
                </c:pt>
                <c:pt idx="18">
                  <c:v>12.34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-400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4990067080936165E-2"/>
                  <c:y val="-0.10399807321772643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1C9E484A-9193-43D7-99C4-76E662498B4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018820131131138"/>
                      <c:h val="5.48582209377007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D2ACC2-259A-4211-BBF5-0CE70FE3F5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8FE2D6A-AC4D-41F7-B3A6-2650211287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7607247-1E90-4AE3-A44B-EC28335590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94E70C9-B433-40BA-A2E0-41F259AD4B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546.41359999999997</c:v>
                </c:pt>
                <c:pt idx="1">
                  <c:v>3688.2918</c:v>
                </c:pt>
                <c:pt idx="2">
                  <c:v>8981.6735499999995</c:v>
                </c:pt>
                <c:pt idx="3">
                  <c:v>16836.369049999998</c:v>
                </c:pt>
                <c:pt idx="4">
                  <c:v>27901.244449999998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Zurich</c:v>
                  </c:pt>
                  <c:pt idx="1">
                    <c:v>Allianz</c:v>
                  </c:pt>
                  <c:pt idx="2">
                    <c:v>QBE</c:v>
                  </c:pt>
                  <c:pt idx="3">
                    <c:v>Suncorp</c:v>
                  </c:pt>
                  <c:pt idx="4">
                    <c:v>IAG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8000</c:v>
                </c:pt>
                <c:pt idx="2">
                  <c:v>16000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10061.1</c:v>
                </c:pt>
                <c:pt idx="3">
                  <c:v>10061.1</c:v>
                </c:pt>
                <c:pt idx="4">
                  <c:v>10061.1</c:v>
                </c:pt>
                <c:pt idx="5">
                  <c:v>10061.1</c:v>
                </c:pt>
                <c:pt idx="6">
                  <c:v>44725.61</c:v>
                </c:pt>
                <c:pt idx="7">
                  <c:v>44725.61</c:v>
                </c:pt>
                <c:pt idx="8">
                  <c:v>44725.61</c:v>
                </c:pt>
                <c:pt idx="9">
                  <c:v>44725.61</c:v>
                </c:pt>
                <c:pt idx="10">
                  <c:v>80668.08</c:v>
                </c:pt>
                <c:pt idx="11">
                  <c:v>80668.08</c:v>
                </c:pt>
                <c:pt idx="12">
                  <c:v>80668.08</c:v>
                </c:pt>
                <c:pt idx="13">
                  <c:v>80668.08</c:v>
                </c:pt>
                <c:pt idx="14">
                  <c:v>119006.70999999999</c:v>
                </c:pt>
                <c:pt idx="15">
                  <c:v>119006.70999999999</c:v>
                </c:pt>
                <c:pt idx="16">
                  <c:v>119006.70999999999</c:v>
                </c:pt>
                <c:pt idx="17">
                  <c:v>119006.70999999999</c:v>
                </c:pt>
                <c:pt idx="18">
                  <c:v>159741.51</c:v>
                </c:pt>
                <c:pt idx="19">
                  <c:v>159741.51</c:v>
                </c:pt>
                <c:pt idx="20">
                  <c:v>159741.51</c:v>
                </c:pt>
                <c:pt idx="21">
                  <c:v>159741.51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88.07</c:v>
                </c:pt>
                <c:pt idx="2">
                  <c:v>88.07</c:v>
                </c:pt>
                <c:pt idx="3">
                  <c:v>0</c:v>
                </c:pt>
                <c:pt idx="4">
                  <c:v>0</c:v>
                </c:pt>
                <c:pt idx="5">
                  <c:v>78.55</c:v>
                </c:pt>
                <c:pt idx="6">
                  <c:v>78.55</c:v>
                </c:pt>
                <c:pt idx="7">
                  <c:v>0</c:v>
                </c:pt>
                <c:pt idx="8">
                  <c:v>0</c:v>
                </c:pt>
                <c:pt idx="9">
                  <c:v>74.55</c:v>
                </c:pt>
                <c:pt idx="10">
                  <c:v>74.55</c:v>
                </c:pt>
                <c:pt idx="11">
                  <c:v>0</c:v>
                </c:pt>
                <c:pt idx="12">
                  <c:v>0</c:v>
                </c:pt>
                <c:pt idx="13">
                  <c:v>74.430000000000007</c:v>
                </c:pt>
                <c:pt idx="14">
                  <c:v>74.430000000000007</c:v>
                </c:pt>
                <c:pt idx="15">
                  <c:v>0</c:v>
                </c:pt>
                <c:pt idx="16">
                  <c:v>0</c:v>
                </c:pt>
                <c:pt idx="17">
                  <c:v>71.25</c:v>
                </c:pt>
                <c:pt idx="18">
                  <c:v>71.25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10061.1</c:v>
                </c:pt>
                <c:pt idx="3">
                  <c:v>10061.1</c:v>
                </c:pt>
                <c:pt idx="4">
                  <c:v>10061.1</c:v>
                </c:pt>
                <c:pt idx="5">
                  <c:v>10061.1</c:v>
                </c:pt>
                <c:pt idx="6">
                  <c:v>44725.61</c:v>
                </c:pt>
                <c:pt idx="7">
                  <c:v>44725.61</c:v>
                </c:pt>
                <c:pt idx="8">
                  <c:v>44725.61</c:v>
                </c:pt>
                <c:pt idx="9">
                  <c:v>44725.61</c:v>
                </c:pt>
                <c:pt idx="10">
                  <c:v>80668.08</c:v>
                </c:pt>
                <c:pt idx="11">
                  <c:v>80668.08</c:v>
                </c:pt>
                <c:pt idx="12">
                  <c:v>80668.08</c:v>
                </c:pt>
                <c:pt idx="13">
                  <c:v>80668.08</c:v>
                </c:pt>
                <c:pt idx="14">
                  <c:v>119006.70999999999</c:v>
                </c:pt>
                <c:pt idx="15">
                  <c:v>119006.70999999999</c:v>
                </c:pt>
                <c:pt idx="16">
                  <c:v>119006.70999999999</c:v>
                </c:pt>
                <c:pt idx="17">
                  <c:v>119006.70999999999</c:v>
                </c:pt>
                <c:pt idx="18">
                  <c:v>159741.51</c:v>
                </c:pt>
                <c:pt idx="19">
                  <c:v>159741.51</c:v>
                </c:pt>
                <c:pt idx="20">
                  <c:v>159741.51</c:v>
                </c:pt>
                <c:pt idx="21">
                  <c:v>159741.51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11.93</c:v>
                </c:pt>
                <c:pt idx="2">
                  <c:v>11.93</c:v>
                </c:pt>
                <c:pt idx="3">
                  <c:v>0</c:v>
                </c:pt>
                <c:pt idx="4">
                  <c:v>0</c:v>
                </c:pt>
                <c:pt idx="5">
                  <c:v>21.45</c:v>
                </c:pt>
                <c:pt idx="6">
                  <c:v>21.45</c:v>
                </c:pt>
                <c:pt idx="7">
                  <c:v>0</c:v>
                </c:pt>
                <c:pt idx="8">
                  <c:v>0</c:v>
                </c:pt>
                <c:pt idx="9">
                  <c:v>25.45</c:v>
                </c:pt>
                <c:pt idx="10">
                  <c:v>25.45</c:v>
                </c:pt>
                <c:pt idx="11">
                  <c:v>0</c:v>
                </c:pt>
                <c:pt idx="12">
                  <c:v>0</c:v>
                </c:pt>
                <c:pt idx="13">
                  <c:v>25.57</c:v>
                </c:pt>
                <c:pt idx="14">
                  <c:v>25.57</c:v>
                </c:pt>
                <c:pt idx="15">
                  <c:v>0</c:v>
                </c:pt>
                <c:pt idx="16">
                  <c:v>0</c:v>
                </c:pt>
                <c:pt idx="17">
                  <c:v>28.75</c:v>
                </c:pt>
                <c:pt idx="18">
                  <c:v>28.75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-2000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4990067080936165E-2"/>
                  <c:y val="-0.10399807321772643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904694FB-6475-42AE-9893-A9CC24AB25A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018820131131138"/>
                      <c:h val="5.48582209377007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2A4475-6FE6-4545-87CA-1005AEF133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92C6EAE-CF36-4816-B2D1-543FF71912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7E9585C-89A8-46AD-A119-1DC8A9D598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DC41F6E-738D-4F62-A40A-F180111FDDD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5030.55</c:v>
                </c:pt>
                <c:pt idx="1">
                  <c:v>27393.355000000003</c:v>
                </c:pt>
                <c:pt idx="2">
                  <c:v>62696.845000000001</c:v>
                </c:pt>
                <c:pt idx="3">
                  <c:v>99837.395000000004</c:v>
                </c:pt>
                <c:pt idx="4">
                  <c:v>139374.10999999999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Other</c:v>
                  </c:pt>
                  <c:pt idx="1">
                    <c:v>NAB</c:v>
                  </c:pt>
                  <c:pt idx="2">
                    <c:v>ANZ</c:v>
                  </c:pt>
                  <c:pt idx="3">
                    <c:v>WBC</c:v>
                  </c:pt>
                  <c:pt idx="4">
                    <c:v>CBA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40000</c:v>
                </c:pt>
                <c:pt idx="2">
                  <c:v>80000</c:v>
                </c:pt>
                <c:pt idx="3">
                  <c:v>120000</c:v>
                </c:pt>
                <c:pt idx="4">
                  <c:v>160000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10061.1</c:v>
                </c:pt>
                <c:pt idx="3">
                  <c:v>10061.1</c:v>
                </c:pt>
                <c:pt idx="4">
                  <c:v>10061.1</c:v>
                </c:pt>
                <c:pt idx="5">
                  <c:v>10061.1</c:v>
                </c:pt>
                <c:pt idx="6">
                  <c:v>44725.61</c:v>
                </c:pt>
                <c:pt idx="7">
                  <c:v>44725.61</c:v>
                </c:pt>
                <c:pt idx="8">
                  <c:v>44725.61</c:v>
                </c:pt>
                <c:pt idx="9">
                  <c:v>44725.61</c:v>
                </c:pt>
                <c:pt idx="10">
                  <c:v>80668.08</c:v>
                </c:pt>
                <c:pt idx="11">
                  <c:v>80668.08</c:v>
                </c:pt>
                <c:pt idx="12">
                  <c:v>80668.08</c:v>
                </c:pt>
                <c:pt idx="13">
                  <c:v>80668.08</c:v>
                </c:pt>
                <c:pt idx="14">
                  <c:v>119006.70999999999</c:v>
                </c:pt>
                <c:pt idx="15">
                  <c:v>119006.70999999999</c:v>
                </c:pt>
                <c:pt idx="16">
                  <c:v>119006.70999999999</c:v>
                </c:pt>
                <c:pt idx="17">
                  <c:v>119006.70999999999</c:v>
                </c:pt>
                <c:pt idx="18">
                  <c:v>159741.51</c:v>
                </c:pt>
                <c:pt idx="19">
                  <c:v>159741.51</c:v>
                </c:pt>
                <c:pt idx="20">
                  <c:v>159741.51</c:v>
                </c:pt>
                <c:pt idx="21">
                  <c:v>159741.51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11.93</c:v>
                </c:pt>
                <c:pt idx="2">
                  <c:v>11.93</c:v>
                </c:pt>
                <c:pt idx="3">
                  <c:v>0</c:v>
                </c:pt>
                <c:pt idx="4">
                  <c:v>0</c:v>
                </c:pt>
                <c:pt idx="5">
                  <c:v>21.45</c:v>
                </c:pt>
                <c:pt idx="6">
                  <c:v>21.45</c:v>
                </c:pt>
                <c:pt idx="7">
                  <c:v>0</c:v>
                </c:pt>
                <c:pt idx="8">
                  <c:v>0</c:v>
                </c:pt>
                <c:pt idx="9">
                  <c:v>25.45</c:v>
                </c:pt>
                <c:pt idx="10">
                  <c:v>25.45</c:v>
                </c:pt>
                <c:pt idx="11">
                  <c:v>0</c:v>
                </c:pt>
                <c:pt idx="12">
                  <c:v>0</c:v>
                </c:pt>
                <c:pt idx="13">
                  <c:v>25.57</c:v>
                </c:pt>
                <c:pt idx="14">
                  <c:v>25.57</c:v>
                </c:pt>
                <c:pt idx="15">
                  <c:v>0</c:v>
                </c:pt>
                <c:pt idx="16">
                  <c:v>0</c:v>
                </c:pt>
                <c:pt idx="17">
                  <c:v>28.75</c:v>
                </c:pt>
                <c:pt idx="18">
                  <c:v>28.75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Cost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9525">
                    <a:solidFill>
                      <a:srgbClr val="FFFFFF"/>
                    </a:solidFill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10061.1</c:v>
                      </c:pt>
                      <c:pt idx="3">
                        <c:v>10061.1</c:v>
                      </c:pt>
                      <c:pt idx="4">
                        <c:v>10061.1</c:v>
                      </c:pt>
                      <c:pt idx="5">
                        <c:v>10061.1</c:v>
                      </c:pt>
                      <c:pt idx="6">
                        <c:v>44725.61</c:v>
                      </c:pt>
                      <c:pt idx="7">
                        <c:v>44725.61</c:v>
                      </c:pt>
                      <c:pt idx="8">
                        <c:v>44725.61</c:v>
                      </c:pt>
                      <c:pt idx="9">
                        <c:v>44725.61</c:v>
                      </c:pt>
                      <c:pt idx="10">
                        <c:v>80668.08</c:v>
                      </c:pt>
                      <c:pt idx="11">
                        <c:v>80668.08</c:v>
                      </c:pt>
                      <c:pt idx="12">
                        <c:v>80668.08</c:v>
                      </c:pt>
                      <c:pt idx="13">
                        <c:v>80668.08</c:v>
                      </c:pt>
                      <c:pt idx="14">
                        <c:v>119006.70999999999</c:v>
                      </c:pt>
                      <c:pt idx="15">
                        <c:v>119006.70999999999</c:v>
                      </c:pt>
                      <c:pt idx="16">
                        <c:v>119006.70999999999</c:v>
                      </c:pt>
                      <c:pt idx="17">
                        <c:v>119006.70999999999</c:v>
                      </c:pt>
                      <c:pt idx="18">
                        <c:v>159741.51</c:v>
                      </c:pt>
                      <c:pt idx="19">
                        <c:v>159741.51</c:v>
                      </c:pt>
                      <c:pt idx="20">
                        <c:v>159741.51</c:v>
                      </c:pt>
                      <c:pt idx="21">
                        <c:v>159741.51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88.07</c:v>
                      </c:pt>
                      <c:pt idx="2">
                        <c:v>88.07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78.55</c:v>
                      </c:pt>
                      <c:pt idx="6">
                        <c:v>78.55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74.55</c:v>
                      </c:pt>
                      <c:pt idx="10">
                        <c:v>74.55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74.430000000000007</c:v>
                      </c:pt>
                      <c:pt idx="14">
                        <c:v>74.430000000000007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71.25</c:v>
                      </c:pt>
                      <c:pt idx="18">
                        <c:v>71.25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D57-44E4-A006-D0C0291B2316}"/>
                  </c:ext>
                </c:extLst>
              </c15:ser>
            </c15:filteredAreaSeries>
          </c:ext>
        </c:extLst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977438341338563E-2"/>
                  <c:y val="-0.11215478484264611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C5C95A7A-16E3-4D74-AA43-3DB176E87328}" type="CELLRAN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018820131131138"/>
                      <c:h val="5.48582209377007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FA56D3-1BD4-48C6-AB59-E870839753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BBBE00F-4CA2-4C74-BF19-ECA3FAC94A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2CC4C1-6C60-46C8-B9DA-7893624987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5596140-310F-45D3-BD21-B80EBBAB1D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5030.55</c:v>
                </c:pt>
                <c:pt idx="1">
                  <c:v>27393.355000000003</c:v>
                </c:pt>
                <c:pt idx="2">
                  <c:v>62696.845000000001</c:v>
                </c:pt>
                <c:pt idx="3">
                  <c:v>99837.395000000004</c:v>
                </c:pt>
                <c:pt idx="4">
                  <c:v>139374.10999999999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10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Other</c:v>
                  </c:pt>
                  <c:pt idx="1">
                    <c:v>NAB</c:v>
                  </c:pt>
                  <c:pt idx="2">
                    <c:v>ANZ</c:v>
                  </c:pt>
                  <c:pt idx="3">
                    <c:v>WBC</c:v>
                  </c:pt>
                  <c:pt idx="4">
                    <c:v>CBA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4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40000</c:v>
                </c:pt>
                <c:pt idx="2">
                  <c:v>80000</c:v>
                </c:pt>
                <c:pt idx="3">
                  <c:v>120000</c:v>
                </c:pt>
                <c:pt idx="4">
                  <c:v>160000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61461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1530.721</c:v>
                </c:pt>
                <c:pt idx="3">
                  <c:v>1530.721</c:v>
                </c:pt>
                <c:pt idx="4">
                  <c:v>1530.721</c:v>
                </c:pt>
                <c:pt idx="5">
                  <c:v>1530.721</c:v>
                </c:pt>
                <c:pt idx="6">
                  <c:v>9007.0209999999988</c:v>
                </c:pt>
                <c:pt idx="7">
                  <c:v>9007.0209999999988</c:v>
                </c:pt>
                <c:pt idx="8">
                  <c:v>9007.0209999999988</c:v>
                </c:pt>
                <c:pt idx="9">
                  <c:v>9007.0209999999988</c:v>
                </c:pt>
                <c:pt idx="10">
                  <c:v>18378.720999999998</c:v>
                </c:pt>
                <c:pt idx="11">
                  <c:v>18378.720999999998</c:v>
                </c:pt>
                <c:pt idx="12">
                  <c:v>18378.720999999998</c:v>
                </c:pt>
                <c:pt idx="13">
                  <c:v>18378.720999999998</c:v>
                </c:pt>
                <c:pt idx="14">
                  <c:v>49231.620999999999</c:v>
                </c:pt>
                <c:pt idx="15">
                  <c:v>49231.620999999999</c:v>
                </c:pt>
                <c:pt idx="16">
                  <c:v>49231.620999999999</c:v>
                </c:pt>
                <c:pt idx="17">
                  <c:v>49231.620999999999</c:v>
                </c:pt>
                <c:pt idx="18">
                  <c:v>84612.421000000002</c:v>
                </c:pt>
                <c:pt idx="19">
                  <c:v>84612.421000000002</c:v>
                </c:pt>
                <c:pt idx="20">
                  <c:v>84612.421000000002</c:v>
                </c:pt>
                <c:pt idx="21">
                  <c:v>84612.421000000002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1.08</c:v>
                </c:pt>
                <c:pt idx="2">
                  <c:v>1.08</c:v>
                </c:pt>
                <c:pt idx="3">
                  <c:v>0</c:v>
                </c:pt>
                <c:pt idx="4">
                  <c:v>0</c:v>
                </c:pt>
                <c:pt idx="5">
                  <c:v>1.55</c:v>
                </c:pt>
                <c:pt idx="6">
                  <c:v>1.55</c:v>
                </c:pt>
                <c:pt idx="7">
                  <c:v>0</c:v>
                </c:pt>
                <c:pt idx="8">
                  <c:v>0</c:v>
                </c:pt>
                <c:pt idx="9">
                  <c:v>4.6500000000000004</c:v>
                </c:pt>
                <c:pt idx="10">
                  <c:v>4.6500000000000004</c:v>
                </c:pt>
                <c:pt idx="11">
                  <c:v>0</c:v>
                </c:pt>
                <c:pt idx="12">
                  <c:v>0</c:v>
                </c:pt>
                <c:pt idx="13">
                  <c:v>5.032</c:v>
                </c:pt>
                <c:pt idx="14">
                  <c:v>5.032</c:v>
                </c:pt>
                <c:pt idx="15">
                  <c:v>0</c:v>
                </c:pt>
                <c:pt idx="16">
                  <c:v>0</c:v>
                </c:pt>
                <c:pt idx="17">
                  <c:v>5.508</c:v>
                </c:pt>
                <c:pt idx="18">
                  <c:v>5.508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Cost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9525">
                    <a:solidFill>
                      <a:srgbClr val="FFFFFF"/>
                    </a:solidFill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1530.721</c:v>
                      </c:pt>
                      <c:pt idx="3">
                        <c:v>1530.721</c:v>
                      </c:pt>
                      <c:pt idx="4">
                        <c:v>1530.721</c:v>
                      </c:pt>
                      <c:pt idx="5">
                        <c:v>1530.721</c:v>
                      </c:pt>
                      <c:pt idx="6">
                        <c:v>9007.0209999999988</c:v>
                      </c:pt>
                      <c:pt idx="7">
                        <c:v>9007.0209999999988</c:v>
                      </c:pt>
                      <c:pt idx="8">
                        <c:v>9007.0209999999988</c:v>
                      </c:pt>
                      <c:pt idx="9">
                        <c:v>9007.0209999999988</c:v>
                      </c:pt>
                      <c:pt idx="10">
                        <c:v>18378.720999999998</c:v>
                      </c:pt>
                      <c:pt idx="11">
                        <c:v>18378.720999999998</c:v>
                      </c:pt>
                      <c:pt idx="12">
                        <c:v>18378.720999999998</c:v>
                      </c:pt>
                      <c:pt idx="13">
                        <c:v>18378.720999999998</c:v>
                      </c:pt>
                      <c:pt idx="14">
                        <c:v>49231.620999999999</c:v>
                      </c:pt>
                      <c:pt idx="15">
                        <c:v>49231.620999999999</c:v>
                      </c:pt>
                      <c:pt idx="16">
                        <c:v>49231.620999999999</c:v>
                      </c:pt>
                      <c:pt idx="17">
                        <c:v>49231.620999999999</c:v>
                      </c:pt>
                      <c:pt idx="18">
                        <c:v>84612.421000000002</c:v>
                      </c:pt>
                      <c:pt idx="19">
                        <c:v>84612.421000000002</c:v>
                      </c:pt>
                      <c:pt idx="20">
                        <c:v>84612.421000000002</c:v>
                      </c:pt>
                      <c:pt idx="21">
                        <c:v>84612.421000000002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98.92</c:v>
                      </c:pt>
                      <c:pt idx="2">
                        <c:v>98.92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98.45</c:v>
                      </c:pt>
                      <c:pt idx="6">
                        <c:v>98.45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95.35</c:v>
                      </c:pt>
                      <c:pt idx="10">
                        <c:v>95.35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94.968000000000004</c:v>
                      </c:pt>
                      <c:pt idx="14">
                        <c:v>94.968000000000004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94.492000000000004</c:v>
                      </c:pt>
                      <c:pt idx="18">
                        <c:v>94.492000000000004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D57-44E4-A006-D0C0291B2316}"/>
                  </c:ext>
                </c:extLst>
              </c15:ser>
            </c15:filteredAreaSeries>
          </c:ext>
        </c:extLst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7717789370990873E-2"/>
                  <c:y val="-0.10171761998685083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F1EF8388-FFC3-4848-BA8C-DD577DACA39E}" type="CELLRAN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018820131131138"/>
                      <c:h val="5.485822093770070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02D568B-967F-4012-A91F-57D96F5F803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AEAFAC-05BE-4D0F-845B-3F3F78D100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6A1C184-53B8-4358-BD3F-14E5ACFE0B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50B72C5-7150-4C30-A618-8568676CE2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765.3605</c:v>
                </c:pt>
                <c:pt idx="1">
                  <c:v>5268.8709999999992</c:v>
                </c:pt>
                <c:pt idx="2">
                  <c:v>13692.870999999999</c:v>
                </c:pt>
                <c:pt idx="3">
                  <c:v>33805.170999999995</c:v>
                </c:pt>
                <c:pt idx="4">
                  <c:v>66922.021000000008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Costco</c:v>
                  </c:pt>
                  <c:pt idx="1">
                    <c:v>IGA</c:v>
                  </c:pt>
                  <c:pt idx="2">
                    <c:v>Aldi</c:v>
                  </c:pt>
                  <c:pt idx="3">
                    <c:v>Coles</c:v>
                  </c:pt>
                  <c:pt idx="4">
                    <c:v>Woolworths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8.0000000000000016E-2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85343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6"/>
          <c:min val="-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1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0.64070638290000004</c:v>
                </c:pt>
                <c:pt idx="1">
                  <c:v>-0.31527830769999998</c:v>
                </c:pt>
                <c:pt idx="2">
                  <c:v>-0.6245181715</c:v>
                </c:pt>
                <c:pt idx="3">
                  <c:v>-2.038018879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0.41862517360000001</c:v>
                </c:pt>
                <c:pt idx="1">
                  <c:v>3.1195983900000002E-2</c:v>
                </c:pt>
                <c:pt idx="2">
                  <c:v>-0.31055088040000001</c:v>
                </c:pt>
                <c:pt idx="3">
                  <c:v>-3.011476278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0"/>
        <c:noMultiLvlLbl val="1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\ #0\ \ ;\−#,##0;#0\ \ 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 algn="just"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Sheet1!$T$2:$T$57</c:f>
              <c:numCache>
                <c:formatCode>General</c:formatCode>
                <c:ptCount val="56"/>
                <c:pt idx="0">
                  <c:v>-20</c:v>
                </c:pt>
                <c:pt idx="1">
                  <c:v>-17</c:v>
                </c:pt>
                <c:pt idx="2">
                  <c:v>-17</c:v>
                </c:pt>
                <c:pt idx="3">
                  <c:v>-3</c:v>
                </c:pt>
                <c:pt idx="4">
                  <c:v>-3</c:v>
                </c:pt>
                <c:pt idx="5">
                  <c:v>0.46815896000000001</c:v>
                </c:pt>
                <c:pt idx="6">
                  <c:v>0.46815896000000001</c:v>
                </c:pt>
                <c:pt idx="7">
                  <c:v>2.4239109000000001</c:v>
                </c:pt>
                <c:pt idx="8">
                  <c:v>4.3796628000000002</c:v>
                </c:pt>
                <c:pt idx="9">
                  <c:v>6.3354147000000003</c:v>
                </c:pt>
                <c:pt idx="10">
                  <c:v>8.2911666000000004</c:v>
                </c:pt>
                <c:pt idx="11">
                  <c:v>10.246919</c:v>
                </c:pt>
                <c:pt idx="12">
                  <c:v>12.202669999999999</c:v>
                </c:pt>
                <c:pt idx="13">
                  <c:v>14.158422</c:v>
                </c:pt>
                <c:pt idx="14">
                  <c:v>16.114173999999998</c:v>
                </c:pt>
                <c:pt idx="15">
                  <c:v>18.069925999999999</c:v>
                </c:pt>
                <c:pt idx="16">
                  <c:v>20.025677999999999</c:v>
                </c:pt>
                <c:pt idx="17">
                  <c:v>21.98143</c:v>
                </c:pt>
                <c:pt idx="18">
                  <c:v>23.937182</c:v>
                </c:pt>
                <c:pt idx="19">
                  <c:v>25.892934</c:v>
                </c:pt>
                <c:pt idx="20">
                  <c:v>27.848686000000001</c:v>
                </c:pt>
                <c:pt idx="21">
                  <c:v>29.804438000000001</c:v>
                </c:pt>
                <c:pt idx="22">
                  <c:v>31.760190000000001</c:v>
                </c:pt>
                <c:pt idx="23">
                  <c:v>33.715941999999998</c:v>
                </c:pt>
                <c:pt idx="24">
                  <c:v>35.671694000000002</c:v>
                </c:pt>
                <c:pt idx="25">
                  <c:v>37.627445000000002</c:v>
                </c:pt>
                <c:pt idx="26">
                  <c:v>39.583196999999998</c:v>
                </c:pt>
                <c:pt idx="27">
                  <c:v>41.538949000000002</c:v>
                </c:pt>
                <c:pt idx="28">
                  <c:v>43.494700999999999</c:v>
                </c:pt>
                <c:pt idx="29">
                  <c:v>45.450453000000003</c:v>
                </c:pt>
                <c:pt idx="30">
                  <c:v>47.406205</c:v>
                </c:pt>
                <c:pt idx="31">
                  <c:v>49.361956999999997</c:v>
                </c:pt>
                <c:pt idx="32">
                  <c:v>51.317709000000001</c:v>
                </c:pt>
                <c:pt idx="33">
                  <c:v>53.273460999999998</c:v>
                </c:pt>
                <c:pt idx="34">
                  <c:v>55.229213000000001</c:v>
                </c:pt>
                <c:pt idx="35">
                  <c:v>57.184964999999998</c:v>
                </c:pt>
                <c:pt idx="36">
                  <c:v>59.140717000000002</c:v>
                </c:pt>
                <c:pt idx="37">
                  <c:v>61.096468000000002</c:v>
                </c:pt>
                <c:pt idx="38">
                  <c:v>63.052219999999998</c:v>
                </c:pt>
                <c:pt idx="39">
                  <c:v>65.007971999999995</c:v>
                </c:pt>
                <c:pt idx="40">
                  <c:v>66.963723999999999</c:v>
                </c:pt>
                <c:pt idx="41">
                  <c:v>68.919476000000003</c:v>
                </c:pt>
                <c:pt idx="42">
                  <c:v>70.875228000000007</c:v>
                </c:pt>
                <c:pt idx="43">
                  <c:v>72.830979999999997</c:v>
                </c:pt>
                <c:pt idx="44">
                  <c:v>74.786732000000001</c:v>
                </c:pt>
                <c:pt idx="45">
                  <c:v>76.742484000000005</c:v>
                </c:pt>
                <c:pt idx="46">
                  <c:v>78.698235999999994</c:v>
                </c:pt>
                <c:pt idx="47">
                  <c:v>80.653987999999998</c:v>
                </c:pt>
                <c:pt idx="48">
                  <c:v>82.609740000000002</c:v>
                </c:pt>
                <c:pt idx="49">
                  <c:v>84.565492000000006</c:v>
                </c:pt>
                <c:pt idx="50">
                  <c:v>86.521242999999998</c:v>
                </c:pt>
                <c:pt idx="51">
                  <c:v>88.476995000000002</c:v>
                </c:pt>
                <c:pt idx="52">
                  <c:v>90.432747000000006</c:v>
                </c:pt>
                <c:pt idx="53">
                  <c:v>92.388498999999996</c:v>
                </c:pt>
                <c:pt idx="54">
                  <c:v>94.344251</c:v>
                </c:pt>
                <c:pt idx="55">
                  <c:v>96.300003000000004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9.0251452292000014</c:v>
                </c:pt>
                <c:pt idx="3">
                  <c:v>9.0251452292000014</c:v>
                </c:pt>
                <c:pt idx="4">
                  <c:v>0</c:v>
                </c:pt>
                <c:pt idx="5">
                  <c:v>0</c:v>
                </c:pt>
                <c:pt idx="6">
                  <c:v>8.8406151031999993</c:v>
                </c:pt>
                <c:pt idx="7">
                  <c:v>8.8986981291999996</c:v>
                </c:pt>
                <c:pt idx="8">
                  <c:v>8.9486549744000001</c:v>
                </c:pt>
                <c:pt idx="9">
                  <c:v>8.9952236811999988</c:v>
                </c:pt>
                <c:pt idx="10">
                  <c:v>9.0266150524000004</c:v>
                </c:pt>
                <c:pt idx="11">
                  <c:v>9.0566169240000001</c:v>
                </c:pt>
                <c:pt idx="12">
                  <c:v>9.0996128947999999</c:v>
                </c:pt>
                <c:pt idx="13">
                  <c:v>9.1477426764000001</c:v>
                </c:pt>
                <c:pt idx="14">
                  <c:v>9.2099171611999999</c:v>
                </c:pt>
                <c:pt idx="15">
                  <c:v>9.2714092451999992</c:v>
                </c:pt>
                <c:pt idx="16">
                  <c:v>9.335731559600001</c:v>
                </c:pt>
                <c:pt idx="17">
                  <c:v>9.3073728611999993</c:v>
                </c:pt>
                <c:pt idx="18">
                  <c:v>9.2513924036000006</c:v>
                </c:pt>
                <c:pt idx="19">
                  <c:v>9.2051581379999998</c:v>
                </c:pt>
                <c:pt idx="20">
                  <c:v>9.1311073123999993</c:v>
                </c:pt>
                <c:pt idx="21">
                  <c:v>9.0633429628000002</c:v>
                </c:pt>
                <c:pt idx="22">
                  <c:v>8.9548895656000003</c:v>
                </c:pt>
                <c:pt idx="23">
                  <c:v>8.8224513568000003</c:v>
                </c:pt>
                <c:pt idx="24">
                  <c:v>8.690736704799999</c:v>
                </c:pt>
                <c:pt idx="25">
                  <c:v>8.5475167316</c:v>
                </c:pt>
                <c:pt idx="26">
                  <c:v>8.4589451592000007</c:v>
                </c:pt>
                <c:pt idx="27">
                  <c:v>8.3473875916000004</c:v>
                </c:pt>
                <c:pt idx="28">
                  <c:v>8.2424579456</c:v>
                </c:pt>
                <c:pt idx="29">
                  <c:v>8.2346424247999988</c:v>
                </c:pt>
                <c:pt idx="30">
                  <c:v>8.2844510776</c:v>
                </c:pt>
                <c:pt idx="31">
                  <c:v>8.2935536587999987</c:v>
                </c:pt>
                <c:pt idx="32">
                  <c:v>8.3669878664000006</c:v>
                </c:pt>
                <c:pt idx="33">
                  <c:v>8.4483613847999983</c:v>
                </c:pt>
                <c:pt idx="34">
                  <c:v>8.5200967036000002</c:v>
                </c:pt>
                <c:pt idx="35">
                  <c:v>8.6804715435999995</c:v>
                </c:pt>
                <c:pt idx="36">
                  <c:v>8.8148592151999985</c:v>
                </c:pt>
                <c:pt idx="37">
                  <c:v>8.9897166856000013</c:v>
                </c:pt>
                <c:pt idx="38">
                  <c:v>9.2170225500000011</c:v>
                </c:pt>
                <c:pt idx="39">
                  <c:v>9.566834248000001</c:v>
                </c:pt>
                <c:pt idx="40">
                  <c:v>9.6368941096</c:v>
                </c:pt>
                <c:pt idx="41">
                  <c:v>9.5971476371999991</c:v>
                </c:pt>
                <c:pt idx="42">
                  <c:v>9.5443630311999996</c:v>
                </c:pt>
                <c:pt idx="43">
                  <c:v>9.6102327679999995</c:v>
                </c:pt>
                <c:pt idx="44">
                  <c:v>9.639837484000001</c:v>
                </c:pt>
                <c:pt idx="45">
                  <c:v>9.6127802760000005</c:v>
                </c:pt>
                <c:pt idx="46">
                  <c:v>9.5331467720000003</c:v>
                </c:pt>
                <c:pt idx="47">
                  <c:v>9.439608368</c:v>
                </c:pt>
                <c:pt idx="48">
                  <c:v>9.34098848</c:v>
                </c:pt>
                <c:pt idx="49">
                  <c:v>9.2423386600000015</c:v>
                </c:pt>
                <c:pt idx="50">
                  <c:v>9.0606633240000001</c:v>
                </c:pt>
                <c:pt idx="51">
                  <c:v>8.8143961239999999</c:v>
                </c:pt>
                <c:pt idx="52">
                  <c:v>8.3924889160000014</c:v>
                </c:pt>
                <c:pt idx="53">
                  <c:v>8.0686521320000004</c:v>
                </c:pt>
                <c:pt idx="54">
                  <c:v>7.8214763999999999</c:v>
                </c:pt>
                <c:pt idx="55">
                  <c:v>7.7930300719999996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A-4BB5-9469-406976625CEE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Sheet1!$T$2:$T$57</c:f>
              <c:numCache>
                <c:formatCode>General</c:formatCode>
                <c:ptCount val="56"/>
                <c:pt idx="0">
                  <c:v>-20</c:v>
                </c:pt>
                <c:pt idx="1">
                  <c:v>-17</c:v>
                </c:pt>
                <c:pt idx="2">
                  <c:v>-17</c:v>
                </c:pt>
                <c:pt idx="3">
                  <c:v>-3</c:v>
                </c:pt>
                <c:pt idx="4">
                  <c:v>-3</c:v>
                </c:pt>
                <c:pt idx="5">
                  <c:v>0.46815896000000001</c:v>
                </c:pt>
                <c:pt idx="6">
                  <c:v>0.46815896000000001</c:v>
                </c:pt>
                <c:pt idx="7">
                  <c:v>2.4239109000000001</c:v>
                </c:pt>
                <c:pt idx="8">
                  <c:v>4.3796628000000002</c:v>
                </c:pt>
                <c:pt idx="9">
                  <c:v>6.3354147000000003</c:v>
                </c:pt>
                <c:pt idx="10">
                  <c:v>8.2911666000000004</c:v>
                </c:pt>
                <c:pt idx="11">
                  <c:v>10.246919</c:v>
                </c:pt>
                <c:pt idx="12">
                  <c:v>12.202669999999999</c:v>
                </c:pt>
                <c:pt idx="13">
                  <c:v>14.158422</c:v>
                </c:pt>
                <c:pt idx="14">
                  <c:v>16.114173999999998</c:v>
                </c:pt>
                <c:pt idx="15">
                  <c:v>18.069925999999999</c:v>
                </c:pt>
                <c:pt idx="16">
                  <c:v>20.025677999999999</c:v>
                </c:pt>
                <c:pt idx="17">
                  <c:v>21.98143</c:v>
                </c:pt>
                <c:pt idx="18">
                  <c:v>23.937182</c:v>
                </c:pt>
                <c:pt idx="19">
                  <c:v>25.892934</c:v>
                </c:pt>
                <c:pt idx="20">
                  <c:v>27.848686000000001</c:v>
                </c:pt>
                <c:pt idx="21">
                  <c:v>29.804438000000001</c:v>
                </c:pt>
                <c:pt idx="22">
                  <c:v>31.760190000000001</c:v>
                </c:pt>
                <c:pt idx="23">
                  <c:v>33.715941999999998</c:v>
                </c:pt>
                <c:pt idx="24">
                  <c:v>35.671694000000002</c:v>
                </c:pt>
                <c:pt idx="25">
                  <c:v>37.627445000000002</c:v>
                </c:pt>
                <c:pt idx="26">
                  <c:v>39.583196999999998</c:v>
                </c:pt>
                <c:pt idx="27">
                  <c:v>41.538949000000002</c:v>
                </c:pt>
                <c:pt idx="28">
                  <c:v>43.494700999999999</c:v>
                </c:pt>
                <c:pt idx="29">
                  <c:v>45.450453000000003</c:v>
                </c:pt>
                <c:pt idx="30">
                  <c:v>47.406205</c:v>
                </c:pt>
                <c:pt idx="31">
                  <c:v>49.361956999999997</c:v>
                </c:pt>
                <c:pt idx="32">
                  <c:v>51.317709000000001</c:v>
                </c:pt>
                <c:pt idx="33">
                  <c:v>53.273460999999998</c:v>
                </c:pt>
                <c:pt idx="34">
                  <c:v>55.229213000000001</c:v>
                </c:pt>
                <c:pt idx="35">
                  <c:v>57.184964999999998</c:v>
                </c:pt>
                <c:pt idx="36">
                  <c:v>59.140717000000002</c:v>
                </c:pt>
                <c:pt idx="37">
                  <c:v>61.096468000000002</c:v>
                </c:pt>
                <c:pt idx="38">
                  <c:v>63.052219999999998</c:v>
                </c:pt>
                <c:pt idx="39">
                  <c:v>65.007971999999995</c:v>
                </c:pt>
                <c:pt idx="40">
                  <c:v>66.963723999999999</c:v>
                </c:pt>
                <c:pt idx="41">
                  <c:v>68.919476000000003</c:v>
                </c:pt>
                <c:pt idx="42">
                  <c:v>70.875228000000007</c:v>
                </c:pt>
                <c:pt idx="43">
                  <c:v>72.830979999999997</c:v>
                </c:pt>
                <c:pt idx="44">
                  <c:v>74.786732000000001</c:v>
                </c:pt>
                <c:pt idx="45">
                  <c:v>76.742484000000005</c:v>
                </c:pt>
                <c:pt idx="46">
                  <c:v>78.698235999999994</c:v>
                </c:pt>
                <c:pt idx="47">
                  <c:v>80.653987999999998</c:v>
                </c:pt>
                <c:pt idx="48">
                  <c:v>82.609740000000002</c:v>
                </c:pt>
                <c:pt idx="49">
                  <c:v>84.565492000000006</c:v>
                </c:pt>
                <c:pt idx="50">
                  <c:v>86.521242999999998</c:v>
                </c:pt>
                <c:pt idx="51">
                  <c:v>88.476995000000002</c:v>
                </c:pt>
                <c:pt idx="52">
                  <c:v>90.432747000000006</c:v>
                </c:pt>
                <c:pt idx="53">
                  <c:v>92.388498999999996</c:v>
                </c:pt>
                <c:pt idx="54">
                  <c:v>94.344251</c:v>
                </c:pt>
                <c:pt idx="55">
                  <c:v>96.300003000000004</c:v>
                </c:pt>
              </c:numCache>
            </c:numRef>
          </c:cat>
          <c:val>
            <c:numRef>
              <c:f>Sheet1!$X$2:$X$57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1.5452335415999998</c:v>
                </c:pt>
                <c:pt idx="3">
                  <c:v>1.5452335415999998</c:v>
                </c:pt>
                <c:pt idx="4">
                  <c:v>0</c:v>
                </c:pt>
                <c:pt idx="5">
                  <c:v>0</c:v>
                </c:pt>
                <c:pt idx="6">
                  <c:v>1.1327685936</c:v>
                </c:pt>
                <c:pt idx="7">
                  <c:v>1.1576337416</c:v>
                </c:pt>
                <c:pt idx="8">
                  <c:v>1.1767442511999999</c:v>
                </c:pt>
                <c:pt idx="9">
                  <c:v>1.1928502376000001</c:v>
                </c:pt>
                <c:pt idx="10">
                  <c:v>1.2237624952000001</c:v>
                </c:pt>
                <c:pt idx="11">
                  <c:v>1.255519552</c:v>
                </c:pt>
                <c:pt idx="12">
                  <c:v>1.2863122103999998</c:v>
                </c:pt>
                <c:pt idx="13">
                  <c:v>1.3203438472</c:v>
                </c:pt>
                <c:pt idx="14">
                  <c:v>1.3584486775999998</c:v>
                </c:pt>
                <c:pt idx="15">
                  <c:v>1.4117395095999998</c:v>
                </c:pt>
                <c:pt idx="16">
                  <c:v>1.4911228808000001</c:v>
                </c:pt>
                <c:pt idx="17">
                  <c:v>1.5934722776000001</c:v>
                </c:pt>
                <c:pt idx="18">
                  <c:v>1.6982991928</c:v>
                </c:pt>
                <c:pt idx="19">
                  <c:v>1.7958537239999999</c:v>
                </c:pt>
                <c:pt idx="20">
                  <c:v>1.9322593751999999</c:v>
                </c:pt>
                <c:pt idx="21">
                  <c:v>2.0773160744000001</c:v>
                </c:pt>
                <c:pt idx="22">
                  <c:v>2.1821508688</c:v>
                </c:pt>
                <c:pt idx="23">
                  <c:v>2.2335764863999996</c:v>
                </c:pt>
                <c:pt idx="24">
                  <c:v>2.3064539904000001</c:v>
                </c:pt>
                <c:pt idx="25">
                  <c:v>2.3758445367999999</c:v>
                </c:pt>
                <c:pt idx="26">
                  <c:v>2.3651142815999999</c:v>
                </c:pt>
                <c:pt idx="27">
                  <c:v>2.3581222168</c:v>
                </c:pt>
                <c:pt idx="28">
                  <c:v>2.3716221088</c:v>
                </c:pt>
                <c:pt idx="29">
                  <c:v>2.3942051503999999</c:v>
                </c:pt>
                <c:pt idx="30">
                  <c:v>2.3749082447999998</c:v>
                </c:pt>
                <c:pt idx="31">
                  <c:v>2.3953844823999999</c:v>
                </c:pt>
                <c:pt idx="32">
                  <c:v>2.3504208672</c:v>
                </c:pt>
                <c:pt idx="33">
                  <c:v>2.2598922304000002</c:v>
                </c:pt>
                <c:pt idx="34">
                  <c:v>2.1862705927999997</c:v>
                </c:pt>
                <c:pt idx="35">
                  <c:v>2.1110693127999998</c:v>
                </c:pt>
                <c:pt idx="36">
                  <c:v>2.3522915696000002</c:v>
                </c:pt>
                <c:pt idx="37">
                  <c:v>2.6120886288</c:v>
                </c:pt>
                <c:pt idx="38">
                  <c:v>2.8946308999999997</c:v>
                </c:pt>
                <c:pt idx="39">
                  <c:v>3.1597795039999999</c:v>
                </c:pt>
                <c:pt idx="40">
                  <c:v>3.3564597807999998</c:v>
                </c:pt>
                <c:pt idx="41">
                  <c:v>3.5481387255999999</c:v>
                </c:pt>
                <c:pt idx="42">
                  <c:v>3.7719799375999998</c:v>
                </c:pt>
                <c:pt idx="43">
                  <c:v>3.9604904639999998</c:v>
                </c:pt>
                <c:pt idx="44">
                  <c:v>4.1620290320000004</c:v>
                </c:pt>
                <c:pt idx="45">
                  <c:v>4.409321448</c:v>
                </c:pt>
                <c:pt idx="46">
                  <c:v>4.7298104560000001</c:v>
                </c:pt>
                <c:pt idx="47">
                  <c:v>5.0949972639999999</c:v>
                </c:pt>
                <c:pt idx="48">
                  <c:v>5.4987290399999997</c:v>
                </c:pt>
                <c:pt idx="49">
                  <c:v>5.9479786799999994</c:v>
                </c:pt>
                <c:pt idx="50">
                  <c:v>6.5623273519999996</c:v>
                </c:pt>
                <c:pt idx="51">
                  <c:v>7.2830977519999998</c:v>
                </c:pt>
                <c:pt idx="52">
                  <c:v>8.3504541679999988</c:v>
                </c:pt>
                <c:pt idx="53">
                  <c:v>9.1202457359999993</c:v>
                </c:pt>
                <c:pt idx="54">
                  <c:v>9.585027199999999</c:v>
                </c:pt>
                <c:pt idx="55">
                  <c:v>9.5982838560000001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9A-4BB5-9469-406976625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840D-4663-97A2-B2A0C3884927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  <c:pt idx="20">
                  <c:v>-20</c:v>
                </c:pt>
                <c:pt idx="21">
                  <c:v>100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1.7478775943734447E-2"/>
                  <c:y val="7.7097130242825607E-2"/>
                </c:manualLayout>
              </c:layout>
              <c:tx>
                <c:rich>
                  <a:bodyPr/>
                  <a:lstStyle/>
                  <a:p>
                    <a:fld id="{0C5188FE-4AE2-4783-8976-C92476E38CC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55D-431C-9DEA-A13F25C8784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2A020F-2FEC-409A-8E62-C91ABE15EF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55D-431C-9DEA-A13F25C878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156C78D-BF5A-4669-8853-1F64879C41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55D-431C-9DEA-A13F25C878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796BA95-298D-46E7-9C17-D243EB6040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55D-431C-9DEA-A13F25C878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2B3C335-D375-41E1-AB9E-E53D8DF7C2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55D-431C-9DEA-A13F25C8784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4233F67-9FE1-47DE-B843-172BD651EE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55D-431C-9DEA-A13F25C8784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DFCC590-4FD6-4B47-BEF1-40119678A6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55D-431C-9DEA-A13F25C878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BD162F5-0AEE-4AED-8115-B6C6A773B4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55D-431C-9DEA-A13F25C878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9DFB8D4-4002-4705-B073-DD8CBD2D68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55D-431C-9DEA-A13F25C878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7111409-A5BA-4CDD-B604-66460E160E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55D-431C-9DEA-A13F25C8784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CD659AC-44D8-4175-84B1-214136C92D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5D-431C-9DEA-A13F25C8784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EA60ED6-893B-4A0B-B89C-4685B7CDD0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55D-431C-9DEA-A13F25C8784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EAFD810-0A94-4FFC-9BF1-2A6A8A5865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55D-431C-9DEA-A13F25C8784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015C904-FF78-4976-99AA-1D0C231705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55D-431C-9DEA-A13F25C8784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6366905-8C8E-4A69-BA98-C8E5ED157F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55D-431C-9DEA-A13F25C8784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9AD8035-273B-498B-B352-38EEB6B419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55D-431C-9DEA-A13F25C87846}"/>
                </c:ext>
              </c:extLst>
            </c:dLbl>
            <c:dLbl>
              <c:idx val="16"/>
              <c:layout>
                <c:manualLayout>
                  <c:x val="-0.11327419633740604"/>
                  <c:y val="-0.10045989698307584"/>
                </c:manualLayout>
              </c:layout>
              <c:tx>
                <c:rich>
                  <a:bodyPr/>
                  <a:lstStyle/>
                  <a:p>
                    <a:fld id="{FA9DCE1A-A59F-4E32-B4DE-BD3C18029E0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5D-431C-9DEA-A13F25C8784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FE248CE-B952-4966-8085-533B0C1E02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55D-431C-9DEA-A13F25C8784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F15E7A9-F1BF-41FA-A8CE-16DF5BEBB8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55D-431C-9DEA-A13F25C8784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9A47878-E3EF-4C3F-8721-DEECB25640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55D-431C-9DEA-A13F25C8784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D8C136F-7E47-4E9E-8E32-78E698A43F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55D-431C-9DEA-A13F25C87846}"/>
                </c:ext>
              </c:extLst>
            </c:dLbl>
            <c:dLbl>
              <c:idx val="21"/>
              <c:layout>
                <c:manualLayout>
                  <c:x val="-0.25296801523995932"/>
                  <c:y val="-7.9433406916850635E-2"/>
                </c:manualLayout>
              </c:layout>
              <c:tx>
                <c:rich>
                  <a:bodyPr/>
                  <a:lstStyle/>
                  <a:p>
                    <a:fld id="{1C242655-30D3-4F1C-BC47-6F9D653E35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55D-431C-9DEA-A13F25C8784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4788EC4-CE2B-4757-B3B9-B683B90D48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5D-431C-9DEA-A13F25C8784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D93B72-EAED-4D27-AE49-73F74FE28C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55D-431C-9DEA-A13F25C8784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DC4CAED-7F8F-44D0-992F-C1DF1835A1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55D-431C-9DEA-A13F25C8784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4FCDB1E-1DB6-4750-845B-740027F778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55D-431C-9DEA-A13F25C8784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B2C174E2-27D1-4B66-8AC4-E2EC929D64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55D-431C-9DEA-A13F25C8784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2B1007A6-D6E3-4411-B880-F317BFAEB5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55D-431C-9DEA-A13F25C8784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EEFFE9A-2642-4AD8-8BAE-8FA0FD712E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55D-431C-9DEA-A13F25C8784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166B276-1F5D-471C-BBBB-73728464DE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55D-431C-9DEA-A13F25C87846}"/>
                </c:ext>
              </c:extLst>
            </c:dLbl>
            <c:dLbl>
              <c:idx val="30"/>
              <c:layout>
                <c:manualLayout>
                  <c:x val="1.9300615839804986E-2"/>
                  <c:y val="-7.2424576894775564E-2"/>
                </c:manualLayout>
              </c:layout>
              <c:tx>
                <c:rich>
                  <a:bodyPr/>
                  <a:lstStyle/>
                  <a:p>
                    <a:fld id="{289CE602-5BAD-4B71-863F-79518778392A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55D-431C-9DEA-A13F25C8784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69930F6-3C3E-4C11-B95D-053DCAFB22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55D-431C-9DEA-A13F25C87846}"/>
                </c:ext>
              </c:extLst>
            </c:dLbl>
            <c:dLbl>
              <c:idx val="32"/>
              <c:layout>
                <c:manualLayout>
                  <c:x val="-1.6902819303547895E-2"/>
                  <c:y val="-8.8778513612950694E-2"/>
                </c:manualLayout>
              </c:layout>
              <c:tx>
                <c:rich>
                  <a:bodyPr/>
                  <a:lstStyle/>
                  <a:p>
                    <a:fld id="{FB3B41FD-48A6-4FAF-906E-CB11DC8331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155D-431C-9DEA-A13F25C8784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57ED702-7A3E-4DEE-92F2-E5314C1898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55D-431C-9DEA-A13F25C8784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3027E1CC-3798-4594-9D0A-66DBC48561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55D-431C-9DEA-A13F25C87846}"/>
                </c:ext>
              </c:extLst>
            </c:dLbl>
            <c:dLbl>
              <c:idx val="35"/>
              <c:layout>
                <c:manualLayout>
                  <c:x val="-0.23111903460390276"/>
                  <c:y val="-6.3079470198675491E-2"/>
                </c:manualLayout>
              </c:layout>
              <c:tx>
                <c:rich>
                  <a:bodyPr/>
                  <a:lstStyle/>
                  <a:p>
                    <a:fld id="{73D67613-E0AA-44D1-869B-E771B3CEC9E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155D-431C-9DEA-A13F25C8784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977CA1A-4260-4BE2-8143-BEB976E46F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55D-431C-9DEA-A13F25C8784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E116709-CF3F-4C5B-BEE8-9F9ABA4226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55D-431C-9DEA-A13F25C8784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419777D-EFF4-4845-A8EF-587D79D673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55D-431C-9DEA-A13F25C8784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D0FE099-7ACD-4444-873B-ED614F332D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55D-431C-9DEA-A13F25C8784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357BE87-BA84-4F1C-A053-E6FAA0A059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55D-431C-9DEA-A13F25C8784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97A51E8-E87E-4F39-A736-7D9E8683EB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55D-431C-9DEA-A13F25C8784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3C5F180-AF6D-4BCB-AB1C-17E2C6EA2C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55D-431C-9DEA-A13F25C8784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94C73702-BDAA-421F-B895-AE67CFB50E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55D-431C-9DEA-A13F25C8784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F969511-8B19-4E86-B353-F2C15C2AB4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55D-431C-9DEA-A13F25C8784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8B3F76A-919E-43BF-9FD6-B82524D1F81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55D-431C-9DEA-A13F25C87846}"/>
                </c:ext>
              </c:extLst>
            </c:dLbl>
            <c:dLbl>
              <c:idx val="46"/>
              <c:layout>
                <c:manualLayout>
                  <c:x val="-0.27308143531807455"/>
                  <c:y val="-2.80353200883002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Hardware</a:t>
                    </a:r>
                    <a:r>
                      <a:rPr lang="en-US" baseline="0" dirty="0"/>
                      <a:t> Retailing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155D-431C-9DEA-A13F25C8784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0D4EDDD-471B-4831-A5BF-4D14C406F7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55D-431C-9DEA-A13F25C8784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DC09ECC-651A-4F01-A7EF-A05E20FFD2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55D-431C-9DEA-A13F25C8784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020BC54-7A8D-40B2-BC81-8ABF1BEE7A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55D-431C-9DEA-A13F25C8784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7CA5621-CFC3-4246-B409-6F12E8B305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55D-431C-9DEA-A13F25C8784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7010C64-8C35-481A-A0DB-EF496C88D3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55D-431C-9DEA-A13F25C8784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A7A2A88-5957-4CEC-8178-48579293D3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55D-431C-9DEA-A13F25C8784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B2B9612-90F4-4A1D-B0AD-C5FE89E1FE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55D-431C-9DEA-A13F25C87846}"/>
                </c:ext>
              </c:extLst>
            </c:dLbl>
            <c:dLbl>
              <c:idx val="54"/>
              <c:layout>
                <c:manualLayout>
                  <c:x val="-4.7685556754680801E-2"/>
                  <c:y val="-5.3734363502575426E-2"/>
                </c:manualLayout>
              </c:layout>
              <c:tx>
                <c:rich>
                  <a:bodyPr/>
                  <a:lstStyle/>
                  <a:p>
                    <a:fld id="{FF8B6D50-5FFD-4E73-9FFF-51F1C39FD6F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155D-431C-9DEA-A13F25C8784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646150F6-9261-4DBE-97E2-A30910EEB2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55D-431C-9DEA-A13F25C8784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44FBC04-A476-429A-8B3A-2475DE57EF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55D-431C-9DEA-A13F25C87846}"/>
                </c:ext>
              </c:extLst>
            </c:dLbl>
            <c:dLbl>
              <c:idx val="57"/>
              <c:layout>
                <c:manualLayout>
                  <c:x val="-9.5497408195119218E-2"/>
                  <c:y val="-0.13083149374540104"/>
                </c:manualLayout>
              </c:layout>
              <c:tx>
                <c:rich>
                  <a:bodyPr/>
                  <a:lstStyle/>
                  <a:p>
                    <a:fld id="{E7DE1AC1-FA18-48EA-9964-3F7FD32FAB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155D-431C-9DEA-A13F25C8784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FEE541E-2A2C-4DBB-99CC-29267B3788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55D-431C-9DEA-A13F25C8784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ECC10D2-C306-472D-B4CD-F1182C1758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55D-431C-9DEA-A13F25C8784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8F75C65-7D43-4FD0-8971-5A6CCD94B9F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55D-431C-9DEA-A13F25C8784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026285B2-865B-4491-BADD-8E4E259853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55D-431C-9DEA-A13F25C8784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692C38D-EEFE-40D3-8FC0-05C856A92E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55D-431C-9DEA-A13F25C8784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6551FA8-FE2C-484F-AE18-BD1EDAFB12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55D-431C-9DEA-A13F25C8784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E427C5F1-9A01-4DB4-A471-FC549CF630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55D-431C-9DEA-A13F25C8784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248E06C-8BF5-494F-A8E5-C76A7EF13C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55D-431C-9DEA-A13F25C8784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5679529-BED4-44AA-98D0-B8E46FEA8F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55D-431C-9DEA-A13F25C8784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68F8DBD-DECE-42BF-9E2D-262E15E80B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55D-431C-9DEA-A13F25C8784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34D11E7-238A-45F9-8809-63580B7AC8F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55D-431C-9DEA-A13F25C8784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513DA04-589F-4D97-842C-01E3524796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55D-431C-9DEA-A13F25C8784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CF1E627A-B08D-4A7F-A109-988A23C5CE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55D-431C-9DEA-A13F25C8784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CF40EFEB-4BEE-45AC-A3A9-77933662CA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55D-431C-9DEA-A13F25C8784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A5E641E1-64CC-46A2-A159-97EECAA96E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55D-431C-9DEA-A13F25C8784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4D3EB7E-41A8-4D37-8556-63ED0D87B4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55D-431C-9DEA-A13F25C8784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360ADC8-D994-4ABB-9DB4-08B2157E63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55D-431C-9DEA-A13F25C8784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2F5E96D-E770-4F72-9474-468C790ABC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55D-431C-9DEA-A13F25C8784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79478AAB-39F3-43CF-B6F5-A1B1D54793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55D-431C-9DEA-A13F25C8784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E99DB62D-2736-4056-ABA8-76ED82D81A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55D-431C-9DEA-A13F25C8784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84AD8CDE-D1F2-4C1B-9F75-E4B4E77BDF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55D-431C-9DEA-A13F25C878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43FCE2CC-57E5-4506-A8BA-3333B08B11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55D-431C-9DEA-A13F25C8784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1E9551FD-B861-44D4-B9A0-E64EC0E74A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55D-431C-9DEA-A13F25C8784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9F7A8529-9B5D-4C66-AF98-7316E1B942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55D-431C-9DEA-A13F25C87846}"/>
                </c:ext>
              </c:extLst>
            </c:dLbl>
            <c:dLbl>
              <c:idx val="82"/>
              <c:layout>
                <c:manualLayout>
                  <c:x val="-0.13824918073682796"/>
                  <c:y val="4.6725533480500195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B7D865B1-D57B-4008-9444-A457D0A151C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155D-431C-9DEA-A13F25C8784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155D-431C-9DEA-A13F25C8784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155D-431C-9DEA-A13F25C8784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155D-431C-9DEA-A13F25C8784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155D-431C-9DEA-A13F25C8784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155D-431C-9DEA-A13F25C87846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155D-431C-9DEA-A13F25C8784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155D-431C-9DEA-A13F25C87846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155D-431C-9DEA-A13F25C87846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155D-431C-9DEA-A13F25C8784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155D-431C-9DEA-A13F25C8784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155D-431C-9DEA-A13F25C87846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155D-431C-9DEA-A13F25C87846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155D-431C-9DEA-A13F25C87846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155D-431C-9DEA-A13F25C87846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155D-431C-9DEA-A13F25C87846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155D-431C-9DEA-A13F25C87846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155D-431C-9DEA-A13F25C87846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155D-431C-9DEA-A13F25C87846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155D-431C-9DEA-A13F25C87846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155D-431C-9DEA-A13F25C87846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155D-431C-9DEA-A13F25C8784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155D-431C-9DEA-A13F25C87846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155D-431C-9DEA-A13F25C87846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155D-431C-9DEA-A13F25C87846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155D-431C-9DEA-A13F25C87846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155D-431C-9DEA-A13F25C87846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155D-431C-9DEA-A13F25C87846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155D-431C-9DEA-A13F25C87846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155D-431C-9DEA-A13F25C87846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155D-431C-9DEA-A13F25C87846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155D-431C-9DEA-A13F25C87846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155D-431C-9DEA-A13F25C87846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155D-431C-9DEA-A13F25C87846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155D-431C-9DEA-A13F25C87846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155D-431C-9DEA-A13F25C87846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155D-431C-9DEA-A13F25C87846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155D-431C-9DEA-A13F25C87846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155D-431C-9DEA-A13F25C87846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155D-431C-9DEA-A13F25C87846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155D-431C-9DEA-A13F25C87846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155D-431C-9DEA-A13F25C87846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155D-431C-9DEA-A13F25C87846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155D-431C-9DEA-A13F25C87846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155D-431C-9DEA-A13F25C87846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155D-431C-9DEA-A13F25C87846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155D-431C-9DEA-A13F25C87846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55D-431C-9DEA-A13F25C87846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155D-431C-9DEA-A13F25C87846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55D-431C-9DEA-A13F25C87846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155D-431C-9DEA-A13F25C87846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155D-431C-9DEA-A13F25C87846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155D-431C-9DEA-A13F25C87846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155D-431C-9DEA-A13F25C87846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155D-431C-9DEA-A13F25C87846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155D-431C-9DEA-A13F25C87846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155D-431C-9DEA-A13F25C87846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155D-431C-9DEA-A13F25C87846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155D-431C-9DEA-A13F25C87846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155D-431C-9DEA-A13F25C87846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155D-431C-9DEA-A13F25C87846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155D-431C-9DEA-A13F25C87846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155D-431C-9DEA-A13F25C87846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155D-431C-9DEA-A13F25C87846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155D-431C-9DEA-A13F25C87846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155D-431C-9DEA-A13F25C87846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155D-431C-9DEA-A13F25C87846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155D-431C-9DEA-A13F25C87846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155D-431C-9DEA-A13F25C87846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155D-431C-9DEA-A13F25C87846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155D-431C-9DEA-A13F25C87846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155D-431C-9DEA-A13F25C87846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155D-431C-9DEA-A13F25C87846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155D-431C-9DEA-A13F25C87846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155D-431C-9DEA-A13F25C87846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155D-431C-9DEA-A13F25C87846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155D-431C-9DEA-A13F25C87846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155D-431C-9DEA-A13F25C87846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155D-431C-9DEA-A13F25C87846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155D-431C-9DEA-A13F25C87846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155D-431C-9DEA-A13F25C87846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155D-431C-9DEA-A13F25C87846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155D-431C-9DEA-A13F25C87846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155D-431C-9DEA-A13F25C87846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155D-431C-9DEA-A13F25C87846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155D-431C-9DEA-A13F25C87846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155D-431C-9DEA-A13F25C87846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155D-431C-9DEA-A13F25C87846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155D-431C-9DEA-A13F25C87846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155D-431C-9DEA-A13F25C87846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155D-431C-9DEA-A13F25C87846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155D-431C-9DEA-A13F25C87846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155D-431C-9DEA-A13F25C87846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155D-431C-9DEA-A13F25C87846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155D-431C-9DEA-A13F25C87846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155D-431C-9DEA-A13F25C87846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155D-431C-9DEA-A13F25C87846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155D-431C-9DEA-A13F25C87846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155D-431C-9DEA-A13F25C87846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155D-431C-9DEA-A13F25C87846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155D-431C-9DEA-A13F25C87846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155D-431C-9DEA-A13F25C87846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155D-431C-9DEA-A13F25C87846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155D-431C-9DEA-A13F25C87846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155D-431C-9DEA-A13F25C87846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155D-431C-9DEA-A13F25C87846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155D-431C-9DEA-A13F25C87846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155D-431C-9DEA-A13F25C87846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155D-431C-9DEA-A13F25C87846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155D-431C-9DEA-A13F25C87846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155D-431C-9DEA-A13F25C87846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155D-431C-9DEA-A13F25C8784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25</c:v>
                </c:pt>
                <c:pt idx="192">
                  <c:v>25</c:v>
                </c:pt>
                <c:pt idx="193">
                  <c:v>25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12.74714</c:v>
                </c:pt>
                <c:pt idx="1">
                  <c:v>9.1782719999999998</c:v>
                </c:pt>
                <c:pt idx="2">
                  <c:v>9.3542050000000003</c:v>
                </c:pt>
                <c:pt idx="3">
                  <c:v>9.4890650000000001</c:v>
                </c:pt>
                <c:pt idx="4">
                  <c:v>4.1214079999999997</c:v>
                </c:pt>
                <c:pt idx="5">
                  <c:v>11.1365</c:v>
                </c:pt>
                <c:pt idx="6">
                  <c:v>8.4766569999999994</c:v>
                </c:pt>
                <c:pt idx="7">
                  <c:v>6.3877940000000004</c:v>
                </c:pt>
                <c:pt idx="8">
                  <c:v>6.0991549999999997</c:v>
                </c:pt>
                <c:pt idx="9">
                  <c:v>9.6167870000000004</c:v>
                </c:pt>
                <c:pt idx="10">
                  <c:v>13.03171</c:v>
                </c:pt>
                <c:pt idx="11">
                  <c:v>10.63758</c:v>
                </c:pt>
                <c:pt idx="12">
                  <c:v>8.8283400000000007</c:v>
                </c:pt>
                <c:pt idx="13">
                  <c:v>9.294003</c:v>
                </c:pt>
                <c:pt idx="14">
                  <c:v>7.0973629999999996</c:v>
                </c:pt>
                <c:pt idx="15">
                  <c:v>7.3844820000000002</c:v>
                </c:pt>
                <c:pt idx="16">
                  <c:v>15.04561</c:v>
                </c:pt>
                <c:pt idx="17">
                  <c:v>12.06625</c:v>
                </c:pt>
                <c:pt idx="18">
                  <c:v>9.4416200000000003</c:v>
                </c:pt>
                <c:pt idx="19">
                  <c:v>10.351509999999999</c:v>
                </c:pt>
                <c:pt idx="20">
                  <c:v>14.60089</c:v>
                </c:pt>
                <c:pt idx="21">
                  <c:v>22.774049999999999</c:v>
                </c:pt>
                <c:pt idx="22">
                  <c:v>10.60005</c:v>
                </c:pt>
                <c:pt idx="23">
                  <c:v>13.15293</c:v>
                </c:pt>
                <c:pt idx="24">
                  <c:v>6.9135489999999997</c:v>
                </c:pt>
                <c:pt idx="25">
                  <c:v>9.6269120000000008</c:v>
                </c:pt>
                <c:pt idx="26">
                  <c:v>12.727510000000001</c:v>
                </c:pt>
                <c:pt idx="27">
                  <c:v>10.32696</c:v>
                </c:pt>
                <c:pt idx="28">
                  <c:v>13.985279999999999</c:v>
                </c:pt>
                <c:pt idx="29">
                  <c:v>11.84191</c:v>
                </c:pt>
                <c:pt idx="30">
                  <c:v>13.974270000000001</c:v>
                </c:pt>
                <c:pt idx="31">
                  <c:v>6.181254</c:v>
                </c:pt>
                <c:pt idx="32">
                  <c:v>18.291219999999999</c:v>
                </c:pt>
                <c:pt idx="33">
                  <c:v>13.17595</c:v>
                </c:pt>
                <c:pt idx="34">
                  <c:v>10.578670000000001</c:v>
                </c:pt>
                <c:pt idx="35">
                  <c:v>21.765709999999999</c:v>
                </c:pt>
                <c:pt idx="36">
                  <c:v>8.8512109999999993</c:v>
                </c:pt>
                <c:pt idx="37">
                  <c:v>9.8699919999999999</c:v>
                </c:pt>
                <c:pt idx="38">
                  <c:v>9.7268519999999992</c:v>
                </c:pt>
                <c:pt idx="39">
                  <c:v>11.64676</c:v>
                </c:pt>
                <c:pt idx="40">
                  <c:v>8.718216</c:v>
                </c:pt>
                <c:pt idx="41">
                  <c:v>8.4797180000000001</c:v>
                </c:pt>
                <c:pt idx="42">
                  <c:v>2.762731</c:v>
                </c:pt>
                <c:pt idx="43">
                  <c:v>10.80241</c:v>
                </c:pt>
                <c:pt idx="44">
                  <c:v>7.6480569999999997</c:v>
                </c:pt>
                <c:pt idx="45">
                  <c:v>3.8047930000000001</c:v>
                </c:pt>
                <c:pt idx="46">
                  <c:v>16.016839999999998</c:v>
                </c:pt>
                <c:pt idx="47">
                  <c:v>6.8704090000000004</c:v>
                </c:pt>
                <c:pt idx="48">
                  <c:v>10.03144</c:v>
                </c:pt>
                <c:pt idx="49">
                  <c:v>7.770378</c:v>
                </c:pt>
                <c:pt idx="50">
                  <c:v>13.733129999999999</c:v>
                </c:pt>
                <c:pt idx="51">
                  <c:v>10.063829999999999</c:v>
                </c:pt>
                <c:pt idx="52">
                  <c:v>13.68805</c:v>
                </c:pt>
                <c:pt idx="53">
                  <c:v>8.9774689999999993</c:v>
                </c:pt>
                <c:pt idx="54">
                  <c:v>25.648589999999999</c:v>
                </c:pt>
                <c:pt idx="55">
                  <c:v>9.0322829999999996</c:v>
                </c:pt>
                <c:pt idx="56">
                  <c:v>13.003439999999999</c:v>
                </c:pt>
                <c:pt idx="57">
                  <c:v>16.461379999999998</c:v>
                </c:pt>
                <c:pt idx="58">
                  <c:v>8.9979460000000007</c:v>
                </c:pt>
                <c:pt idx="59">
                  <c:v>14.064780000000001</c:v>
                </c:pt>
                <c:pt idx="60">
                  <c:v>-2.7610079999999999</c:v>
                </c:pt>
                <c:pt idx="61">
                  <c:v>3.5194290000000001</c:v>
                </c:pt>
                <c:pt idx="62">
                  <c:v>9.5671540000000004</c:v>
                </c:pt>
                <c:pt idx="63">
                  <c:v>10.62838</c:v>
                </c:pt>
                <c:pt idx="64">
                  <c:v>4.8688789999999997</c:v>
                </c:pt>
                <c:pt idx="65">
                  <c:v>0.34239799999999998</c:v>
                </c:pt>
                <c:pt idx="66">
                  <c:v>4.6302479999999999</c:v>
                </c:pt>
                <c:pt idx="67">
                  <c:v>10.92937</c:v>
                </c:pt>
                <c:pt idx="68">
                  <c:v>12.181570000000001</c:v>
                </c:pt>
                <c:pt idx="69">
                  <c:v>13.73765</c:v>
                </c:pt>
                <c:pt idx="70">
                  <c:v>10.09465</c:v>
                </c:pt>
                <c:pt idx="71">
                  <c:v>16.009209999999999</c:v>
                </c:pt>
                <c:pt idx="72">
                  <c:v>11.703329999999999</c:v>
                </c:pt>
                <c:pt idx="73">
                  <c:v>9.5998420000000007</c:v>
                </c:pt>
                <c:pt idx="74">
                  <c:v>9.5217399999999994</c:v>
                </c:pt>
                <c:pt idx="75">
                  <c:v>12.26301</c:v>
                </c:pt>
                <c:pt idx="76">
                  <c:v>8.0599860000000003</c:v>
                </c:pt>
                <c:pt idx="77">
                  <c:v>12.44619</c:v>
                </c:pt>
                <c:pt idx="78">
                  <c:v>8.6328220000000009</c:v>
                </c:pt>
                <c:pt idx="79">
                  <c:v>12.90582</c:v>
                </c:pt>
                <c:pt idx="80">
                  <c:v>13.8942</c:v>
                </c:pt>
                <c:pt idx="81">
                  <c:v>2.1888540000000001</c:v>
                </c:pt>
                <c:pt idx="82">
                  <c:v>-3.7262550000000001</c:v>
                </c:pt>
                <c:pt idx="83">
                  <c:v>10.234920000000001</c:v>
                </c:pt>
                <c:pt idx="84">
                  <c:v>17.66433</c:v>
                </c:pt>
                <c:pt idx="85">
                  <c:v>1.131937</c:v>
                </c:pt>
                <c:pt idx="86">
                  <c:v>14.16915</c:v>
                </c:pt>
                <c:pt idx="87">
                  <c:v>5.2637910000000003</c:v>
                </c:pt>
                <c:pt idx="88">
                  <c:v>14.896509999999999</c:v>
                </c:pt>
                <c:pt idx="89">
                  <c:v>10.327830000000001</c:v>
                </c:pt>
                <c:pt idx="90">
                  <c:v>11.22912</c:v>
                </c:pt>
                <c:pt idx="91">
                  <c:v>8.5450379999999999</c:v>
                </c:pt>
                <c:pt idx="92">
                  <c:v>13.8439</c:v>
                </c:pt>
                <c:pt idx="93">
                  <c:v>6.5029589999999997</c:v>
                </c:pt>
                <c:pt idx="94">
                  <c:v>10.865959999999999</c:v>
                </c:pt>
                <c:pt idx="95">
                  <c:v>3.3066970000000002</c:v>
                </c:pt>
                <c:pt idx="96">
                  <c:v>11.60553</c:v>
                </c:pt>
                <c:pt idx="97">
                  <c:v>12.48108</c:v>
                </c:pt>
                <c:pt idx="98">
                  <c:v>10.75562</c:v>
                </c:pt>
                <c:pt idx="99">
                  <c:v>5.1951400000000003</c:v>
                </c:pt>
                <c:pt idx="100">
                  <c:v>7.3097799999999999</c:v>
                </c:pt>
                <c:pt idx="101">
                  <c:v>16.06437</c:v>
                </c:pt>
                <c:pt idx="102">
                  <c:v>13.38363</c:v>
                </c:pt>
                <c:pt idx="103">
                  <c:v>9.3202339999999992</c:v>
                </c:pt>
                <c:pt idx="104">
                  <c:v>10.48945</c:v>
                </c:pt>
                <c:pt idx="105">
                  <c:v>7.2700979999999999</c:v>
                </c:pt>
                <c:pt idx="106">
                  <c:v>10.10388</c:v>
                </c:pt>
                <c:pt idx="107">
                  <c:v>14.359109999999999</c:v>
                </c:pt>
                <c:pt idx="108">
                  <c:v>9.9571240000000003</c:v>
                </c:pt>
                <c:pt idx="109">
                  <c:v>11.75464</c:v>
                </c:pt>
                <c:pt idx="110">
                  <c:v>5.0887960000000003</c:v>
                </c:pt>
                <c:pt idx="111">
                  <c:v>10.147119999999999</c:v>
                </c:pt>
                <c:pt idx="112">
                  <c:v>12.372199999999999</c:v>
                </c:pt>
                <c:pt idx="113">
                  <c:v>11.27365</c:v>
                </c:pt>
                <c:pt idx="114">
                  <c:v>9.909478</c:v>
                </c:pt>
                <c:pt idx="115">
                  <c:v>8.6947369999999999</c:v>
                </c:pt>
                <c:pt idx="116">
                  <c:v>10.741759999999999</c:v>
                </c:pt>
                <c:pt idx="117">
                  <c:v>7.0124849999999999</c:v>
                </c:pt>
                <c:pt idx="118">
                  <c:v>8.1425560000000008</c:v>
                </c:pt>
                <c:pt idx="119">
                  <c:v>11.97354</c:v>
                </c:pt>
                <c:pt idx="120">
                  <c:v>3.7286429999999999</c:v>
                </c:pt>
                <c:pt idx="121">
                  <c:v>13.992789999999999</c:v>
                </c:pt>
                <c:pt idx="122">
                  <c:v>9.4809300000000007</c:v>
                </c:pt>
                <c:pt idx="123">
                  <c:v>9.6382469999999998</c:v>
                </c:pt>
                <c:pt idx="124">
                  <c:v>20.582709999999999</c:v>
                </c:pt>
                <c:pt idx="125">
                  <c:v>10.345750000000001</c:v>
                </c:pt>
                <c:pt idx="126">
                  <c:v>13.157730000000001</c:v>
                </c:pt>
                <c:pt idx="127">
                  <c:v>6.9404029999999999</c:v>
                </c:pt>
                <c:pt idx="128">
                  <c:v>6.743665</c:v>
                </c:pt>
                <c:pt idx="129">
                  <c:v>10.092779999999999</c:v>
                </c:pt>
                <c:pt idx="130">
                  <c:v>5.5340879999999997</c:v>
                </c:pt>
                <c:pt idx="131">
                  <c:v>-3.2765249999999999</c:v>
                </c:pt>
                <c:pt idx="132">
                  <c:v>9.4495330000000006</c:v>
                </c:pt>
                <c:pt idx="133">
                  <c:v>9.7308719999999997</c:v>
                </c:pt>
                <c:pt idx="134">
                  <c:v>21.48779</c:v>
                </c:pt>
                <c:pt idx="135">
                  <c:v>11.111280000000001</c:v>
                </c:pt>
                <c:pt idx="136">
                  <c:v>12.22771</c:v>
                </c:pt>
                <c:pt idx="137">
                  <c:v>10.569039999999999</c:v>
                </c:pt>
                <c:pt idx="138">
                  <c:v>5.9233560000000001</c:v>
                </c:pt>
                <c:pt idx="139">
                  <c:v>12.84046</c:v>
                </c:pt>
                <c:pt idx="140">
                  <c:v>9.3569720000000007</c:v>
                </c:pt>
                <c:pt idx="141">
                  <c:v>-1.8686609999999999</c:v>
                </c:pt>
                <c:pt idx="142">
                  <c:v>14.05123</c:v>
                </c:pt>
                <c:pt idx="143">
                  <c:v>13.15874</c:v>
                </c:pt>
                <c:pt idx="144">
                  <c:v>25.426159999999999</c:v>
                </c:pt>
                <c:pt idx="145">
                  <c:v>11.35568</c:v>
                </c:pt>
                <c:pt idx="146">
                  <c:v>8.8924230000000009</c:v>
                </c:pt>
                <c:pt idx="147">
                  <c:v>8.1998580000000008</c:v>
                </c:pt>
                <c:pt idx="148">
                  <c:v>10.29013</c:v>
                </c:pt>
                <c:pt idx="149">
                  <c:v>22.354810000000001</c:v>
                </c:pt>
                <c:pt idx="150">
                  <c:v>14.591089999999999</c:v>
                </c:pt>
                <c:pt idx="151">
                  <c:v>10.633369999999999</c:v>
                </c:pt>
                <c:pt idx="152">
                  <c:v>28.225529999999999</c:v>
                </c:pt>
                <c:pt idx="153">
                  <c:v>15.40418</c:v>
                </c:pt>
                <c:pt idx="154">
                  <c:v>12.96213</c:v>
                </c:pt>
                <c:pt idx="155">
                  <c:v>12.10219</c:v>
                </c:pt>
                <c:pt idx="156">
                  <c:v>15.020630000000001</c:v>
                </c:pt>
                <c:pt idx="157">
                  <c:v>8.9672429999999999</c:v>
                </c:pt>
                <c:pt idx="158">
                  <c:v>23.57958</c:v>
                </c:pt>
                <c:pt idx="159">
                  <c:v>17.395230000000002</c:v>
                </c:pt>
                <c:pt idx="160">
                  <c:v>9.2603240000000007</c:v>
                </c:pt>
                <c:pt idx="161">
                  <c:v>10.06199</c:v>
                </c:pt>
                <c:pt idx="162">
                  <c:v>6.3475950000000001</c:v>
                </c:pt>
                <c:pt idx="163">
                  <c:v>1.7842640000000001</c:v>
                </c:pt>
                <c:pt idx="164">
                  <c:v>9.0260789999999993</c:v>
                </c:pt>
                <c:pt idx="165">
                  <c:v>9.8559380000000001</c:v>
                </c:pt>
                <c:pt idx="166">
                  <c:v>12.177849999999999</c:v>
                </c:pt>
                <c:pt idx="167">
                  <c:v>13.392899999999999</c:v>
                </c:pt>
                <c:pt idx="168">
                  <c:v>5.4074650000000002</c:v>
                </c:pt>
                <c:pt idx="169">
                  <c:v>25.083379999999998</c:v>
                </c:pt>
                <c:pt idx="170">
                  <c:v>7.7071160000000001</c:v>
                </c:pt>
                <c:pt idx="171">
                  <c:v>7.6937949999999997</c:v>
                </c:pt>
                <c:pt idx="172">
                  <c:v>13.656129999999999</c:v>
                </c:pt>
                <c:pt idx="173">
                  <c:v>14.177049999999999</c:v>
                </c:pt>
                <c:pt idx="174">
                  <c:v>9.4612370000000006</c:v>
                </c:pt>
                <c:pt idx="175">
                  <c:v>3.6762589999999999</c:v>
                </c:pt>
                <c:pt idx="176">
                  <c:v>12.07405</c:v>
                </c:pt>
                <c:pt idx="177">
                  <c:v>6.6663350000000001</c:v>
                </c:pt>
                <c:pt idx="178">
                  <c:v>10.51951</c:v>
                </c:pt>
                <c:pt idx="179">
                  <c:v>5.4835599999999998</c:v>
                </c:pt>
                <c:pt idx="180">
                  <c:v>5.8947310000000002</c:v>
                </c:pt>
                <c:pt idx="181">
                  <c:v>7.583234</c:v>
                </c:pt>
                <c:pt idx="182">
                  <c:v>11.37716</c:v>
                </c:pt>
                <c:pt idx="183">
                  <c:v>13.30626</c:v>
                </c:pt>
                <c:pt idx="184">
                  <c:v>8.2815890000000003</c:v>
                </c:pt>
                <c:pt idx="185">
                  <c:v>4.1920029999999997</c:v>
                </c:pt>
                <c:pt idx="186">
                  <c:v>5.4056470000000001</c:v>
                </c:pt>
                <c:pt idx="187">
                  <c:v>11.351749999999999</c:v>
                </c:pt>
                <c:pt idx="188">
                  <c:v>5.5173589999999999</c:v>
                </c:pt>
                <c:pt idx="189">
                  <c:v>18.59469</c:v>
                </c:pt>
                <c:pt idx="190">
                  <c:v>11.655379999999999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-6.7</c:v>
                </c:pt>
                <c:pt idx="2">
                  <c:v>-4.7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D9D3B151-6E41-47A7-A853-20D552B491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B7351A74-BA81-499B-BC93-E0B79C64E5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7939EA11-764A-40F7-BD70-A726C5367C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1491D6CC-0908-41F7-BC65-A4CFB39B4D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208CF3CE-FBEC-4C21-ABB6-6F3DAB2D86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2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4B5E5957-5473-480E-969C-1F3B06076A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3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59FF31A2-696B-49EC-ABDC-0D989F897EE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4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5C3290E7-6525-44E6-91D7-3DED9F3995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5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C4CCCDFD-4731-4F5E-AC40-9ED5C7880E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6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1D67671D-5109-4ECD-BB84-2E8A58B85B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7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7B231758-DBC1-4EA8-8BC8-167F3C752F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8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F3ACF204-D566-4ABF-8D4A-7C7CB23A5D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9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3FC67D17-EF2A-412C-ABC3-5217557CFA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A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140EADB4-650B-4849-BFF8-DD34231D02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B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0C8D46B4-52ED-4FB7-A106-6A4B91FF4D7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C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542F3C22-CC0C-47A3-A434-F09727A575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D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EBB32425-4E2B-4D84-81C6-0C8E996F11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E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E0348E76-7D76-45BE-8BE6-ACEE3E6604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17EC2B15-F8E4-4EA0-A5F0-023D361888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F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A4DA22C3-8A33-4063-BFFB-ABB51E718F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0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2B712598-CACA-4259-AA1B-2797575B62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1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58C3B072-87EC-4D8B-9861-76673A7169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2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8EF5B24E-D22B-4E2D-B4F5-3A8A41FB29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3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F3AC0680-383B-4F1F-AC0D-652649E75C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4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0D4FB7A5-BA81-4DCD-8A31-D3571F67FC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5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EE7319A6-72DC-40EC-80BA-86AF8C8140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6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64AF38B1-D46C-46E0-8011-02C7E1CBFA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7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FF066E75-A67E-4D04-AD7B-A6C8D92116C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8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67B1426E-B009-4507-ADDA-0882F36871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9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73C917B5-1338-480E-9FD7-8D7B40A676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A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9F15B36D-2BAA-4501-98C5-7047B33ACE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B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90DE053E-FF8A-43EE-A972-3B7AA4FC61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C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C3A7FC48-8AA2-4996-B5D2-B8997403B3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D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D40C887F-9F6B-4CC4-8D51-E8A84D0CDF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E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3525E1D7-E114-4636-A8F6-FD58925EBD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F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3E853F6B-E3CB-457F-BC9D-763AAF34C9C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0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0E30387A-4221-413D-8E6A-C0F0EDA16C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AEA26A2F-2916-4125-876C-6E653005A1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1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554A3E35-0DA7-41E3-9C2B-A3C7163A7C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2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D6D4727D-6F42-456A-ABA4-4124897814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3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B5D8E1F4-8334-4194-9E42-9543C226F7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4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74011D54-2996-4C9C-9286-DD19A8F6A2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5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1AC0C356-8A3B-4D15-9575-CC56E1DEA6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6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49872A96-D8D3-4818-A10E-DBDE175D7F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7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959F80EF-3698-42A9-9AFB-CE64ACDA6C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8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0F152CE5-643C-4BEF-B075-562162B330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9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D29E42BA-EB7C-4DF9-BADE-A68D1DECF7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A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17DE1D92-9ED9-4A39-AFAD-B3F7739CFB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B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103F7255-7B09-4DEA-8ACC-3BC3497413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C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60E1D9F5-26BA-41FF-8A07-75664E47BE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D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342D1B7E-11F0-49CA-8351-278D6171C5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E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24D9FBE8-175D-4931-889C-490984E892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F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049A418A-7BEF-432D-818A-0EE685D29C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0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9D012B08-DBB8-43A0-85F8-7064D8D586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1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40B5F13E-2B5D-45F6-AE97-1C5C25B775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2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0E5B5328-AB87-4509-AB31-9CD13512BD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3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E2353E0D-A680-479B-89C7-EEA4C83B28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4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8B063AEF-9EFF-4A9D-9671-FA9F809FDB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5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754D397C-2734-44D5-9B1C-82C5DC5301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6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6AD98D13-BCA1-4778-B3C8-AAFACE9329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7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BAF51C12-4643-4B46-B120-B136117DB0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8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FFFDCA86-002F-4B67-9014-792DDA6BF5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9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F13A2F5D-9802-4582-A903-8FFAA4569A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A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65B33692-1DD0-461C-B1C5-A6E1AE4670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B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E2F912A8-8BD9-4407-96AE-D73436C967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C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4B4C4699-0B29-41EE-A323-34C6C5A578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D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718D0E7D-8D69-4347-AFA3-53919E98F6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E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3A118E4D-C32E-4B3A-9EC2-4C78AE0391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F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2BE1C75-5EA8-4867-A271-69CAB3CBE64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0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80A2C8FC-4593-4596-A126-BF22B8BCDE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1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918F5A51-6960-4F7C-8D63-71EC5955CC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2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48706153-ED43-4C45-8F97-D4AD6A6EA4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3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CA58B6A1-2DD0-4B75-A988-AF98E0C65B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4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42AA6435-6E0E-4A88-8E51-E25EA8F5C4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5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A278C7EB-EB95-4C0C-ADAF-450026BC6A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6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1BA5ED66-06BE-4440-86BE-BE2980E103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7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B062AF0E-6951-4515-A794-5ABD35DE87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8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D495197B-0916-4962-B523-259B3476D8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9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42749411-4DE2-4A10-8422-A93CD1E8FE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A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B7126838-F7A1-4EA7-93AF-F27938C128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B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D8C256D0-945C-423D-A7BA-ACBF736D0C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C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068CE75D-CDD4-442F-B093-65B2F47470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D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F0C8344D-0B58-4A64-B893-77EFAB7FA7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E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5F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0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1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2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3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4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5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6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7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8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9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A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B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C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D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E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F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0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1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2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3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4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5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6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7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8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9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A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B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C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D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E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F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0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1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2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3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4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5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6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7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8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9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A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B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C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D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E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F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0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1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2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3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4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12.74714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8.4766569999999994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8.8283400000000007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6.9135489999999997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9.8699919999999999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8.718216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13.68805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12.181570000000001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11.27365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13.992789999999999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-3.2765249999999999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-1.8686609999999999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972C00AB-ED89-4921-BA9E-97743805D8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5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B77C64FC-B70A-4E52-9EA8-0829712102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6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4F736955-0BD7-4342-B98F-8F6B77A267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7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2FF9F08B-E6C0-4E60-809D-6B7A9B5A12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8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F4E9391A-3E0F-4148-82CC-E04AC61165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9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41B1ACB4-B6D9-4142-A429-43F10C7D58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A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F99E72A6-9D59-4205-B678-A68FD6B5CF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B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82A2F7F7-1C63-4D4F-9757-46FB845E49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C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EBB77225-A98C-439D-B2A8-9628A78625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D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527CF13C-804F-49C2-B202-7387B74ACD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E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E20A30F5-A854-418E-B2D5-8DF1833858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F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8C79C225-DC96-47B0-A7E8-1440DF8E58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0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E8797E24-E67B-482D-8B00-1655C462E0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1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4F27AFC4-4E64-4034-ABDA-D37D32B8FC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2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3E8D3E9C-535B-4249-BC89-4FDD6022E3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3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6B0D586C-730A-4470-A27E-BB45821EEE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4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D2BB09C4-CBF3-4198-B9B0-8868BF37C5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5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41C665F3-8424-446D-BD9F-DE0C9848A6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6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91230208-84F3-4613-A54C-20B2A9C3F1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7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59835C75-C848-403E-B38B-ED45E55D92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8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06E31B4C-51ED-4850-B33E-B429E8FC3D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9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8A788F2B-DE33-4226-A8F4-C8AF5BEE80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A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F7590230-5875-422A-96D5-E618C4604F9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B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F815382E-146A-4220-9D7A-573033DE94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C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7C7363A7-9568-46B8-990E-3D78D1237C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D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738C24BF-40FD-4836-8FA2-52E53D7AE794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1952DF17-53EC-4540-9B78-E63EBBC48E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E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0E9392F0-178F-430E-AAB7-1A1EEAA7BC82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BED400F0-1635-4A73-BDC4-866613B8E7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F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DCBFB2F2-0784-4C41-A10A-E511337859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0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5EAD1E92-8FE6-4B72-A8B2-07C4609334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1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5BF95DAB-B81D-4086-8A5E-512A9538A7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2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C511BDC9-12AD-4129-ACD2-698C00F662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3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F0183B00-24DE-4904-9682-AE4EA54860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4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6CD956C4-8AE1-4B85-BB0D-81029300A8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5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AABCFD9A-F872-4492-9E59-EE5AFE15BC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6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F61C84B2-A0EB-45E8-8EAC-A033D1DB31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7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E6D17C96-A729-4A36-A1B6-3E70442DD0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8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386889E5-E24B-4291-8C16-AF42C7174C9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9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799378F3-7C8F-4172-A7C6-1C77A8F815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A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FE25CF10-7680-4FF3-84EA-322A9E8199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B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EE59655D-3F5A-435C-9F7F-727FDC0D8C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C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24A9C099-1404-4674-BBC2-52864BD2F9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D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18A74D01-E9A6-4A3D-83D0-B81902DB06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E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A1354F51-4FCC-400E-965F-A1969C18B7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F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B0B04EC7-9766-4371-9795-48B9814C22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0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54A47E42-D10F-4EE7-ACDB-9D25E4F7E2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1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44C65FF5-4067-446F-AA7B-D746E4A3F5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2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373EC0C2-0A85-4D58-A1D9-C692788C00A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3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4CF301A4-EDCF-4861-ADF9-8AA94A7F73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E0D06102-18C1-4DA3-82BF-F6B4CC1770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D2E11C58-B664-4E17-BCB7-DD40823491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A7CF4DEF-83C1-4923-98D8-F349C3010D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920A3DFB-D721-4031-90B5-E2A26640A6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DB4B394D-EB7B-404F-B1E3-D06AB55260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BAB647DD-B262-44F7-A7CB-309092FE65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B04AF31C-C2DC-4912-AB04-7F6979B7FB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EE4FBA90-01E4-40E7-8925-41B2B22665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4A726A67-BDAE-4772-ABCC-2157809512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9B14A04B-3B45-423E-8A42-4345A5384C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BB241649-83CC-4ED9-A123-5FA76C1B61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4E225FC5-FD2C-454A-BBDA-78BDBF0E34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F50EECB0-F553-42E9-B801-C2D688FF14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CF9908AB-6E57-478E-AB7E-1AF9B349D3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83FA00EB-E03E-4C8B-B84E-7F002EC9C6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DDA95A70-6446-4B6A-A680-CC510EEB05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DCFA0390-54E1-4B3C-96A2-C6AB9B96E3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BAB4441B-C750-4B0F-BC88-98CB916E10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F390F253-D5A8-40D0-9BA5-4502744983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5A6A67FF-35E0-48B1-9F6A-9FF38FB868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D0BDBC6-055D-4694-AE7E-801090D9BC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F1D5B2DA-8E6F-4EBE-93D4-65ECD99673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F49749B0-691C-436E-9409-431FDFD6D6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F8F646A3-D010-48C6-B0C2-90EEFA05C6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E5317B1F-376A-41A7-A12A-7E0EA72530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29FE7EAD-945A-4811-BFD8-FB80F7DABD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E22B94E7-8D4B-4831-AD70-1827B3B98A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870BB9AE-0884-4D2E-A8E7-6F090B2811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BB833168-58EC-409D-BF3D-A79F256B00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357196F7-A150-4C8F-9093-3B50088E42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2FBC5360-9628-45D1-9DC0-3C6FF3081F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62577EEF-E756-4F79-81BF-A0ED1F13F5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B884C5ED-C852-489D-8ABF-6AB6BCFD76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6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7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8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9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A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B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C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D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E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F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0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1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2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3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4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5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6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7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8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9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A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B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C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D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E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F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0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1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2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3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4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5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6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7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8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9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A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B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C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D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E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F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0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1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2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3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4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5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6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7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8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9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A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B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22.774049999999999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18.291219999999999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21.765709999999999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16.461379999999998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-2.7610079999999999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4.8688789999999997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-3.7262550000000001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13.8439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7.2700979999999999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12.372199999999999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10.345750000000001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13.15874</c:v>
                      </c:pt>
                      <c:pt idx="144">
                        <c:v>25.426159999999999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28.225529999999999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9.2603240000000007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9.0260789999999993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10.51951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7.583234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11.351749999999999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22C02D38-7D9B-42B5-B98B-1C9E85532A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C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4C5686C2-C5F3-4620-8F09-DE2A655A20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D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D478D613-D703-486E-B6B2-824FB6A658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E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4753B525-7A33-4A44-A4E6-0C98ADDE6A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F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567EFA38-69B2-4638-BB47-A0824621BD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0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0DC5EE8E-09FC-495D-9298-DD1484874B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1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6EE9D96F-5488-4EDB-A471-F1E707517F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2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AC06966E-9C7D-45B8-ADEC-9C299A919A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3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21C7198F-603E-4036-BC04-2931BAC95B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4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6BCBCDD5-FE0E-44CC-8A1A-BE93B6C953B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5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39039D05-1F1E-4629-9EB0-91D3298C8D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6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2CF607FE-A90C-4E79-BE01-60436D165E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7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A8C11631-152B-4C6A-8D66-0AF66952A1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8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F5ED9F33-0077-4AE5-ADBB-92039406C4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9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096507A2-70F3-492A-BDD1-D9BE9F44C3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A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D10C618F-4C4C-433A-A847-68D88B30A5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B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1CEEAC86-0565-405C-B36A-2487BDF17E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C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D31519DA-1C4B-44DA-8583-804E9B9E8B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B66AEF79-CBDA-4816-AC82-FB445286DF7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E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72EE05C2-DB62-44F6-889B-CC6AC9E795F0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9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2357EA06-07CF-4D9C-848F-4CA6BC114C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F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E2616333-CE22-40F2-8235-D415C09BA3B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0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BE08BEED-DC9B-47F8-A4D2-D58C1AED03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1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6997C5CE-8685-4A2A-ADDC-B43DDF86C8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2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9AB2D394-64DD-4C20-ADB5-EB864AD76F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3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A2C49171-9F7B-46B2-9C1D-0472028EF8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4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9F5FDB04-DC06-464B-A3AD-A14A6DB1AE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5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6C263C15-FFB3-4A86-BA0D-8752B689F5E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6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DC1B0836-D5F1-450B-ADC4-77EC52D822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7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2EFD9B48-68E5-479A-843A-54B58FD2E6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8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FAE1F4BD-B983-4C23-859C-30C89357D9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9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D10B5814-A0BE-4B09-8DB5-B3E5585498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A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3196F1A9-AEF9-4B8D-A070-C3C1ACE4A5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B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F39F39E5-F3D8-4479-9423-113D3FD79B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C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5E52FB5D-FE33-4E41-AE98-70139F7166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D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6C71D085-5554-48BB-842A-9898E35FA2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E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AFD2AE6-A991-49F3-A8E9-D6240134D3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F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DB06FE43-E3B0-4B3D-871C-16023660F3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0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E3D0EF5E-960D-49A5-8C3E-0B3C5662A0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1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CCA7DBEC-995B-4940-8997-5584A7F480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2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42D30379-F3DE-43C1-88A3-6F69AD2575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3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E8B9460A-FC7C-4DB8-997B-C63FA54E7C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4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FBB0BB41-897F-4DD1-8871-CB10DA7392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5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5AEA54C6-4868-4F39-830D-726536EC55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6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F010D6B0-ED7F-45DA-8579-6E94A083E4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7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2F64CEB5-B634-4DF4-A26A-4BB33DE515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8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B466A06C-CD0F-4E65-BC92-9B36545936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9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817A1B7B-4DFF-4F9E-85F3-6D556AB6F39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A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EC24ACE6-07BA-4621-A97A-D5620FF086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B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9A2D489D-E4E0-4E65-9053-045F833EE9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C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61A482BC-F532-4F13-9AF2-4B486737ED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D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D75D9D44-058B-4AE6-BA69-4D4BED000F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0A2747FF-1748-440A-9843-027914FED5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A838EDD9-62EB-441F-A936-EA7C81BFC5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7A62D842-887F-49A5-A6E0-30FF75767A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500D711C-CC27-4673-9A3F-D32649ADBE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81DCC12A-5967-4A32-9C7B-5F1D79C6B0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05C055B4-D7F7-4527-9410-7C94B82104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A83745F8-9836-49AD-89EB-7AA00820CC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55014738-28BD-4D1E-8931-12F70517A4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59EF2C36-00DC-48E2-9EB5-ED09334E529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9CD61C49-792A-4E44-98F0-EA057BC8F5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3D0E2A6E-4429-46B4-BC19-AD5BB43F8F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9E5059F8-E412-4B0E-956A-59F7DC4057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046DDB3C-2F28-4E6D-A181-6D7A49A25E8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A8F5AC28-E0C1-4447-ABB2-2C7939DFEC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1222FEC5-81C4-45E2-AA8E-549ECA1A56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0A7F8656-7B26-4932-B17F-4C289695FF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06E88ADB-F60C-412C-BD66-49A2A728F5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3B0B67C3-1653-4AA5-B4C1-6EEFFB854E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02EF3A8D-DBDF-4FA7-B4C8-88CAFE82A2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B2FA2B74-3A95-4898-85B7-C554CCCC70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7BF209BC-68F5-4B0C-96F1-F9EEEAB61D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9DF7574E-7B61-4A72-932E-8A694D8125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B7352034-CD8F-4E4B-B76C-42B68A409C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403396A5-51D7-4367-B77A-A347DDC71E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B76E5516-E35B-445F-B16D-5018D168A4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85016686-0762-4112-9DCD-096302E20E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31ED27E2-19AC-4B01-AA73-F348740AAC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E0BEA41F-3BCB-4672-96B6-5317D82E5E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EFCB0009-6EF1-43F6-93F9-0B90BCDB02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FB88E69A-A316-48CB-94A2-A38EC64D38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A57817EE-B987-486A-830C-B23758555E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8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D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E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F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0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1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2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3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4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5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6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7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8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9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A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B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C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D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E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F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0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1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2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3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4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5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6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7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8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9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A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B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C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D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E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F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0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1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2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3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4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5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6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7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8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9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A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B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C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D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E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F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0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15.04561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6.181254</c:v>
                      </c:pt>
                      <c:pt idx="32">
                        <c:v>-99</c:v>
                      </c:pt>
                      <c:pt idx="33">
                        <c:v>13.17595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3.8047930000000001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10.03144</c:v>
                      </c:pt>
                      <c:pt idx="49">
                        <c:v>7.770378</c:v>
                      </c:pt>
                      <c:pt idx="50">
                        <c:v>-99</c:v>
                      </c:pt>
                      <c:pt idx="51">
                        <c:v>10.063829999999999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25.648589999999999</c:v>
                      </c:pt>
                      <c:pt idx="55">
                        <c:v>9.0322829999999996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11.703329999999999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6.5029589999999997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14.359109999999999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33D-4CEC-AD8B-1A0DFE76D28F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33D-4CEC-AD8B-1A0DFE76D28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33D-4CEC-AD8B-1A0DFE76D28F}"/>
              </c:ext>
            </c:extLst>
          </c:dPt>
          <c:dPt>
            <c:idx val="52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33D-4CEC-AD8B-1A0DFE76D28F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9.7977620000000005</c:v>
                </c:pt>
                <c:pt idx="1">
                  <c:v>9.7977620000000005</c:v>
                </c:pt>
                <c:pt idx="3">
                  <c:v>9.4069994000000001</c:v>
                </c:pt>
                <c:pt idx="4">
                  <c:v>9.4775150000000004</c:v>
                </c:pt>
                <c:pt idx="5">
                  <c:v>9.5370270999999995</c:v>
                </c:pt>
                <c:pt idx="6">
                  <c:v>9.5916487999999998</c:v>
                </c:pt>
                <c:pt idx="7">
                  <c:v>9.6384962999999999</c:v>
                </c:pt>
                <c:pt idx="8">
                  <c:v>9.6843766999999996</c:v>
                </c:pt>
                <c:pt idx="9">
                  <c:v>9.7427689999999991</c:v>
                </c:pt>
                <c:pt idx="10">
                  <c:v>9.8079146000000001</c:v>
                </c:pt>
                <c:pt idx="11">
                  <c:v>9.8891414999999991</c:v>
                </c:pt>
                <c:pt idx="12">
                  <c:v>9.9772789999999993</c:v>
                </c:pt>
                <c:pt idx="13">
                  <c:v>10.081293000000001</c:v>
                </c:pt>
                <c:pt idx="14">
                  <c:v>10.104108999999999</c:v>
                </c:pt>
                <c:pt idx="15">
                  <c:v>10.100542000000001</c:v>
                </c:pt>
                <c:pt idx="16">
                  <c:v>10.103085</c:v>
                </c:pt>
                <c:pt idx="17">
                  <c:v>10.097237</c:v>
                </c:pt>
                <c:pt idx="18">
                  <c:v>10.102001</c:v>
                </c:pt>
                <c:pt idx="19">
                  <c:v>10.045965000000001</c:v>
                </c:pt>
                <c:pt idx="20">
                  <c:v>9.9392396000000005</c:v>
                </c:pt>
                <c:pt idx="21">
                  <c:v>9.8439636999999998</c:v>
                </c:pt>
                <c:pt idx="22">
                  <c:v>9.7354389999999995</c:v>
                </c:pt>
                <c:pt idx="23">
                  <c:v>9.6415023000000009</c:v>
                </c:pt>
                <c:pt idx="24">
                  <c:v>9.5264486999999995</c:v>
                </c:pt>
                <c:pt idx="25">
                  <c:v>9.4282690000000002</c:v>
                </c:pt>
                <c:pt idx="26">
                  <c:v>9.4317449999999994</c:v>
                </c:pt>
                <c:pt idx="27">
                  <c:v>9.4719052000000001</c:v>
                </c:pt>
                <c:pt idx="28">
                  <c:v>9.4912458999999991</c:v>
                </c:pt>
                <c:pt idx="29">
                  <c:v>9.5421983000000008</c:v>
                </c:pt>
                <c:pt idx="30">
                  <c:v>9.5783074999999993</c:v>
                </c:pt>
                <c:pt idx="31">
                  <c:v>9.613232</c:v>
                </c:pt>
                <c:pt idx="32">
                  <c:v>9.7360062000000003</c:v>
                </c:pt>
                <c:pt idx="33">
                  <c:v>9.9910049999999995</c:v>
                </c:pt>
                <c:pt idx="34">
                  <c:v>10.295761000000001</c:v>
                </c:pt>
                <c:pt idx="35">
                  <c:v>10.664338000000001</c:v>
                </c:pt>
                <c:pt idx="36">
                  <c:v>11.146724000000001</c:v>
                </c:pt>
                <c:pt idx="37">
                  <c:v>11.315124000000001</c:v>
                </c:pt>
                <c:pt idx="38">
                  <c:v>11.371217</c:v>
                </c:pt>
                <c:pt idx="39">
                  <c:v>11.430353</c:v>
                </c:pt>
                <c:pt idx="40">
                  <c:v>11.590477999999999</c:v>
                </c:pt>
                <c:pt idx="41">
                  <c:v>11.720852000000001</c:v>
                </c:pt>
                <c:pt idx="42">
                  <c:v>11.817441000000001</c:v>
                </c:pt>
                <c:pt idx="43">
                  <c:v>11.898052</c:v>
                </c:pt>
                <c:pt idx="44">
                  <c:v>11.987107</c:v>
                </c:pt>
                <c:pt idx="45">
                  <c:v>12.090353</c:v>
                </c:pt>
                <c:pt idx="46">
                  <c:v>12.216328000000001</c:v>
                </c:pt>
                <c:pt idx="47">
                  <c:v>12.341827</c:v>
                </c:pt>
                <c:pt idx="48">
                  <c:v>12.455945</c:v>
                </c:pt>
                <c:pt idx="49">
                  <c:v>12.567716000000001</c:v>
                </c:pt>
                <c:pt idx="50">
                  <c:v>12.628774999999999</c:v>
                </c:pt>
                <c:pt idx="51">
                  <c:v>12.613989999999999</c:v>
                </c:pt>
                <c:pt idx="52">
                  <c:v>12.592172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3D-4CEC-AD8B-1A0DFE76D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9.6484571999999993</c:v>
                </c:pt>
                <c:pt idx="3">
                  <c:v>9.6484571999999993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8.7217748000000004</c:v>
                </c:pt>
                <c:pt idx="7">
                  <c:v>8.7217748000000004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10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0.56525899999999929</c:v>
                </c:pt>
                <c:pt idx="11">
                  <c:v>0.56525899999999929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10</c:v>
                </c:pt>
                <c:pt idx="15">
                  <c:v>10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3.0180120000000006</c:v>
                </c:pt>
                <c:pt idx="15">
                  <c:v>3.0180120000000006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  <c:pt idx="0">
                  <c:v>0</c:v>
                </c:pt>
                <c:pt idx="1">
                  <c:v>17203.960799999997</c:v>
                </c:pt>
                <c:pt idx="2">
                  <c:v>19542.384799999996</c:v>
                </c:pt>
                <c:pt idx="3">
                  <c:v>20711.596799999996</c:v>
                </c:pt>
                <c:pt idx="4">
                  <c:v>23965.649999999994</c:v>
                </c:pt>
                <c:pt idx="5">
                  <c:v>28000</c:v>
                </c:pt>
              </c:numCache>
            </c:numRef>
          </c:xVal>
          <c:yVal>
            <c:numRef>
              <c:f>Sheet1!$N$7:$N$12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6418.7509999999993</c:v>
                </c:pt>
                <c:pt idx="1">
                  <c:v>14728.428399999997</c:v>
                </c:pt>
                <c:pt idx="2">
                  <c:v>14728.428399999997</c:v>
                </c:pt>
                <c:pt idx="3">
                  <c:v>18373.172799999997</c:v>
                </c:pt>
                <c:pt idx="4">
                  <c:v>18373.172799999997</c:v>
                </c:pt>
                <c:pt idx="5">
                  <c:v>22338.623399999997</c:v>
                </c:pt>
                <c:pt idx="6">
                  <c:v>22338.623399999997</c:v>
                </c:pt>
                <c:pt idx="7">
                  <c:v>27750.255999999994</c:v>
                </c:pt>
                <c:pt idx="8">
                  <c:v>27750.255999999994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5.5555555555555554</c:v>
                </c:pt>
                <c:pt idx="1">
                  <c:v>5.5555555555555554</c:v>
                </c:pt>
                <c:pt idx="2">
                  <c:v>9.0217748000000011</c:v>
                </c:pt>
                <c:pt idx="3">
                  <c:v>5.5555555555555554</c:v>
                </c:pt>
                <c:pt idx="4">
                  <c:v>10.292629499999999</c:v>
                </c:pt>
                <c:pt idx="5">
                  <c:v>5.5555555555555554</c:v>
                </c:pt>
                <c:pt idx="6">
                  <c:v>11.509005999999999</c:v>
                </c:pt>
                <c:pt idx="7">
                  <c:v>5.5555555555555554</c:v>
                </c:pt>
                <c:pt idx="8">
                  <c:v>6.5090060000000003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E25909C-A5BB-4ABB-A76F-06F312CF5D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925F9A2-2B90-4A3E-8AD9-183EA76CFE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03DFB94B-A277-40CA-B809-ADBA7AFFF1C5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z="1600" b="0" spc="50" baseline="0">
                        <a:ln>
                          <a:noFill/>
                        </a:ln>
                        <a:solidFill>
                          <a:schemeClr val="bg1"/>
                        </a:solidFill>
                      </a:defRPr>
                    </a:pPr>
                    <a:fld id="{6A0C7246-A12D-43D5-8C0F-7245E27D6346}" type="CELLRANGE">
                      <a:rPr lang="en-AU"/>
                      <a:pPr>
                        <a:defRPr sz="1600" b="0" spc="5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DBB1E891-3C0E-4929-A91F-A20C60322649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="0" baseline="0">
                        <a:ln>
                          <a:noFill/>
                        </a:ln>
                        <a:solidFill>
                          <a:schemeClr val="bg1"/>
                        </a:solidFill>
                      </a:defRPr>
                    </a:pPr>
                    <a:fld id="{2DA2BB12-B8B2-4EEC-9E3E-BD7EF5923859}" type="CELLRANGE">
                      <a:rPr lang="en-AU"/>
                      <a:pPr>
                        <a:defRPr b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6418.7509999999993</c:v>
                </c:pt>
                <c:pt idx="1">
                  <c:v>14728.428399999997</c:v>
                </c:pt>
                <c:pt idx="2">
                  <c:v>14728.428399999997</c:v>
                </c:pt>
                <c:pt idx="3">
                  <c:v>18373.172799999997</c:v>
                </c:pt>
                <c:pt idx="4">
                  <c:v>18373.172799999997</c:v>
                </c:pt>
                <c:pt idx="5">
                  <c:v>22338.623399999997</c:v>
                </c:pt>
                <c:pt idx="6">
                  <c:v>22338.623399999997</c:v>
                </c:pt>
                <c:pt idx="7">
                  <c:v>27750.255999999994</c:v>
                </c:pt>
                <c:pt idx="8">
                  <c:v>27750.255999999994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5.5555555555555554</c:v>
                </c:pt>
                <c:pt idx="1">
                  <c:v>5.5555555555555554</c:v>
                </c:pt>
                <c:pt idx="2">
                  <c:v>9.0217748000000011</c:v>
                </c:pt>
                <c:pt idx="3">
                  <c:v>5.5555555555555554</c:v>
                </c:pt>
                <c:pt idx="4">
                  <c:v>10.292629499999999</c:v>
                </c:pt>
                <c:pt idx="5">
                  <c:v>5.5555555555555554</c:v>
                </c:pt>
                <c:pt idx="6">
                  <c:v>11.509005999999999</c:v>
                </c:pt>
                <c:pt idx="7">
                  <c:v>5.5555555555555554</c:v>
                </c:pt>
                <c:pt idx="8">
                  <c:v>6.5090060000000003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$108b</c:v>
                  </c:pt>
                  <c:pt idx="1">
                    <c:v>$23b</c:v>
                  </c:pt>
                  <c:pt idx="2">
                    <c:v>$0b</c:v>
                  </c:pt>
                  <c:pt idx="3">
                    <c:v>$23b</c:v>
                  </c:pt>
                  <c:pt idx="4">
                    <c:v>$1b</c:v>
                  </c:pt>
                  <c:pt idx="5">
                    <c:v>$35b</c:v>
                  </c:pt>
                  <c:pt idx="6">
                    <c:v>$10b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9880728-2EB2-4624-9460-C17FE77E4D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CD6FBF-678D-439C-A6F7-360725B8BA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D82E2F-1CD5-4B25-A27F-8FB5F45FF4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A01F4B1-7C96-4BDE-B861-05D7B2D4F4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6418.7509999999993</c:v>
                </c:pt>
                <c:pt idx="1">
                  <c:v>14728.428399999997</c:v>
                </c:pt>
                <c:pt idx="2">
                  <c:v>18373.172799999997</c:v>
                </c:pt>
                <c:pt idx="3">
                  <c:v>22338.623399999997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Very 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>
                <a:alpha val="99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02A-4905-9B06-E7E575F8988B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02A-4905-9B06-E7E575F8988B}"/>
              </c:ext>
            </c:extLst>
          </c:dPt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8.5831660000000003</c:v>
                </c:pt>
                <c:pt idx="1">
                  <c:v>9.1935090000000006</c:v>
                </c:pt>
                <c:pt idx="2">
                  <c:v>11.63463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v>Error bars</c:v>
          </c:tx>
          <c:spPr>
            <a:ln w="9525" cap="flat">
              <a:solidFill>
                <a:srgbClr val="000000"/>
              </a:solidFill>
              <a:miter lim="800000"/>
            </a:ln>
          </c:spPr>
          <c:marker>
            <c:symbol val="dash"/>
            <c:size val="10"/>
            <c:spPr>
              <a:solidFill>
                <a:srgbClr val="000000"/>
              </a:solidFill>
              <a:ln>
                <a:noFill/>
              </a:ln>
            </c:spPr>
          </c:marker>
          <c:dPt>
            <c:idx val="2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2-E5B1-4869-A2F2-7EFD5F0C2F08}"/>
              </c:ext>
            </c:extLst>
          </c:dPt>
          <c:dPt>
            <c:idx val="4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E5B1-4869-A2F2-7EFD5F0C2F08}"/>
              </c:ext>
            </c:extLst>
          </c:dPt>
          <c:xVal>
            <c:numRef>
              <c:f>Sheet1!$H$2:$H$7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7.8664637826640007</c:v>
                </c:pt>
                <c:pt idx="1">
                  <c:v>9.2998682173359999</c:v>
                </c:pt>
                <c:pt idx="2">
                  <c:v>8.2965697680840016</c:v>
                </c:pt>
                <c:pt idx="3">
                  <c:v>10.090448231916</c:v>
                </c:pt>
                <c:pt idx="4">
                  <c:v>9.8500053523759998</c:v>
                </c:pt>
                <c:pt idx="5">
                  <c:v>13.419254647623999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B1-4869-A2F2-7EFD5F0C2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.3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16264.154</c:v>
                </c:pt>
                <c:pt idx="4">
                  <c:v>16264.154</c:v>
                </c:pt>
                <c:pt idx="5">
                  <c:v>16264.154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37396.413999999997</c:v>
                </c:pt>
                <c:pt idx="16">
                  <c:v>37396.413999999997</c:v>
                </c:pt>
                <c:pt idx="17">
                  <c:v>37396.413999999997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63514.428</c:v>
                </c:pt>
                <c:pt idx="31">
                  <c:v>63514.428</c:v>
                </c:pt>
                <c:pt idx="32">
                  <c:v>63514.428</c:v>
                </c:pt>
                <c:pt idx="33">
                  <c:v>67986.523000000001</c:v>
                </c:pt>
                <c:pt idx="34">
                  <c:v>67986.523000000001</c:v>
                </c:pt>
                <c:pt idx="35">
                  <c:v>67986.523000000001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276834.95299999998</c:v>
                </c:pt>
                <c:pt idx="40">
                  <c:v>276834.95299999998</c:v>
                </c:pt>
                <c:pt idx="41">
                  <c:v>276834.95299999998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-4.3245699999999996</c:v>
                </c:pt>
                <c:pt idx="3">
                  <c:v>-4.3245699999999996</c:v>
                </c:pt>
                <c:pt idx="4">
                  <c:v>0</c:v>
                </c:pt>
                <c:pt idx="5">
                  <c:v>-3.7230300000000001</c:v>
                </c:pt>
                <c:pt idx="6">
                  <c:v>-3.7230300000000001</c:v>
                </c:pt>
                <c:pt idx="7">
                  <c:v>0</c:v>
                </c:pt>
                <c:pt idx="8">
                  <c:v>2.2347619999999999</c:v>
                </c:pt>
                <c:pt idx="9">
                  <c:v>2.2347619999999999</c:v>
                </c:pt>
                <c:pt idx="10">
                  <c:v>0</c:v>
                </c:pt>
                <c:pt idx="11">
                  <c:v>4.927352</c:v>
                </c:pt>
                <c:pt idx="12">
                  <c:v>4.927352</c:v>
                </c:pt>
                <c:pt idx="13">
                  <c:v>0</c:v>
                </c:pt>
                <c:pt idx="14">
                  <c:v>6.6280890000000001</c:v>
                </c:pt>
                <c:pt idx="15">
                  <c:v>6.6280890000000001</c:v>
                </c:pt>
                <c:pt idx="16">
                  <c:v>0</c:v>
                </c:pt>
                <c:pt idx="17">
                  <c:v>8.1978430000000007</c:v>
                </c:pt>
                <c:pt idx="18">
                  <c:v>8.1978430000000007</c:v>
                </c:pt>
                <c:pt idx="19">
                  <c:v>0</c:v>
                </c:pt>
                <c:pt idx="20">
                  <c:v>8.4320029999999999</c:v>
                </c:pt>
                <c:pt idx="21">
                  <c:v>8.4320029999999999</c:v>
                </c:pt>
                <c:pt idx="22">
                  <c:v>0</c:v>
                </c:pt>
                <c:pt idx="23">
                  <c:v>8.0960020000000004</c:v>
                </c:pt>
                <c:pt idx="24">
                  <c:v>8.0960020000000004</c:v>
                </c:pt>
                <c:pt idx="25">
                  <c:v>0</c:v>
                </c:pt>
                <c:pt idx="26">
                  <c:v>10.616</c:v>
                </c:pt>
                <c:pt idx="27">
                  <c:v>10.616</c:v>
                </c:pt>
                <c:pt idx="28">
                  <c:v>0</c:v>
                </c:pt>
                <c:pt idx="29">
                  <c:v>10.616000000000001</c:v>
                </c:pt>
                <c:pt idx="30">
                  <c:v>10.616000000000001</c:v>
                </c:pt>
                <c:pt idx="31">
                  <c:v>0</c:v>
                </c:pt>
                <c:pt idx="32">
                  <c:v>10.50399</c:v>
                </c:pt>
                <c:pt idx="33">
                  <c:v>10.50399</c:v>
                </c:pt>
                <c:pt idx="34">
                  <c:v>0</c:v>
                </c:pt>
                <c:pt idx="35">
                  <c:v>12.016</c:v>
                </c:pt>
                <c:pt idx="36">
                  <c:v>12.016</c:v>
                </c:pt>
                <c:pt idx="37">
                  <c:v>0</c:v>
                </c:pt>
                <c:pt idx="38">
                  <c:v>8.0960000000000001</c:v>
                </c:pt>
                <c:pt idx="39">
                  <c:v>8.0960000000000001</c:v>
                </c:pt>
                <c:pt idx="40">
                  <c:v>0</c:v>
                </c:pt>
                <c:pt idx="41">
                  <c:v>9.6080000000000005</c:v>
                </c:pt>
                <c:pt idx="42">
                  <c:v>9.6080000000000005</c:v>
                </c:pt>
                <c:pt idx="43">
                  <c:v>0</c:v>
                </c:pt>
                <c:pt idx="44">
                  <c:v>9.16</c:v>
                </c:pt>
                <c:pt idx="45">
                  <c:v>9.16</c:v>
                </c:pt>
                <c:pt idx="46">
                  <c:v>0</c:v>
                </c:pt>
                <c:pt idx="47">
                  <c:v>8.0960000000000001</c:v>
                </c:pt>
                <c:pt idx="48">
                  <c:v>8.0960000000000001</c:v>
                </c:pt>
                <c:pt idx="49">
                  <c:v>0</c:v>
                </c:pt>
                <c:pt idx="50">
                  <c:v>8.0960000000000001</c:v>
                </c:pt>
                <c:pt idx="51">
                  <c:v>8.0960000000000001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16264.154</c:v>
                </c:pt>
                <c:pt idx="4">
                  <c:v>16264.154</c:v>
                </c:pt>
                <c:pt idx="5">
                  <c:v>16264.154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37396.413999999997</c:v>
                </c:pt>
                <c:pt idx="16">
                  <c:v>37396.413999999997</c:v>
                </c:pt>
                <c:pt idx="17">
                  <c:v>37396.413999999997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63514.428</c:v>
                </c:pt>
                <c:pt idx="31">
                  <c:v>63514.428</c:v>
                </c:pt>
                <c:pt idx="32">
                  <c:v>63514.428</c:v>
                </c:pt>
                <c:pt idx="33">
                  <c:v>67986.523000000001</c:v>
                </c:pt>
                <c:pt idx="34">
                  <c:v>67986.523000000001</c:v>
                </c:pt>
                <c:pt idx="35">
                  <c:v>67986.523000000001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276834.95299999998</c:v>
                </c:pt>
                <c:pt idx="40">
                  <c:v>276834.95299999998</c:v>
                </c:pt>
                <c:pt idx="41">
                  <c:v>276834.95299999998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3.0820000000000292E-2</c:v>
                </c:pt>
                <c:pt idx="21">
                  <c:v>3.0820000000000292E-2</c:v>
                </c:pt>
                <c:pt idx="22">
                  <c:v>0</c:v>
                </c:pt>
                <c:pt idx="23">
                  <c:v>1.7049699999999994</c:v>
                </c:pt>
                <c:pt idx="24">
                  <c:v>1.7049699999999994</c:v>
                </c:pt>
                <c:pt idx="25">
                  <c:v>0</c:v>
                </c:pt>
                <c:pt idx="26">
                  <c:v>2.1791</c:v>
                </c:pt>
                <c:pt idx="27">
                  <c:v>2.1791</c:v>
                </c:pt>
                <c:pt idx="28">
                  <c:v>0</c:v>
                </c:pt>
                <c:pt idx="29">
                  <c:v>3.9792799999999993</c:v>
                </c:pt>
                <c:pt idx="30">
                  <c:v>3.9792799999999993</c:v>
                </c:pt>
                <c:pt idx="31">
                  <c:v>0</c:v>
                </c:pt>
                <c:pt idx="32">
                  <c:v>4.1943999999999999</c:v>
                </c:pt>
                <c:pt idx="33">
                  <c:v>4.1943999999999999</c:v>
                </c:pt>
                <c:pt idx="34">
                  <c:v>0</c:v>
                </c:pt>
                <c:pt idx="35">
                  <c:v>2.7472899999999996</c:v>
                </c:pt>
                <c:pt idx="36">
                  <c:v>2.7472899999999996</c:v>
                </c:pt>
                <c:pt idx="37">
                  <c:v>0</c:v>
                </c:pt>
                <c:pt idx="38">
                  <c:v>8.2899600000000007</c:v>
                </c:pt>
                <c:pt idx="39">
                  <c:v>8.2899600000000007</c:v>
                </c:pt>
                <c:pt idx="40">
                  <c:v>0</c:v>
                </c:pt>
                <c:pt idx="41">
                  <c:v>7.6650400000000012</c:v>
                </c:pt>
                <c:pt idx="42">
                  <c:v>7.6650400000000012</c:v>
                </c:pt>
                <c:pt idx="43">
                  <c:v>0</c:v>
                </c:pt>
                <c:pt idx="44">
                  <c:v>12.772790000000001</c:v>
                </c:pt>
                <c:pt idx="45">
                  <c:v>12.772790000000001</c:v>
                </c:pt>
                <c:pt idx="46">
                  <c:v>0</c:v>
                </c:pt>
                <c:pt idx="47">
                  <c:v>15.392990000000001</c:v>
                </c:pt>
                <c:pt idx="48">
                  <c:v>15.392990000000001</c:v>
                </c:pt>
                <c:pt idx="49">
                  <c:v>0</c:v>
                </c:pt>
                <c:pt idx="50">
                  <c:v>15.649229999999999</c:v>
                </c:pt>
                <c:pt idx="51">
                  <c:v>15.649229999999999</c:v>
                </c:pt>
                <c:pt idx="52">
                  <c:v>0</c:v>
                </c:pt>
                <c:pt idx="53">
                  <c:v>18.19426</c:v>
                </c:pt>
                <c:pt idx="54">
                  <c:v>18.19426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16264.154</c:v>
                </c:pt>
                <c:pt idx="4">
                  <c:v>16264.154</c:v>
                </c:pt>
                <c:pt idx="5">
                  <c:v>16264.154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37396.413999999997</c:v>
                </c:pt>
                <c:pt idx="16">
                  <c:v>37396.413999999997</c:v>
                </c:pt>
                <c:pt idx="17">
                  <c:v>37396.413999999997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63514.428</c:v>
                </c:pt>
                <c:pt idx="31">
                  <c:v>63514.428</c:v>
                </c:pt>
                <c:pt idx="32">
                  <c:v>63514.428</c:v>
                </c:pt>
                <c:pt idx="33">
                  <c:v>67986.523000000001</c:v>
                </c:pt>
                <c:pt idx="34">
                  <c:v>67986.523000000001</c:v>
                </c:pt>
                <c:pt idx="35">
                  <c:v>67986.523000000001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276834.95299999998</c:v>
                </c:pt>
                <c:pt idx="40">
                  <c:v>276834.95299999998</c:v>
                </c:pt>
                <c:pt idx="41">
                  <c:v>276834.95299999998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12.75657</c:v>
                </c:pt>
                <c:pt idx="3">
                  <c:v>12.75657</c:v>
                </c:pt>
                <c:pt idx="4">
                  <c:v>10</c:v>
                </c:pt>
                <c:pt idx="5">
                  <c:v>13.72303</c:v>
                </c:pt>
                <c:pt idx="6">
                  <c:v>13.72303</c:v>
                </c:pt>
                <c:pt idx="7">
                  <c:v>10</c:v>
                </c:pt>
                <c:pt idx="8">
                  <c:v>6.1972380000000005</c:v>
                </c:pt>
                <c:pt idx="9">
                  <c:v>6.1972380000000005</c:v>
                </c:pt>
                <c:pt idx="10">
                  <c:v>10</c:v>
                </c:pt>
                <c:pt idx="11">
                  <c:v>3.5046480000000004</c:v>
                </c:pt>
                <c:pt idx="12">
                  <c:v>3.5046480000000004</c:v>
                </c:pt>
                <c:pt idx="13">
                  <c:v>10</c:v>
                </c:pt>
                <c:pt idx="14">
                  <c:v>2.3079099999999988</c:v>
                </c:pt>
                <c:pt idx="15">
                  <c:v>2.3079099999999988</c:v>
                </c:pt>
                <c:pt idx="16">
                  <c:v>10</c:v>
                </c:pt>
                <c:pt idx="17">
                  <c:v>2.418158</c:v>
                </c:pt>
                <c:pt idx="18">
                  <c:v>2.418158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0</c:v>
                </c:pt>
                <c:pt idx="39">
                  <c:v>0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10</c:v>
                </c:pt>
                <c:pt idx="47">
                  <c:v>0</c:v>
                </c:pt>
                <c:pt idx="48">
                  <c:v>0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16264.154</c:v>
                </c:pt>
                <c:pt idx="4">
                  <c:v>16264.154</c:v>
                </c:pt>
                <c:pt idx="5">
                  <c:v>16264.154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37396.413999999997</c:v>
                </c:pt>
                <c:pt idx="16">
                  <c:v>37396.413999999997</c:v>
                </c:pt>
                <c:pt idx="17">
                  <c:v>37396.413999999997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63514.428</c:v>
                </c:pt>
                <c:pt idx="31">
                  <c:v>63514.428</c:v>
                </c:pt>
                <c:pt idx="32">
                  <c:v>63514.428</c:v>
                </c:pt>
                <c:pt idx="33">
                  <c:v>67986.523000000001</c:v>
                </c:pt>
                <c:pt idx="34">
                  <c:v>67986.523000000001</c:v>
                </c:pt>
                <c:pt idx="35">
                  <c:v>67986.523000000001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276834.95299999998</c:v>
                </c:pt>
                <c:pt idx="40">
                  <c:v>276834.95299999998</c:v>
                </c:pt>
                <c:pt idx="41">
                  <c:v>276834.95299999998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Sheet1!$E$2:$E$57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-8.4320000000000004</c:v>
                </c:pt>
                <c:pt idx="3">
                  <c:v>-8.4320000000000004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16264.154</c:v>
                </c:pt>
                <c:pt idx="4">
                  <c:v>16264.154</c:v>
                </c:pt>
                <c:pt idx="5">
                  <c:v>16264.154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37396.413999999997</c:v>
                </c:pt>
                <c:pt idx="16">
                  <c:v>37396.413999999997</c:v>
                </c:pt>
                <c:pt idx="17">
                  <c:v>37396.413999999997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63514.428</c:v>
                </c:pt>
                <c:pt idx="31">
                  <c:v>63514.428</c:v>
                </c:pt>
                <c:pt idx="32">
                  <c:v>63514.428</c:v>
                </c:pt>
                <c:pt idx="33">
                  <c:v>67986.523000000001</c:v>
                </c:pt>
                <c:pt idx="34">
                  <c:v>67986.523000000001</c:v>
                </c:pt>
                <c:pt idx="35">
                  <c:v>67986.523000000001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276834.95299999998</c:v>
                </c:pt>
                <c:pt idx="40">
                  <c:v>276834.95299999998</c:v>
                </c:pt>
                <c:pt idx="41">
                  <c:v>276834.95299999998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Sheet1!$F$2:$F$57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-4.3245699999999996</c:v>
                </c:pt>
                <c:pt idx="3">
                  <c:v>-4.3245699999999996</c:v>
                </c:pt>
                <c:pt idx="4">
                  <c:v>0</c:v>
                </c:pt>
                <c:pt idx="5">
                  <c:v>-3.7230300000000001</c:v>
                </c:pt>
                <c:pt idx="6">
                  <c:v>-3.7230300000000001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3904337132683588E-2"/>
                  <c:y val="2.3675641474727744E-3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D2B140AF-60F6-48E9-B372-ACE2C0097E6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26024264449461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8B-485D-9F7E-B1F7892709F8}"/>
                </c:ext>
              </c:extLst>
            </c:dLbl>
            <c:dLbl>
              <c:idx val="1"/>
              <c:layout>
                <c:manualLayout>
                  <c:x val="2.5298655849836951E-2"/>
                  <c:y val="-4.2616154654509943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A95DE17-D368-4F6B-839D-A781BD1D7B0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904547595886178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88B-485D-9F7E-B1F7892709F8}"/>
                </c:ext>
              </c:extLst>
            </c:dLbl>
            <c:dLbl>
              <c:idx val="2"/>
              <c:layout>
                <c:manualLayout>
                  <c:x val="0.13004411161891483"/>
                  <c:y val="-4.9718847096928261E-2"/>
                </c:manualLayout>
              </c:layout>
              <c:tx>
                <c:rich>
                  <a:bodyPr/>
                  <a:lstStyle/>
                  <a:p>
                    <a:fld id="{D1002040-3761-4730-A0CF-A6F448A0C8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6907536907537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88B-485D-9F7E-B1F7892709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E13283-6A05-4026-BE40-661FCEC327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88B-485D-9F7E-B1F7892709F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4160597-22A4-48C5-A3CD-7133696BFB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88B-485D-9F7E-B1F7892709F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4E82035-3CE1-4057-ADAE-89A40A5EA3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88B-485D-9F7E-B1F7892709F8}"/>
                </c:ext>
              </c:extLst>
            </c:dLbl>
            <c:dLbl>
              <c:idx val="6"/>
              <c:layout>
                <c:manualLayout>
                  <c:x val="-9.1291228456582788E-2"/>
                  <c:y val="-0.26753474866442356"/>
                </c:manualLayout>
              </c:layout>
              <c:tx>
                <c:rich>
                  <a:bodyPr/>
                  <a:lstStyle/>
                  <a:p>
                    <a:fld id="{DC21BD89-410E-42AB-BE04-CDC6F7ECA76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97985916096152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88B-485D-9F7E-B1F7892709F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850B2BA-E494-4E90-A9E5-60996035E4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88B-485D-9F7E-B1F7892709F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308602F-179F-44FD-ACCA-7FA5415A73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88B-485D-9F7E-B1F7892709F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3D05DC2-B554-4361-AC7C-B908B0541E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88B-485D-9F7E-B1F7892709F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E13428C-3E52-4357-90D0-393E347417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88B-485D-9F7E-B1F7892709F8}"/>
                </c:ext>
              </c:extLst>
            </c:dLbl>
            <c:dLbl>
              <c:idx val="11"/>
              <c:layout>
                <c:manualLayout>
                  <c:x val="-0.13883462119682599"/>
                  <c:y val="-6.8659360276710504E-2"/>
                </c:manualLayout>
              </c:layout>
              <c:tx>
                <c:rich>
                  <a:bodyPr/>
                  <a:lstStyle/>
                  <a:p>
                    <a:fld id="{E2EE697C-7218-4082-A01A-FE19128163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40397922287686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88B-485D-9F7E-B1F7892709F8}"/>
                </c:ext>
              </c:extLst>
            </c:dLbl>
            <c:dLbl>
              <c:idx val="12"/>
              <c:layout>
                <c:manualLayout>
                  <c:x val="-0.26545026277309736"/>
                  <c:y val="-4.7351282949455488E-3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52DF9B6D-FBC7-4218-AE6C-AD51D639103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380521141151062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88B-485D-9F7E-B1F7892709F8}"/>
                </c:ext>
              </c:extLst>
            </c:dLbl>
            <c:dLbl>
              <c:idx val="13"/>
              <c:layout>
                <c:manualLayout>
                  <c:x val="-0.21686287465815035"/>
                  <c:y val="-5.208641124440104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5CB7C4F9-E4AD-48FD-A378-3F90269E0A4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4645497984080661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88B-485D-9F7E-B1F7892709F8}"/>
                </c:ext>
              </c:extLst>
            </c:dLbl>
            <c:dLbl>
              <c:idx val="14"/>
              <c:layout>
                <c:manualLayout>
                  <c:x val="-0.24337083738658541"/>
                  <c:y val="-1.6572949032309423E-2"/>
                </c:manualLayout>
              </c:layout>
              <c:tx>
                <c:rich>
                  <a:bodyPr/>
                  <a:lstStyle/>
                  <a:p>
                    <a:fld id="{0EDA8EC7-9338-4A82-9935-B80698F206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34343434343434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88B-485D-9F7E-B1F7892709F8}"/>
                </c:ext>
              </c:extLst>
            </c:dLbl>
            <c:dLbl>
              <c:idx val="15"/>
              <c:layout>
                <c:manualLayout>
                  <c:x val="-0.10363734253498033"/>
                  <c:y val="-1.6572949032309443E-2"/>
                </c:manualLayout>
              </c:layout>
              <c:tx>
                <c:rich>
                  <a:bodyPr/>
                  <a:lstStyle/>
                  <a:p>
                    <a:fld id="{49799320-81A9-44FA-AC06-65ADD1BCE8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391608391608391E-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88B-485D-9F7E-B1F7892709F8}"/>
                </c:ext>
              </c:extLst>
            </c:dLbl>
            <c:dLbl>
              <c:idx val="16"/>
              <c:layout>
                <c:manualLayout>
                  <c:x val="-0.15955423404242303"/>
                  <c:y val="-7.1026924424183249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7300E527-0350-4024-BDFD-0A1D9326DC5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35301531364523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E88B-485D-9F7E-B1F7892709F8}"/>
                </c:ext>
              </c:extLst>
            </c:dLbl>
            <c:dLbl>
              <c:idx val="17"/>
              <c:layout>
                <c:manualLayout>
                  <c:x val="-0.13804061205636009"/>
                  <c:y val="-1.6572949032309423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1A85E0D2-81B3-49AB-8E60-C103F7E9669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433638627339414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E88B-485D-9F7E-B1F7892709F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Sheet1!$S$2:$S$19</c:f>
              <c:numCache>
                <c:formatCode>General</c:formatCode>
                <c:ptCount val="18"/>
                <c:pt idx="0">
                  <c:v>12132.077000000001</c:v>
                </c:pt>
                <c:pt idx="1">
                  <c:v>18709.276000000002</c:v>
                </c:pt>
                <c:pt idx="2">
                  <c:v>26498.558000000001</c:v>
                </c:pt>
                <c:pt idx="3">
                  <c:v>33921.035000000003</c:v>
                </c:pt>
                <c:pt idx="4">
                  <c:v>36697.883000000002</c:v>
                </c:pt>
                <c:pt idx="5">
                  <c:v>38019.115999999995</c:v>
                </c:pt>
                <c:pt idx="6">
                  <c:v>43437.377</c:v>
                </c:pt>
                <c:pt idx="7">
                  <c:v>51305.890999999996</c:v>
                </c:pt>
                <c:pt idx="8">
                  <c:v>57546.59199999999</c:v>
                </c:pt>
                <c:pt idx="9">
                  <c:v>62114.382999999987</c:v>
                </c:pt>
                <c:pt idx="10">
                  <c:v>65750.475499999986</c:v>
                </c:pt>
                <c:pt idx="11">
                  <c:v>165369.87299999999</c:v>
                </c:pt>
                <c:pt idx="12">
                  <c:v>269794.08799999999</c:v>
                </c:pt>
                <c:pt idx="13">
                  <c:v>279122.38949999999</c:v>
                </c:pt>
                <c:pt idx="14">
                  <c:v>291495.92599999998</c:v>
                </c:pt>
                <c:pt idx="15">
                  <c:v>302685.62950000004</c:v>
                </c:pt>
                <c:pt idx="16">
                  <c:v>308306.63650000002</c:v>
                </c:pt>
                <c:pt idx="17">
                  <c:v>313717.83900000004</c:v>
                </c:pt>
              </c:numCache>
            </c:numRef>
          </c:xVal>
          <c:yVal>
            <c:numRef>
              <c:f>Sheet1!$T$2:$T$19</c:f>
              <c:numCache>
                <c:formatCode>General</c:formatCode>
                <c:ptCount val="18"/>
                <c:pt idx="0">
                  <c:v>-3.8245699999999996</c:v>
                </c:pt>
                <c:pt idx="1">
                  <c:v>-3.2230300000000001</c:v>
                </c:pt>
                <c:pt idx="2">
                  <c:v>1.7347619999999999</c:v>
                </c:pt>
                <c:pt idx="3">
                  <c:v>4.427352</c:v>
                </c:pt>
                <c:pt idx="4">
                  <c:v>6.1280890000000001</c:v>
                </c:pt>
                <c:pt idx="5">
                  <c:v>7.6978430000000007</c:v>
                </c:pt>
                <c:pt idx="6">
                  <c:v>7.9628230000000002</c:v>
                </c:pt>
                <c:pt idx="7">
                  <c:v>9.3009719999999998</c:v>
                </c:pt>
                <c:pt idx="8">
                  <c:v>12.2951</c:v>
                </c:pt>
                <c:pt idx="9">
                  <c:v>14.095280000000001</c:v>
                </c:pt>
                <c:pt idx="10">
                  <c:v>14.19839</c:v>
                </c:pt>
                <c:pt idx="11">
                  <c:v>14.26329</c:v>
                </c:pt>
                <c:pt idx="12">
                  <c:v>15.885960000000001</c:v>
                </c:pt>
                <c:pt idx="13">
                  <c:v>16.773040000000002</c:v>
                </c:pt>
                <c:pt idx="14">
                  <c:v>21.432790000000001</c:v>
                </c:pt>
                <c:pt idx="15">
                  <c:v>22.988990000000001</c:v>
                </c:pt>
                <c:pt idx="16">
                  <c:v>23.245229999999999</c:v>
                </c:pt>
                <c:pt idx="17">
                  <c:v>27.69426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Sheet1!$H$2:$H$19</c15:f>
                <c15:dlblRangeCache>
                  <c:ptCount val="18"/>
                  <c:pt idx="0">
                    <c:v>Domestic Airlines</c:v>
                  </c:pt>
                  <c:pt idx="1">
                    <c:v>Newspaper Publishing</c:v>
                  </c:pt>
                  <c:pt idx="2">
                    <c:v>Toll Road Operators</c:v>
                  </c:pt>
                  <c:pt idx="6">
                    <c:v>Pipeline Transport</c:v>
                  </c:pt>
                  <c:pt idx="11">
                    <c:v>Banking</c:v>
                  </c:pt>
                  <c:pt idx="12">
                    <c:v>Wireless Telecom.</c:v>
                  </c:pt>
                  <c:pt idx="13">
                    <c:v>Department Stores</c:v>
                  </c:pt>
                  <c:pt idx="14">
                    <c:v>Supermarkets</c:v>
                  </c:pt>
                  <c:pt idx="15">
                    <c:v>ISPs</c:v>
                  </c:pt>
                  <c:pt idx="16">
                    <c:v>Wired Telecom.</c:v>
                  </c:pt>
                  <c:pt idx="17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88B-485D-9F7E-B1F78927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2336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37244.756000000001</c:v>
                </c:pt>
                <c:pt idx="16">
                  <c:v>37244.756000000001</c:v>
                </c:pt>
                <c:pt idx="17">
                  <c:v>37244.756000000001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255481.038</c:v>
                </c:pt>
                <c:pt idx="31">
                  <c:v>255481.038</c:v>
                </c:pt>
                <c:pt idx="32">
                  <c:v>255481.038</c:v>
                </c:pt>
                <c:pt idx="33">
                  <c:v>258281.128</c:v>
                </c:pt>
                <c:pt idx="34">
                  <c:v>258281.128</c:v>
                </c:pt>
                <c:pt idx="35">
                  <c:v>258281.128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267328.09600000002</c:v>
                </c:pt>
                <c:pt idx="40">
                  <c:v>267328.09600000002</c:v>
                </c:pt>
                <c:pt idx="41">
                  <c:v>267328.09600000002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-3.7230300000000001</c:v>
                </c:pt>
                <c:pt idx="3">
                  <c:v>-3.7230300000000001</c:v>
                </c:pt>
                <c:pt idx="4">
                  <c:v>0</c:v>
                </c:pt>
                <c:pt idx="5">
                  <c:v>-4.3245699999999996</c:v>
                </c:pt>
                <c:pt idx="6">
                  <c:v>-4.3245699999999996</c:v>
                </c:pt>
                <c:pt idx="7">
                  <c:v>0</c:v>
                </c:pt>
                <c:pt idx="8">
                  <c:v>2.2347619999999999</c:v>
                </c:pt>
                <c:pt idx="9">
                  <c:v>2.2347619999999999</c:v>
                </c:pt>
                <c:pt idx="10">
                  <c:v>0</c:v>
                </c:pt>
                <c:pt idx="11">
                  <c:v>4.927352</c:v>
                </c:pt>
                <c:pt idx="12">
                  <c:v>4.927352</c:v>
                </c:pt>
                <c:pt idx="13">
                  <c:v>0</c:v>
                </c:pt>
                <c:pt idx="14">
                  <c:v>8.1978430000000007</c:v>
                </c:pt>
                <c:pt idx="15">
                  <c:v>8.1978430000000007</c:v>
                </c:pt>
                <c:pt idx="16">
                  <c:v>0</c:v>
                </c:pt>
                <c:pt idx="17">
                  <c:v>6.6280890000000001</c:v>
                </c:pt>
                <c:pt idx="18">
                  <c:v>6.6280890000000001</c:v>
                </c:pt>
                <c:pt idx="19">
                  <c:v>0</c:v>
                </c:pt>
                <c:pt idx="20">
                  <c:v>8.4320029999999999</c:v>
                </c:pt>
                <c:pt idx="21">
                  <c:v>8.4320029999999999</c:v>
                </c:pt>
                <c:pt idx="22">
                  <c:v>0</c:v>
                </c:pt>
                <c:pt idx="23">
                  <c:v>8.0960020000000004</c:v>
                </c:pt>
                <c:pt idx="24">
                  <c:v>8.0960020000000004</c:v>
                </c:pt>
                <c:pt idx="25">
                  <c:v>0</c:v>
                </c:pt>
                <c:pt idx="26">
                  <c:v>10.616</c:v>
                </c:pt>
                <c:pt idx="27">
                  <c:v>10.616</c:v>
                </c:pt>
                <c:pt idx="28">
                  <c:v>0</c:v>
                </c:pt>
                <c:pt idx="29">
                  <c:v>12.016</c:v>
                </c:pt>
                <c:pt idx="30">
                  <c:v>12.016</c:v>
                </c:pt>
                <c:pt idx="31">
                  <c:v>0</c:v>
                </c:pt>
                <c:pt idx="32">
                  <c:v>10.616000000000001</c:v>
                </c:pt>
                <c:pt idx="33">
                  <c:v>10.616000000000001</c:v>
                </c:pt>
                <c:pt idx="34">
                  <c:v>0</c:v>
                </c:pt>
                <c:pt idx="35">
                  <c:v>10.50399</c:v>
                </c:pt>
                <c:pt idx="36">
                  <c:v>10.50399</c:v>
                </c:pt>
                <c:pt idx="37">
                  <c:v>0</c:v>
                </c:pt>
                <c:pt idx="38">
                  <c:v>9.6080000000000005</c:v>
                </c:pt>
                <c:pt idx="39">
                  <c:v>9.6080000000000005</c:v>
                </c:pt>
                <c:pt idx="40">
                  <c:v>0</c:v>
                </c:pt>
                <c:pt idx="41">
                  <c:v>8.0960000000000001</c:v>
                </c:pt>
                <c:pt idx="42">
                  <c:v>8.0960000000000001</c:v>
                </c:pt>
                <c:pt idx="43">
                  <c:v>0</c:v>
                </c:pt>
                <c:pt idx="44">
                  <c:v>9.16</c:v>
                </c:pt>
                <c:pt idx="45">
                  <c:v>9.16</c:v>
                </c:pt>
                <c:pt idx="46">
                  <c:v>0</c:v>
                </c:pt>
                <c:pt idx="47">
                  <c:v>8.0960000000000001</c:v>
                </c:pt>
                <c:pt idx="48">
                  <c:v>8.0960000000000001</c:v>
                </c:pt>
                <c:pt idx="49">
                  <c:v>0</c:v>
                </c:pt>
                <c:pt idx="50">
                  <c:v>8.0960000000000001</c:v>
                </c:pt>
                <c:pt idx="51">
                  <c:v>8.0960000000000001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37244.756000000001</c:v>
                </c:pt>
                <c:pt idx="16">
                  <c:v>37244.756000000001</c:v>
                </c:pt>
                <c:pt idx="17">
                  <c:v>37244.756000000001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255481.038</c:v>
                </c:pt>
                <c:pt idx="31">
                  <c:v>255481.038</c:v>
                </c:pt>
                <c:pt idx="32">
                  <c:v>255481.038</c:v>
                </c:pt>
                <c:pt idx="33">
                  <c:v>258281.128</c:v>
                </c:pt>
                <c:pt idx="34">
                  <c:v>258281.128</c:v>
                </c:pt>
                <c:pt idx="35">
                  <c:v>258281.128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267328.09600000002</c:v>
                </c:pt>
                <c:pt idx="40">
                  <c:v>267328.09600000002</c:v>
                </c:pt>
                <c:pt idx="41">
                  <c:v>267328.09600000002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3.0820000000000292E-2</c:v>
                </c:pt>
                <c:pt idx="21">
                  <c:v>3.0820000000000292E-2</c:v>
                </c:pt>
                <c:pt idx="22">
                  <c:v>0</c:v>
                </c:pt>
                <c:pt idx="23">
                  <c:v>1.7049699999999994</c:v>
                </c:pt>
                <c:pt idx="24">
                  <c:v>1.7049699999999994</c:v>
                </c:pt>
                <c:pt idx="25">
                  <c:v>0</c:v>
                </c:pt>
                <c:pt idx="26">
                  <c:v>2.1791</c:v>
                </c:pt>
                <c:pt idx="27">
                  <c:v>2.1791</c:v>
                </c:pt>
                <c:pt idx="28">
                  <c:v>0</c:v>
                </c:pt>
                <c:pt idx="29">
                  <c:v>2.7472899999999996</c:v>
                </c:pt>
                <c:pt idx="30">
                  <c:v>2.7472899999999996</c:v>
                </c:pt>
                <c:pt idx="31">
                  <c:v>0</c:v>
                </c:pt>
                <c:pt idx="32">
                  <c:v>3.9792799999999993</c:v>
                </c:pt>
                <c:pt idx="33">
                  <c:v>3.9792799999999993</c:v>
                </c:pt>
                <c:pt idx="34">
                  <c:v>0</c:v>
                </c:pt>
                <c:pt idx="35">
                  <c:v>4.1943999999999999</c:v>
                </c:pt>
                <c:pt idx="36">
                  <c:v>4.1943999999999999</c:v>
                </c:pt>
                <c:pt idx="37">
                  <c:v>0</c:v>
                </c:pt>
                <c:pt idx="38">
                  <c:v>7.6650400000000012</c:v>
                </c:pt>
                <c:pt idx="39">
                  <c:v>7.6650400000000012</c:v>
                </c:pt>
                <c:pt idx="40">
                  <c:v>0</c:v>
                </c:pt>
                <c:pt idx="41">
                  <c:v>8.2899600000000007</c:v>
                </c:pt>
                <c:pt idx="42">
                  <c:v>8.2899600000000007</c:v>
                </c:pt>
                <c:pt idx="43">
                  <c:v>0</c:v>
                </c:pt>
                <c:pt idx="44">
                  <c:v>12.772790000000001</c:v>
                </c:pt>
                <c:pt idx="45">
                  <c:v>12.772790000000001</c:v>
                </c:pt>
                <c:pt idx="46">
                  <c:v>0</c:v>
                </c:pt>
                <c:pt idx="47">
                  <c:v>15.392990000000001</c:v>
                </c:pt>
                <c:pt idx="48">
                  <c:v>15.392990000000001</c:v>
                </c:pt>
                <c:pt idx="49">
                  <c:v>0</c:v>
                </c:pt>
                <c:pt idx="50">
                  <c:v>15.649229999999999</c:v>
                </c:pt>
                <c:pt idx="51">
                  <c:v>15.649229999999999</c:v>
                </c:pt>
                <c:pt idx="52">
                  <c:v>0</c:v>
                </c:pt>
                <c:pt idx="53">
                  <c:v>18.19426</c:v>
                </c:pt>
                <c:pt idx="54">
                  <c:v>18.19426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37244.756000000001</c:v>
                </c:pt>
                <c:pt idx="16">
                  <c:v>37244.756000000001</c:v>
                </c:pt>
                <c:pt idx="17">
                  <c:v>37244.756000000001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255481.038</c:v>
                </c:pt>
                <c:pt idx="31">
                  <c:v>255481.038</c:v>
                </c:pt>
                <c:pt idx="32">
                  <c:v>255481.038</c:v>
                </c:pt>
                <c:pt idx="33">
                  <c:v>258281.128</c:v>
                </c:pt>
                <c:pt idx="34">
                  <c:v>258281.128</c:v>
                </c:pt>
                <c:pt idx="35">
                  <c:v>258281.128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267328.09600000002</c:v>
                </c:pt>
                <c:pt idx="40">
                  <c:v>267328.09600000002</c:v>
                </c:pt>
                <c:pt idx="41">
                  <c:v>267328.09600000002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13.72303</c:v>
                </c:pt>
                <c:pt idx="3">
                  <c:v>13.72303</c:v>
                </c:pt>
                <c:pt idx="4">
                  <c:v>10</c:v>
                </c:pt>
                <c:pt idx="5">
                  <c:v>12.75657</c:v>
                </c:pt>
                <c:pt idx="6">
                  <c:v>12.75657</c:v>
                </c:pt>
                <c:pt idx="7">
                  <c:v>10</c:v>
                </c:pt>
                <c:pt idx="8">
                  <c:v>6.1972380000000005</c:v>
                </c:pt>
                <c:pt idx="9">
                  <c:v>6.1972380000000005</c:v>
                </c:pt>
                <c:pt idx="10">
                  <c:v>10</c:v>
                </c:pt>
                <c:pt idx="11">
                  <c:v>3.5046480000000004</c:v>
                </c:pt>
                <c:pt idx="12">
                  <c:v>3.5046480000000004</c:v>
                </c:pt>
                <c:pt idx="13">
                  <c:v>10</c:v>
                </c:pt>
                <c:pt idx="14">
                  <c:v>2.418158</c:v>
                </c:pt>
                <c:pt idx="15">
                  <c:v>2.418158</c:v>
                </c:pt>
                <c:pt idx="16">
                  <c:v>10</c:v>
                </c:pt>
                <c:pt idx="17">
                  <c:v>2.3079099999999988</c:v>
                </c:pt>
                <c:pt idx="18">
                  <c:v>2.3079099999999988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0</c:v>
                </c:pt>
                <c:pt idx="39">
                  <c:v>0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10</c:v>
                </c:pt>
                <c:pt idx="47">
                  <c:v>0</c:v>
                </c:pt>
                <c:pt idx="48">
                  <c:v>0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37244.756000000001</c:v>
                </c:pt>
                <c:pt idx="16">
                  <c:v>37244.756000000001</c:v>
                </c:pt>
                <c:pt idx="17">
                  <c:v>37244.756000000001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255481.038</c:v>
                </c:pt>
                <c:pt idx="31">
                  <c:v>255481.038</c:v>
                </c:pt>
                <c:pt idx="32">
                  <c:v>255481.038</c:v>
                </c:pt>
                <c:pt idx="33">
                  <c:v>258281.128</c:v>
                </c:pt>
                <c:pt idx="34">
                  <c:v>258281.128</c:v>
                </c:pt>
                <c:pt idx="35">
                  <c:v>258281.128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267328.09600000002</c:v>
                </c:pt>
                <c:pt idx="40">
                  <c:v>267328.09600000002</c:v>
                </c:pt>
                <c:pt idx="41">
                  <c:v>267328.09600000002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Sheet1!$E$2:$E$57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-8.4320000000000004</c:v>
                </c:pt>
                <c:pt idx="6">
                  <c:v>-8.4320000000000004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37244.756000000001</c:v>
                </c:pt>
                <c:pt idx="16">
                  <c:v>37244.756000000001</c:v>
                </c:pt>
                <c:pt idx="17">
                  <c:v>37244.756000000001</c:v>
                </c:pt>
                <c:pt idx="18">
                  <c:v>38641.817999999999</c:v>
                </c:pt>
                <c:pt idx="19">
                  <c:v>38641.817999999999</c:v>
                </c:pt>
                <c:pt idx="20">
                  <c:v>38641.817999999999</c:v>
                </c:pt>
                <c:pt idx="21">
                  <c:v>48232.936000000002</c:v>
                </c:pt>
                <c:pt idx="22">
                  <c:v>48232.936000000002</c:v>
                </c:pt>
                <c:pt idx="23">
                  <c:v>48232.936000000002</c:v>
                </c:pt>
                <c:pt idx="24">
                  <c:v>54378.846000000005</c:v>
                </c:pt>
                <c:pt idx="25">
                  <c:v>54378.846000000005</c:v>
                </c:pt>
                <c:pt idx="26">
                  <c:v>54378.846000000005</c:v>
                </c:pt>
                <c:pt idx="27">
                  <c:v>60714.338000000003</c:v>
                </c:pt>
                <c:pt idx="28">
                  <c:v>60714.338000000003</c:v>
                </c:pt>
                <c:pt idx="29">
                  <c:v>60714.338000000003</c:v>
                </c:pt>
                <c:pt idx="30">
                  <c:v>255481.038</c:v>
                </c:pt>
                <c:pt idx="31">
                  <c:v>255481.038</c:v>
                </c:pt>
                <c:pt idx="32">
                  <c:v>255481.038</c:v>
                </c:pt>
                <c:pt idx="33">
                  <c:v>258281.128</c:v>
                </c:pt>
                <c:pt idx="34">
                  <c:v>258281.128</c:v>
                </c:pt>
                <c:pt idx="35">
                  <c:v>258281.128</c:v>
                </c:pt>
                <c:pt idx="36">
                  <c:v>262753.223</c:v>
                </c:pt>
                <c:pt idx="37">
                  <c:v>262753.223</c:v>
                </c:pt>
                <c:pt idx="38">
                  <c:v>262753.223</c:v>
                </c:pt>
                <c:pt idx="39">
                  <c:v>267328.09600000002</c:v>
                </c:pt>
                <c:pt idx="40">
                  <c:v>267328.09600000002</c:v>
                </c:pt>
                <c:pt idx="41">
                  <c:v>267328.09600000002</c:v>
                </c:pt>
                <c:pt idx="42">
                  <c:v>281409.826</c:v>
                </c:pt>
                <c:pt idx="43">
                  <c:v>281409.826</c:v>
                </c:pt>
                <c:pt idx="44">
                  <c:v>281409.826</c:v>
                </c:pt>
                <c:pt idx="45">
                  <c:v>301582.02600000001</c:v>
                </c:pt>
                <c:pt idx="46">
                  <c:v>301582.02600000001</c:v>
                </c:pt>
                <c:pt idx="47">
                  <c:v>301582.02600000001</c:v>
                </c:pt>
                <c:pt idx="48">
                  <c:v>303789.23300000001</c:v>
                </c:pt>
                <c:pt idx="49">
                  <c:v>303789.23300000001</c:v>
                </c:pt>
                <c:pt idx="50">
                  <c:v>303789.23300000001</c:v>
                </c:pt>
                <c:pt idx="51">
                  <c:v>312824.04000000004</c:v>
                </c:pt>
                <c:pt idx="52">
                  <c:v>312824.04000000004</c:v>
                </c:pt>
                <c:pt idx="53">
                  <c:v>312824.04000000004</c:v>
                </c:pt>
                <c:pt idx="54">
                  <c:v>314611.63800000004</c:v>
                </c:pt>
                <c:pt idx="55">
                  <c:v>314611.63800000004</c:v>
                </c:pt>
              </c:numCache>
            </c:numRef>
          </c:cat>
          <c:val>
            <c:numRef>
              <c:f>Sheet1!$F$2:$F$57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-3.7230300000000001</c:v>
                </c:pt>
                <c:pt idx="3">
                  <c:v>-3.7230300000000001</c:v>
                </c:pt>
                <c:pt idx="4">
                  <c:v>0</c:v>
                </c:pt>
                <c:pt idx="5">
                  <c:v>-4.3245699999999996</c:v>
                </c:pt>
                <c:pt idx="6">
                  <c:v>-4.3245699999999996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3.1472324700671128E-2"/>
                  <c:y val="4.0248590507037163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3CDC703-9425-4237-80D0-F32CA493B62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103971269325601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8B-485D-9F7E-B1F7892709F8}"/>
                </c:ext>
              </c:extLst>
            </c:dLbl>
            <c:dLbl>
              <c:idx val="1"/>
              <c:layout>
                <c:manualLayout>
                  <c:x val="2.9960660511841614E-2"/>
                  <c:y val="-3.3145898064618845E-2"/>
                </c:manualLayout>
              </c:layout>
              <c:tx>
                <c:rich>
                  <a:bodyPr/>
                  <a:lstStyle/>
                  <a:p>
                    <a:fld id="{83BE02C9-07E0-45A8-9422-FC806EE0B94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89749707859943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88B-485D-9F7E-B1F7892709F8}"/>
                </c:ext>
              </c:extLst>
            </c:dLbl>
            <c:dLbl>
              <c:idx val="2"/>
              <c:layout>
                <c:manualLayout>
                  <c:x val="0.13004411161891483"/>
                  <c:y val="-4.9718847096928261E-2"/>
                </c:manualLayout>
              </c:layout>
              <c:tx>
                <c:rich>
                  <a:bodyPr/>
                  <a:lstStyle/>
                  <a:p>
                    <a:fld id="{9DECAD01-9AA9-4C34-B364-B4C1809A66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6907536907537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88B-485D-9F7E-B1F7892709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20649C0-4A7D-4B52-812E-76DC3B4D60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88B-485D-9F7E-B1F7892709F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466AC29-BBBA-4225-9383-9B1555F2D1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88B-485D-9F7E-B1F7892709F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78170D4-9329-47E2-96C4-65D7395F8F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88B-485D-9F7E-B1F7892709F8}"/>
                </c:ext>
              </c:extLst>
            </c:dLbl>
            <c:dLbl>
              <c:idx val="6"/>
              <c:layout>
                <c:manualLayout>
                  <c:x val="-7.7305214470568803E-2"/>
                  <c:y val="-0.27226987695936911"/>
                </c:manualLayout>
              </c:layout>
              <c:tx>
                <c:rich>
                  <a:bodyPr/>
                  <a:lstStyle/>
                  <a:p>
                    <a:fld id="{50C76F33-E62A-48C9-A0CB-9BF473FAA8D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97985916096152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88B-485D-9F7E-B1F7892709F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8F8A117-BC29-4BCF-B231-D26A7A0F62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88B-485D-9F7E-B1F7892709F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4A63761-DBD9-4C57-816E-B525412156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88B-485D-9F7E-B1F7892709F8}"/>
                </c:ext>
              </c:extLst>
            </c:dLbl>
            <c:dLbl>
              <c:idx val="9"/>
              <c:layout>
                <c:manualLayout>
                  <c:x val="-0.13261861498081975"/>
                  <c:y val="-7.1026924424183277E-2"/>
                </c:manualLayout>
              </c:layout>
              <c:tx>
                <c:rich>
                  <a:bodyPr/>
                  <a:lstStyle/>
                  <a:p>
                    <a:fld id="{62AB057C-1F7B-44F0-8CB4-5B74B32E40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40397922287686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88B-485D-9F7E-B1F7892709F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3602A40-90EE-4010-B5E4-1C4572F510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88B-485D-9F7E-B1F7892709F8}"/>
                </c:ext>
              </c:extLst>
            </c:dLbl>
            <c:dLbl>
              <c:idx val="11"/>
              <c:layout>
                <c:manualLayout>
                  <c:x val="-0.13883462119682599"/>
                  <c:y val="-6.8659360276710504E-2"/>
                </c:manualLayout>
              </c:layout>
              <c:tx>
                <c:rich>
                  <a:bodyPr/>
                  <a:lstStyle/>
                  <a:p>
                    <a:fld id="{4A8D5D28-7A51-4504-B8A9-E8034080F84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318405129428749E-3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88B-485D-9F7E-B1F7892709F8}"/>
                </c:ext>
              </c:extLst>
            </c:dLbl>
            <c:dLbl>
              <c:idx val="12"/>
              <c:layout>
                <c:manualLayout>
                  <c:x val="-0.22349222081505546"/>
                  <c:y val="-7.5762052719128781E-2"/>
                </c:manualLayout>
              </c:layout>
              <c:tx>
                <c:rich>
                  <a:bodyPr/>
                  <a:lstStyle/>
                  <a:p>
                    <a:fld id="{076D326C-F769-4567-B03C-025DDEC48C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46231546231545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88B-485D-9F7E-B1F7892709F8}"/>
                </c:ext>
              </c:extLst>
            </c:dLbl>
            <c:dLbl>
              <c:idx val="13"/>
              <c:layout>
                <c:manualLayout>
                  <c:x val="-0.27125286786704117"/>
                  <c:y val="-7.1026924424183232E-3"/>
                </c:manualLayout>
              </c:layout>
              <c:tx>
                <c:rich>
                  <a:bodyPr/>
                  <a:lstStyle/>
                  <a:p>
                    <a:fld id="{8236B152-9C91-4823-88AA-510CDE181EE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2509100698077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88B-485D-9F7E-B1F7892709F8}"/>
                </c:ext>
              </c:extLst>
            </c:dLbl>
            <c:dLbl>
              <c:idx val="14"/>
              <c:layout>
                <c:manualLayout>
                  <c:x val="-0.24337083738658541"/>
                  <c:y val="-1.6572949032309423E-2"/>
                </c:manualLayout>
              </c:layout>
              <c:tx>
                <c:rich>
                  <a:bodyPr/>
                  <a:lstStyle/>
                  <a:p>
                    <a:fld id="{F61DBC9D-0189-4F01-992D-FC1ACFA73D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34343434343434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88B-485D-9F7E-B1F7892709F8}"/>
                </c:ext>
              </c:extLst>
            </c:dLbl>
            <c:dLbl>
              <c:idx val="15"/>
              <c:layout>
                <c:manualLayout>
                  <c:x val="-8.3435322332960124E-2"/>
                  <c:y val="-1.8940513179782216E-2"/>
                </c:manualLayout>
              </c:layout>
              <c:tx>
                <c:rich>
                  <a:bodyPr/>
                  <a:lstStyle/>
                  <a:p>
                    <a:fld id="{1DA2681E-F54C-4D3E-88EA-DFEB2C53F0A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391608391608391E-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88B-485D-9F7E-B1F7892709F8}"/>
                </c:ext>
              </c:extLst>
            </c:dLbl>
            <c:dLbl>
              <c:idx val="16"/>
              <c:layout>
                <c:manualLayout>
                  <c:x val="-0.15955417286125947"/>
                  <c:y val="-7.1026924424183249E-2"/>
                </c:manualLayout>
              </c:layout>
              <c:tx>
                <c:rich>
                  <a:bodyPr/>
                  <a:lstStyle/>
                  <a:p>
                    <a:fld id="{8657B9E5-33E2-4A31-BA89-AF69A7824AD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2509100698077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E88B-485D-9F7E-B1F7892709F8}"/>
                </c:ext>
              </c:extLst>
            </c:dLbl>
            <c:dLbl>
              <c:idx val="17"/>
              <c:layout>
                <c:manualLayout>
                  <c:x val="-0.13804061205636009"/>
                  <c:y val="-1.6572949032309423E-2"/>
                </c:manualLayout>
              </c:layout>
              <c:tx>
                <c:rich>
                  <a:bodyPr/>
                  <a:lstStyle/>
                  <a:p>
                    <a:fld id="{92F095D0-8AC1-4040-8F38-B27AC4E9006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39166957277194"/>
                      <c:h val="0.10511984814779118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E88B-485D-9F7E-B1F7892709F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Sheet1!$S$2:$S$19</c:f>
              <c:numCache>
                <c:formatCode>General</c:formatCode>
                <c:ptCount val="18"/>
                <c:pt idx="0">
                  <c:v>10445.121999999999</c:v>
                </c:pt>
                <c:pt idx="1">
                  <c:v>17022.321</c:v>
                </c:pt>
                <c:pt idx="2">
                  <c:v>26498.558000000001</c:v>
                </c:pt>
                <c:pt idx="3">
                  <c:v>33921.035000000003</c:v>
                </c:pt>
                <c:pt idx="4">
                  <c:v>36622.053999999996</c:v>
                </c:pt>
                <c:pt idx="5">
                  <c:v>37943.286999999997</c:v>
                </c:pt>
                <c:pt idx="6">
                  <c:v>43437.377</c:v>
                </c:pt>
                <c:pt idx="7">
                  <c:v>51305.891000000003</c:v>
                </c:pt>
                <c:pt idx="8">
                  <c:v>57546.592000000004</c:v>
                </c:pt>
                <c:pt idx="9">
                  <c:v>158097.68800000002</c:v>
                </c:pt>
                <c:pt idx="10">
                  <c:v>256881.08300000001</c:v>
                </c:pt>
                <c:pt idx="11">
                  <c:v>260517.17549999998</c:v>
                </c:pt>
                <c:pt idx="12">
                  <c:v>265040.65950000001</c:v>
                </c:pt>
                <c:pt idx="13">
                  <c:v>274368.96100000001</c:v>
                </c:pt>
                <c:pt idx="14">
                  <c:v>291495.92599999998</c:v>
                </c:pt>
                <c:pt idx="15">
                  <c:v>302685.62950000004</c:v>
                </c:pt>
                <c:pt idx="16">
                  <c:v>308306.63650000002</c:v>
                </c:pt>
                <c:pt idx="17">
                  <c:v>313717.83900000004</c:v>
                </c:pt>
              </c:numCache>
            </c:numRef>
          </c:xVal>
          <c:yVal>
            <c:numRef>
              <c:f>Sheet1!$T$2:$T$19</c:f>
              <c:numCache>
                <c:formatCode>General</c:formatCode>
                <c:ptCount val="18"/>
                <c:pt idx="0">
                  <c:v>-3.2230300000000001</c:v>
                </c:pt>
                <c:pt idx="1">
                  <c:v>-3.8245699999999996</c:v>
                </c:pt>
                <c:pt idx="2">
                  <c:v>1.7347619999999999</c:v>
                </c:pt>
                <c:pt idx="3">
                  <c:v>4.427352</c:v>
                </c:pt>
                <c:pt idx="4">
                  <c:v>7.6978430000000007</c:v>
                </c:pt>
                <c:pt idx="5">
                  <c:v>6.1280890000000001</c:v>
                </c:pt>
                <c:pt idx="6">
                  <c:v>7.9628230000000002</c:v>
                </c:pt>
                <c:pt idx="7">
                  <c:v>9.3009719999999998</c:v>
                </c:pt>
                <c:pt idx="8">
                  <c:v>12.2951</c:v>
                </c:pt>
                <c:pt idx="9">
                  <c:v>14.26329</c:v>
                </c:pt>
                <c:pt idx="10">
                  <c:v>14.095280000000001</c:v>
                </c:pt>
                <c:pt idx="11">
                  <c:v>14.19839</c:v>
                </c:pt>
                <c:pt idx="12">
                  <c:v>16.773040000000002</c:v>
                </c:pt>
                <c:pt idx="13">
                  <c:v>15.885960000000001</c:v>
                </c:pt>
                <c:pt idx="14">
                  <c:v>21.432790000000001</c:v>
                </c:pt>
                <c:pt idx="15">
                  <c:v>22.988990000000001</c:v>
                </c:pt>
                <c:pt idx="16">
                  <c:v>23.245229999999999</c:v>
                </c:pt>
                <c:pt idx="17">
                  <c:v>27.69426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Sheet1!$H$2:$H$19</c15:f>
                <c15:dlblRangeCache>
                  <c:ptCount val="18"/>
                  <c:pt idx="0">
                    <c:v>Newspaper Publishing</c:v>
                  </c:pt>
                  <c:pt idx="1">
                    <c:v>Domestic Airlines</c:v>
                  </c:pt>
                  <c:pt idx="2">
                    <c:v>Toll Road Operators</c:v>
                  </c:pt>
                  <c:pt idx="6">
                    <c:v>Pipeline Transport</c:v>
                  </c:pt>
                  <c:pt idx="9">
                    <c:v>Banking</c:v>
                  </c:pt>
                  <c:pt idx="12">
                    <c:v>Department Stores</c:v>
                  </c:pt>
                  <c:pt idx="13">
                    <c:v>Wireless Telecom.</c:v>
                  </c:pt>
                  <c:pt idx="14">
                    <c:v>Supermarkets</c:v>
                  </c:pt>
                  <c:pt idx="15">
                    <c:v>ISPs</c:v>
                  </c:pt>
                  <c:pt idx="16">
                    <c:v>Wired Telecom.</c:v>
                  </c:pt>
                  <c:pt idx="17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88B-485D-9F7E-B1F78927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2336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Sheet1!$T$2:$T$57</c:f>
              <c:numCache>
                <c:formatCode>General</c:formatCode>
                <c:ptCount val="56"/>
                <c:pt idx="0">
                  <c:v>-20</c:v>
                </c:pt>
                <c:pt idx="1">
                  <c:v>-17</c:v>
                </c:pt>
                <c:pt idx="2">
                  <c:v>-17</c:v>
                </c:pt>
                <c:pt idx="3">
                  <c:v>-3</c:v>
                </c:pt>
                <c:pt idx="4">
                  <c:v>-3</c:v>
                </c:pt>
                <c:pt idx="5">
                  <c:v>0.46815896000000001</c:v>
                </c:pt>
                <c:pt idx="6">
                  <c:v>0.46815896000000001</c:v>
                </c:pt>
                <c:pt idx="7">
                  <c:v>2.4239109000000001</c:v>
                </c:pt>
                <c:pt idx="8">
                  <c:v>4.3796628000000002</c:v>
                </c:pt>
                <c:pt idx="9">
                  <c:v>6.3354147000000003</c:v>
                </c:pt>
                <c:pt idx="10">
                  <c:v>8.2911666000000004</c:v>
                </c:pt>
                <c:pt idx="11">
                  <c:v>10.246919</c:v>
                </c:pt>
                <c:pt idx="12">
                  <c:v>12.202669999999999</c:v>
                </c:pt>
                <c:pt idx="13">
                  <c:v>14.158422</c:v>
                </c:pt>
                <c:pt idx="14">
                  <c:v>16.114173999999998</c:v>
                </c:pt>
                <c:pt idx="15">
                  <c:v>18.069925999999999</c:v>
                </c:pt>
                <c:pt idx="16">
                  <c:v>20.025677999999999</c:v>
                </c:pt>
                <c:pt idx="17">
                  <c:v>21.98143</c:v>
                </c:pt>
                <c:pt idx="18">
                  <c:v>23.937182</c:v>
                </c:pt>
                <c:pt idx="19">
                  <c:v>25.892934</c:v>
                </c:pt>
                <c:pt idx="20">
                  <c:v>27.848686000000001</c:v>
                </c:pt>
                <c:pt idx="21">
                  <c:v>29.804438000000001</c:v>
                </c:pt>
                <c:pt idx="22">
                  <c:v>31.760190000000001</c:v>
                </c:pt>
                <c:pt idx="23">
                  <c:v>33.715941999999998</c:v>
                </c:pt>
                <c:pt idx="24">
                  <c:v>35.671694000000002</c:v>
                </c:pt>
                <c:pt idx="25">
                  <c:v>37.627445000000002</c:v>
                </c:pt>
                <c:pt idx="26">
                  <c:v>39.583196999999998</c:v>
                </c:pt>
                <c:pt idx="27">
                  <c:v>41.538949000000002</c:v>
                </c:pt>
                <c:pt idx="28">
                  <c:v>43.494700999999999</c:v>
                </c:pt>
                <c:pt idx="29">
                  <c:v>45.450453000000003</c:v>
                </c:pt>
                <c:pt idx="30">
                  <c:v>47.406205</c:v>
                </c:pt>
                <c:pt idx="31">
                  <c:v>49.361956999999997</c:v>
                </c:pt>
                <c:pt idx="32">
                  <c:v>51.317709000000001</c:v>
                </c:pt>
                <c:pt idx="33">
                  <c:v>53.273460999999998</c:v>
                </c:pt>
                <c:pt idx="34">
                  <c:v>55.229213000000001</c:v>
                </c:pt>
                <c:pt idx="35">
                  <c:v>57.184964999999998</c:v>
                </c:pt>
                <c:pt idx="36">
                  <c:v>59.140717000000002</c:v>
                </c:pt>
                <c:pt idx="37">
                  <c:v>61.096468000000002</c:v>
                </c:pt>
                <c:pt idx="38">
                  <c:v>63.052219999999998</c:v>
                </c:pt>
                <c:pt idx="39">
                  <c:v>65.007971999999995</c:v>
                </c:pt>
                <c:pt idx="40">
                  <c:v>66.963723999999999</c:v>
                </c:pt>
                <c:pt idx="41">
                  <c:v>68.919476000000003</c:v>
                </c:pt>
                <c:pt idx="42">
                  <c:v>70.875228000000007</c:v>
                </c:pt>
                <c:pt idx="43">
                  <c:v>72.830979999999997</c:v>
                </c:pt>
                <c:pt idx="44">
                  <c:v>74.786732000000001</c:v>
                </c:pt>
                <c:pt idx="45">
                  <c:v>76.742484000000005</c:v>
                </c:pt>
                <c:pt idx="46">
                  <c:v>78.698235999999994</c:v>
                </c:pt>
                <c:pt idx="47">
                  <c:v>80.653987999999998</c:v>
                </c:pt>
                <c:pt idx="48">
                  <c:v>82.609740000000002</c:v>
                </c:pt>
                <c:pt idx="49">
                  <c:v>84.565492000000006</c:v>
                </c:pt>
                <c:pt idx="50">
                  <c:v>86.521242999999998</c:v>
                </c:pt>
                <c:pt idx="51">
                  <c:v>88.476995000000002</c:v>
                </c:pt>
                <c:pt idx="52">
                  <c:v>90.432747000000006</c:v>
                </c:pt>
                <c:pt idx="53">
                  <c:v>92.388498999999996</c:v>
                </c:pt>
                <c:pt idx="54">
                  <c:v>94.344251</c:v>
                </c:pt>
                <c:pt idx="55">
                  <c:v>96.300003000000004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8.7269782292000002</c:v>
                </c:pt>
                <c:pt idx="3">
                  <c:v>8.7269782292000002</c:v>
                </c:pt>
                <c:pt idx="4">
                  <c:v>0</c:v>
                </c:pt>
                <c:pt idx="5">
                  <c:v>0</c:v>
                </c:pt>
                <c:pt idx="6">
                  <c:v>8.1234734468000003</c:v>
                </c:pt>
                <c:pt idx="7">
                  <c:v>8.1983472475999992</c:v>
                </c:pt>
                <c:pt idx="8">
                  <c:v>8.2578718852000002</c:v>
                </c:pt>
                <c:pt idx="9">
                  <c:v>8.3257425612000002</c:v>
                </c:pt>
                <c:pt idx="10">
                  <c:v>8.3869932483999996</c:v>
                </c:pt>
                <c:pt idx="11">
                  <c:v>8.4441074236000002</c:v>
                </c:pt>
                <c:pt idx="12">
                  <c:v>8.5079221752000009</c:v>
                </c:pt>
                <c:pt idx="13">
                  <c:v>8.5778928551999982</c:v>
                </c:pt>
                <c:pt idx="14">
                  <c:v>8.6628749116000012</c:v>
                </c:pt>
                <c:pt idx="15">
                  <c:v>8.7505247400000012</c:v>
                </c:pt>
                <c:pt idx="16">
                  <c:v>8.8438380819999995</c:v>
                </c:pt>
                <c:pt idx="17">
                  <c:v>8.8731020508</c:v>
                </c:pt>
                <c:pt idx="18">
                  <c:v>8.8782235543999999</c:v>
                </c:pt>
                <c:pt idx="19">
                  <c:v>8.8954040148000004</c:v>
                </c:pt>
                <c:pt idx="20">
                  <c:v>8.8750992812000007</c:v>
                </c:pt>
                <c:pt idx="21">
                  <c:v>8.8457728303999996</c:v>
                </c:pt>
                <c:pt idx="22">
                  <c:v>8.7588652792000001</c:v>
                </c:pt>
                <c:pt idx="23">
                  <c:v>8.613620988400001</c:v>
                </c:pt>
                <c:pt idx="24">
                  <c:v>8.4639756035999998</c:v>
                </c:pt>
                <c:pt idx="25">
                  <c:v>8.310248734</c:v>
                </c:pt>
                <c:pt idx="26">
                  <c:v>8.1911891287999996</c:v>
                </c:pt>
                <c:pt idx="27">
                  <c:v>8.040176744</c:v>
                </c:pt>
                <c:pt idx="28">
                  <c:v>7.8983727856000003</c:v>
                </c:pt>
                <c:pt idx="29">
                  <c:v>7.8560289652000002</c:v>
                </c:pt>
                <c:pt idx="30">
                  <c:v>7.8605182100000004</c:v>
                </c:pt>
                <c:pt idx="31">
                  <c:v>7.882230089200001</c:v>
                </c:pt>
                <c:pt idx="32">
                  <c:v>7.9745795580000003</c:v>
                </c:pt>
                <c:pt idx="33">
                  <c:v>8.0766991144000002</c:v>
                </c:pt>
                <c:pt idx="34">
                  <c:v>8.1787077216000004</c:v>
                </c:pt>
                <c:pt idx="35">
                  <c:v>8.3165708523999999</c:v>
                </c:pt>
                <c:pt idx="36">
                  <c:v>8.5657175272000003</c:v>
                </c:pt>
                <c:pt idx="37">
                  <c:v>8.7358607055999986</c:v>
                </c:pt>
                <c:pt idx="38">
                  <c:v>8.9755905703999996</c:v>
                </c:pt>
                <c:pt idx="39">
                  <c:v>9.3326348968000001</c:v>
                </c:pt>
                <c:pt idx="40">
                  <c:v>9.4083346112000008</c:v>
                </c:pt>
                <c:pt idx="41">
                  <c:v>9.3809632415999999</c:v>
                </c:pt>
                <c:pt idx="42">
                  <c:v>9.278580526399999</c:v>
                </c:pt>
                <c:pt idx="43">
                  <c:v>9.5005385772000004</c:v>
                </c:pt>
                <c:pt idx="44">
                  <c:v>9.7164962720000005</c:v>
                </c:pt>
                <c:pt idx="45">
                  <c:v>9.8455997320000002</c:v>
                </c:pt>
                <c:pt idx="46">
                  <c:v>9.9152299760000009</c:v>
                </c:pt>
                <c:pt idx="47">
                  <c:v>9.9245343840000011</c:v>
                </c:pt>
                <c:pt idx="48">
                  <c:v>9.8753106479999992</c:v>
                </c:pt>
                <c:pt idx="49">
                  <c:v>9.8105113639999999</c:v>
                </c:pt>
                <c:pt idx="50">
                  <c:v>9.7001985839999989</c:v>
                </c:pt>
                <c:pt idx="51">
                  <c:v>9.4433189320000004</c:v>
                </c:pt>
                <c:pt idx="52">
                  <c:v>9.2394891399999999</c:v>
                </c:pt>
                <c:pt idx="53">
                  <c:v>9.0363860040000006</c:v>
                </c:pt>
                <c:pt idx="54">
                  <c:v>9.085743828</c:v>
                </c:pt>
                <c:pt idx="55">
                  <c:v>8.9443660200000004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A-4BB5-9469-406976625CEE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Sheet1!$T$2:$T$57</c:f>
              <c:numCache>
                <c:formatCode>General</c:formatCode>
                <c:ptCount val="56"/>
                <c:pt idx="0">
                  <c:v>-20</c:v>
                </c:pt>
                <c:pt idx="1">
                  <c:v>-17</c:v>
                </c:pt>
                <c:pt idx="2">
                  <c:v>-17</c:v>
                </c:pt>
                <c:pt idx="3">
                  <c:v>-3</c:v>
                </c:pt>
                <c:pt idx="4">
                  <c:v>-3</c:v>
                </c:pt>
                <c:pt idx="5">
                  <c:v>0.46815896000000001</c:v>
                </c:pt>
                <c:pt idx="6">
                  <c:v>0.46815896000000001</c:v>
                </c:pt>
                <c:pt idx="7">
                  <c:v>2.4239109000000001</c:v>
                </c:pt>
                <c:pt idx="8">
                  <c:v>4.3796628000000002</c:v>
                </c:pt>
                <c:pt idx="9">
                  <c:v>6.3354147000000003</c:v>
                </c:pt>
                <c:pt idx="10">
                  <c:v>8.2911666000000004</c:v>
                </c:pt>
                <c:pt idx="11">
                  <c:v>10.246919</c:v>
                </c:pt>
                <c:pt idx="12">
                  <c:v>12.202669999999999</c:v>
                </c:pt>
                <c:pt idx="13">
                  <c:v>14.158422</c:v>
                </c:pt>
                <c:pt idx="14">
                  <c:v>16.114173999999998</c:v>
                </c:pt>
                <c:pt idx="15">
                  <c:v>18.069925999999999</c:v>
                </c:pt>
                <c:pt idx="16">
                  <c:v>20.025677999999999</c:v>
                </c:pt>
                <c:pt idx="17">
                  <c:v>21.98143</c:v>
                </c:pt>
                <c:pt idx="18">
                  <c:v>23.937182</c:v>
                </c:pt>
                <c:pt idx="19">
                  <c:v>25.892934</c:v>
                </c:pt>
                <c:pt idx="20">
                  <c:v>27.848686000000001</c:v>
                </c:pt>
                <c:pt idx="21">
                  <c:v>29.804438000000001</c:v>
                </c:pt>
                <c:pt idx="22">
                  <c:v>31.760190000000001</c:v>
                </c:pt>
                <c:pt idx="23">
                  <c:v>33.715941999999998</c:v>
                </c:pt>
                <c:pt idx="24">
                  <c:v>35.671694000000002</c:v>
                </c:pt>
                <c:pt idx="25">
                  <c:v>37.627445000000002</c:v>
                </c:pt>
                <c:pt idx="26">
                  <c:v>39.583196999999998</c:v>
                </c:pt>
                <c:pt idx="27">
                  <c:v>41.538949000000002</c:v>
                </c:pt>
                <c:pt idx="28">
                  <c:v>43.494700999999999</c:v>
                </c:pt>
                <c:pt idx="29">
                  <c:v>45.450453000000003</c:v>
                </c:pt>
                <c:pt idx="30">
                  <c:v>47.406205</c:v>
                </c:pt>
                <c:pt idx="31">
                  <c:v>49.361956999999997</c:v>
                </c:pt>
                <c:pt idx="32">
                  <c:v>51.317709000000001</c:v>
                </c:pt>
                <c:pt idx="33">
                  <c:v>53.273460999999998</c:v>
                </c:pt>
                <c:pt idx="34">
                  <c:v>55.229213000000001</c:v>
                </c:pt>
                <c:pt idx="35">
                  <c:v>57.184964999999998</c:v>
                </c:pt>
                <c:pt idx="36">
                  <c:v>59.140717000000002</c:v>
                </c:pt>
                <c:pt idx="37">
                  <c:v>61.096468000000002</c:v>
                </c:pt>
                <c:pt idx="38">
                  <c:v>63.052219999999998</c:v>
                </c:pt>
                <c:pt idx="39">
                  <c:v>65.007971999999995</c:v>
                </c:pt>
                <c:pt idx="40">
                  <c:v>66.963723999999999</c:v>
                </c:pt>
                <c:pt idx="41">
                  <c:v>68.919476000000003</c:v>
                </c:pt>
                <c:pt idx="42">
                  <c:v>70.875228000000007</c:v>
                </c:pt>
                <c:pt idx="43">
                  <c:v>72.830979999999997</c:v>
                </c:pt>
                <c:pt idx="44">
                  <c:v>74.786732000000001</c:v>
                </c:pt>
                <c:pt idx="45">
                  <c:v>76.742484000000005</c:v>
                </c:pt>
                <c:pt idx="46">
                  <c:v>78.698235999999994</c:v>
                </c:pt>
                <c:pt idx="47">
                  <c:v>80.653987999999998</c:v>
                </c:pt>
                <c:pt idx="48">
                  <c:v>82.609740000000002</c:v>
                </c:pt>
                <c:pt idx="49">
                  <c:v>84.565492000000006</c:v>
                </c:pt>
                <c:pt idx="50">
                  <c:v>86.521242999999998</c:v>
                </c:pt>
                <c:pt idx="51">
                  <c:v>88.476995000000002</c:v>
                </c:pt>
                <c:pt idx="52">
                  <c:v>90.432747000000006</c:v>
                </c:pt>
                <c:pt idx="53">
                  <c:v>92.388498999999996</c:v>
                </c:pt>
                <c:pt idx="54">
                  <c:v>94.344251</c:v>
                </c:pt>
                <c:pt idx="55">
                  <c:v>96.300003000000004</c:v>
                </c:pt>
              </c:numCache>
            </c:numRef>
          </c:cat>
          <c:val>
            <c:numRef>
              <c:f>Sheet1!$X$2:$X$57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1.5452335415999998</c:v>
                </c:pt>
                <c:pt idx="3">
                  <c:v>1.5452335415999998</c:v>
                </c:pt>
                <c:pt idx="4">
                  <c:v>0</c:v>
                </c:pt>
                <c:pt idx="5">
                  <c:v>0</c:v>
                </c:pt>
                <c:pt idx="6">
                  <c:v>1.1748717064</c:v>
                </c:pt>
                <c:pt idx="7">
                  <c:v>1.2033545047999998</c:v>
                </c:pt>
                <c:pt idx="8">
                  <c:v>1.2358628296</c:v>
                </c:pt>
                <c:pt idx="9">
                  <c:v>1.2571166776</c:v>
                </c:pt>
                <c:pt idx="10">
                  <c:v>1.2787107031999998</c:v>
                </c:pt>
                <c:pt idx="11">
                  <c:v>1.3031847528</c:v>
                </c:pt>
                <c:pt idx="12">
                  <c:v>1.3386050495999999</c:v>
                </c:pt>
                <c:pt idx="13">
                  <c:v>1.3780284896000001</c:v>
                </c:pt>
                <c:pt idx="14">
                  <c:v>1.4245761768</c:v>
                </c:pt>
                <c:pt idx="15">
                  <c:v>1.4859191199999999</c:v>
                </c:pt>
                <c:pt idx="16">
                  <c:v>1.578278436</c:v>
                </c:pt>
                <c:pt idx="17">
                  <c:v>1.6584922983999999</c:v>
                </c:pt>
                <c:pt idx="18">
                  <c:v>1.7644972912000001</c:v>
                </c:pt>
                <c:pt idx="19">
                  <c:v>1.8462175704000001</c:v>
                </c:pt>
                <c:pt idx="20">
                  <c:v>1.9655704376000001</c:v>
                </c:pt>
                <c:pt idx="21">
                  <c:v>2.1217343391999997</c:v>
                </c:pt>
                <c:pt idx="22">
                  <c:v>2.2239766415999997</c:v>
                </c:pt>
                <c:pt idx="23">
                  <c:v>2.2920346231999997</c:v>
                </c:pt>
                <c:pt idx="24">
                  <c:v>2.3554675928000002</c:v>
                </c:pt>
                <c:pt idx="25">
                  <c:v>2.3832163319999999</c:v>
                </c:pt>
                <c:pt idx="26">
                  <c:v>2.4032607424000001</c:v>
                </c:pt>
                <c:pt idx="27">
                  <c:v>2.4301103120000001</c:v>
                </c:pt>
                <c:pt idx="28">
                  <c:v>2.4453024288000003</c:v>
                </c:pt>
                <c:pt idx="29">
                  <c:v>2.4581952696</c:v>
                </c:pt>
                <c:pt idx="30">
                  <c:v>2.4749713799999999</c:v>
                </c:pt>
                <c:pt idx="31">
                  <c:v>2.4747694216</c:v>
                </c:pt>
                <c:pt idx="32">
                  <c:v>2.4396078839999999</c:v>
                </c:pt>
                <c:pt idx="33">
                  <c:v>2.3454275711999997</c:v>
                </c:pt>
                <c:pt idx="34">
                  <c:v>2.2387317567999996</c:v>
                </c:pt>
                <c:pt idx="35">
                  <c:v>2.2274686951999998</c:v>
                </c:pt>
                <c:pt idx="36">
                  <c:v>2.2511077455999997</c:v>
                </c:pt>
                <c:pt idx="37">
                  <c:v>2.5377085888000002</c:v>
                </c:pt>
                <c:pt idx="38">
                  <c:v>2.8132948592</c:v>
                </c:pt>
                <c:pt idx="39">
                  <c:v>3.0362102063999998</c:v>
                </c:pt>
                <c:pt idx="40">
                  <c:v>3.1752167776000002</c:v>
                </c:pt>
                <c:pt idx="41">
                  <c:v>3.2800915167999998</c:v>
                </c:pt>
                <c:pt idx="42">
                  <c:v>3.5616969471999997</c:v>
                </c:pt>
                <c:pt idx="43">
                  <c:v>3.8441908456</c:v>
                </c:pt>
                <c:pt idx="44">
                  <c:v>4.0911934560000001</c:v>
                </c:pt>
                <c:pt idx="45">
                  <c:v>4.3568185360000005</c:v>
                </c:pt>
                <c:pt idx="46">
                  <c:v>4.6645820479999998</c:v>
                </c:pt>
                <c:pt idx="47">
                  <c:v>5.0576412319999999</c:v>
                </c:pt>
                <c:pt idx="48">
                  <c:v>5.5458247040000002</c:v>
                </c:pt>
                <c:pt idx="49">
                  <c:v>6.1064352719999997</c:v>
                </c:pt>
                <c:pt idx="50">
                  <c:v>6.7364988320000005</c:v>
                </c:pt>
                <c:pt idx="51">
                  <c:v>7.6105361359999995</c:v>
                </c:pt>
                <c:pt idx="52">
                  <c:v>8.3579437199999997</c:v>
                </c:pt>
                <c:pt idx="53">
                  <c:v>9.0112179920000006</c:v>
                </c:pt>
                <c:pt idx="54">
                  <c:v>9.0216083440000006</c:v>
                </c:pt>
                <c:pt idx="55">
                  <c:v>9.3965359599999996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9A-4BB5-9469-406976625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840D-4663-97A2-B2A0C3884927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  <c:pt idx="20">
                  <c:v>-20</c:v>
                </c:pt>
                <c:pt idx="21">
                  <c:v>100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9B984"/>
            </a:solidFill>
            <a:ln w="317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1.7478775943734447E-2"/>
                  <c:y val="7.7097130242825607E-2"/>
                </c:manualLayout>
              </c:layout>
              <c:tx>
                <c:rich>
                  <a:bodyPr/>
                  <a:lstStyle/>
                  <a:p>
                    <a:fld id="{50A80C57-7FA4-4CA1-BA98-7D2F4525D85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85757962648021"/>
                      <c:h val="5.536975717439293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55D-431C-9DEA-A13F25C8784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A658C13-207F-4DB8-A8B7-1031DABD8C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55D-431C-9DEA-A13F25C878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BD4417F-3AEC-4DB6-A225-E29E7EA445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55D-431C-9DEA-A13F25C878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33F1677-125E-4FEA-A746-37084D76C0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55D-431C-9DEA-A13F25C878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1F3F7A0-F6E5-42E5-B07E-8BA41FDD06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55D-431C-9DEA-A13F25C8784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A4B1C33-367B-4D5F-AF0C-8C510C679A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55D-431C-9DEA-A13F25C8784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8294466-1B38-4164-BB74-7852DA9219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55D-431C-9DEA-A13F25C878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3638361-8FAA-411E-9F0A-7450E5D77B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55D-431C-9DEA-A13F25C878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08EB262-1A05-4C81-A2E8-A03DE4A2F0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55D-431C-9DEA-A13F25C878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76A51D5-5E42-435D-BA56-71E5F860BF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55D-431C-9DEA-A13F25C8784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353D34F-47A1-4590-B917-C032328BB8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5D-431C-9DEA-A13F25C8784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AF68BB0-8BB5-4C91-B56A-85AF2982DA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55D-431C-9DEA-A13F25C8784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5DBC551-6FD4-4C5D-8B7E-4195A9DA92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55D-431C-9DEA-A13F25C8784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8176CB2-58A2-4B28-9D03-0D4CEF2F2B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55D-431C-9DEA-A13F25C8784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809BDD5-A3CB-49CC-BA37-3E1D21C2D8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55D-431C-9DEA-A13F25C8784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89915B3-B494-40DF-A982-2E701565FD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55D-431C-9DEA-A13F25C87846}"/>
                </c:ext>
              </c:extLst>
            </c:dLbl>
            <c:dLbl>
              <c:idx val="16"/>
              <c:layout>
                <c:manualLayout>
                  <c:x val="-0.12700919403682398"/>
                  <c:y val="-0.14251287711552613"/>
                </c:manualLayout>
              </c:layout>
              <c:tx>
                <c:rich>
                  <a:bodyPr/>
                  <a:lstStyle/>
                  <a:p>
                    <a:fld id="{B03762DB-2DD6-4B35-AE7A-96EE1233C404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7409803761602"/>
                      <c:h val="0.1037306843267108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5D-431C-9DEA-A13F25C8784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567172F-FEF7-4585-90B0-67DA236DD7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55D-431C-9DEA-A13F25C8784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D51C5C6-CD87-4256-ADC7-B115088877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55D-431C-9DEA-A13F25C8784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AD477DE-80F8-4431-96DE-267139187C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55D-431C-9DEA-A13F25C8784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BA19D6C-E018-4430-B4FC-55A147F9A6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55D-431C-9DEA-A13F25C87846}"/>
                </c:ext>
              </c:extLst>
            </c:dLbl>
            <c:dLbl>
              <c:idx val="21"/>
              <c:layout>
                <c:manualLayout>
                  <c:x val="-0.2544941260954503"/>
                  <c:y val="-0.10279617365710081"/>
                </c:manualLayout>
              </c:layout>
              <c:tx>
                <c:rich>
                  <a:bodyPr/>
                  <a:lstStyle/>
                  <a:p>
                    <a:fld id="{6948B9A0-ED6A-4EC1-9731-181B46F88F6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421890126114239"/>
                      <c:h val="5.536975717439293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55D-431C-9DEA-A13F25C8784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C25A130-1627-46A0-994F-F3EDA9D0D5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5D-431C-9DEA-A13F25C8784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7C8E2CE-0E7F-48D2-8731-54908C1B872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55D-431C-9DEA-A13F25C8784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7497135-D3D6-4275-994F-A68846FF41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55D-431C-9DEA-A13F25C8784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DF455AA-D1DB-4582-BF2D-1EE494F4E5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55D-431C-9DEA-A13F25C8784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91D7BF1-0E3C-482B-8B36-0B5ACDFFC6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55D-431C-9DEA-A13F25C8784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B1B8448-5F58-4B58-9E42-C44AEF1F16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55D-431C-9DEA-A13F25C8784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93A4FAD-1CA9-4195-93CA-8CDC274B58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55D-431C-9DEA-A13F25C8784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F6887D2-F72F-4CEB-9CA4-5B0733C3D3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55D-431C-9DEA-A13F25C87846}"/>
                </c:ext>
              </c:extLst>
            </c:dLbl>
            <c:dLbl>
              <c:idx val="30"/>
              <c:layout>
                <c:manualLayout>
                  <c:x val="2.6931170117259387E-2"/>
                  <c:y val="-6.7752023546725534E-2"/>
                </c:manualLayout>
              </c:layout>
              <c:tx>
                <c:rich>
                  <a:bodyPr/>
                  <a:lstStyle/>
                  <a:p>
                    <a:fld id="{289CE602-5BAD-4B71-863F-79518778392A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4243385446483"/>
                      <c:h val="0.1037306843267108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55D-431C-9DEA-A13F25C8784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8FA38AB-AE11-4642-ACCC-23542E9D11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55D-431C-9DEA-A13F25C87846}"/>
                </c:ext>
              </c:extLst>
            </c:dLbl>
            <c:dLbl>
              <c:idx val="32"/>
              <c:layout>
                <c:manualLayout>
                  <c:x val="-1.6902819303547895E-2"/>
                  <c:y val="-8.8778513612950694E-2"/>
                </c:manualLayout>
              </c:layout>
              <c:tx>
                <c:rich>
                  <a:bodyPr/>
                  <a:lstStyle/>
                  <a:p>
                    <a:fld id="{477795D0-08A1-4218-AEB1-3A24D94E04A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515957836252538"/>
                      <c:h val="0.1037306843267108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155D-431C-9DEA-A13F25C8784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2A109C4-2B49-43F9-AC07-D77B46A012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55D-431C-9DEA-A13F25C8784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BB70CDA-8CFC-4B60-BE0F-144D16AF4F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55D-431C-9DEA-A13F25C87846}"/>
                </c:ext>
              </c:extLst>
            </c:dLbl>
            <c:dLbl>
              <c:idx val="35"/>
              <c:layout>
                <c:manualLayout>
                  <c:x val="-0.23111903460390273"/>
                  <c:y val="-5.6070640176600454E-2"/>
                </c:manualLayout>
              </c:layout>
              <c:tx>
                <c:rich>
                  <a:bodyPr/>
                  <a:lstStyle/>
                  <a:p>
                    <a:fld id="{B103A1A9-55E6-440B-8055-EC986EE3F2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16332560038434"/>
                      <c:h val="0.1037306843267108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155D-431C-9DEA-A13F25C8784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498D515-39A2-4B51-A1F7-BBF5A29EC6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55D-431C-9DEA-A13F25C8784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6FBABA2-3B70-4119-8AFF-19CB547F42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55D-431C-9DEA-A13F25C8784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4B33514-A2AC-496E-BCE3-FED9D2A02F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55D-431C-9DEA-A13F25C8784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C4C1048-481A-4D26-9EB9-DF494BC090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55D-431C-9DEA-A13F25C8784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21BF2AC-277E-4EB8-BC75-2D5E533B71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55D-431C-9DEA-A13F25C8784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23A7407-0119-4188-AC1F-38E57A76F3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55D-431C-9DEA-A13F25C8784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D428ADC-8FF9-4DD8-9B87-D48C70C1FA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55D-431C-9DEA-A13F25C8784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0A3186D-C49B-4882-B40C-041BCE4734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55D-431C-9DEA-A13F25C8784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5BCD69E-2EF4-43B4-9EEE-0314BCBDF8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55D-431C-9DEA-A13F25C8784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9C8B769-62CA-4B78-AC34-15E88658C4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55D-431C-9DEA-A13F25C87846}"/>
                </c:ext>
              </c:extLst>
            </c:dLbl>
            <c:dLbl>
              <c:idx val="46"/>
              <c:layout>
                <c:manualLayout>
                  <c:x val="-0.27002921360709281"/>
                  <c:y val="-3.738042678440029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Hardware</a:t>
                    </a:r>
                    <a:r>
                      <a:rPr lang="en-US" baseline="0" dirty="0"/>
                      <a:t> Retailing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02248621631477"/>
                      <c:h val="0.103730684326710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E-155D-431C-9DEA-A13F25C8784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5CCE43B-ABB4-4016-8036-703E8B88BA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55D-431C-9DEA-A13F25C8784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E452968-49ED-40FF-8C81-A7C28FC975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55D-431C-9DEA-A13F25C8784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71A7269-9D70-45AD-BD63-E575207566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55D-431C-9DEA-A13F25C8784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C67687F-746D-43B3-98ED-3D5E6A1C22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55D-431C-9DEA-A13F25C8784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6978916-62E0-4632-BCE5-07DFDD605B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55D-431C-9DEA-A13F25C8784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986242C5-09E6-4031-9A88-3E0BBB718A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55D-431C-9DEA-A13F25C8784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071E306-6F3A-4023-A9F3-93AA6F67F2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55D-431C-9DEA-A13F25C87846}"/>
                </c:ext>
              </c:extLst>
            </c:dLbl>
            <c:dLbl>
              <c:idx val="54"/>
              <c:layout>
                <c:manualLayout>
                  <c:x val="-4.7685556754680801E-2"/>
                  <c:y val="-5.3734363502575426E-2"/>
                </c:manualLayout>
              </c:layout>
              <c:tx>
                <c:rich>
                  <a:bodyPr/>
                  <a:lstStyle/>
                  <a:p>
                    <a:fld id="{75E31245-AE76-4D89-BA98-289695987D5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155D-431C-9DEA-A13F25C87846}"/>
                </c:ext>
              </c:extLst>
            </c:dLbl>
            <c:dLbl>
              <c:idx val="55"/>
              <c:layout>
                <c:manualLayout>
                  <c:x val="-3.9450686611693833E-2"/>
                  <c:y val="-5.1398086828550404E-2"/>
                </c:manualLayout>
              </c:layout>
              <c:tx>
                <c:rich>
                  <a:bodyPr/>
                  <a:lstStyle/>
                  <a:p>
                    <a:fld id="{AD18129E-D01A-45AC-8FE3-C5BB1126FDCC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43569507868805"/>
                      <c:h val="5.536975717439293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155D-431C-9DEA-A13F25C8784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113AD9D-3342-48E4-A302-7B10847813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55D-431C-9DEA-A13F25C87846}"/>
                </c:ext>
              </c:extLst>
            </c:dLbl>
            <c:dLbl>
              <c:idx val="57"/>
              <c:layout>
                <c:manualLayout>
                  <c:x val="-0.10160185161708268"/>
                  <c:y val="-0.14251287711552613"/>
                </c:manualLayout>
              </c:layout>
              <c:tx>
                <c:rich>
                  <a:bodyPr/>
                  <a:lstStyle/>
                  <a:p>
                    <a:fld id="{774BE02C-0791-4FF2-BCF5-8D5CF41AE184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322434918994628"/>
                      <c:h val="0.1037306843267108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155D-431C-9DEA-A13F25C8784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4AA1903-AB28-4637-A77A-AEEC286131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55D-431C-9DEA-A13F25C8784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A9DFEDA5-F6BF-4699-A2B4-B8AB04B33D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55D-431C-9DEA-A13F25C87846}"/>
                </c:ext>
              </c:extLst>
            </c:dLbl>
            <c:dLbl>
              <c:idx val="60"/>
              <c:layout>
                <c:manualLayout>
                  <c:x val="-0.14137740955064437"/>
                  <c:y val="6.0743193524650477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01EBD3D9-C35C-4FD7-BE63-EBF5CD27BDE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466929033748616"/>
                      <c:h val="5.591041206769683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155D-431C-9DEA-A13F25C8784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EC5A6CD-B22C-4885-A49B-CD119E564E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55D-431C-9DEA-A13F25C8784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DEF05BF-9279-4E09-A6EB-794E563273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55D-431C-9DEA-A13F25C8784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0C768637-4E7D-4570-98CC-82218CCF68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55D-431C-9DEA-A13F25C8784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84EBC42-9127-41BF-A2DC-21D6BF8332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55D-431C-9DEA-A13F25C8784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6097176-7CD6-4998-B077-55C33FCB8A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55D-431C-9DEA-A13F25C8784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013210A-81F2-4573-BF05-D1F207BF58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55D-431C-9DEA-A13F25C8784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48754E9-F55A-47FE-88D4-D1F2F492A7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55D-431C-9DEA-A13F25C8784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E49DCE3-8175-4350-9E92-281E98CF68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55D-431C-9DEA-A13F25C8784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D1EBCC1-60E3-40C8-B4F8-FD56FE2EED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55D-431C-9DEA-A13F25C8784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C4C059A4-EC6B-44E0-B044-749FBFE9E3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55D-431C-9DEA-A13F25C8784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F2F9E20-AC4B-4A17-8D5D-B29854AC00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55D-431C-9DEA-A13F25C8784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4E649D83-48D2-4002-9CA8-2C653507B5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55D-431C-9DEA-A13F25C8784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84E5A22-0146-4A2B-8AFF-9C96942DE7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55D-431C-9DEA-A13F25C8784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74E5639-EFDB-4527-B9B9-BA311F77D5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55D-431C-9DEA-A13F25C8784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27C495AC-B7EE-4D1C-9226-253B47450F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55D-431C-9DEA-A13F25C8784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8CDEA42-99B2-48A8-B3BE-3A20C8C4EA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55D-431C-9DEA-A13F25C8784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9B30688-85B7-48BE-9EA5-A0CFC15C42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55D-431C-9DEA-A13F25C8784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784ED60A-B2B4-4111-95C1-D47915CBF6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55D-431C-9DEA-A13F25C878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C913E689-4D29-4B07-8903-16A0B1E02D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55D-431C-9DEA-A13F25C8784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0E83EB7-11E3-49C9-8CC5-A03FC94FC4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55D-431C-9DEA-A13F25C8784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9446F3B-54C9-45B9-87D7-48677DF7C0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55D-431C-9DEA-A13F25C87846}"/>
                </c:ext>
              </c:extLst>
            </c:dLbl>
            <c:dLbl>
              <c:idx val="82"/>
              <c:layout>
                <c:manualLayout>
                  <c:x val="-0.11840973961544661"/>
                  <c:y val="-4.2052980132450332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E33C64B-29D3-4F55-9466-0C4B1D2FDB3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92085220956174"/>
                      <c:h val="4.8833149374540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155D-431C-9DEA-A13F25C8784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155D-431C-9DEA-A13F25C8784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155D-431C-9DEA-A13F25C8784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155D-431C-9DEA-A13F25C8784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155D-431C-9DEA-A13F25C8784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155D-431C-9DEA-A13F25C87846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155D-431C-9DEA-A13F25C8784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155D-431C-9DEA-A13F25C87846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155D-431C-9DEA-A13F25C87846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155D-431C-9DEA-A13F25C8784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155D-431C-9DEA-A13F25C8784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155D-431C-9DEA-A13F25C87846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155D-431C-9DEA-A13F25C87846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155D-431C-9DEA-A13F25C87846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155D-431C-9DEA-A13F25C87846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155D-431C-9DEA-A13F25C87846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155D-431C-9DEA-A13F25C87846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155D-431C-9DEA-A13F25C87846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155D-431C-9DEA-A13F25C87846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155D-431C-9DEA-A13F25C87846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155D-431C-9DEA-A13F25C87846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155D-431C-9DEA-A13F25C8784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155D-431C-9DEA-A13F25C87846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155D-431C-9DEA-A13F25C87846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155D-431C-9DEA-A13F25C87846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155D-431C-9DEA-A13F25C87846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155D-431C-9DEA-A13F25C87846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155D-431C-9DEA-A13F25C87846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155D-431C-9DEA-A13F25C87846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155D-431C-9DEA-A13F25C87846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155D-431C-9DEA-A13F25C87846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155D-431C-9DEA-A13F25C87846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155D-431C-9DEA-A13F25C87846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155D-431C-9DEA-A13F25C87846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155D-431C-9DEA-A13F25C87846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155D-431C-9DEA-A13F25C87846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155D-431C-9DEA-A13F25C87846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155D-431C-9DEA-A13F25C87846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155D-431C-9DEA-A13F25C87846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155D-431C-9DEA-A13F25C87846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155D-431C-9DEA-A13F25C87846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155D-431C-9DEA-A13F25C87846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155D-431C-9DEA-A13F25C87846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155D-431C-9DEA-A13F25C87846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155D-431C-9DEA-A13F25C87846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155D-431C-9DEA-A13F25C87846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155D-431C-9DEA-A13F25C87846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55D-431C-9DEA-A13F25C87846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155D-431C-9DEA-A13F25C87846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55D-431C-9DEA-A13F25C87846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155D-431C-9DEA-A13F25C87846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155D-431C-9DEA-A13F25C87846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155D-431C-9DEA-A13F25C87846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155D-431C-9DEA-A13F25C87846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155D-431C-9DEA-A13F25C87846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155D-431C-9DEA-A13F25C87846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155D-431C-9DEA-A13F25C87846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155D-431C-9DEA-A13F25C87846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155D-431C-9DEA-A13F25C87846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155D-431C-9DEA-A13F25C87846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155D-431C-9DEA-A13F25C87846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155D-431C-9DEA-A13F25C87846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155D-431C-9DEA-A13F25C87846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155D-431C-9DEA-A13F25C87846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155D-431C-9DEA-A13F25C87846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155D-431C-9DEA-A13F25C87846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155D-431C-9DEA-A13F25C87846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155D-431C-9DEA-A13F25C87846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155D-431C-9DEA-A13F25C87846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155D-431C-9DEA-A13F25C87846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155D-431C-9DEA-A13F25C87846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155D-431C-9DEA-A13F25C87846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155D-431C-9DEA-A13F25C87846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155D-431C-9DEA-A13F25C87846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155D-431C-9DEA-A13F25C87846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155D-431C-9DEA-A13F25C87846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155D-431C-9DEA-A13F25C87846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155D-431C-9DEA-A13F25C87846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155D-431C-9DEA-A13F25C87846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155D-431C-9DEA-A13F25C87846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155D-431C-9DEA-A13F25C87846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155D-431C-9DEA-A13F25C87846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155D-431C-9DEA-A13F25C87846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155D-431C-9DEA-A13F25C87846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155D-431C-9DEA-A13F25C87846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155D-431C-9DEA-A13F25C87846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155D-431C-9DEA-A13F25C87846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155D-431C-9DEA-A13F25C87846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155D-431C-9DEA-A13F25C87846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155D-431C-9DEA-A13F25C87846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155D-431C-9DEA-A13F25C87846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155D-431C-9DEA-A13F25C87846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155D-431C-9DEA-A13F25C87846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155D-431C-9DEA-A13F25C87846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155D-431C-9DEA-A13F25C87846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155D-431C-9DEA-A13F25C87846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155D-431C-9DEA-A13F25C87846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155D-431C-9DEA-A13F25C87846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155D-431C-9DEA-A13F25C87846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155D-431C-9DEA-A13F25C87846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155D-431C-9DEA-A13F25C87846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155D-431C-9DEA-A13F25C87846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155D-431C-9DEA-A13F25C87846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155D-431C-9DEA-A13F25C87846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155D-431C-9DEA-A13F25C87846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155D-431C-9DEA-A13F25C87846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155D-431C-9DEA-A13F25C87846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155D-431C-9DEA-A13F25C87846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155D-431C-9DEA-A13F25C87846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155D-431C-9DEA-A13F25C87846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155D-431C-9DEA-A13F25C87846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155D-431C-9DEA-A13F25C8784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1.1681330000000001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3.7095419999999999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14.6</c:v>
                </c:pt>
                <c:pt idx="28">
                  <c:v>59.6</c:v>
                </c:pt>
                <c:pt idx="29">
                  <c:v>5.1945949999999996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27.05603</c:v>
                </c:pt>
                <c:pt idx="51">
                  <c:v>43.5</c:v>
                </c:pt>
                <c:pt idx="52">
                  <c:v>2.9316819999999999</c:v>
                </c:pt>
                <c:pt idx="53">
                  <c:v>71.900000000000006</c:v>
                </c:pt>
                <c:pt idx="54">
                  <c:v>42.5</c:v>
                </c:pt>
                <c:pt idx="55">
                  <c:v>85.5</c:v>
                </c:pt>
                <c:pt idx="56">
                  <c:v>65</c:v>
                </c:pt>
                <c:pt idx="57">
                  <c:v>35.899500000000003</c:v>
                </c:pt>
                <c:pt idx="58">
                  <c:v>7.6956619999999996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3.6230310000000001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23.9</c:v>
                </c:pt>
                <c:pt idx="75">
                  <c:v>8.5775020000000008</c:v>
                </c:pt>
                <c:pt idx="76">
                  <c:v>68.400000000000006</c:v>
                </c:pt>
                <c:pt idx="77">
                  <c:v>7.3</c:v>
                </c:pt>
                <c:pt idx="78">
                  <c:v>12.8</c:v>
                </c:pt>
                <c:pt idx="79">
                  <c:v>33.700000000000003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1.9441999999999999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20.546019999999999</c:v>
                </c:pt>
                <c:pt idx="90">
                  <c:v>0.46815899999999999</c:v>
                </c:pt>
                <c:pt idx="91">
                  <c:v>65.3</c:v>
                </c:pt>
                <c:pt idx="92">
                  <c:v>31.2</c:v>
                </c:pt>
                <c:pt idx="93">
                  <c:v>75.3</c:v>
                </c:pt>
                <c:pt idx="94">
                  <c:v>1.3096829999999999</c:v>
                </c:pt>
                <c:pt idx="95">
                  <c:v>74.599999999999994</c:v>
                </c:pt>
                <c:pt idx="96">
                  <c:v>11.939769999999999</c:v>
                </c:pt>
                <c:pt idx="97">
                  <c:v>21.5</c:v>
                </c:pt>
                <c:pt idx="98">
                  <c:v>30.543569999999999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-10.098706201037814</c:v>
                </c:pt>
                <c:pt idx="104">
                  <c:v>5.9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29.8</c:v>
                </c:pt>
                <c:pt idx="119">
                  <c:v>-10.215726765421586</c:v>
                </c:pt>
                <c:pt idx="120">
                  <c:v>18.025770000000001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19.503640000000001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22.1</c:v>
                </c:pt>
                <c:pt idx="146">
                  <c:v>51.2</c:v>
                </c:pt>
                <c:pt idx="147">
                  <c:v>44.2</c:v>
                </c:pt>
                <c:pt idx="148">
                  <c:v>23.09956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-13.451430240212584</c:v>
                </c:pt>
                <c:pt idx="158">
                  <c:v>42.803319999999999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16.422830000000001</c:v>
                </c:pt>
                <c:pt idx="163">
                  <c:v>58.3</c:v>
                </c:pt>
                <c:pt idx="164">
                  <c:v>31.5</c:v>
                </c:pt>
                <c:pt idx="165">
                  <c:v>57.9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21.741399999999999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39.6</c:v>
                </c:pt>
                <c:pt idx="178">
                  <c:v>64.3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25</c:v>
                </c:pt>
                <c:pt idx="192">
                  <c:v>25</c:v>
                </c:pt>
                <c:pt idx="193">
                  <c:v>25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14.764089999999999</c:v>
                </c:pt>
                <c:pt idx="1">
                  <c:v>9.0578599999999998</c:v>
                </c:pt>
                <c:pt idx="2">
                  <c:v>8.3162850000000006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4.8174460000000003</c:v>
                </c:pt>
                <c:pt idx="8">
                  <c:v>5.9313690000000001</c:v>
                </c:pt>
                <c:pt idx="9">
                  <c:v>8.0160009999999993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10.172359999999999</c:v>
                </c:pt>
                <c:pt idx="14">
                  <c:v>6.0240919999999996</c:v>
                </c:pt>
                <c:pt idx="15">
                  <c:v>6.8832779999999998</c:v>
                </c:pt>
                <c:pt idx="16">
                  <c:v>13.146369999999999</c:v>
                </c:pt>
                <c:pt idx="17">
                  <c:v>11.601039999999999</c:v>
                </c:pt>
                <c:pt idx="18">
                  <c:v>8.4043170000000007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10.378740000000001</c:v>
                </c:pt>
                <c:pt idx="28">
                  <c:v>14.797940000000001</c:v>
                </c:pt>
                <c:pt idx="29">
                  <c:v>12.455249999999999</c:v>
                </c:pt>
                <c:pt idx="30">
                  <c:v>14.888059999999999</c:v>
                </c:pt>
                <c:pt idx="31">
                  <c:v>4.276675</c:v>
                </c:pt>
                <c:pt idx="32">
                  <c:v>16.38456</c:v>
                </c:pt>
                <c:pt idx="33">
                  <c:v>11.61027</c:v>
                </c:pt>
                <c:pt idx="34">
                  <c:v>9.5008090000000003</c:v>
                </c:pt>
                <c:pt idx="35">
                  <c:v>22.515560000000001</c:v>
                </c:pt>
                <c:pt idx="36">
                  <c:v>7.8003369999999999</c:v>
                </c:pt>
                <c:pt idx="37">
                  <c:v>8.9583119999999994</c:v>
                </c:pt>
                <c:pt idx="38">
                  <c:v>8.6943470000000005</c:v>
                </c:pt>
                <c:pt idx="39">
                  <c:v>10.587949999999999</c:v>
                </c:pt>
                <c:pt idx="40">
                  <c:v>7.8294689999999996</c:v>
                </c:pt>
                <c:pt idx="41">
                  <c:v>7.4134260000000003</c:v>
                </c:pt>
                <c:pt idx="42">
                  <c:v>3.5090370000000002</c:v>
                </c:pt>
                <c:pt idx="43">
                  <c:v>9.7495799999999999</c:v>
                </c:pt>
                <c:pt idx="44">
                  <c:v>7.1828070000000004</c:v>
                </c:pt>
                <c:pt idx="45">
                  <c:v>2.2325490000000001</c:v>
                </c:pt>
                <c:pt idx="46">
                  <c:v>15.622920000000001</c:v>
                </c:pt>
                <c:pt idx="47">
                  <c:v>7.5418149999999997</c:v>
                </c:pt>
                <c:pt idx="48">
                  <c:v>8.4621820000000003</c:v>
                </c:pt>
                <c:pt idx="49">
                  <c:v>6.2022120000000003</c:v>
                </c:pt>
                <c:pt idx="50">
                  <c:v>13.3276</c:v>
                </c:pt>
                <c:pt idx="51">
                  <c:v>13.10946</c:v>
                </c:pt>
                <c:pt idx="52">
                  <c:v>8.5162849999999999</c:v>
                </c:pt>
                <c:pt idx="53">
                  <c:v>14.755409999999999</c:v>
                </c:pt>
                <c:pt idx="54">
                  <c:v>9.5894469999999998</c:v>
                </c:pt>
                <c:pt idx="55">
                  <c:v>23.74644</c:v>
                </c:pt>
                <c:pt idx="56">
                  <c:v>7.4559530000000001</c:v>
                </c:pt>
                <c:pt idx="57">
                  <c:v>16.035969999999999</c:v>
                </c:pt>
                <c:pt idx="58">
                  <c:v>9.6098300000000005</c:v>
                </c:pt>
                <c:pt idx="59">
                  <c:v>13.6717</c:v>
                </c:pt>
                <c:pt idx="60">
                  <c:v>-4.3240550000000004</c:v>
                </c:pt>
                <c:pt idx="61">
                  <c:v>1.943022</c:v>
                </c:pt>
                <c:pt idx="62">
                  <c:v>10.1846</c:v>
                </c:pt>
                <c:pt idx="63">
                  <c:v>9.7451260000000008</c:v>
                </c:pt>
                <c:pt idx="64">
                  <c:v>4.9499149999999998</c:v>
                </c:pt>
                <c:pt idx="65">
                  <c:v>-0.1120152</c:v>
                </c:pt>
                <c:pt idx="66">
                  <c:v>5.1687240000000001</c:v>
                </c:pt>
                <c:pt idx="67">
                  <c:v>11.55068</c:v>
                </c:pt>
                <c:pt idx="68">
                  <c:v>12.793480000000001</c:v>
                </c:pt>
                <c:pt idx="69">
                  <c:v>13.28463</c:v>
                </c:pt>
                <c:pt idx="70">
                  <c:v>9.643478</c:v>
                </c:pt>
                <c:pt idx="71">
                  <c:v>14.90831</c:v>
                </c:pt>
                <c:pt idx="72">
                  <c:v>9.802721</c:v>
                </c:pt>
                <c:pt idx="73">
                  <c:v>10.16325</c:v>
                </c:pt>
                <c:pt idx="74">
                  <c:v>12.86017</c:v>
                </c:pt>
                <c:pt idx="75">
                  <c:v>9.8817360000000001</c:v>
                </c:pt>
                <c:pt idx="76">
                  <c:v>8.9488679999999992</c:v>
                </c:pt>
                <c:pt idx="77">
                  <c:v>13.05983</c:v>
                </c:pt>
                <c:pt idx="78">
                  <c:v>11.850390000000001</c:v>
                </c:pt>
                <c:pt idx="79">
                  <c:v>9.2671480000000006</c:v>
                </c:pt>
                <c:pt idx="80">
                  <c:v>13.50826</c:v>
                </c:pt>
                <c:pt idx="81">
                  <c:v>1.677251</c:v>
                </c:pt>
                <c:pt idx="82">
                  <c:v>-3.7230370000000002</c:v>
                </c:pt>
                <c:pt idx="83">
                  <c:v>9.9050510000000003</c:v>
                </c:pt>
                <c:pt idx="84">
                  <c:v>17.273849999999999</c:v>
                </c:pt>
                <c:pt idx="85">
                  <c:v>1.6483099999999999</c:v>
                </c:pt>
                <c:pt idx="86">
                  <c:v>14.691800000000001</c:v>
                </c:pt>
                <c:pt idx="87">
                  <c:v>4.7857190000000003</c:v>
                </c:pt>
                <c:pt idx="88">
                  <c:v>13.829459999999999</c:v>
                </c:pt>
                <c:pt idx="89">
                  <c:v>9.3335749999999997</c:v>
                </c:pt>
                <c:pt idx="90">
                  <c:v>9.5992239999999995</c:v>
                </c:pt>
                <c:pt idx="91">
                  <c:v>13.45767</c:v>
                </c:pt>
                <c:pt idx="92">
                  <c:v>9.1663899999999998</c:v>
                </c:pt>
                <c:pt idx="93">
                  <c:v>4.9172380000000002</c:v>
                </c:pt>
                <c:pt idx="94">
                  <c:v>11.45523</c:v>
                </c:pt>
                <c:pt idx="95">
                  <c:v>2.9884970000000002</c:v>
                </c:pt>
                <c:pt idx="96">
                  <c:v>10.030559999999999</c:v>
                </c:pt>
                <c:pt idx="97">
                  <c:v>11.90128</c:v>
                </c:pt>
                <c:pt idx="98">
                  <c:v>8.8494250000000001</c:v>
                </c:pt>
                <c:pt idx="99">
                  <c:v>4.1253700000000002</c:v>
                </c:pt>
                <c:pt idx="100">
                  <c:v>6.2481989999999996</c:v>
                </c:pt>
                <c:pt idx="101">
                  <c:v>14.995200000000001</c:v>
                </c:pt>
                <c:pt idx="102">
                  <c:v>12.988379999999999</c:v>
                </c:pt>
                <c:pt idx="103">
                  <c:v>9.5743939999999998</c:v>
                </c:pt>
                <c:pt idx="104">
                  <c:v>9.8429369999999992</c:v>
                </c:pt>
                <c:pt idx="105">
                  <c:v>6.2016080000000002</c:v>
                </c:pt>
                <c:pt idx="106">
                  <c:v>8.4846520000000005</c:v>
                </c:pt>
                <c:pt idx="107">
                  <c:v>12.792899999999999</c:v>
                </c:pt>
                <c:pt idx="108">
                  <c:v>8.8950049999999994</c:v>
                </c:pt>
                <c:pt idx="109">
                  <c:v>11.30181</c:v>
                </c:pt>
                <c:pt idx="110">
                  <c:v>5.6203390000000004</c:v>
                </c:pt>
                <c:pt idx="111">
                  <c:v>10.749689999999999</c:v>
                </c:pt>
                <c:pt idx="112">
                  <c:v>10.814030000000001</c:v>
                </c:pt>
                <c:pt idx="113">
                  <c:v>11.85726</c:v>
                </c:pt>
                <c:pt idx="114">
                  <c:v>8.0001700000000007</c:v>
                </c:pt>
                <c:pt idx="115">
                  <c:v>7.792891</c:v>
                </c:pt>
                <c:pt idx="116">
                  <c:v>8.8352620000000002</c:v>
                </c:pt>
                <c:pt idx="117">
                  <c:v>6.529134</c:v>
                </c:pt>
                <c:pt idx="118">
                  <c:v>10.404299999999999</c:v>
                </c:pt>
                <c:pt idx="119">
                  <c:v>4.2489929999999996</c:v>
                </c:pt>
                <c:pt idx="120">
                  <c:v>8.6872469999999993</c:v>
                </c:pt>
                <c:pt idx="121">
                  <c:v>14.589040000000001</c:v>
                </c:pt>
                <c:pt idx="122">
                  <c:v>8.4403989999999993</c:v>
                </c:pt>
                <c:pt idx="123">
                  <c:v>10.13259</c:v>
                </c:pt>
                <c:pt idx="124">
                  <c:v>19.639959999999999</c:v>
                </c:pt>
                <c:pt idx="125">
                  <c:v>9.4496970000000005</c:v>
                </c:pt>
                <c:pt idx="126">
                  <c:v>12.66933</c:v>
                </c:pt>
                <c:pt idx="127">
                  <c:v>5.6895350000000002</c:v>
                </c:pt>
                <c:pt idx="128">
                  <c:v>5.5091060000000001</c:v>
                </c:pt>
                <c:pt idx="129">
                  <c:v>10.72639</c:v>
                </c:pt>
                <c:pt idx="130">
                  <c:v>5.0964580000000002</c:v>
                </c:pt>
                <c:pt idx="131">
                  <c:v>-3.2639520000000002</c:v>
                </c:pt>
                <c:pt idx="132">
                  <c:v>8.3916160000000009</c:v>
                </c:pt>
                <c:pt idx="133">
                  <c:v>8.6096699999999995</c:v>
                </c:pt>
                <c:pt idx="134">
                  <c:v>21.805700000000002</c:v>
                </c:pt>
                <c:pt idx="135">
                  <c:v>10.709239999999999</c:v>
                </c:pt>
                <c:pt idx="136">
                  <c:v>11.8286</c:v>
                </c:pt>
                <c:pt idx="137">
                  <c:v>11.19228</c:v>
                </c:pt>
                <c:pt idx="138">
                  <c:v>4.8940200000000003</c:v>
                </c:pt>
                <c:pt idx="139">
                  <c:v>10.927199999999999</c:v>
                </c:pt>
                <c:pt idx="140">
                  <c:v>9.8728099999999994</c:v>
                </c:pt>
                <c:pt idx="141">
                  <c:v>-1.85355</c:v>
                </c:pt>
                <c:pt idx="142">
                  <c:v>14.670059999999999</c:v>
                </c:pt>
                <c:pt idx="143">
                  <c:v>11.60355</c:v>
                </c:pt>
                <c:pt idx="144">
                  <c:v>23.525600000000001</c:v>
                </c:pt>
                <c:pt idx="145">
                  <c:v>9.5160319999999992</c:v>
                </c:pt>
                <c:pt idx="146">
                  <c:v>11.907030000000001</c:v>
                </c:pt>
                <c:pt idx="147">
                  <c:v>8.8251489999999997</c:v>
                </c:pt>
                <c:pt idx="148">
                  <c:v>10.27563</c:v>
                </c:pt>
                <c:pt idx="149">
                  <c:v>20.539770000000001</c:v>
                </c:pt>
                <c:pt idx="150">
                  <c:v>15.15401</c:v>
                </c:pt>
                <c:pt idx="151">
                  <c:v>10.190440000000001</c:v>
                </c:pt>
                <c:pt idx="152">
                  <c:v>28.18834</c:v>
                </c:pt>
                <c:pt idx="153">
                  <c:v>15.010210000000001</c:v>
                </c:pt>
                <c:pt idx="154">
                  <c:v>12.554080000000001</c:v>
                </c:pt>
                <c:pt idx="155">
                  <c:v>11.64893</c:v>
                </c:pt>
                <c:pt idx="156">
                  <c:v>14.581049999999999</c:v>
                </c:pt>
                <c:pt idx="157">
                  <c:v>21.780899999999999</c:v>
                </c:pt>
                <c:pt idx="158">
                  <c:v>7.9358230000000001</c:v>
                </c:pt>
                <c:pt idx="159">
                  <c:v>16.336600000000001</c:v>
                </c:pt>
                <c:pt idx="160">
                  <c:v>9.8942259999999997</c:v>
                </c:pt>
                <c:pt idx="161">
                  <c:v>8.4654249999999998</c:v>
                </c:pt>
                <c:pt idx="162">
                  <c:v>6.9935590000000003</c:v>
                </c:pt>
                <c:pt idx="163">
                  <c:v>0.1385411</c:v>
                </c:pt>
                <c:pt idx="164">
                  <c:v>10.409420000000001</c:v>
                </c:pt>
                <c:pt idx="165">
                  <c:v>7.5039360000000004</c:v>
                </c:pt>
                <c:pt idx="166">
                  <c:v>11.774839999999999</c:v>
                </c:pt>
                <c:pt idx="167">
                  <c:v>12.98902</c:v>
                </c:pt>
                <c:pt idx="168">
                  <c:v>5.9565849999999996</c:v>
                </c:pt>
                <c:pt idx="169">
                  <c:v>25.392440000000001</c:v>
                </c:pt>
                <c:pt idx="170">
                  <c:v>6.6323410000000003</c:v>
                </c:pt>
                <c:pt idx="171">
                  <c:v>6.6262439999999998</c:v>
                </c:pt>
                <c:pt idx="172">
                  <c:v>13.249470000000001</c:v>
                </c:pt>
                <c:pt idx="173">
                  <c:v>14.685449999999999</c:v>
                </c:pt>
                <c:pt idx="174">
                  <c:v>8.3916000000000004</c:v>
                </c:pt>
                <c:pt idx="175">
                  <c:v>3.741552</c:v>
                </c:pt>
                <c:pt idx="176">
                  <c:v>11.66656</c:v>
                </c:pt>
                <c:pt idx="177">
                  <c:v>11.099690000000001</c:v>
                </c:pt>
                <c:pt idx="178">
                  <c:v>5.6368320000000001</c:v>
                </c:pt>
                <c:pt idx="179">
                  <c:v>6.034389</c:v>
                </c:pt>
                <c:pt idx="180">
                  <c:v>6.4516619999999998</c:v>
                </c:pt>
                <c:pt idx="181">
                  <c:v>8.1965839999999996</c:v>
                </c:pt>
                <c:pt idx="182">
                  <c:v>11.373609999999999</c:v>
                </c:pt>
                <c:pt idx="183">
                  <c:v>12.17445</c:v>
                </c:pt>
                <c:pt idx="184">
                  <c:v>7.213921</c:v>
                </c:pt>
                <c:pt idx="185">
                  <c:v>3.689111</c:v>
                </c:pt>
                <c:pt idx="186">
                  <c:v>6.0236049999999999</c:v>
                </c:pt>
                <c:pt idx="187">
                  <c:v>11.34822</c:v>
                </c:pt>
                <c:pt idx="188">
                  <c:v>5.5826770000000003</c:v>
                </c:pt>
                <c:pt idx="189">
                  <c:v>17.012170000000001</c:v>
                </c:pt>
                <c:pt idx="190">
                  <c:v>10.024559999999999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194756.2</c:v>
                </c:pt>
                <c:pt idx="1">
                  <c:v>124740.8</c:v>
                </c:pt>
                <c:pt idx="2">
                  <c:v>89732.800000000003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45927.85</c:v>
                </c:pt>
                <c:pt idx="8">
                  <c:v>45484.61</c:v>
                </c:pt>
                <c:pt idx="9">
                  <c:v>44163.16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29706.43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25400.01</c:v>
                </c:pt>
                <c:pt idx="17">
                  <c:v>24800.74</c:v>
                </c:pt>
                <c:pt idx="18">
                  <c:v>21876.3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15476.56</c:v>
                </c:pt>
                <c:pt idx="28">
                  <c:v>15262.22</c:v>
                </c:pt>
                <c:pt idx="29">
                  <c:v>15119.42</c:v>
                </c:pt>
                <c:pt idx="30">
                  <c:v>14253.46</c:v>
                </c:pt>
                <c:pt idx="31">
                  <c:v>14095.67</c:v>
                </c:pt>
                <c:pt idx="32">
                  <c:v>14082.93</c:v>
                </c:pt>
                <c:pt idx="33">
                  <c:v>14002.04</c:v>
                </c:pt>
                <c:pt idx="34">
                  <c:v>13970.13</c:v>
                </c:pt>
                <c:pt idx="35">
                  <c:v>13230.63</c:v>
                </c:pt>
                <c:pt idx="36">
                  <c:v>12550.42</c:v>
                </c:pt>
                <c:pt idx="37">
                  <c:v>12281.89</c:v>
                </c:pt>
                <c:pt idx="38">
                  <c:v>11994.74</c:v>
                </c:pt>
                <c:pt idx="39">
                  <c:v>11647.38</c:v>
                </c:pt>
                <c:pt idx="40">
                  <c:v>11540.83</c:v>
                </c:pt>
                <c:pt idx="41">
                  <c:v>11315.54</c:v>
                </c:pt>
                <c:pt idx="42">
                  <c:v>11304.13</c:v>
                </c:pt>
                <c:pt idx="43">
                  <c:v>10754.47</c:v>
                </c:pt>
                <c:pt idx="44">
                  <c:v>10716.82</c:v>
                </c:pt>
                <c:pt idx="45">
                  <c:v>10688.32</c:v>
                </c:pt>
                <c:pt idx="46">
                  <c:v>10325.620000000001</c:v>
                </c:pt>
                <c:pt idx="47">
                  <c:v>9673.08</c:v>
                </c:pt>
                <c:pt idx="48">
                  <c:v>9591.8449999999993</c:v>
                </c:pt>
                <c:pt idx="49">
                  <c:v>9508.6939999999995</c:v>
                </c:pt>
                <c:pt idx="50">
                  <c:v>9470.2360000000008</c:v>
                </c:pt>
                <c:pt idx="51">
                  <c:v>9415.9449999999997</c:v>
                </c:pt>
                <c:pt idx="52">
                  <c:v>9395.1270000000004</c:v>
                </c:pt>
                <c:pt idx="53">
                  <c:v>9068.3700000000008</c:v>
                </c:pt>
                <c:pt idx="54">
                  <c:v>9047.8680000000004</c:v>
                </c:pt>
                <c:pt idx="55">
                  <c:v>9034.3469999999998</c:v>
                </c:pt>
                <c:pt idx="56">
                  <c:v>8984.2690000000002</c:v>
                </c:pt>
                <c:pt idx="57">
                  <c:v>8883.6389999999992</c:v>
                </c:pt>
                <c:pt idx="58">
                  <c:v>8552.7450000000008</c:v>
                </c:pt>
                <c:pt idx="59">
                  <c:v>8380.8770000000004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7409.2889999999998</c:v>
                </c:pt>
                <c:pt idx="63">
                  <c:v>7058.0680000000002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6460.9120000000003</c:v>
                </c:pt>
                <c:pt idx="67">
                  <c:v>6441.1790000000001</c:v>
                </c:pt>
                <c:pt idx="68">
                  <c:v>6336.29</c:v>
                </c:pt>
                <c:pt idx="69">
                  <c:v>6319.232</c:v>
                </c:pt>
                <c:pt idx="70">
                  <c:v>6255.9170000000004</c:v>
                </c:pt>
                <c:pt idx="71">
                  <c:v>6217.3059999999996</c:v>
                </c:pt>
                <c:pt idx="72">
                  <c:v>6144.8140000000003</c:v>
                </c:pt>
                <c:pt idx="73">
                  <c:v>6095.491</c:v>
                </c:pt>
                <c:pt idx="74">
                  <c:v>5892.75</c:v>
                </c:pt>
                <c:pt idx="75">
                  <c:v>5694.6809999999996</c:v>
                </c:pt>
                <c:pt idx="76">
                  <c:v>5403.0940000000001</c:v>
                </c:pt>
                <c:pt idx="77">
                  <c:v>5319.2259999999997</c:v>
                </c:pt>
                <c:pt idx="78">
                  <c:v>5198.1080000000002</c:v>
                </c:pt>
                <c:pt idx="79">
                  <c:v>5188.1980000000003</c:v>
                </c:pt>
                <c:pt idx="80">
                  <c:v>5120.5789999999997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4878.8649999999998</c:v>
                </c:pt>
                <c:pt idx="84">
                  <c:v>4574.6589999999997</c:v>
                </c:pt>
                <c:pt idx="85">
                  <c:v>4503.7290000000003</c:v>
                </c:pt>
                <c:pt idx="86">
                  <c:v>4474.1030000000001</c:v>
                </c:pt>
                <c:pt idx="87">
                  <c:v>4469.8329999999996</c:v>
                </c:pt>
                <c:pt idx="88">
                  <c:v>4464.7629999999999</c:v>
                </c:pt>
                <c:pt idx="89">
                  <c:v>4439.1350000000002</c:v>
                </c:pt>
                <c:pt idx="90">
                  <c:v>4405.6710000000003</c:v>
                </c:pt>
                <c:pt idx="91">
                  <c:v>4233.0060000000003</c:v>
                </c:pt>
                <c:pt idx="92">
                  <c:v>4232.6930000000002</c:v>
                </c:pt>
                <c:pt idx="93">
                  <c:v>4156.634</c:v>
                </c:pt>
                <c:pt idx="94">
                  <c:v>4152.6559999999999</c:v>
                </c:pt>
                <c:pt idx="95">
                  <c:v>4065</c:v>
                </c:pt>
                <c:pt idx="96">
                  <c:v>4013.799</c:v>
                </c:pt>
                <c:pt idx="97">
                  <c:v>3982.2089999999998</c:v>
                </c:pt>
                <c:pt idx="98">
                  <c:v>3904.96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3781.2089999999998</c:v>
                </c:pt>
                <c:pt idx="102">
                  <c:v>3759.335</c:v>
                </c:pt>
                <c:pt idx="103">
                  <c:v>3630.7779999999998</c:v>
                </c:pt>
                <c:pt idx="104">
                  <c:v>3628.9290000000001</c:v>
                </c:pt>
                <c:pt idx="105">
                  <c:v>3609.5059999999999</c:v>
                </c:pt>
                <c:pt idx="106">
                  <c:v>3589.19</c:v>
                </c:pt>
                <c:pt idx="107">
                  <c:v>3550.61</c:v>
                </c:pt>
                <c:pt idx="108">
                  <c:v>3499.9920000000002</c:v>
                </c:pt>
                <c:pt idx="109">
                  <c:v>3303.3470000000002</c:v>
                </c:pt>
                <c:pt idx="110">
                  <c:v>3252.6149999999998</c:v>
                </c:pt>
                <c:pt idx="111">
                  <c:v>3210.8380000000002</c:v>
                </c:pt>
                <c:pt idx="112">
                  <c:v>3198.6610000000001</c:v>
                </c:pt>
                <c:pt idx="113">
                  <c:v>3137.58</c:v>
                </c:pt>
                <c:pt idx="114">
                  <c:v>3067.7</c:v>
                </c:pt>
                <c:pt idx="115">
                  <c:v>2897.4380000000001</c:v>
                </c:pt>
                <c:pt idx="116">
                  <c:v>2892.498</c:v>
                </c:pt>
                <c:pt idx="117">
                  <c:v>2854.6880000000001</c:v>
                </c:pt>
                <c:pt idx="118">
                  <c:v>2817.0509999999999</c:v>
                </c:pt>
                <c:pt idx="119">
                  <c:v>2806.38</c:v>
                </c:pt>
                <c:pt idx="120">
                  <c:v>2806.2190000000001</c:v>
                </c:pt>
                <c:pt idx="121">
                  <c:v>2801.2890000000002</c:v>
                </c:pt>
                <c:pt idx="122">
                  <c:v>2752.279</c:v>
                </c:pt>
                <c:pt idx="123">
                  <c:v>2750.8560000000002</c:v>
                </c:pt>
                <c:pt idx="124">
                  <c:v>2726.9920000000002</c:v>
                </c:pt>
                <c:pt idx="125">
                  <c:v>2692.2809999999999</c:v>
                </c:pt>
                <c:pt idx="126">
                  <c:v>2656.335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2525.33</c:v>
                </c:pt>
                <c:pt idx="130">
                  <c:v>2485.9650000000001</c:v>
                </c:pt>
                <c:pt idx="131">
                  <c:v>2475.6419999999998</c:v>
                </c:pt>
                <c:pt idx="132">
                  <c:v>2434.5729999999999</c:v>
                </c:pt>
                <c:pt idx="133">
                  <c:v>2431.9279999999999</c:v>
                </c:pt>
                <c:pt idx="134">
                  <c:v>2412.2489999999998</c:v>
                </c:pt>
                <c:pt idx="135">
                  <c:v>2360.556</c:v>
                </c:pt>
                <c:pt idx="136">
                  <c:v>2319.2170000000001</c:v>
                </c:pt>
                <c:pt idx="137">
                  <c:v>2305.4319999999998</c:v>
                </c:pt>
                <c:pt idx="138">
                  <c:v>2292.654</c:v>
                </c:pt>
                <c:pt idx="139">
                  <c:v>2257.3159999999998</c:v>
                </c:pt>
                <c:pt idx="140">
                  <c:v>2251.8850000000002</c:v>
                </c:pt>
                <c:pt idx="141">
                  <c:v>2247.096</c:v>
                </c:pt>
                <c:pt idx="142">
                  <c:v>2228.4180000000001</c:v>
                </c:pt>
                <c:pt idx="143">
                  <c:v>2205.973</c:v>
                </c:pt>
                <c:pt idx="144">
                  <c:v>2203.7719999999999</c:v>
                </c:pt>
                <c:pt idx="145">
                  <c:v>2150.194</c:v>
                </c:pt>
                <c:pt idx="146">
                  <c:v>2148.8389999999999</c:v>
                </c:pt>
                <c:pt idx="147">
                  <c:v>2014.348</c:v>
                </c:pt>
                <c:pt idx="148">
                  <c:v>1997.453</c:v>
                </c:pt>
                <c:pt idx="149">
                  <c:v>1890.662</c:v>
                </c:pt>
                <c:pt idx="150">
                  <c:v>1852.962</c:v>
                </c:pt>
                <c:pt idx="151">
                  <c:v>1791.934</c:v>
                </c:pt>
                <c:pt idx="152">
                  <c:v>1787.9739999999999</c:v>
                </c:pt>
                <c:pt idx="153">
                  <c:v>1783.9459999999999</c:v>
                </c:pt>
                <c:pt idx="154">
                  <c:v>1771.037</c:v>
                </c:pt>
                <c:pt idx="155">
                  <c:v>1763.173</c:v>
                </c:pt>
                <c:pt idx="156">
                  <c:v>1705.6489999999999</c:v>
                </c:pt>
                <c:pt idx="157">
                  <c:v>1702.6610000000001</c:v>
                </c:pt>
                <c:pt idx="158">
                  <c:v>1700.124</c:v>
                </c:pt>
                <c:pt idx="159">
                  <c:v>1679.932</c:v>
                </c:pt>
                <c:pt idx="160">
                  <c:v>1671.05</c:v>
                </c:pt>
                <c:pt idx="161">
                  <c:v>1644.547</c:v>
                </c:pt>
                <c:pt idx="162">
                  <c:v>1642.7660000000001</c:v>
                </c:pt>
                <c:pt idx="163">
                  <c:v>1625.924</c:v>
                </c:pt>
                <c:pt idx="164">
                  <c:v>1568.7329999999999</c:v>
                </c:pt>
                <c:pt idx="165">
                  <c:v>1559.9059999999999</c:v>
                </c:pt>
                <c:pt idx="166">
                  <c:v>1530.9069999999999</c:v>
                </c:pt>
                <c:pt idx="167">
                  <c:v>1480.3610000000001</c:v>
                </c:pt>
                <c:pt idx="168">
                  <c:v>1476.5630000000001</c:v>
                </c:pt>
                <c:pt idx="169">
                  <c:v>1449.3530000000001</c:v>
                </c:pt>
                <c:pt idx="170">
                  <c:v>1402.22</c:v>
                </c:pt>
                <c:pt idx="171">
                  <c:v>1397.0619999999999</c:v>
                </c:pt>
                <c:pt idx="172">
                  <c:v>1367.2049999999999</c:v>
                </c:pt>
                <c:pt idx="173">
                  <c:v>1348.1590000000001</c:v>
                </c:pt>
                <c:pt idx="174">
                  <c:v>1341.4680000000001</c:v>
                </c:pt>
                <c:pt idx="175">
                  <c:v>1315.9159999999999</c:v>
                </c:pt>
                <c:pt idx="176">
                  <c:v>1302.9760000000001</c:v>
                </c:pt>
                <c:pt idx="177">
                  <c:v>1266.0250000000001</c:v>
                </c:pt>
                <c:pt idx="178">
                  <c:v>1263.0429999999999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1245.595</c:v>
                </c:pt>
                <c:pt idx="182">
                  <c:v>1180.5239999999999</c:v>
                </c:pt>
                <c:pt idx="183">
                  <c:v>1110.3579999999999</c:v>
                </c:pt>
                <c:pt idx="184">
                  <c:v>1098.857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1039.297</c:v>
                </c:pt>
                <c:pt idx="188">
                  <c:v>1010.548</c:v>
                </c:pt>
                <c:pt idx="189">
                  <c:v>1003.794</c:v>
                </c:pt>
                <c:pt idx="190">
                  <c:v>960.16729999999995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&amp; SX Serv.</c:v>
                  </c:pt>
                  <c:pt idx="46">
                    <c:v>Hardware and Building Supplies Retailing</c:v>
                  </c:pt>
                  <c:pt idx="55">
                    <c:v>Wired Telecom.</c:v>
                  </c:pt>
                  <c:pt idx="57">
                    <c:v>Other Food Retailing</c:v>
                  </c:pt>
                  <c:pt idx="60">
                    <c:v>Domestic Airlines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-6.7</c:v>
                </c:pt>
                <c:pt idx="2">
                  <c:v>-4.7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3C968F7F-7875-4CC6-B384-3EFB22AACE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17E9446A-BE04-4428-9AD6-76973FBE47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2A5AF0AE-76EA-4BCE-84C5-58D7B453DF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040E254B-B219-4FCD-B593-A9035F2F6E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1C74429A-6DEE-4562-AC95-190272255E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2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7BB5C7BD-F034-493E-8F45-080FB16088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3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8C6D9C73-73C6-4BB0-916E-95B7D3F2F9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4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B401D822-B1C8-4684-8FFA-4BA53724494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5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6A3D3F82-41E1-45A3-962B-7DD498FC54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6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A86F5542-8676-49B9-91DD-3ACC1708E3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7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76E51D79-1DCC-4EC3-B153-F99F1C1FEA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8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9137C1D0-C5B3-40F2-9312-8BA4024EBB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9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59BD2D4-4352-458B-AD05-7D6025F50C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A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B97D7F0B-FE03-4A69-A430-15ADFD4CD8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B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503FC661-5C9A-4514-9A38-A160DF0B57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C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980DFCF9-7BB9-4D11-ADBE-F8044E8B7A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D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561B99B5-2E7C-4174-9736-0C43FF3925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E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9CA576D3-17C1-4345-A276-10C869F55D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A9AA1945-0FC8-48D4-9EDF-A33AE7169F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F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3915CF32-6AB5-4E87-9816-DC24DF408E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0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FA602612-5017-4D1A-8406-3CC0915AD0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1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7B135A0C-A7CB-4029-9E3B-75B9A5B2BF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2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64A0E3D8-DF9A-4EFB-AA13-4573D563E6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3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1EA4C99B-C8B8-461D-ACF7-126799689E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4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E737B231-DAD6-4EA5-BD26-393AE6CC9A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5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B80A2EC7-B225-4AB4-9E33-977DAD7472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6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0E21CBB4-1D6B-4E2C-8BD9-021F46C41C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7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A9E59679-7131-445B-A2CA-B471495F1C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8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4DF1E926-0EA3-4020-8D65-BC53604C557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9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7C83E985-CBEF-4125-8884-2D0F640E56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A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187A93EF-F00A-4C4B-AA9B-47C466582C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B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73375C59-5B09-4590-A922-601A467184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C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C2F08DF1-811C-4BD6-8EC1-7FD45B01A2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D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CF2969F6-9333-4059-862D-491CD4E9E2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E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1B640A41-E720-4B2F-8401-829494FCA4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F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228F152F-1D17-421F-9013-F5470E8C6E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0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436501FC-67B2-4EF7-84D3-09A44D7C56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5A468585-5F83-4C2B-BB46-62FCD7CBC4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1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4344C9E9-3084-4B20-B3AB-45F7F5C907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2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9A8F0FB0-0D09-4CA6-8C7C-0CB26CBD7C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3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9934F360-3D4D-4E5C-9BD1-C8957D9A25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4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4585A224-78F1-447C-A29E-0320DAB4CE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5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EA2EA33E-CAB3-4E24-866B-46FAB233D4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6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C95E4C50-FB80-43EB-80C5-2D198C2BD5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7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A878E822-5052-4638-9AF4-74D3E50C64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8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00CCBB51-7973-41DC-AB0B-596AAF82E7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9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16A62FE2-EE6B-4DD9-B62F-8B3F4A479B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A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DB69F65E-0ED8-48C8-8334-6227C3E20CB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B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61143189-0BEA-4C37-B134-D0A21426C3F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C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04551DAC-53CD-409D-9FC2-7A23F45233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D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B53B44ED-E849-45CC-8BA2-1B616D4FEF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E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E027E88B-EE1B-47FE-9CEA-16A412DFC8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F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91F259B0-CA36-485E-A176-238D7202F1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0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B019355A-895B-4DF7-BB45-DE3714EF9F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1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56C69C67-65E4-4727-BC2B-7AE88B5559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2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970DC036-A97D-4111-BB9F-3DCB0405F6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3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C0848AF6-55C6-4AB8-A4FD-0B26262B13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4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E98ADB7E-4DF3-456E-9141-CA997A323E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5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5E62A343-C76C-490F-85F4-6D75DE9CD9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6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EFA7FF1E-5B74-4ACD-8CF6-561D280CBE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7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03022FBD-82D1-48D1-B212-F60F6ED00D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8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69223322-5ED9-4D79-B6F8-C33223D778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9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9B0F2415-FDEC-41E5-96F5-E1EF3CD060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A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9CE9B5C8-2E26-4A05-9877-6B9F89EED2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B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E7C2FFD5-C22D-488A-BA4C-E114E5DA67D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C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F86E6F42-0998-4345-A2A6-633A3FE2E3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D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399EE68C-8A6C-4CFA-8970-730951A43F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E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32214BB5-429B-4492-A9A1-E11B2B2B23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F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1AEB84C-2F1A-4A88-BE7F-CD487C7C34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0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A6EB2212-FADC-4FE2-A9E2-A11786DB5A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1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A772246A-8BC9-4DD1-B742-8ACC2A4484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2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F693A56C-607D-4BEB-BDE2-A91CEF8A63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3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EFF609FA-260F-4235-A6FA-25396D9E5AF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4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0AE10363-3390-4810-B3D7-E295FABEE6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5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1226F384-FD65-4FE7-A547-9372184076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6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D72BCC5A-5F34-4EBD-8BFC-F2965E4B4A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7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8F97AAD0-5BC1-44E6-A212-0523D02A44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8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1D4DCCC1-176A-4DD6-B401-F882831FB1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9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336F9033-AB05-4C1B-8B49-237DE3141D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A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F28E4148-D129-408F-BD41-907C194EF7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B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DCD1B3A8-A000-4BCE-BE44-96BE01C359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C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0D5B2D59-D3C5-495D-904B-37D5642AB4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D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9FE9200B-091A-48C4-B16F-308BE97991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E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5F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0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1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2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3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4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5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6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7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8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9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A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B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C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D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E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F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0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1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2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3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4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5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6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7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8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9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A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B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C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D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E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F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0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1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2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3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4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5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6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7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8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9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A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B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C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D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E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F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0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1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2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3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4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14.764089999999999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9.5392259999999993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9.8903490000000005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8.9365319999999997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8.9583119999999994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7.8294689999999996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14.755409999999999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12.793480000000001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11.85726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14.589040000000001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-3.2639520000000002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-1.85355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5">
                          <c:v>Wired Telecom.</c:v>
                        </c:pt>
                        <c:pt idx="57">
                          <c:v>Other Food Retailing</c:v>
                        </c:pt>
                        <c:pt idx="60">
                          <c:v>Domestic Airlines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E4EFD86E-9BBF-4615-B1CF-79062EE0A2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5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7E4B76B1-F669-41D0-9EE4-C0DF54A421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6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65293AE6-7F48-4059-A30A-21AF13C860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7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D1BFB01D-F2DE-4D16-85FA-C1D00B8646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8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77F33BE8-99B8-43E2-9357-4E78346F9A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9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264885E-038B-4ABF-BB0E-D5D5735496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A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6B506ABC-D662-45FD-BB9C-588BB2A42E9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B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1BA7EFE0-9DFB-459A-ADD1-6EAE30F569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C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25A4BEB4-3026-4571-9BA1-6EA15AD4F7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D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3AF9B434-2E7F-456E-A3FF-EDCD952BD4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E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DA0DF5CB-B24A-4C42-B589-3AB411B95C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F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32F72294-09CA-4A9D-901E-285FA4E0E1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0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A937D1F8-19F2-4853-973A-72FCFED862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1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A3C266DA-E947-4358-937C-B6CB1EB6B8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2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DA7816FA-C82B-4CD7-AE28-D64A589D64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3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96B20CCA-DACC-45C8-B6F0-84736E3026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4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9DB6945A-EDC9-4288-B990-B7785ACD17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5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27E02760-AE0F-4FBC-B0F6-6DED0F71D8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6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ACD9C380-5E7B-4D3E-81C7-AEA57682E9A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7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D0DF6DCC-4019-495A-B2E4-C717D1F6B1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8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14452142-EC26-4931-840D-082520EDA0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9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63D50E68-DC69-4D9A-9241-D95215443BF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A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B8CB0833-7396-4527-92E4-51B040FEF5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B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C8AEF51E-76AF-4576-B782-D8CE07AF91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C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D90A1F95-9D04-46AE-BFF8-93A0540DF8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D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B2BD9A19-5050-405C-84D0-50B6C24C1081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62B8E9DD-848A-4005-BC23-CA8772B0ACF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E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89292ED9-F9C4-4879-B928-7D6DA0F7F0F5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F31DBA09-CD39-45AE-81D4-8D1DB90B41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F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D38EA0D8-2891-42F4-B561-3C7A964F43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0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9AF04704-1C0C-4379-90D0-ADD1A56D8D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1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2E77848F-48E1-433E-8F75-CCB0566EB2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2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BC4633AE-2A9F-47C3-8DB5-AEA0E292A4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3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FD3A3587-256F-4E61-A8C9-49D8DCA4BC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4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9FBA9C42-5891-43CA-BCF6-744451B3D4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5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2ED7CF96-36D5-4AF3-A661-5B21C38495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6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17BF7C5A-D40A-4AEB-97F2-F1BC6C48AA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7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DCC8385F-D1D5-4D5C-AFD5-BF915E27C1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8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E14C485C-1209-4890-82E7-C1E3D31244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9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2EF7599C-DADF-4B1B-8985-43F4BA0175C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A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F5A2DFC4-34CD-4B25-9975-B8D4777FA5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B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70054C45-371C-49D6-A487-E7AA325AF6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C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1D0BE93B-39EC-453C-8A1F-1805D83848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D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4396E2F3-8131-473F-8595-8F4DDBFBFC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E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0909F7DA-087C-4296-87C7-65D0C83BC4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F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2E9243F7-AA9C-49B1-9F4B-F3A60CA35A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0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AFC2E530-F08F-4787-9774-282683CA20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1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B471AFBD-5ED6-4A31-BD0A-E4A4DA35DB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2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7069192A-FF87-425B-83B0-A3B7735FF4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3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88945AF5-A584-47A9-BFBC-E21B2F54BD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75709D50-957D-4616-908E-C5A7A75150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DDEA0518-143A-4148-9944-FEA33CD2E5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62492413-23F7-4A73-96B4-FB3D6B01A2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56E771AE-664F-4DA9-A5B3-7D8BC00BA2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FDD0A769-9969-4DE2-891E-007AFAE77C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83645E21-9B98-4BA0-BAE5-355CFB6362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B62D3B26-64DA-4203-862D-87E0CBA403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6C3F3993-4A76-4BBF-BE27-00B341E13A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89B9BE65-841C-42BF-9113-593E2A5565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B0BBEC62-2D28-4CF4-91C6-770DEAB271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0B6AF6EF-B722-4602-A36C-60E461AA30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527EB952-B750-4E75-ADCB-45D2128A48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600373E5-C267-44B5-871F-082E8BD07C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54D6ECA5-53EE-4001-A743-641FA18938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A9821571-50DE-4086-B0B8-095725F27C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DCF969D9-903F-4C9C-890F-52DAB0942C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BC7B093D-DBCA-4978-9285-862574947B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D968F7EB-009E-4774-869E-8B99742635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92D9E2C-04C6-4AD9-A3D1-CC8599E838F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BD2666EF-EA1B-43EA-8D18-63B5EE8956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1849D597-3B2F-4D33-9CF3-2D07EB587D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BE02E6B8-B33D-4CB2-B180-4A9B8638EF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DC1B7EFF-B2F2-4DEB-AB67-79B95C7EAF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9B7CB81B-0E18-427E-AB47-DF4A3ED0D6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C58D6AD9-7370-4411-9A85-B5322D0BAA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D99F6A0F-E086-4C7D-B835-C11C3D1751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74E0DF02-ACAE-494E-BCAC-EF5ECCF882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84142403-3BA7-4531-A37D-17DF3D57F1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0F2C0EB8-E7A2-4070-A4AE-43C7352374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469A0ABE-4DFE-4628-8340-0481B6E4F9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3CB8AC46-0267-48C5-9EFC-F3F007632B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CE8639C1-CDA5-4446-8D52-722648A697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F277C9D8-6564-4150-904C-B2028FF961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6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7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8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9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A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B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C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D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E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F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0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1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2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3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4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5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6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7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8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9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A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B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C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D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E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F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0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1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2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3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4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5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6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7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8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9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A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B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C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D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E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F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0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1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2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3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4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5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6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7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8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9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A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B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21.932189999999999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16.38456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22.515560000000001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16.035969999999999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-4.3240550000000004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4.9499149999999998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-3.7230370000000002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13.45767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6.2016080000000002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10.814030000000001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9.4496970000000005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11.60355</c:v>
                      </c:pt>
                      <c:pt idx="144">
                        <c:v>23.525600000000001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28.18834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9.8942259999999997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7.5039360000000004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11.099690000000001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8.1965839999999996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11.34822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5">
                          <c:v>Wired Telecom.</c:v>
                        </c:pt>
                        <c:pt idx="57">
                          <c:v>Other Food Retailing</c:v>
                        </c:pt>
                        <c:pt idx="60">
                          <c:v>Domestic Airlines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8BF1EC91-28C6-4CDD-B937-82887AC3B1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C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B74E67EA-414C-4D52-BFE4-42E1C6A66A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D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9E567988-F735-4720-8111-3FAF71A730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E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042E01DD-144B-4EA1-BA79-0219B393CC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F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A74D5602-A31C-4216-BC6A-4822D97EE2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0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FABC5E31-F6A0-4672-80F2-9D3839382D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1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66E2AE52-C6EC-41B6-A994-54FCD2E11C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2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6E578B8E-C898-47E8-8D07-DA6763D9BEC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3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2F8C30AE-F8AC-4777-AFCC-2C3946F02E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4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0623442E-4113-4F51-93D6-C8DD62ABD7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5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D81942CA-61A5-4781-833F-0170366F3DF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6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C62B6F6D-C6C4-4D90-92B2-B68319F7C8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7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76E074CE-E7E7-4537-82A7-FC4CCE9D3F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8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577F7068-13B7-46F1-9CCF-94E55C4E71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9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6D70FBA5-6AAA-4D2D-9B84-B5AB85E270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A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3E711984-F39D-43DD-B17B-35565A82BA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B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E87426E8-DCCB-4234-BD02-5F62CAE198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C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5BB4A7F8-1E23-4DDF-A0BC-3692508F0C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81B54EBA-04D4-4B6B-AD46-B4F3F47B07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E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D77D0130-B9B6-4A79-8649-CC9A4EDD7E89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9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AB60F4E7-EA60-4025-B154-3FF4341AE9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F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EEA00CD5-C443-4FE9-9CEA-85782176793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0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8164F4FA-9EFD-4982-8F3A-C2B7BB9142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1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F0BDF34D-8B59-4B31-8921-9D12E5E3BB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2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C4F8A33E-5906-48BF-8F63-B0A5E1F4809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3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DA29A7EC-97C7-42DA-B2EC-B06712805B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4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2C106CCF-362A-4FB9-91AD-CA92A4B6F1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5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4A6B1BD0-FDCA-468D-BAC5-62675DF034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6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8B685D66-3B58-4C26-9364-60A6AA1A9A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7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FEBA8259-B2D0-4631-840E-A209FE725F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8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5F9FACA-C875-4233-B33E-F33A279B34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9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36F151E3-BCE5-40DD-BFE5-2F54E0CBF2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A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5FB70FE2-508E-4F2D-B152-25D142B390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B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FC8FDC84-4A47-4DFA-8A59-804809785F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C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85C226F5-0D0E-45C4-94B1-D4544A7EF2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D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E1E6125E-3402-4E6A-9468-CED36CE313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E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FBC27586-68E9-4940-A4B8-D1CEA0DFC8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F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3AD7A4BF-38F1-4021-B7E3-F4E968D398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0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6116DFB9-8E8A-4BBC-BCC1-60A49FA4EA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1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3CEEFB4A-965B-48A7-B35F-C98B3FFCE3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2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E9E2FB59-DA5A-49BE-A5F3-403DC88EBD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3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CA9701D0-90BB-41FC-97A9-3F7AABF940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4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A7EC3A53-E0F0-4B65-B323-C954BEDCA9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5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F51C5C9D-1E8F-495B-B537-77A84DB09DC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6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0BAF9891-D24C-49B0-8EB8-E421138C528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7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31F3A254-0E04-48D7-9278-C09291DA05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8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928F3FCB-C964-4406-954F-9F67109FE9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9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50E34AD6-BA8C-47F0-8C0B-8864ACD124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A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9B2B1FA8-B20F-4CF2-B5E6-3223162249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B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75A4C243-3510-4352-BEB7-2DAB9BF37E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C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5E31F93A-F9C7-4891-86B5-507404B7A1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D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48A1B3E7-9329-4614-93EF-4FE5155062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3AD8F092-8B2F-47F5-9CB5-2AE01D3569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8A43635A-771F-48C2-9DC9-7EC6FFB062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4EB45AFA-377A-46C8-89E7-996AB26D5E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15AA6848-227D-42A3-849A-39C804FFF5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52A47BB6-359D-47FB-91A0-7843E9749A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9FBECB89-2677-44B6-9D3D-54A155CE23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B659C6F5-B70C-4B06-AE24-44E4449111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59B1C8B1-0B40-4991-8534-F78BB6ABBC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97A23F25-0630-4C39-B71E-F7CF666814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09E130E4-88BE-4B55-A762-984E1E255F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E7CE3176-E280-4DC5-A9B4-B0ABA6DF66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6FB02728-00B0-4A02-906F-5D6D43AF14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9AB478F3-3391-4A30-9ECA-4B564CBF2A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8736FCF9-329C-4389-AAC2-6A87E965B6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89C69961-C098-45C3-B730-9E246FA312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DCCD96FF-C062-496D-97E9-DF5286A054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A23AE3DE-DE0D-49AF-AA2E-6FA0CF5700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21EA9222-B5E4-451F-B271-040A1AD3B1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AF743537-C2C2-4D5C-BCD4-F8DF240BF5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8D979E8A-76B8-44D3-B67C-C072664BA1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9B63DD94-4DF1-4B7C-BFD4-04478AE67C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BABD28C6-DDF3-4989-8B23-7E827C7FB2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C37CEF53-8D01-4EC9-8A68-1B4DB39F12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FD27FA5D-4529-4D1C-9DC6-2CD480F6DC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A2E016AA-6D7F-4263-B451-92759ADD58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3C88F4C7-8864-439E-83A5-F22F094FB6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1892F5E3-8513-44CB-8083-2D80F64BAD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68116A28-B217-47AD-9FDD-6213826CF8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17BB08DC-F6E8-4ED2-A461-E21CE24BB5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D4F01F82-5A85-4FFB-961B-6EB49D33D4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5EB2DCF1-C47A-4A5E-BA4B-BEEFE44DD9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8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D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E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F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0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1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2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3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4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5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6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7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8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9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A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B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C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D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E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F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0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1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2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3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4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5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6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7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8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9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A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B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C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D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E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F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0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1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2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3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4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5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6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7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8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9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A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B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C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D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E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F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0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13.146369999999999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4.276675</c:v>
                      </c:pt>
                      <c:pt idx="32">
                        <c:v>-99</c:v>
                      </c:pt>
                      <c:pt idx="33">
                        <c:v>11.61027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2.2325490000000001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8.4621820000000003</c:v>
                      </c:pt>
                      <c:pt idx="49">
                        <c:v>6.2022120000000003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8.5162849999999999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23.74644</c:v>
                      </c:pt>
                      <c:pt idx="56">
                        <c:v>7.4559530000000001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9.802721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4.9172380000000002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12.792899999999999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5">
                          <c:v>Wired Telecom.</c:v>
                        </c:pt>
                        <c:pt idx="57">
                          <c:v>Other Food Retailing</c:v>
                        </c:pt>
                        <c:pt idx="60">
                          <c:v>Domestic Airlines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33D-4CEC-AD8B-1A0DFE76D28F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33D-4CEC-AD8B-1A0DFE76D28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33D-4CEC-AD8B-1A0DFE76D28F}"/>
              </c:ext>
            </c:extLst>
          </c:dPt>
          <c:dPt>
            <c:idx val="52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33D-4CEC-AD8B-1A0DFE76D28F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9.4995949999999993</c:v>
                </c:pt>
                <c:pt idx="1">
                  <c:v>9.4995949999999993</c:v>
                </c:pt>
                <c:pt idx="3">
                  <c:v>8.7109093000000009</c:v>
                </c:pt>
                <c:pt idx="4">
                  <c:v>8.8000244999999993</c:v>
                </c:pt>
                <c:pt idx="5">
                  <c:v>8.8758032999999994</c:v>
                </c:pt>
                <c:pt idx="6">
                  <c:v>8.9543008999999998</c:v>
                </c:pt>
                <c:pt idx="7">
                  <c:v>9.0263486000000004</c:v>
                </c:pt>
                <c:pt idx="8">
                  <c:v>9.0956998000000002</c:v>
                </c:pt>
                <c:pt idx="9">
                  <c:v>9.1772247</c:v>
                </c:pt>
                <c:pt idx="10">
                  <c:v>9.2669070999999992</c:v>
                </c:pt>
                <c:pt idx="11">
                  <c:v>9.3751630000000006</c:v>
                </c:pt>
                <c:pt idx="12">
                  <c:v>9.4934843000000004</c:v>
                </c:pt>
                <c:pt idx="13">
                  <c:v>9.6329773000000003</c:v>
                </c:pt>
                <c:pt idx="14">
                  <c:v>9.7023481999999994</c:v>
                </c:pt>
                <c:pt idx="15">
                  <c:v>9.7604722000000006</c:v>
                </c:pt>
                <c:pt idx="16">
                  <c:v>9.8185128000000006</c:v>
                </c:pt>
                <c:pt idx="17">
                  <c:v>9.8578845000000008</c:v>
                </c:pt>
                <c:pt idx="18">
                  <c:v>9.9066399999999994</c:v>
                </c:pt>
                <c:pt idx="19">
                  <c:v>9.8708536000000002</c:v>
                </c:pt>
                <c:pt idx="20">
                  <c:v>9.7596383000000007</c:v>
                </c:pt>
                <c:pt idx="21">
                  <c:v>9.6417093999999999</c:v>
                </c:pt>
                <c:pt idx="22">
                  <c:v>9.5018568999999999</c:v>
                </c:pt>
                <c:pt idx="23">
                  <c:v>9.3928194999999999</c:v>
                </c:pt>
                <c:pt idx="24">
                  <c:v>9.2552319000000001</c:v>
                </c:pt>
                <c:pt idx="25">
                  <c:v>9.1210240000000002</c:v>
                </c:pt>
                <c:pt idx="26">
                  <c:v>9.0851266000000006</c:v>
                </c:pt>
                <c:pt idx="27">
                  <c:v>9.0980039000000001</c:v>
                </c:pt>
                <c:pt idx="28">
                  <c:v>9.1196148000000008</c:v>
                </c:pt>
                <c:pt idx="29">
                  <c:v>9.1943835000000007</c:v>
                </c:pt>
                <c:pt idx="30">
                  <c:v>9.2494128999999994</c:v>
                </c:pt>
                <c:pt idx="31">
                  <c:v>9.2980736000000004</c:v>
                </c:pt>
                <c:pt idx="32">
                  <c:v>9.4303051999999994</c:v>
                </c:pt>
                <c:pt idx="33">
                  <c:v>9.6912713999999998</c:v>
                </c:pt>
                <c:pt idx="34">
                  <c:v>10.004714999999999</c:v>
                </c:pt>
                <c:pt idx="35">
                  <c:v>10.382237999999999</c:v>
                </c:pt>
                <c:pt idx="36">
                  <c:v>10.85074</c:v>
                </c:pt>
                <c:pt idx="37">
                  <c:v>10.995943</c:v>
                </c:pt>
                <c:pt idx="38">
                  <c:v>11.021008999999999</c:v>
                </c:pt>
                <c:pt idx="39">
                  <c:v>11.059429</c:v>
                </c:pt>
                <c:pt idx="40">
                  <c:v>11.422634</c:v>
                </c:pt>
                <c:pt idx="41">
                  <c:v>11.762093</c:v>
                </c:pt>
                <c:pt idx="42">
                  <c:v>12.024009</c:v>
                </c:pt>
                <c:pt idx="43">
                  <c:v>12.247521000000001</c:v>
                </c:pt>
                <c:pt idx="44">
                  <c:v>12.453355</c:v>
                </c:pt>
                <c:pt idx="45">
                  <c:v>12.648223</c:v>
                </c:pt>
                <c:pt idx="46">
                  <c:v>12.863728999999999</c:v>
                </c:pt>
                <c:pt idx="47">
                  <c:v>13.068448</c:v>
                </c:pt>
                <c:pt idx="48">
                  <c:v>13.248587000000001</c:v>
                </c:pt>
                <c:pt idx="49">
                  <c:v>13.418461000000001</c:v>
                </c:pt>
                <c:pt idx="50">
                  <c:v>13.541995</c:v>
                </c:pt>
                <c:pt idx="51">
                  <c:v>13.596548</c:v>
                </c:pt>
                <c:pt idx="52">
                  <c:v>13.642633999999999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3D-4CEC-AD8B-1A0DFE76D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62433.587</c:v>
                </c:pt>
                <c:pt idx="16">
                  <c:v>62433.587</c:v>
                </c:pt>
                <c:pt idx="17">
                  <c:v>62433.587</c:v>
                </c:pt>
                <c:pt idx="18">
                  <c:v>72025.432000000001</c:v>
                </c:pt>
                <c:pt idx="19">
                  <c:v>72025.432000000001</c:v>
                </c:pt>
                <c:pt idx="20">
                  <c:v>72025.432000000001</c:v>
                </c:pt>
                <c:pt idx="21">
                  <c:v>81420.559000000008</c:v>
                </c:pt>
                <c:pt idx="22">
                  <c:v>81420.559000000008</c:v>
                </c:pt>
                <c:pt idx="23">
                  <c:v>81420.559000000008</c:v>
                </c:pt>
                <c:pt idx="24">
                  <c:v>87565.373000000007</c:v>
                </c:pt>
                <c:pt idx="25">
                  <c:v>87565.373000000007</c:v>
                </c:pt>
                <c:pt idx="26">
                  <c:v>87565.373000000007</c:v>
                </c:pt>
                <c:pt idx="27">
                  <c:v>101567.413</c:v>
                </c:pt>
                <c:pt idx="28">
                  <c:v>101567.413</c:v>
                </c:pt>
                <c:pt idx="29">
                  <c:v>101567.413</c:v>
                </c:pt>
                <c:pt idx="30">
                  <c:v>105118.023</c:v>
                </c:pt>
                <c:pt idx="31">
                  <c:v>105118.023</c:v>
                </c:pt>
                <c:pt idx="32">
                  <c:v>105118.023</c:v>
                </c:pt>
                <c:pt idx="33">
                  <c:v>130518.033</c:v>
                </c:pt>
                <c:pt idx="34">
                  <c:v>130518.033</c:v>
                </c:pt>
                <c:pt idx="35">
                  <c:v>130518.033</c:v>
                </c:pt>
                <c:pt idx="36">
                  <c:v>139552.38</c:v>
                </c:pt>
                <c:pt idx="37">
                  <c:v>139552.38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2.2325490000000001</c:v>
                </c:pt>
                <c:pt idx="3">
                  <c:v>2.2325490000000001</c:v>
                </c:pt>
                <c:pt idx="4">
                  <c:v>0</c:v>
                </c:pt>
                <c:pt idx="5">
                  <c:v>4.276675</c:v>
                </c:pt>
                <c:pt idx="6">
                  <c:v>4.276675</c:v>
                </c:pt>
                <c:pt idx="7">
                  <c:v>0</c:v>
                </c:pt>
                <c:pt idx="8">
                  <c:v>4.9172380000000002</c:v>
                </c:pt>
                <c:pt idx="9">
                  <c:v>4.9172380000000002</c:v>
                </c:pt>
                <c:pt idx="10">
                  <c:v>0</c:v>
                </c:pt>
                <c:pt idx="11">
                  <c:v>6.2022120000000003</c:v>
                </c:pt>
                <c:pt idx="12">
                  <c:v>6.2022120000000003</c:v>
                </c:pt>
                <c:pt idx="13">
                  <c:v>0</c:v>
                </c:pt>
                <c:pt idx="14">
                  <c:v>7.4559530000000001</c:v>
                </c:pt>
                <c:pt idx="15">
                  <c:v>7.4559530000000001</c:v>
                </c:pt>
                <c:pt idx="16">
                  <c:v>0</c:v>
                </c:pt>
                <c:pt idx="17">
                  <c:v>8.4320020000000007</c:v>
                </c:pt>
                <c:pt idx="18">
                  <c:v>8.4320020000000007</c:v>
                </c:pt>
                <c:pt idx="19">
                  <c:v>0</c:v>
                </c:pt>
                <c:pt idx="20">
                  <c:v>8.4320050000000002</c:v>
                </c:pt>
                <c:pt idx="21">
                  <c:v>8.4320050000000002</c:v>
                </c:pt>
                <c:pt idx="22">
                  <c:v>0</c:v>
                </c:pt>
                <c:pt idx="23">
                  <c:v>8.0960009999999993</c:v>
                </c:pt>
                <c:pt idx="24">
                  <c:v>8.0960009999999993</c:v>
                </c:pt>
                <c:pt idx="25">
                  <c:v>0</c:v>
                </c:pt>
                <c:pt idx="26">
                  <c:v>8.4320000000000004</c:v>
                </c:pt>
                <c:pt idx="27">
                  <c:v>8.4320000000000004</c:v>
                </c:pt>
                <c:pt idx="28">
                  <c:v>0</c:v>
                </c:pt>
                <c:pt idx="29">
                  <c:v>8.4319999999999986</c:v>
                </c:pt>
                <c:pt idx="30">
                  <c:v>8.4319999999999986</c:v>
                </c:pt>
                <c:pt idx="31">
                  <c:v>0</c:v>
                </c:pt>
                <c:pt idx="32">
                  <c:v>8.0960000000000001</c:v>
                </c:pt>
                <c:pt idx="33">
                  <c:v>8.0960000000000001</c:v>
                </c:pt>
                <c:pt idx="34">
                  <c:v>0</c:v>
                </c:pt>
                <c:pt idx="35">
                  <c:v>8.0960000000000001</c:v>
                </c:pt>
                <c:pt idx="36">
                  <c:v>8.0960000000000001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5-4064-B48D-386BBF1A8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62433.587</c:v>
                </c:pt>
                <c:pt idx="16">
                  <c:v>62433.587</c:v>
                </c:pt>
                <c:pt idx="17">
                  <c:v>62433.587</c:v>
                </c:pt>
                <c:pt idx="18">
                  <c:v>72025.432000000001</c:v>
                </c:pt>
                <c:pt idx="19">
                  <c:v>72025.432000000001</c:v>
                </c:pt>
                <c:pt idx="20">
                  <c:v>72025.432000000001</c:v>
                </c:pt>
                <c:pt idx="21">
                  <c:v>81420.559000000008</c:v>
                </c:pt>
                <c:pt idx="22">
                  <c:v>81420.559000000008</c:v>
                </c:pt>
                <c:pt idx="23">
                  <c:v>81420.559000000008</c:v>
                </c:pt>
                <c:pt idx="24">
                  <c:v>87565.373000000007</c:v>
                </c:pt>
                <c:pt idx="25">
                  <c:v>87565.373000000007</c:v>
                </c:pt>
                <c:pt idx="26">
                  <c:v>87565.373000000007</c:v>
                </c:pt>
                <c:pt idx="27">
                  <c:v>101567.413</c:v>
                </c:pt>
                <c:pt idx="28">
                  <c:v>101567.413</c:v>
                </c:pt>
                <c:pt idx="29">
                  <c:v>101567.413</c:v>
                </c:pt>
                <c:pt idx="30">
                  <c:v>105118.023</c:v>
                </c:pt>
                <c:pt idx="31">
                  <c:v>105118.023</c:v>
                </c:pt>
                <c:pt idx="32">
                  <c:v>105118.023</c:v>
                </c:pt>
                <c:pt idx="33">
                  <c:v>130518.033</c:v>
                </c:pt>
                <c:pt idx="34">
                  <c:v>130518.033</c:v>
                </c:pt>
                <c:pt idx="35">
                  <c:v>130518.033</c:v>
                </c:pt>
                <c:pt idx="36">
                  <c:v>139552.38</c:v>
                </c:pt>
                <c:pt idx="37">
                  <c:v>139552.38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3.0179999999999652E-2</c:v>
                </c:pt>
                <c:pt idx="18">
                  <c:v>3.0179999999999652E-2</c:v>
                </c:pt>
                <c:pt idx="19">
                  <c:v>0</c:v>
                </c:pt>
                <c:pt idx="20">
                  <c:v>8.4279999999999688E-2</c:v>
                </c:pt>
                <c:pt idx="21">
                  <c:v>8.4279999999999688E-2</c:v>
                </c:pt>
                <c:pt idx="22">
                  <c:v>0</c:v>
                </c:pt>
                <c:pt idx="23">
                  <c:v>1.7067200000000007</c:v>
                </c:pt>
                <c:pt idx="24">
                  <c:v>1.7067200000000007</c:v>
                </c:pt>
                <c:pt idx="25">
                  <c:v>0</c:v>
                </c:pt>
                <c:pt idx="26">
                  <c:v>3.1782699999999995</c:v>
                </c:pt>
                <c:pt idx="27">
                  <c:v>3.1782699999999995</c:v>
                </c:pt>
                <c:pt idx="28">
                  <c:v>0</c:v>
                </c:pt>
                <c:pt idx="29">
                  <c:v>4.3609000000000009</c:v>
                </c:pt>
                <c:pt idx="30">
                  <c:v>4.3609000000000009</c:v>
                </c:pt>
                <c:pt idx="31">
                  <c:v>0</c:v>
                </c:pt>
                <c:pt idx="32">
                  <c:v>5.0503699999999991</c:v>
                </c:pt>
                <c:pt idx="33">
                  <c:v>5.0503699999999991</c:v>
                </c:pt>
                <c:pt idx="34">
                  <c:v>0</c:v>
                </c:pt>
                <c:pt idx="35">
                  <c:v>15.65044</c:v>
                </c:pt>
                <c:pt idx="36">
                  <c:v>15.65044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5-4064-B48D-386BBF1A8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62433.587</c:v>
                </c:pt>
                <c:pt idx="16">
                  <c:v>62433.587</c:v>
                </c:pt>
                <c:pt idx="17">
                  <c:v>62433.587</c:v>
                </c:pt>
                <c:pt idx="18">
                  <c:v>72025.432000000001</c:v>
                </c:pt>
                <c:pt idx="19">
                  <c:v>72025.432000000001</c:v>
                </c:pt>
                <c:pt idx="20">
                  <c:v>72025.432000000001</c:v>
                </c:pt>
                <c:pt idx="21">
                  <c:v>81420.559000000008</c:v>
                </c:pt>
                <c:pt idx="22">
                  <c:v>81420.559000000008</c:v>
                </c:pt>
                <c:pt idx="23">
                  <c:v>81420.559000000008</c:v>
                </c:pt>
                <c:pt idx="24">
                  <c:v>87565.373000000007</c:v>
                </c:pt>
                <c:pt idx="25">
                  <c:v>87565.373000000007</c:v>
                </c:pt>
                <c:pt idx="26">
                  <c:v>87565.373000000007</c:v>
                </c:pt>
                <c:pt idx="27">
                  <c:v>101567.413</c:v>
                </c:pt>
                <c:pt idx="28">
                  <c:v>101567.413</c:v>
                </c:pt>
                <c:pt idx="29">
                  <c:v>101567.413</c:v>
                </c:pt>
                <c:pt idx="30">
                  <c:v>105118.023</c:v>
                </c:pt>
                <c:pt idx="31">
                  <c:v>105118.023</c:v>
                </c:pt>
                <c:pt idx="32">
                  <c:v>105118.023</c:v>
                </c:pt>
                <c:pt idx="33">
                  <c:v>130518.033</c:v>
                </c:pt>
                <c:pt idx="34">
                  <c:v>130518.033</c:v>
                </c:pt>
                <c:pt idx="35">
                  <c:v>130518.033</c:v>
                </c:pt>
                <c:pt idx="36">
                  <c:v>139552.38</c:v>
                </c:pt>
                <c:pt idx="37">
                  <c:v>139552.38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6.1994509999999998</c:v>
                </c:pt>
                <c:pt idx="3">
                  <c:v>6.1994509999999998</c:v>
                </c:pt>
                <c:pt idx="4">
                  <c:v>0</c:v>
                </c:pt>
                <c:pt idx="5">
                  <c:v>3.8193250000000001</c:v>
                </c:pt>
                <c:pt idx="6">
                  <c:v>3.8193250000000001</c:v>
                </c:pt>
                <c:pt idx="7">
                  <c:v>0</c:v>
                </c:pt>
                <c:pt idx="8">
                  <c:v>3.5147620000000002</c:v>
                </c:pt>
                <c:pt idx="9">
                  <c:v>3.5147620000000002</c:v>
                </c:pt>
                <c:pt idx="10">
                  <c:v>0</c:v>
                </c:pt>
                <c:pt idx="11">
                  <c:v>2.2297880000000001</c:v>
                </c:pt>
                <c:pt idx="12">
                  <c:v>2.2297880000000001</c:v>
                </c:pt>
                <c:pt idx="13">
                  <c:v>0</c:v>
                </c:pt>
                <c:pt idx="14">
                  <c:v>0.97604799999999958</c:v>
                </c:pt>
                <c:pt idx="15">
                  <c:v>0.97604799999999958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5-4064-B48D-386BBF1A8D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62433.587</c:v>
                </c:pt>
                <c:pt idx="16">
                  <c:v>62433.587</c:v>
                </c:pt>
                <c:pt idx="17">
                  <c:v>62433.587</c:v>
                </c:pt>
                <c:pt idx="18">
                  <c:v>72025.432000000001</c:v>
                </c:pt>
                <c:pt idx="19">
                  <c:v>72025.432000000001</c:v>
                </c:pt>
                <c:pt idx="20">
                  <c:v>72025.432000000001</c:v>
                </c:pt>
                <c:pt idx="21">
                  <c:v>81420.559000000008</c:v>
                </c:pt>
                <c:pt idx="22">
                  <c:v>81420.559000000008</c:v>
                </c:pt>
                <c:pt idx="23">
                  <c:v>81420.559000000008</c:v>
                </c:pt>
                <c:pt idx="24">
                  <c:v>87565.373000000007</c:v>
                </c:pt>
                <c:pt idx="25">
                  <c:v>87565.373000000007</c:v>
                </c:pt>
                <c:pt idx="26">
                  <c:v>87565.373000000007</c:v>
                </c:pt>
                <c:pt idx="27">
                  <c:v>101567.413</c:v>
                </c:pt>
                <c:pt idx="28">
                  <c:v>101567.413</c:v>
                </c:pt>
                <c:pt idx="29">
                  <c:v>101567.413</c:v>
                </c:pt>
                <c:pt idx="30">
                  <c:v>105118.023</c:v>
                </c:pt>
                <c:pt idx="31">
                  <c:v>105118.023</c:v>
                </c:pt>
                <c:pt idx="32">
                  <c:v>105118.023</c:v>
                </c:pt>
                <c:pt idx="33">
                  <c:v>130518.033</c:v>
                </c:pt>
                <c:pt idx="34">
                  <c:v>130518.033</c:v>
                </c:pt>
                <c:pt idx="35">
                  <c:v>130518.033</c:v>
                </c:pt>
                <c:pt idx="36">
                  <c:v>139552.38</c:v>
                </c:pt>
                <c:pt idx="37">
                  <c:v>139552.38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85-4064-B48D-386BBF1A8D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62433.587</c:v>
                </c:pt>
                <c:pt idx="16">
                  <c:v>62433.587</c:v>
                </c:pt>
                <c:pt idx="17">
                  <c:v>62433.587</c:v>
                </c:pt>
                <c:pt idx="18">
                  <c:v>72025.432000000001</c:v>
                </c:pt>
                <c:pt idx="19">
                  <c:v>72025.432000000001</c:v>
                </c:pt>
                <c:pt idx="20">
                  <c:v>72025.432000000001</c:v>
                </c:pt>
                <c:pt idx="21">
                  <c:v>81420.559000000008</c:v>
                </c:pt>
                <c:pt idx="22">
                  <c:v>81420.559000000008</c:v>
                </c:pt>
                <c:pt idx="23">
                  <c:v>81420.559000000008</c:v>
                </c:pt>
                <c:pt idx="24">
                  <c:v>87565.373000000007</c:v>
                </c:pt>
                <c:pt idx="25">
                  <c:v>87565.373000000007</c:v>
                </c:pt>
                <c:pt idx="26">
                  <c:v>87565.373000000007</c:v>
                </c:pt>
                <c:pt idx="27">
                  <c:v>101567.413</c:v>
                </c:pt>
                <c:pt idx="28">
                  <c:v>101567.413</c:v>
                </c:pt>
                <c:pt idx="29">
                  <c:v>101567.413</c:v>
                </c:pt>
                <c:pt idx="30">
                  <c:v>105118.023</c:v>
                </c:pt>
                <c:pt idx="31">
                  <c:v>105118.023</c:v>
                </c:pt>
                <c:pt idx="32">
                  <c:v>105118.023</c:v>
                </c:pt>
                <c:pt idx="33">
                  <c:v>130518.033</c:v>
                </c:pt>
                <c:pt idx="34">
                  <c:v>130518.033</c:v>
                </c:pt>
                <c:pt idx="35">
                  <c:v>130518.033</c:v>
                </c:pt>
                <c:pt idx="36">
                  <c:v>139552.38</c:v>
                </c:pt>
                <c:pt idx="37">
                  <c:v>139552.38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020945998171182E-4"/>
                  <c:y val="1.6688903748823529E-2"/>
                </c:manualLayout>
              </c:layout>
              <c:tx>
                <c:rich>
                  <a:bodyPr vertOverflow="overflow" horzOverflow="overflow" wrap="non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7D6ECCE0-F9FF-4EA2-A73B-25B4784947BD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59299532456401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885-4064-B48D-386BBF1A8DDD}"/>
                </c:ext>
              </c:extLst>
            </c:dLbl>
            <c:dLbl>
              <c:idx val="1"/>
              <c:layout>
                <c:manualLayout>
                  <c:x val="-7.5620116799116337E-4"/>
                  <c:y val="2.6159160338714453E-2"/>
                </c:manualLayout>
              </c:layout>
              <c:tx>
                <c:rich>
                  <a:bodyPr vertOverflow="overflow" horzOverflow="overflow" wrap="non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03E61325-1F89-4413-BA58-5346366A3C71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5860183198973185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885-4064-B48D-386BBF1A8DDD}"/>
                </c:ext>
              </c:extLst>
            </c:dLbl>
            <c:dLbl>
              <c:idx val="2"/>
              <c:layout>
                <c:manualLayout>
                  <c:x val="2.9543166337660055E-2"/>
                  <c:y val="-2.2516094309587534E-3"/>
                </c:manualLayout>
              </c:layout>
              <c:tx>
                <c:rich>
                  <a:bodyPr vertOverflow="overflow" horzOverflow="overflow" wrap="non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C6E1980A-9433-4A59-9DFF-3EF50E17FCE8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19588956715849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885-4064-B48D-386BBF1A8DDD}"/>
                </c:ext>
              </c:extLst>
            </c:dLbl>
            <c:dLbl>
              <c:idx val="3"/>
              <c:layout>
                <c:manualLayout>
                  <c:x val="-0.21582500785732472"/>
                  <c:y val="-9.2219047034924187E-2"/>
                </c:manualLayout>
              </c:layout>
              <c:tx>
                <c:rich>
                  <a:bodyPr/>
                  <a:lstStyle/>
                  <a:p>
                    <a:fld id="{8FDF7E4B-D10D-4524-9788-8712E77E73D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6266757454094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885-4064-B48D-386BBF1A8DDD}"/>
                </c:ext>
              </c:extLst>
            </c:dLbl>
            <c:dLbl>
              <c:idx val="4"/>
              <c:layout>
                <c:manualLayout>
                  <c:x val="-0.30586601578757239"/>
                  <c:y val="-0.11352712436217915"/>
                </c:manualLayout>
              </c:layout>
              <c:tx>
                <c:rich>
                  <a:bodyPr/>
                  <a:lstStyle/>
                  <a:p>
                    <a:fld id="{51A6113F-CA34-4560-BDBF-92951B4A8E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7308546933732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885-4064-B48D-386BBF1A8DDD}"/>
                </c:ext>
              </c:extLst>
            </c:dLbl>
            <c:dLbl>
              <c:idx val="5"/>
              <c:layout>
                <c:manualLayout>
                  <c:x val="-0.25808648888530378"/>
                  <c:y val="-0.146673022426798"/>
                </c:manualLayout>
              </c:layout>
              <c:tx>
                <c:rich>
                  <a:bodyPr/>
                  <a:lstStyle/>
                  <a:p>
                    <a:fld id="{0617BD45-EEAC-44E8-B4CD-41065D3C1A1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1819366816381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885-4064-B48D-386BBF1A8DDD}"/>
                </c:ext>
              </c:extLst>
            </c:dLbl>
            <c:dLbl>
              <c:idx val="6"/>
              <c:layout>
                <c:manualLayout>
                  <c:x val="-6.1447588303917093E-4"/>
                  <c:y val="3.7996981076078497E-2"/>
                </c:manualLayout>
              </c:layout>
              <c:tx>
                <c:rich>
                  <a:bodyPr vertOverflow="overflow" horzOverflow="overflow" wrap="none" lIns="38100" tIns="19050" rIns="38100" bIns="19050" anchor="ctr" anchorCtr="0">
                    <a:noAutofit/>
                  </a:bodyPr>
                  <a:lstStyle/>
                  <a:p>
                    <a:pPr algn="ctr">
                      <a:defRPr/>
                    </a:pPr>
                    <a:fld id="{359C4039-9D64-46D0-ABE8-1CC5635AE45C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83562626530398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885-4064-B48D-386BBF1A8DDD}"/>
                </c:ext>
              </c:extLst>
            </c:dLbl>
            <c:dLbl>
              <c:idx val="7"/>
              <c:layout>
                <c:manualLayout>
                  <c:x val="-0.33213226877457325"/>
                  <c:y val="-0.17981892049141687"/>
                </c:manualLayout>
              </c:layout>
              <c:tx>
                <c:rich>
                  <a:bodyPr/>
                  <a:lstStyle/>
                  <a:p>
                    <a:fld id="{4042A0CA-177E-4935-A9AF-4B775CA1C9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7185147290031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885-4064-B48D-386BBF1A8DDD}"/>
                </c:ext>
              </c:extLst>
            </c:dLbl>
            <c:dLbl>
              <c:idx val="8"/>
              <c:layout>
                <c:manualLayout>
                  <c:x val="-0.26046098053169087"/>
                  <c:y val="-0.19639186952372625"/>
                </c:manualLayout>
              </c:layout>
              <c:tx>
                <c:rich>
                  <a:bodyPr/>
                  <a:lstStyle/>
                  <a:p>
                    <a:fld id="{8439634A-4F20-4B29-88D6-4439BC138F40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4954025441374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885-4064-B48D-386BBF1A8DDD}"/>
                </c:ext>
              </c:extLst>
            </c:dLbl>
            <c:dLbl>
              <c:idx val="9"/>
              <c:layout>
                <c:manualLayout>
                  <c:x val="-0.33819811097052349"/>
                  <c:y val="-0.23427289588329064"/>
                </c:manualLayout>
              </c:layout>
              <c:tx>
                <c:rich>
                  <a:bodyPr/>
                  <a:lstStyle/>
                  <a:p>
                    <a:fld id="{1D824C32-208C-43A1-BEC7-B290FAB132B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9793910208103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885-4064-B48D-386BBF1A8DDD}"/>
                </c:ext>
              </c:extLst>
            </c:dLbl>
            <c:dLbl>
              <c:idx val="10"/>
              <c:layout>
                <c:manualLayout>
                  <c:x val="-0.2543978854337749"/>
                  <c:y val="-0.29819712786505553"/>
                </c:manualLayout>
              </c:layout>
              <c:tx>
                <c:rich>
                  <a:bodyPr/>
                  <a:lstStyle/>
                  <a:p>
                    <a:fld id="{31E18735-2F4B-4268-ACE3-DD348BE05C1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1055716017991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3885-4064-B48D-386BBF1A8DDD}"/>
                </c:ext>
              </c:extLst>
            </c:dLbl>
            <c:dLbl>
              <c:idx val="11"/>
              <c:layout>
                <c:manualLayout>
                  <c:x val="-0.14836664418624776"/>
                  <c:y val="-0.13957032998437968"/>
                </c:manualLayout>
              </c:layout>
              <c:tx>
                <c:rich>
                  <a:bodyPr/>
                  <a:lstStyle/>
                  <a:p>
                    <a:fld id="{A1EDE34D-9F7C-4FA9-8B3F-653B2E7E35D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69809292708416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885-4064-B48D-386BBF1A8DD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885-4064-B48D-386BBF1A8DD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885-4064-B48D-386BBF1A8DD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85-4064-B48D-386BBF1A8DD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885-4064-B48D-386BBF1A8DD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885-4064-B48D-386BBF1A8DD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885-4064-B48D-386BBF1A8DD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885-4064-B48D-386BBF1A8D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85-4064-B48D-386BBF1A8D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85-4064-B48D-386BBF1A8D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885-4064-B48D-386BBF1A8D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885-4064-B48D-386BBF1A8DD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885-4064-B48D-386BBF1A8DD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885-4064-B48D-386BBF1A8D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885-4064-B48D-386BBF1A8D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885-4064-B48D-386BBF1A8D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85-4064-B48D-386BBF1A8DD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885-4064-B48D-386BBF1A8D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885-4064-B48D-386BBF1A8D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885-4064-B48D-386BBF1A8DD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885-4064-B48D-386BBF1A8D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 wrap="none" lIns="38100" tIns="19050" rIns="38100" bIns="19050" anchor="ctr" anchorCtr="0">
                <a:noAutofit/>
              </a:bodyPr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20344.16</c:v>
                </c:pt>
                <c:pt idx="1">
                  <c:v>32736.154999999999</c:v>
                </c:pt>
                <c:pt idx="2">
                  <c:v>41862.307000000001</c:v>
                </c:pt>
                <c:pt idx="3">
                  <c:v>48694.970999999998</c:v>
                </c:pt>
                <c:pt idx="4">
                  <c:v>57941.452499999999</c:v>
                </c:pt>
                <c:pt idx="5">
                  <c:v>67229.5095</c:v>
                </c:pt>
                <c:pt idx="6">
                  <c:v>76722.995500000005</c:v>
                </c:pt>
                <c:pt idx="7">
                  <c:v>84492.966000000015</c:v>
                </c:pt>
                <c:pt idx="8">
                  <c:v>94566.393000000011</c:v>
                </c:pt>
                <c:pt idx="9">
                  <c:v>103342.71799999999</c:v>
                </c:pt>
                <c:pt idx="10">
                  <c:v>117818.02800000001</c:v>
                </c:pt>
                <c:pt idx="11">
                  <c:v>135035.2065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1.7325490000000001</c:v>
                </c:pt>
                <c:pt idx="1">
                  <c:v>3.776675</c:v>
                </c:pt>
                <c:pt idx="2">
                  <c:v>4.4172380000000002</c:v>
                </c:pt>
                <c:pt idx="3">
                  <c:v>5.7022120000000003</c:v>
                </c:pt>
                <c:pt idx="4">
                  <c:v>6.9559530000000001</c:v>
                </c:pt>
                <c:pt idx="5">
                  <c:v>7.9621820000000003</c:v>
                </c:pt>
                <c:pt idx="6">
                  <c:v>8.0162849999999999</c:v>
                </c:pt>
                <c:pt idx="7">
                  <c:v>9.302721</c:v>
                </c:pt>
                <c:pt idx="8">
                  <c:v>11.11027</c:v>
                </c:pt>
                <c:pt idx="9">
                  <c:v>12.292899999999999</c:v>
                </c:pt>
                <c:pt idx="10">
                  <c:v>12.646369999999999</c:v>
                </c:pt>
                <c:pt idx="11">
                  <c:v>23.24644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Sheet1!$H$2:$H$13</c15:f>
                <c15:dlblRangeCache>
                  <c:ptCount val="12"/>
                  <c:pt idx="0">
                    <c:v>Toll Road Operators</c:v>
                  </c:pt>
                  <c:pt idx="1">
                    <c:v>Gas Supply</c:v>
                  </c:pt>
                  <c:pt idx="2">
                    <c:v>Stevedoring Services</c:v>
                  </c:pt>
                  <c:pt idx="3">
                    <c:v>Port Operators</c:v>
                  </c:pt>
                  <c:pt idx="4">
                    <c:v>Rail Freight Transport</c:v>
                  </c:pt>
                  <c:pt idx="5">
                    <c:v>Pipeline Transport</c:v>
                  </c:pt>
                  <c:pt idx="6">
                    <c:v>Other Road Transport</c:v>
                  </c:pt>
                  <c:pt idx="7">
                    <c:v>Electricity Transmission</c:v>
                  </c:pt>
                  <c:pt idx="8">
                    <c:v>Airport Operations</c:v>
                  </c:pt>
                  <c:pt idx="9">
                    <c:v>Water Transport Terminals</c:v>
                  </c:pt>
                  <c:pt idx="10">
                    <c:v>Electricity Distribution</c:v>
                  </c:pt>
                  <c:pt idx="11">
                    <c:v>Wired Telecom.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3885-4064-B48D-386BBF1A8DDD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3885-4064-B48D-386BBF1A8DDD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3885-4064-B48D-386BBF1A8DDD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3885-4064-B48D-386BBF1A8DDD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139552.38</c:v>
                </c:pt>
                <c:pt idx="3">
                  <c:v>139552.38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57083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23264.154000000002</c:v>
                </c:pt>
                <c:pt idx="4">
                  <c:v>23264.154000000002</c:v>
                </c:pt>
                <c:pt idx="5">
                  <c:v>23264.154000000002</c:v>
                </c:pt>
                <c:pt idx="6">
                  <c:v>28154.398000000001</c:v>
                </c:pt>
                <c:pt idx="7">
                  <c:v>28154.398000000001</c:v>
                </c:pt>
                <c:pt idx="8">
                  <c:v>28154.398000000001</c:v>
                </c:pt>
                <c:pt idx="9">
                  <c:v>34835.086000000003</c:v>
                </c:pt>
                <c:pt idx="10">
                  <c:v>34835.086000000003</c:v>
                </c:pt>
                <c:pt idx="11">
                  <c:v>34835.086000000003</c:v>
                </c:pt>
                <c:pt idx="12">
                  <c:v>38444.592000000004</c:v>
                </c:pt>
                <c:pt idx="13">
                  <c:v>38444.592000000004</c:v>
                </c:pt>
                <c:pt idx="14">
                  <c:v>38444.592000000004</c:v>
                </c:pt>
                <c:pt idx="15">
                  <c:v>40004.498000000007</c:v>
                </c:pt>
                <c:pt idx="16">
                  <c:v>40004.498000000007</c:v>
                </c:pt>
                <c:pt idx="17">
                  <c:v>40004.498000000007</c:v>
                </c:pt>
                <c:pt idx="18">
                  <c:v>41250.093000000008</c:v>
                </c:pt>
                <c:pt idx="19">
                  <c:v>41250.093000000008</c:v>
                </c:pt>
                <c:pt idx="20">
                  <c:v>41250.093000000008</c:v>
                </c:pt>
                <c:pt idx="21">
                  <c:v>42921.143000000011</c:v>
                </c:pt>
                <c:pt idx="22">
                  <c:v>42921.143000000011</c:v>
                </c:pt>
                <c:pt idx="23">
                  <c:v>42921.143000000011</c:v>
                </c:pt>
                <c:pt idx="24">
                  <c:v>45613.424000000014</c:v>
                </c:pt>
                <c:pt idx="25">
                  <c:v>45613.424000000014</c:v>
                </c:pt>
                <c:pt idx="26">
                  <c:v>45613.424000000014</c:v>
                </c:pt>
                <c:pt idx="27">
                  <c:v>46879.449000000015</c:v>
                </c:pt>
                <c:pt idx="28">
                  <c:v>46879.449000000015</c:v>
                </c:pt>
                <c:pt idx="29">
                  <c:v>46879.449000000015</c:v>
                </c:pt>
                <c:pt idx="30">
                  <c:v>47918.746000000014</c:v>
                </c:pt>
                <c:pt idx="31">
                  <c:v>47918.746000000014</c:v>
                </c:pt>
                <c:pt idx="32">
                  <c:v>47918.746000000014</c:v>
                </c:pt>
                <c:pt idx="33">
                  <c:v>51117.407000000014</c:v>
                </c:pt>
                <c:pt idx="34">
                  <c:v>51117.407000000014</c:v>
                </c:pt>
                <c:pt idx="35">
                  <c:v>51117.407000000014</c:v>
                </c:pt>
                <c:pt idx="36">
                  <c:v>53323.380000000012</c:v>
                </c:pt>
                <c:pt idx="37">
                  <c:v>53323.380000000012</c:v>
                </c:pt>
                <c:pt idx="38">
                  <c:v>53323.380000000012</c:v>
                </c:pt>
                <c:pt idx="39">
                  <c:v>57556.386000000013</c:v>
                </c:pt>
                <c:pt idx="40">
                  <c:v>57556.386000000013</c:v>
                </c:pt>
                <c:pt idx="41">
                  <c:v>57556.386000000013</c:v>
                </c:pt>
                <c:pt idx="42">
                  <c:v>66440.025000000009</c:v>
                </c:pt>
                <c:pt idx="43">
                  <c:v>66440.025000000009</c:v>
                </c:pt>
                <c:pt idx="44">
                  <c:v>66440.025000000009</c:v>
                </c:pt>
                <c:pt idx="45">
                  <c:v>80522.955000000016</c:v>
                </c:pt>
                <c:pt idx="46">
                  <c:v>80522.955000000016</c:v>
                </c:pt>
                <c:pt idx="47">
                  <c:v>80522.955000000016</c:v>
                </c:pt>
                <c:pt idx="48">
                  <c:v>93753.585000000021</c:v>
                </c:pt>
                <c:pt idx="49">
                  <c:v>93753.585000000021</c:v>
                </c:pt>
                <c:pt idx="50">
                  <c:v>93753.585000000021</c:v>
                </c:pt>
                <c:pt idx="51">
                  <c:v>113926.33500000002</c:v>
                </c:pt>
                <c:pt idx="52">
                  <c:v>113926.33500000002</c:v>
                </c:pt>
                <c:pt idx="53">
                  <c:v>113926.33500000002</c:v>
                </c:pt>
                <c:pt idx="54">
                  <c:v>116130.10700000002</c:v>
                </c:pt>
                <c:pt idx="55">
                  <c:v>116130.10700000002</c:v>
                </c:pt>
                <c:pt idx="56">
                  <c:v>116130.10700000002</c:v>
                </c:pt>
                <c:pt idx="57">
                  <c:v>117918.08100000002</c:v>
                </c:pt>
                <c:pt idx="58">
                  <c:v>117918.08100000002</c:v>
                </c:pt>
                <c:pt idx="59">
                  <c:v>117918.08100000002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-4.3240550000000004</c:v>
                </c:pt>
                <c:pt idx="3">
                  <c:v>-4.3240550000000004</c:v>
                </c:pt>
                <c:pt idx="4">
                  <c:v>0</c:v>
                </c:pt>
                <c:pt idx="5">
                  <c:v>-3.7230370000000002</c:v>
                </c:pt>
                <c:pt idx="6">
                  <c:v>-3.7230370000000002</c:v>
                </c:pt>
                <c:pt idx="7">
                  <c:v>0</c:v>
                </c:pt>
                <c:pt idx="8">
                  <c:v>4.9499149999999998</c:v>
                </c:pt>
                <c:pt idx="9">
                  <c:v>4.9499149999999998</c:v>
                </c:pt>
                <c:pt idx="10">
                  <c:v>0</c:v>
                </c:pt>
                <c:pt idx="11">
                  <c:v>6.2016080000000002</c:v>
                </c:pt>
                <c:pt idx="12">
                  <c:v>6.2016080000000002</c:v>
                </c:pt>
                <c:pt idx="13">
                  <c:v>0</c:v>
                </c:pt>
                <c:pt idx="14">
                  <c:v>7.5039360000000004</c:v>
                </c:pt>
                <c:pt idx="15">
                  <c:v>7.5039360000000004</c:v>
                </c:pt>
                <c:pt idx="16">
                  <c:v>0</c:v>
                </c:pt>
                <c:pt idx="17">
                  <c:v>8.1965839999999996</c:v>
                </c:pt>
                <c:pt idx="18">
                  <c:v>8.1965839999999996</c:v>
                </c:pt>
                <c:pt idx="19">
                  <c:v>0</c:v>
                </c:pt>
                <c:pt idx="20">
                  <c:v>9.8942259999999997</c:v>
                </c:pt>
                <c:pt idx="21">
                  <c:v>9.8942259999999997</c:v>
                </c:pt>
                <c:pt idx="22">
                  <c:v>0</c:v>
                </c:pt>
                <c:pt idx="23">
                  <c:v>9.1039969999999997</c:v>
                </c:pt>
                <c:pt idx="24">
                  <c:v>9.1039969999999997</c:v>
                </c:pt>
                <c:pt idx="25">
                  <c:v>0</c:v>
                </c:pt>
                <c:pt idx="26">
                  <c:v>10.616000000000001</c:v>
                </c:pt>
                <c:pt idx="27">
                  <c:v>10.616000000000001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8.4320000000000004</c:v>
                </c:pt>
                <c:pt idx="33">
                  <c:v>8.4320000000000004</c:v>
                </c:pt>
                <c:pt idx="34">
                  <c:v>0</c:v>
                </c:pt>
                <c:pt idx="35">
                  <c:v>8.4320000000000004</c:v>
                </c:pt>
                <c:pt idx="36">
                  <c:v>8.4320000000000004</c:v>
                </c:pt>
                <c:pt idx="37">
                  <c:v>0</c:v>
                </c:pt>
                <c:pt idx="38">
                  <c:v>9.6080000000000005</c:v>
                </c:pt>
                <c:pt idx="39">
                  <c:v>9.6080000000000005</c:v>
                </c:pt>
                <c:pt idx="40">
                  <c:v>0</c:v>
                </c:pt>
                <c:pt idx="41">
                  <c:v>9.6080000000000005</c:v>
                </c:pt>
                <c:pt idx="42">
                  <c:v>9.6080000000000005</c:v>
                </c:pt>
                <c:pt idx="43">
                  <c:v>0</c:v>
                </c:pt>
                <c:pt idx="44">
                  <c:v>8.0960000000000001</c:v>
                </c:pt>
                <c:pt idx="45">
                  <c:v>8.0960000000000001</c:v>
                </c:pt>
                <c:pt idx="46">
                  <c:v>0</c:v>
                </c:pt>
                <c:pt idx="47">
                  <c:v>10.84</c:v>
                </c:pt>
                <c:pt idx="48">
                  <c:v>10.84</c:v>
                </c:pt>
                <c:pt idx="49">
                  <c:v>0</c:v>
                </c:pt>
                <c:pt idx="50">
                  <c:v>9.16</c:v>
                </c:pt>
                <c:pt idx="51">
                  <c:v>9.16</c:v>
                </c:pt>
                <c:pt idx="52">
                  <c:v>0</c:v>
                </c:pt>
                <c:pt idx="53">
                  <c:v>8.0960000000000001</c:v>
                </c:pt>
                <c:pt idx="54">
                  <c:v>8.0960000000000001</c:v>
                </c:pt>
                <c:pt idx="55">
                  <c:v>0</c:v>
                </c:pt>
                <c:pt idx="56">
                  <c:v>10</c:v>
                </c:pt>
                <c:pt idx="57">
                  <c:v>10</c:v>
                </c:pt>
                <c:pt idx="58">
                  <c:v>0</c:v>
                </c:pt>
                <c:pt idx="5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5-4064-B48D-386BBF1A8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23264.154000000002</c:v>
                </c:pt>
                <c:pt idx="4">
                  <c:v>23264.154000000002</c:v>
                </c:pt>
                <c:pt idx="5">
                  <c:v>23264.154000000002</c:v>
                </c:pt>
                <c:pt idx="6">
                  <c:v>28154.398000000001</c:v>
                </c:pt>
                <c:pt idx="7">
                  <c:v>28154.398000000001</c:v>
                </c:pt>
                <c:pt idx="8">
                  <c:v>28154.398000000001</c:v>
                </c:pt>
                <c:pt idx="9">
                  <c:v>34835.086000000003</c:v>
                </c:pt>
                <c:pt idx="10">
                  <c:v>34835.086000000003</c:v>
                </c:pt>
                <c:pt idx="11">
                  <c:v>34835.086000000003</c:v>
                </c:pt>
                <c:pt idx="12">
                  <c:v>38444.592000000004</c:v>
                </c:pt>
                <c:pt idx="13">
                  <c:v>38444.592000000004</c:v>
                </c:pt>
                <c:pt idx="14">
                  <c:v>38444.592000000004</c:v>
                </c:pt>
                <c:pt idx="15">
                  <c:v>40004.498000000007</c:v>
                </c:pt>
                <c:pt idx="16">
                  <c:v>40004.498000000007</c:v>
                </c:pt>
                <c:pt idx="17">
                  <c:v>40004.498000000007</c:v>
                </c:pt>
                <c:pt idx="18">
                  <c:v>41250.093000000008</c:v>
                </c:pt>
                <c:pt idx="19">
                  <c:v>41250.093000000008</c:v>
                </c:pt>
                <c:pt idx="20">
                  <c:v>41250.093000000008</c:v>
                </c:pt>
                <c:pt idx="21">
                  <c:v>42921.143000000011</c:v>
                </c:pt>
                <c:pt idx="22">
                  <c:v>42921.143000000011</c:v>
                </c:pt>
                <c:pt idx="23">
                  <c:v>42921.143000000011</c:v>
                </c:pt>
                <c:pt idx="24">
                  <c:v>45613.424000000014</c:v>
                </c:pt>
                <c:pt idx="25">
                  <c:v>45613.424000000014</c:v>
                </c:pt>
                <c:pt idx="26">
                  <c:v>45613.424000000014</c:v>
                </c:pt>
                <c:pt idx="27">
                  <c:v>46879.449000000015</c:v>
                </c:pt>
                <c:pt idx="28">
                  <c:v>46879.449000000015</c:v>
                </c:pt>
                <c:pt idx="29">
                  <c:v>46879.449000000015</c:v>
                </c:pt>
                <c:pt idx="30">
                  <c:v>47918.746000000014</c:v>
                </c:pt>
                <c:pt idx="31">
                  <c:v>47918.746000000014</c:v>
                </c:pt>
                <c:pt idx="32">
                  <c:v>47918.746000000014</c:v>
                </c:pt>
                <c:pt idx="33">
                  <c:v>51117.407000000014</c:v>
                </c:pt>
                <c:pt idx="34">
                  <c:v>51117.407000000014</c:v>
                </c:pt>
                <c:pt idx="35">
                  <c:v>51117.407000000014</c:v>
                </c:pt>
                <c:pt idx="36">
                  <c:v>53323.380000000012</c:v>
                </c:pt>
                <c:pt idx="37">
                  <c:v>53323.380000000012</c:v>
                </c:pt>
                <c:pt idx="38">
                  <c:v>53323.380000000012</c:v>
                </c:pt>
                <c:pt idx="39">
                  <c:v>57556.386000000013</c:v>
                </c:pt>
                <c:pt idx="40">
                  <c:v>57556.386000000013</c:v>
                </c:pt>
                <c:pt idx="41">
                  <c:v>57556.386000000013</c:v>
                </c:pt>
                <c:pt idx="42">
                  <c:v>66440.025000000009</c:v>
                </c:pt>
                <c:pt idx="43">
                  <c:v>66440.025000000009</c:v>
                </c:pt>
                <c:pt idx="44">
                  <c:v>66440.025000000009</c:v>
                </c:pt>
                <c:pt idx="45">
                  <c:v>80522.955000000016</c:v>
                </c:pt>
                <c:pt idx="46">
                  <c:v>80522.955000000016</c:v>
                </c:pt>
                <c:pt idx="47">
                  <c:v>80522.955000000016</c:v>
                </c:pt>
                <c:pt idx="48">
                  <c:v>93753.585000000021</c:v>
                </c:pt>
                <c:pt idx="49">
                  <c:v>93753.585000000021</c:v>
                </c:pt>
                <c:pt idx="50">
                  <c:v>93753.585000000021</c:v>
                </c:pt>
                <c:pt idx="51">
                  <c:v>113926.33500000002</c:v>
                </c:pt>
                <c:pt idx="52">
                  <c:v>113926.33500000002</c:v>
                </c:pt>
                <c:pt idx="53">
                  <c:v>113926.33500000002</c:v>
                </c:pt>
                <c:pt idx="54">
                  <c:v>116130.10700000002</c:v>
                </c:pt>
                <c:pt idx="55">
                  <c:v>116130.10700000002</c:v>
                </c:pt>
                <c:pt idx="56">
                  <c:v>116130.10700000002</c:v>
                </c:pt>
                <c:pt idx="57">
                  <c:v>117918.08100000002</c:v>
                </c:pt>
                <c:pt idx="58">
                  <c:v>117918.08100000002</c:v>
                </c:pt>
                <c:pt idx="59">
                  <c:v>117918.08100000002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0.34570000000000078</c:v>
                </c:pt>
                <c:pt idx="24">
                  <c:v>0.34570000000000078</c:v>
                </c:pt>
                <c:pt idx="25">
                  <c:v>0</c:v>
                </c:pt>
                <c:pt idx="26">
                  <c:v>0.48368999999999929</c:v>
                </c:pt>
                <c:pt idx="27">
                  <c:v>0.48368999999999929</c:v>
                </c:pt>
                <c:pt idx="28">
                  <c:v>0</c:v>
                </c:pt>
                <c:pt idx="29">
                  <c:v>1.3482199999999995</c:v>
                </c:pt>
                <c:pt idx="30">
                  <c:v>1.3482199999999995</c:v>
                </c:pt>
                <c:pt idx="31">
                  <c:v>0</c:v>
                </c:pt>
                <c:pt idx="32">
                  <c:v>2.3820300000000003</c:v>
                </c:pt>
                <c:pt idx="33">
                  <c:v>2.3820300000000003</c:v>
                </c:pt>
                <c:pt idx="34">
                  <c:v>0</c:v>
                </c:pt>
                <c:pt idx="35">
                  <c:v>3.1715499999999999</c:v>
                </c:pt>
                <c:pt idx="36">
                  <c:v>3.1715499999999999</c:v>
                </c:pt>
                <c:pt idx="37">
                  <c:v>0</c:v>
                </c:pt>
                <c:pt idx="38">
                  <c:v>3.8496699999999997</c:v>
                </c:pt>
                <c:pt idx="39">
                  <c:v>3.8496699999999997</c:v>
                </c:pt>
                <c:pt idx="40">
                  <c:v>0</c:v>
                </c:pt>
                <c:pt idx="41">
                  <c:v>6.4279699999999984</c:v>
                </c:pt>
                <c:pt idx="42">
                  <c:v>6.4279699999999984</c:v>
                </c:pt>
                <c:pt idx="43">
                  <c:v>0</c:v>
                </c:pt>
                <c:pt idx="44">
                  <c:v>8.2885600000000004</c:v>
                </c:pt>
                <c:pt idx="45">
                  <c:v>8.2885600000000004</c:v>
                </c:pt>
                <c:pt idx="46">
                  <c:v>0</c:v>
                </c:pt>
                <c:pt idx="47">
                  <c:v>11.675560000000001</c:v>
                </c:pt>
                <c:pt idx="48">
                  <c:v>11.675560000000001</c:v>
                </c:pt>
                <c:pt idx="49">
                  <c:v>0</c:v>
                </c:pt>
                <c:pt idx="50">
                  <c:v>12.772189999999998</c:v>
                </c:pt>
                <c:pt idx="51">
                  <c:v>12.772189999999998</c:v>
                </c:pt>
                <c:pt idx="52">
                  <c:v>0</c:v>
                </c:pt>
                <c:pt idx="53">
                  <c:v>15.429600000000001</c:v>
                </c:pt>
                <c:pt idx="54">
                  <c:v>15.429600000000001</c:v>
                </c:pt>
                <c:pt idx="55">
                  <c:v>0</c:v>
                </c:pt>
                <c:pt idx="56">
                  <c:v>18.18834</c:v>
                </c:pt>
                <c:pt idx="57">
                  <c:v>18.18834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5-4064-B48D-386BBF1A8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23264.154000000002</c:v>
                </c:pt>
                <c:pt idx="4">
                  <c:v>23264.154000000002</c:v>
                </c:pt>
                <c:pt idx="5">
                  <c:v>23264.154000000002</c:v>
                </c:pt>
                <c:pt idx="6">
                  <c:v>28154.398000000001</c:v>
                </c:pt>
                <c:pt idx="7">
                  <c:v>28154.398000000001</c:v>
                </c:pt>
                <c:pt idx="8">
                  <c:v>28154.398000000001</c:v>
                </c:pt>
                <c:pt idx="9">
                  <c:v>34835.086000000003</c:v>
                </c:pt>
                <c:pt idx="10">
                  <c:v>34835.086000000003</c:v>
                </c:pt>
                <c:pt idx="11">
                  <c:v>34835.086000000003</c:v>
                </c:pt>
                <c:pt idx="12">
                  <c:v>38444.592000000004</c:v>
                </c:pt>
                <c:pt idx="13">
                  <c:v>38444.592000000004</c:v>
                </c:pt>
                <c:pt idx="14">
                  <c:v>38444.592000000004</c:v>
                </c:pt>
                <c:pt idx="15">
                  <c:v>40004.498000000007</c:v>
                </c:pt>
                <c:pt idx="16">
                  <c:v>40004.498000000007</c:v>
                </c:pt>
                <c:pt idx="17">
                  <c:v>40004.498000000007</c:v>
                </c:pt>
                <c:pt idx="18">
                  <c:v>41250.093000000008</c:v>
                </c:pt>
                <c:pt idx="19">
                  <c:v>41250.093000000008</c:v>
                </c:pt>
                <c:pt idx="20">
                  <c:v>41250.093000000008</c:v>
                </c:pt>
                <c:pt idx="21">
                  <c:v>42921.143000000011</c:v>
                </c:pt>
                <c:pt idx="22">
                  <c:v>42921.143000000011</c:v>
                </c:pt>
                <c:pt idx="23">
                  <c:v>42921.143000000011</c:v>
                </c:pt>
                <c:pt idx="24">
                  <c:v>45613.424000000014</c:v>
                </c:pt>
                <c:pt idx="25">
                  <c:v>45613.424000000014</c:v>
                </c:pt>
                <c:pt idx="26">
                  <c:v>45613.424000000014</c:v>
                </c:pt>
                <c:pt idx="27">
                  <c:v>46879.449000000015</c:v>
                </c:pt>
                <c:pt idx="28">
                  <c:v>46879.449000000015</c:v>
                </c:pt>
                <c:pt idx="29">
                  <c:v>46879.449000000015</c:v>
                </c:pt>
                <c:pt idx="30">
                  <c:v>47918.746000000014</c:v>
                </c:pt>
                <c:pt idx="31">
                  <c:v>47918.746000000014</c:v>
                </c:pt>
                <c:pt idx="32">
                  <c:v>47918.746000000014</c:v>
                </c:pt>
                <c:pt idx="33">
                  <c:v>51117.407000000014</c:v>
                </c:pt>
                <c:pt idx="34">
                  <c:v>51117.407000000014</c:v>
                </c:pt>
                <c:pt idx="35">
                  <c:v>51117.407000000014</c:v>
                </c:pt>
                <c:pt idx="36">
                  <c:v>53323.380000000012</c:v>
                </c:pt>
                <c:pt idx="37">
                  <c:v>53323.380000000012</c:v>
                </c:pt>
                <c:pt idx="38">
                  <c:v>53323.380000000012</c:v>
                </c:pt>
                <c:pt idx="39">
                  <c:v>57556.386000000013</c:v>
                </c:pt>
                <c:pt idx="40">
                  <c:v>57556.386000000013</c:v>
                </c:pt>
                <c:pt idx="41">
                  <c:v>57556.386000000013</c:v>
                </c:pt>
                <c:pt idx="42">
                  <c:v>66440.025000000009</c:v>
                </c:pt>
                <c:pt idx="43">
                  <c:v>66440.025000000009</c:v>
                </c:pt>
                <c:pt idx="44">
                  <c:v>66440.025000000009</c:v>
                </c:pt>
                <c:pt idx="45">
                  <c:v>80522.955000000016</c:v>
                </c:pt>
                <c:pt idx="46">
                  <c:v>80522.955000000016</c:v>
                </c:pt>
                <c:pt idx="47">
                  <c:v>80522.955000000016</c:v>
                </c:pt>
                <c:pt idx="48">
                  <c:v>93753.585000000021</c:v>
                </c:pt>
                <c:pt idx="49">
                  <c:v>93753.585000000021</c:v>
                </c:pt>
                <c:pt idx="50">
                  <c:v>93753.585000000021</c:v>
                </c:pt>
                <c:pt idx="51">
                  <c:v>113926.33500000002</c:v>
                </c:pt>
                <c:pt idx="52">
                  <c:v>113926.33500000002</c:v>
                </c:pt>
                <c:pt idx="53">
                  <c:v>113926.33500000002</c:v>
                </c:pt>
                <c:pt idx="54">
                  <c:v>116130.10700000002</c:v>
                </c:pt>
                <c:pt idx="55">
                  <c:v>116130.10700000002</c:v>
                </c:pt>
                <c:pt idx="56">
                  <c:v>116130.10700000002</c:v>
                </c:pt>
                <c:pt idx="57">
                  <c:v>117918.08100000002</c:v>
                </c:pt>
                <c:pt idx="58">
                  <c:v>117918.08100000002</c:v>
                </c:pt>
                <c:pt idx="59">
                  <c:v>117918.08100000002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12.756055</c:v>
                </c:pt>
                <c:pt idx="3">
                  <c:v>12.756055</c:v>
                </c:pt>
                <c:pt idx="4">
                  <c:v>0</c:v>
                </c:pt>
                <c:pt idx="5">
                  <c:v>13.723037</c:v>
                </c:pt>
                <c:pt idx="6">
                  <c:v>13.723037</c:v>
                </c:pt>
                <c:pt idx="7">
                  <c:v>0</c:v>
                </c:pt>
                <c:pt idx="8">
                  <c:v>5.0500850000000002</c:v>
                </c:pt>
                <c:pt idx="9">
                  <c:v>5.0500850000000002</c:v>
                </c:pt>
                <c:pt idx="10">
                  <c:v>0</c:v>
                </c:pt>
                <c:pt idx="11">
                  <c:v>2.7343919999999997</c:v>
                </c:pt>
                <c:pt idx="12">
                  <c:v>2.7343919999999997</c:v>
                </c:pt>
                <c:pt idx="13">
                  <c:v>0</c:v>
                </c:pt>
                <c:pt idx="14">
                  <c:v>0.92806399999999822</c:v>
                </c:pt>
                <c:pt idx="15">
                  <c:v>0.92806399999999822</c:v>
                </c:pt>
                <c:pt idx="16">
                  <c:v>0</c:v>
                </c:pt>
                <c:pt idx="17">
                  <c:v>2.419416</c:v>
                </c:pt>
                <c:pt idx="18">
                  <c:v>2.419416</c:v>
                </c:pt>
                <c:pt idx="19">
                  <c:v>0</c:v>
                </c:pt>
                <c:pt idx="20">
                  <c:v>0.72177399999999992</c:v>
                </c:pt>
                <c:pt idx="21">
                  <c:v>0.72177399999999992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5-4064-B48D-386BBF1A8D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23264.154000000002</c:v>
                </c:pt>
                <c:pt idx="4">
                  <c:v>23264.154000000002</c:v>
                </c:pt>
                <c:pt idx="5">
                  <c:v>23264.154000000002</c:v>
                </c:pt>
                <c:pt idx="6">
                  <c:v>28154.398000000001</c:v>
                </c:pt>
                <c:pt idx="7">
                  <c:v>28154.398000000001</c:v>
                </c:pt>
                <c:pt idx="8">
                  <c:v>28154.398000000001</c:v>
                </c:pt>
                <c:pt idx="9">
                  <c:v>34835.086000000003</c:v>
                </c:pt>
                <c:pt idx="10">
                  <c:v>34835.086000000003</c:v>
                </c:pt>
                <c:pt idx="11">
                  <c:v>34835.086000000003</c:v>
                </c:pt>
                <c:pt idx="12">
                  <c:v>38444.592000000004</c:v>
                </c:pt>
                <c:pt idx="13">
                  <c:v>38444.592000000004</c:v>
                </c:pt>
                <c:pt idx="14">
                  <c:v>38444.592000000004</c:v>
                </c:pt>
                <c:pt idx="15">
                  <c:v>40004.498000000007</c:v>
                </c:pt>
                <c:pt idx="16">
                  <c:v>40004.498000000007</c:v>
                </c:pt>
                <c:pt idx="17">
                  <c:v>40004.498000000007</c:v>
                </c:pt>
                <c:pt idx="18">
                  <c:v>41250.093000000008</c:v>
                </c:pt>
                <c:pt idx="19">
                  <c:v>41250.093000000008</c:v>
                </c:pt>
                <c:pt idx="20">
                  <c:v>41250.093000000008</c:v>
                </c:pt>
                <c:pt idx="21">
                  <c:v>42921.143000000011</c:v>
                </c:pt>
                <c:pt idx="22">
                  <c:v>42921.143000000011</c:v>
                </c:pt>
                <c:pt idx="23">
                  <c:v>42921.143000000011</c:v>
                </c:pt>
                <c:pt idx="24">
                  <c:v>45613.424000000014</c:v>
                </c:pt>
                <c:pt idx="25">
                  <c:v>45613.424000000014</c:v>
                </c:pt>
                <c:pt idx="26">
                  <c:v>45613.424000000014</c:v>
                </c:pt>
                <c:pt idx="27">
                  <c:v>46879.449000000015</c:v>
                </c:pt>
                <c:pt idx="28">
                  <c:v>46879.449000000015</c:v>
                </c:pt>
                <c:pt idx="29">
                  <c:v>46879.449000000015</c:v>
                </c:pt>
                <c:pt idx="30">
                  <c:v>47918.746000000014</c:v>
                </c:pt>
                <c:pt idx="31">
                  <c:v>47918.746000000014</c:v>
                </c:pt>
                <c:pt idx="32">
                  <c:v>47918.746000000014</c:v>
                </c:pt>
                <c:pt idx="33">
                  <c:v>51117.407000000014</c:v>
                </c:pt>
                <c:pt idx="34">
                  <c:v>51117.407000000014</c:v>
                </c:pt>
                <c:pt idx="35">
                  <c:v>51117.407000000014</c:v>
                </c:pt>
                <c:pt idx="36">
                  <c:v>53323.380000000012</c:v>
                </c:pt>
                <c:pt idx="37">
                  <c:v>53323.380000000012</c:v>
                </c:pt>
                <c:pt idx="38">
                  <c:v>53323.380000000012</c:v>
                </c:pt>
                <c:pt idx="39">
                  <c:v>57556.386000000013</c:v>
                </c:pt>
                <c:pt idx="40">
                  <c:v>57556.386000000013</c:v>
                </c:pt>
                <c:pt idx="41">
                  <c:v>57556.386000000013</c:v>
                </c:pt>
                <c:pt idx="42">
                  <c:v>66440.025000000009</c:v>
                </c:pt>
                <c:pt idx="43">
                  <c:v>66440.025000000009</c:v>
                </c:pt>
                <c:pt idx="44">
                  <c:v>66440.025000000009</c:v>
                </c:pt>
                <c:pt idx="45">
                  <c:v>80522.955000000016</c:v>
                </c:pt>
                <c:pt idx="46">
                  <c:v>80522.955000000016</c:v>
                </c:pt>
                <c:pt idx="47">
                  <c:v>80522.955000000016</c:v>
                </c:pt>
                <c:pt idx="48">
                  <c:v>93753.585000000021</c:v>
                </c:pt>
                <c:pt idx="49">
                  <c:v>93753.585000000021</c:v>
                </c:pt>
                <c:pt idx="50">
                  <c:v>93753.585000000021</c:v>
                </c:pt>
                <c:pt idx="51">
                  <c:v>113926.33500000002</c:v>
                </c:pt>
                <c:pt idx="52">
                  <c:v>113926.33500000002</c:v>
                </c:pt>
                <c:pt idx="53">
                  <c:v>113926.33500000002</c:v>
                </c:pt>
                <c:pt idx="54">
                  <c:v>116130.10700000002</c:v>
                </c:pt>
                <c:pt idx="55">
                  <c:v>116130.10700000002</c:v>
                </c:pt>
                <c:pt idx="56">
                  <c:v>116130.10700000002</c:v>
                </c:pt>
                <c:pt idx="57">
                  <c:v>117918.08100000002</c:v>
                </c:pt>
                <c:pt idx="58">
                  <c:v>117918.08100000002</c:v>
                </c:pt>
                <c:pt idx="59">
                  <c:v>117918.08100000002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-8.4319999999999986</c:v>
                </c:pt>
                <c:pt idx="3">
                  <c:v>-8.4319999999999986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85-4064-B48D-386BBF1A8D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23264.154000000002</c:v>
                </c:pt>
                <c:pt idx="4">
                  <c:v>23264.154000000002</c:v>
                </c:pt>
                <c:pt idx="5">
                  <c:v>23264.154000000002</c:v>
                </c:pt>
                <c:pt idx="6">
                  <c:v>28154.398000000001</c:v>
                </c:pt>
                <c:pt idx="7">
                  <c:v>28154.398000000001</c:v>
                </c:pt>
                <c:pt idx="8">
                  <c:v>28154.398000000001</c:v>
                </c:pt>
                <c:pt idx="9">
                  <c:v>34835.086000000003</c:v>
                </c:pt>
                <c:pt idx="10">
                  <c:v>34835.086000000003</c:v>
                </c:pt>
                <c:pt idx="11">
                  <c:v>34835.086000000003</c:v>
                </c:pt>
                <c:pt idx="12">
                  <c:v>38444.592000000004</c:v>
                </c:pt>
                <c:pt idx="13">
                  <c:v>38444.592000000004</c:v>
                </c:pt>
                <c:pt idx="14">
                  <c:v>38444.592000000004</c:v>
                </c:pt>
                <c:pt idx="15">
                  <c:v>40004.498000000007</c:v>
                </c:pt>
                <c:pt idx="16">
                  <c:v>40004.498000000007</c:v>
                </c:pt>
                <c:pt idx="17">
                  <c:v>40004.498000000007</c:v>
                </c:pt>
                <c:pt idx="18">
                  <c:v>41250.093000000008</c:v>
                </c:pt>
                <c:pt idx="19">
                  <c:v>41250.093000000008</c:v>
                </c:pt>
                <c:pt idx="20">
                  <c:v>41250.093000000008</c:v>
                </c:pt>
                <c:pt idx="21">
                  <c:v>42921.143000000011</c:v>
                </c:pt>
                <c:pt idx="22">
                  <c:v>42921.143000000011</c:v>
                </c:pt>
                <c:pt idx="23">
                  <c:v>42921.143000000011</c:v>
                </c:pt>
                <c:pt idx="24">
                  <c:v>45613.424000000014</c:v>
                </c:pt>
                <c:pt idx="25">
                  <c:v>45613.424000000014</c:v>
                </c:pt>
                <c:pt idx="26">
                  <c:v>45613.424000000014</c:v>
                </c:pt>
                <c:pt idx="27">
                  <c:v>46879.449000000015</c:v>
                </c:pt>
                <c:pt idx="28">
                  <c:v>46879.449000000015</c:v>
                </c:pt>
                <c:pt idx="29">
                  <c:v>46879.449000000015</c:v>
                </c:pt>
                <c:pt idx="30">
                  <c:v>47918.746000000014</c:v>
                </c:pt>
                <c:pt idx="31">
                  <c:v>47918.746000000014</c:v>
                </c:pt>
                <c:pt idx="32">
                  <c:v>47918.746000000014</c:v>
                </c:pt>
                <c:pt idx="33">
                  <c:v>51117.407000000014</c:v>
                </c:pt>
                <c:pt idx="34">
                  <c:v>51117.407000000014</c:v>
                </c:pt>
                <c:pt idx="35">
                  <c:v>51117.407000000014</c:v>
                </c:pt>
                <c:pt idx="36">
                  <c:v>53323.380000000012</c:v>
                </c:pt>
                <c:pt idx="37">
                  <c:v>53323.380000000012</c:v>
                </c:pt>
                <c:pt idx="38">
                  <c:v>53323.380000000012</c:v>
                </c:pt>
                <c:pt idx="39">
                  <c:v>57556.386000000013</c:v>
                </c:pt>
                <c:pt idx="40">
                  <c:v>57556.386000000013</c:v>
                </c:pt>
                <c:pt idx="41">
                  <c:v>57556.386000000013</c:v>
                </c:pt>
                <c:pt idx="42">
                  <c:v>66440.025000000009</c:v>
                </c:pt>
                <c:pt idx="43">
                  <c:v>66440.025000000009</c:v>
                </c:pt>
                <c:pt idx="44">
                  <c:v>66440.025000000009</c:v>
                </c:pt>
                <c:pt idx="45">
                  <c:v>80522.955000000016</c:v>
                </c:pt>
                <c:pt idx="46">
                  <c:v>80522.955000000016</c:v>
                </c:pt>
                <c:pt idx="47">
                  <c:v>80522.955000000016</c:v>
                </c:pt>
                <c:pt idx="48">
                  <c:v>93753.585000000021</c:v>
                </c:pt>
                <c:pt idx="49">
                  <c:v>93753.585000000021</c:v>
                </c:pt>
                <c:pt idx="50">
                  <c:v>93753.585000000021</c:v>
                </c:pt>
                <c:pt idx="51">
                  <c:v>113926.33500000002</c:v>
                </c:pt>
                <c:pt idx="52">
                  <c:v>113926.33500000002</c:v>
                </c:pt>
                <c:pt idx="53">
                  <c:v>113926.33500000002</c:v>
                </c:pt>
                <c:pt idx="54">
                  <c:v>116130.10700000002</c:v>
                </c:pt>
                <c:pt idx="55">
                  <c:v>116130.10700000002</c:v>
                </c:pt>
                <c:pt idx="56">
                  <c:v>116130.10700000002</c:v>
                </c:pt>
                <c:pt idx="57">
                  <c:v>117918.08100000002</c:v>
                </c:pt>
                <c:pt idx="58">
                  <c:v>117918.08100000002</c:v>
                </c:pt>
                <c:pt idx="59">
                  <c:v>117918.08100000002</c:v>
                </c:pt>
              </c:numCache>
            </c:numRef>
          </c:cat>
          <c:val>
            <c:numRef>
              <c:f>Sheet1!$F$2:$F$61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-4.3240550000000004</c:v>
                </c:pt>
                <c:pt idx="3">
                  <c:v>-4.3240550000000004</c:v>
                </c:pt>
                <c:pt idx="4">
                  <c:v>0</c:v>
                </c:pt>
                <c:pt idx="5">
                  <c:v>-3.7230370000000002</c:v>
                </c:pt>
                <c:pt idx="6">
                  <c:v>-3.7230370000000002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3.0767497984316816E-4"/>
                  <c:y val="2.8526724486187312E-2"/>
                </c:manualLayout>
              </c:layout>
              <c:tx>
                <c:rich>
                  <a:bodyPr/>
                  <a:lstStyle/>
                  <a:p>
                    <a:fld id="{635E7D10-C723-412C-9BFB-AAEFC067CF7B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6528441018119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885-4064-B48D-386BBF1A8DDD}"/>
                </c:ext>
              </c:extLst>
            </c:dLbl>
            <c:dLbl>
              <c:idx val="1"/>
              <c:layout>
                <c:manualLayout>
                  <c:x val="9.6345722787090499E-3"/>
                  <c:y val="-0.1182622526571247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EB0509F-66FF-49CE-89FB-C28EC8E7D34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9640276253173053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885-4064-B48D-386BBF1A8DDD}"/>
                </c:ext>
              </c:extLst>
            </c:dLbl>
            <c:dLbl>
              <c:idx val="2"/>
              <c:layout>
                <c:manualLayout>
                  <c:x val="-1.2602936572878407E-3"/>
                  <c:y val="2.8526724486187226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619156BF-61D5-449D-A203-30FF70A5A82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5793127784636505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885-4064-B48D-386BBF1A8DD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85-4064-B48D-386BBF1A8DD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85-4064-B48D-386BBF1A8DD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85-4064-B48D-386BBF1A8DD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885-4064-B48D-386BBF1A8DD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85-4064-B48D-386BBF1A8DD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885-4064-B48D-386BBF1A8DD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885-4064-B48D-386BBF1A8DD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885-4064-B48D-386BBF1A8DD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85-4064-B48D-386BBF1A8DDD}"/>
                </c:ext>
              </c:extLst>
            </c:dLbl>
            <c:dLbl>
              <c:idx val="12"/>
              <c:layout>
                <c:manualLayout>
                  <c:x val="-0.2030884624255053"/>
                  <c:y val="-0.13957032998437971"/>
                </c:manualLayout>
              </c:layout>
              <c:tx>
                <c:rich>
                  <a:bodyPr/>
                  <a:lstStyle/>
                  <a:p>
                    <a:fld id="{5D1FF40F-2410-4FAB-B64D-74A021CA8E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8403079446949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885-4064-B48D-386BBF1A8DDD}"/>
                </c:ext>
              </c:extLst>
            </c:dLbl>
            <c:dLbl>
              <c:idx val="13"/>
              <c:layout>
                <c:manualLayout>
                  <c:x val="-0.36805894173542425"/>
                  <c:y val="-0.14430545827932523"/>
                </c:manualLayout>
              </c:layout>
              <c:tx>
                <c:rich>
                  <a:bodyPr/>
                  <a:lstStyle/>
                  <a:p>
                    <a:fld id="{902E96CC-C171-4A4B-AB7B-4FD9028B0D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085536516362525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3885-4064-B48D-386BBF1A8DDD}"/>
                </c:ext>
              </c:extLst>
            </c:dLbl>
            <c:dLbl>
              <c:idx val="14"/>
              <c:layout>
                <c:manualLayout>
                  <c:x val="-0.26017678075323181"/>
                  <c:y val="-0.19402430537625348"/>
                </c:manualLayout>
              </c:layout>
              <c:tx>
                <c:rich>
                  <a:bodyPr/>
                  <a:lstStyle/>
                  <a:p>
                    <a:fld id="{CB4D50C3-67EA-4696-95B3-4CE61A53894A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92700298721936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885-4064-B48D-386BBF1A8DDD}"/>
                </c:ext>
              </c:extLst>
            </c:dLbl>
            <c:dLbl>
              <c:idx val="15"/>
              <c:layout>
                <c:manualLayout>
                  <c:x val="-0.33510650186908802"/>
                  <c:y val="-9.6954175329869732E-2"/>
                </c:manualLayout>
              </c:layout>
              <c:tx>
                <c:rich>
                  <a:bodyPr/>
                  <a:lstStyle/>
                  <a:p>
                    <a:fld id="{46E639C8-2D7C-477F-919B-4DEE45BB919D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82125981666117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885-4064-B48D-386BBF1A8DDD}"/>
                </c:ext>
              </c:extLst>
            </c:dLbl>
            <c:dLbl>
              <c:idx val="16"/>
              <c:layout>
                <c:manualLayout>
                  <c:x val="-0.20626360828080237"/>
                  <c:y val="-0.16087840731163464"/>
                </c:manualLayout>
              </c:layout>
              <c:tx>
                <c:rich>
                  <a:bodyPr/>
                  <a:lstStyle/>
                  <a:p>
                    <a:fld id="{34E4A78B-4806-40AF-BFC8-28D2E21AF6E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018825238488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3885-4064-B48D-386BBF1A8DDD}"/>
                </c:ext>
              </c:extLst>
            </c:dLbl>
            <c:dLbl>
              <c:idx val="17"/>
              <c:layout>
                <c:manualLayout>
                  <c:x val="3.6964576545451683E-2"/>
                  <c:y val="-2.2516094309587751E-3"/>
                </c:manualLayout>
              </c:layout>
              <c:tx>
                <c:rich>
                  <a:bodyPr/>
                  <a:lstStyle/>
                  <a:p>
                    <a:fld id="{32BEFCFA-5B49-45A4-BA2A-35816BFD2B0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473678368013992E-2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885-4064-B48D-386BBF1A8DDD}"/>
                </c:ext>
              </c:extLst>
            </c:dLbl>
            <c:dLbl>
              <c:idx val="18"/>
              <c:layout>
                <c:manualLayout>
                  <c:x val="-0.12686598194831936"/>
                  <c:y val="-5.433802067535979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8F28834-4C83-42C8-8D14-8BF1FEB0C12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3873967637437002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885-4064-B48D-386BBF1A8D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85-4064-B48D-386BBF1A8D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85-4064-B48D-386BBF1A8D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885-4064-B48D-386BBF1A8D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885-4064-B48D-386BBF1A8DD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885-4064-B48D-386BBF1A8DD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885-4064-B48D-386BBF1A8D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885-4064-B48D-386BBF1A8D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885-4064-B48D-386BBF1A8D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85-4064-B48D-386BBF1A8DD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885-4064-B48D-386BBF1A8D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885-4064-B48D-386BBF1A8D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885-4064-B48D-386BBF1A8DD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885-4064-B48D-386BBF1A8DD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19132.077000000001</c:v>
                </c:pt>
                <c:pt idx="1">
                  <c:v>25709.276000000002</c:v>
                </c:pt>
                <c:pt idx="2">
                  <c:v>31494.742000000002</c:v>
                </c:pt>
                <c:pt idx="3">
                  <c:v>36639.839</c:v>
                </c:pt>
                <c:pt idx="4">
                  <c:v>39224.545000000006</c:v>
                </c:pt>
                <c:pt idx="5">
                  <c:v>40627.295500000007</c:v>
                </c:pt>
                <c:pt idx="6">
                  <c:v>42085.618000000009</c:v>
                </c:pt>
                <c:pt idx="7">
                  <c:v>44267.283500000005</c:v>
                </c:pt>
                <c:pt idx="8">
                  <c:v>46246.436499999996</c:v>
                </c:pt>
                <c:pt idx="9">
                  <c:v>47399.097500000011</c:v>
                </c:pt>
                <c:pt idx="10">
                  <c:v>49518.07650000001</c:v>
                </c:pt>
                <c:pt idx="11">
                  <c:v>52220.393500000006</c:v>
                </c:pt>
                <c:pt idx="12">
                  <c:v>55439.883000000002</c:v>
                </c:pt>
                <c:pt idx="13">
                  <c:v>61998.205500000004</c:v>
                </c:pt>
                <c:pt idx="14">
                  <c:v>73481.490000000005</c:v>
                </c:pt>
                <c:pt idx="15">
                  <c:v>87138.270000000019</c:v>
                </c:pt>
                <c:pt idx="16">
                  <c:v>103839.96</c:v>
                </c:pt>
                <c:pt idx="17">
                  <c:v>115028.22100000001</c:v>
                </c:pt>
                <c:pt idx="18">
                  <c:v>117024.094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-3.8240550000000004</c:v>
                </c:pt>
                <c:pt idx="1">
                  <c:v>-3.2230370000000002</c:v>
                </c:pt>
                <c:pt idx="2">
                  <c:v>4.4499149999999998</c:v>
                </c:pt>
                <c:pt idx="3">
                  <c:v>5.7016080000000002</c:v>
                </c:pt>
                <c:pt idx="4">
                  <c:v>7.0039360000000004</c:v>
                </c:pt>
                <c:pt idx="5">
                  <c:v>7.6965839999999996</c:v>
                </c:pt>
                <c:pt idx="6">
                  <c:v>9.3942259999999997</c:v>
                </c:pt>
                <c:pt idx="7">
                  <c:v>8.9496970000000005</c:v>
                </c:pt>
                <c:pt idx="8">
                  <c:v>10.599690000000001</c:v>
                </c:pt>
                <c:pt idx="9">
                  <c:v>10.84822</c:v>
                </c:pt>
                <c:pt idx="10">
                  <c:v>10.314030000000001</c:v>
                </c:pt>
                <c:pt idx="11">
                  <c:v>11.10355</c:v>
                </c:pt>
                <c:pt idx="12">
                  <c:v>12.95767</c:v>
                </c:pt>
                <c:pt idx="13">
                  <c:v>15.535969999999999</c:v>
                </c:pt>
                <c:pt idx="14">
                  <c:v>15.88456</c:v>
                </c:pt>
                <c:pt idx="15">
                  <c:v>22.015560000000001</c:v>
                </c:pt>
                <c:pt idx="16">
                  <c:v>21.432189999999999</c:v>
                </c:pt>
                <c:pt idx="17">
                  <c:v>23.025600000000001</c:v>
                </c:pt>
                <c:pt idx="18">
                  <c:v>27.68834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Sheet1!$H$2:$H$20</c15:f>
                <c15:dlblRangeCache>
                  <c:ptCount val="19"/>
                  <c:pt idx="0">
                    <c:v>Domestic Airlines</c:v>
                  </c:pt>
                  <c:pt idx="1">
                    <c:v>Newspaper Publishing</c:v>
                  </c:pt>
                  <c:pt idx="2">
                    <c:v>Other Broadcasting</c:v>
                  </c:pt>
                  <c:pt idx="12">
                    <c:v>Fuel Retailing</c:v>
                  </c:pt>
                  <c:pt idx="13">
                    <c:v>Liquor and Other Food Rtl.</c:v>
                  </c:pt>
                  <c:pt idx="14">
                    <c:v>Wireless Telecom.</c:v>
                  </c:pt>
                  <c:pt idx="15">
                    <c:v>Credit Cards &amp; SX Serv.</c:v>
                  </c:pt>
                  <c:pt idx="16">
                    <c:v>Supermarkets</c:v>
                  </c:pt>
                  <c:pt idx="17">
                    <c:v>ISPs</c:v>
                  </c:pt>
                  <c:pt idx="18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3885-4064-B48D-386BBF1A8DDD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3885-4064-B48D-386BBF1A8DDD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3885-4064-B48D-386BBF1A8DDD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3885-4064-B48D-386BBF1A8DDD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117918.08100000002</c:v>
                </c:pt>
                <c:pt idx="3">
                  <c:v>117918.08100000002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32528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17475.642</c:v>
                </c:pt>
                <c:pt idx="4">
                  <c:v>17475.642</c:v>
                </c:pt>
                <c:pt idx="5">
                  <c:v>17475.642</c:v>
                </c:pt>
                <c:pt idx="6">
                  <c:v>19722.738000000001</c:v>
                </c:pt>
                <c:pt idx="7">
                  <c:v>19722.738000000001</c:v>
                </c:pt>
                <c:pt idx="8">
                  <c:v>19722.738000000001</c:v>
                </c:pt>
                <c:pt idx="9">
                  <c:v>31263.567999999999</c:v>
                </c:pt>
                <c:pt idx="10">
                  <c:v>31263.567999999999</c:v>
                </c:pt>
                <c:pt idx="11">
                  <c:v>31263.567999999999</c:v>
                </c:pt>
                <c:pt idx="12">
                  <c:v>50213.817999999999</c:v>
                </c:pt>
                <c:pt idx="13">
                  <c:v>50213.817999999999</c:v>
                </c:pt>
                <c:pt idx="14">
                  <c:v>50213.817999999999</c:v>
                </c:pt>
                <c:pt idx="15">
                  <c:v>62495.707999999999</c:v>
                </c:pt>
                <c:pt idx="16">
                  <c:v>62495.707999999999</c:v>
                </c:pt>
                <c:pt idx="17">
                  <c:v>62495.707999999999</c:v>
                </c:pt>
                <c:pt idx="18">
                  <c:v>114651.988</c:v>
                </c:pt>
                <c:pt idx="19">
                  <c:v>114651.988</c:v>
                </c:pt>
                <c:pt idx="20">
                  <c:v>114651.988</c:v>
                </c:pt>
                <c:pt idx="21">
                  <c:v>146884.63800000001</c:v>
                </c:pt>
                <c:pt idx="22">
                  <c:v>146884.63800000001</c:v>
                </c:pt>
                <c:pt idx="23">
                  <c:v>146884.63800000001</c:v>
                </c:pt>
                <c:pt idx="24">
                  <c:v>150022.21799999999</c:v>
                </c:pt>
                <c:pt idx="25">
                  <c:v>150022.21799999999</c:v>
                </c:pt>
                <c:pt idx="26">
                  <c:v>150022.21799999999</c:v>
                </c:pt>
                <c:pt idx="27">
                  <c:v>156358.508</c:v>
                </c:pt>
                <c:pt idx="28">
                  <c:v>156358.508</c:v>
                </c:pt>
                <c:pt idx="29">
                  <c:v>156358.508</c:v>
                </c:pt>
                <c:pt idx="30">
                  <c:v>351114.70799999998</c:v>
                </c:pt>
                <c:pt idx="31">
                  <c:v>351114.70799999998</c:v>
                </c:pt>
                <c:pt idx="32">
                  <c:v>351114.70799999998</c:v>
                </c:pt>
                <c:pt idx="33">
                  <c:v>360183.07799999998</c:v>
                </c:pt>
                <c:pt idx="34">
                  <c:v>360183.07799999998</c:v>
                </c:pt>
                <c:pt idx="35">
                  <c:v>360183.07799999998</c:v>
                </c:pt>
                <c:pt idx="36">
                  <c:v>362984.36699999997</c:v>
                </c:pt>
                <c:pt idx="37">
                  <c:v>362984.36699999997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-3.2639520000000002</c:v>
                </c:pt>
                <c:pt idx="3">
                  <c:v>-3.2639520000000002</c:v>
                </c:pt>
                <c:pt idx="4">
                  <c:v>0</c:v>
                </c:pt>
                <c:pt idx="5">
                  <c:v>-1.85355</c:v>
                </c:pt>
                <c:pt idx="6">
                  <c:v>-1.85355</c:v>
                </c:pt>
                <c:pt idx="7">
                  <c:v>0</c:v>
                </c:pt>
                <c:pt idx="8">
                  <c:v>7.8294689999999996</c:v>
                </c:pt>
                <c:pt idx="9">
                  <c:v>7.8294689999999996</c:v>
                </c:pt>
                <c:pt idx="10">
                  <c:v>0</c:v>
                </c:pt>
                <c:pt idx="11">
                  <c:v>8.9365319999999997</c:v>
                </c:pt>
                <c:pt idx="12">
                  <c:v>8.9365319999999997</c:v>
                </c:pt>
                <c:pt idx="13">
                  <c:v>0</c:v>
                </c:pt>
                <c:pt idx="14">
                  <c:v>8.9583119999999994</c:v>
                </c:pt>
                <c:pt idx="15">
                  <c:v>8.9583119999999994</c:v>
                </c:pt>
                <c:pt idx="16">
                  <c:v>0</c:v>
                </c:pt>
                <c:pt idx="17">
                  <c:v>9.5392259999999993</c:v>
                </c:pt>
                <c:pt idx="18">
                  <c:v>9.5392259999999993</c:v>
                </c:pt>
                <c:pt idx="19">
                  <c:v>0</c:v>
                </c:pt>
                <c:pt idx="20">
                  <c:v>9.8903490000000005</c:v>
                </c:pt>
                <c:pt idx="21">
                  <c:v>9.8903490000000005</c:v>
                </c:pt>
                <c:pt idx="22">
                  <c:v>0</c:v>
                </c:pt>
                <c:pt idx="23">
                  <c:v>10.616</c:v>
                </c:pt>
                <c:pt idx="24">
                  <c:v>10.616</c:v>
                </c:pt>
                <c:pt idx="25">
                  <c:v>0</c:v>
                </c:pt>
                <c:pt idx="26">
                  <c:v>10.616000000000001</c:v>
                </c:pt>
                <c:pt idx="27">
                  <c:v>10.616000000000001</c:v>
                </c:pt>
                <c:pt idx="28">
                  <c:v>0</c:v>
                </c:pt>
                <c:pt idx="29">
                  <c:v>12.016</c:v>
                </c:pt>
                <c:pt idx="30">
                  <c:v>12.016</c:v>
                </c:pt>
                <c:pt idx="31">
                  <c:v>0</c:v>
                </c:pt>
                <c:pt idx="32">
                  <c:v>11.064</c:v>
                </c:pt>
                <c:pt idx="33">
                  <c:v>11.064</c:v>
                </c:pt>
                <c:pt idx="34">
                  <c:v>0</c:v>
                </c:pt>
                <c:pt idx="35">
                  <c:v>10.616010000000001</c:v>
                </c:pt>
                <c:pt idx="36">
                  <c:v>10.616010000000001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5-4064-B48D-386BBF1A8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17475.642</c:v>
                </c:pt>
                <c:pt idx="4">
                  <c:v>17475.642</c:v>
                </c:pt>
                <c:pt idx="5">
                  <c:v>17475.642</c:v>
                </c:pt>
                <c:pt idx="6">
                  <c:v>19722.738000000001</c:v>
                </c:pt>
                <c:pt idx="7">
                  <c:v>19722.738000000001</c:v>
                </c:pt>
                <c:pt idx="8">
                  <c:v>19722.738000000001</c:v>
                </c:pt>
                <c:pt idx="9">
                  <c:v>31263.567999999999</c:v>
                </c:pt>
                <c:pt idx="10">
                  <c:v>31263.567999999999</c:v>
                </c:pt>
                <c:pt idx="11">
                  <c:v>31263.567999999999</c:v>
                </c:pt>
                <c:pt idx="12">
                  <c:v>50213.817999999999</c:v>
                </c:pt>
                <c:pt idx="13">
                  <c:v>50213.817999999999</c:v>
                </c:pt>
                <c:pt idx="14">
                  <c:v>50213.817999999999</c:v>
                </c:pt>
                <c:pt idx="15">
                  <c:v>62495.707999999999</c:v>
                </c:pt>
                <c:pt idx="16">
                  <c:v>62495.707999999999</c:v>
                </c:pt>
                <c:pt idx="17">
                  <c:v>62495.707999999999</c:v>
                </c:pt>
                <c:pt idx="18">
                  <c:v>114651.988</c:v>
                </c:pt>
                <c:pt idx="19">
                  <c:v>114651.988</c:v>
                </c:pt>
                <c:pt idx="20">
                  <c:v>114651.988</c:v>
                </c:pt>
                <c:pt idx="21">
                  <c:v>146884.63800000001</c:v>
                </c:pt>
                <c:pt idx="22">
                  <c:v>146884.63800000001</c:v>
                </c:pt>
                <c:pt idx="23">
                  <c:v>146884.63800000001</c:v>
                </c:pt>
                <c:pt idx="24">
                  <c:v>150022.21799999999</c:v>
                </c:pt>
                <c:pt idx="25">
                  <c:v>150022.21799999999</c:v>
                </c:pt>
                <c:pt idx="26">
                  <c:v>150022.21799999999</c:v>
                </c:pt>
                <c:pt idx="27">
                  <c:v>156358.508</c:v>
                </c:pt>
                <c:pt idx="28">
                  <c:v>156358.508</c:v>
                </c:pt>
                <c:pt idx="29">
                  <c:v>156358.508</c:v>
                </c:pt>
                <c:pt idx="30">
                  <c:v>351114.70799999998</c:v>
                </c:pt>
                <c:pt idx="31">
                  <c:v>351114.70799999998</c:v>
                </c:pt>
                <c:pt idx="32">
                  <c:v>351114.70799999998</c:v>
                </c:pt>
                <c:pt idx="33">
                  <c:v>360183.07799999998</c:v>
                </c:pt>
                <c:pt idx="34">
                  <c:v>360183.07799999998</c:v>
                </c:pt>
                <c:pt idx="35">
                  <c:v>360183.07799999998</c:v>
                </c:pt>
                <c:pt idx="36">
                  <c:v>362984.36699999997</c:v>
                </c:pt>
                <c:pt idx="37">
                  <c:v>362984.36699999997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1.2412600000000005</c:v>
                </c:pt>
                <c:pt idx="24">
                  <c:v>1.2412600000000005</c:v>
                </c:pt>
                <c:pt idx="25">
                  <c:v>0</c:v>
                </c:pt>
                <c:pt idx="26">
                  <c:v>2.1774799999999992</c:v>
                </c:pt>
                <c:pt idx="27">
                  <c:v>2.1774799999999992</c:v>
                </c:pt>
                <c:pt idx="28">
                  <c:v>0</c:v>
                </c:pt>
                <c:pt idx="29">
                  <c:v>2.7480899999999995</c:v>
                </c:pt>
                <c:pt idx="30">
                  <c:v>2.7480899999999995</c:v>
                </c:pt>
                <c:pt idx="31">
                  <c:v>0</c:v>
                </c:pt>
                <c:pt idx="32">
                  <c:v>3.6914099999999994</c:v>
                </c:pt>
                <c:pt idx="33">
                  <c:v>3.6914099999999994</c:v>
                </c:pt>
                <c:pt idx="34">
                  <c:v>0</c:v>
                </c:pt>
                <c:pt idx="35">
                  <c:v>3.9730299999999996</c:v>
                </c:pt>
                <c:pt idx="36">
                  <c:v>3.9730299999999996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5-4064-B48D-386BBF1A8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17475.642</c:v>
                </c:pt>
                <c:pt idx="4">
                  <c:v>17475.642</c:v>
                </c:pt>
                <c:pt idx="5">
                  <c:v>17475.642</c:v>
                </c:pt>
                <c:pt idx="6">
                  <c:v>19722.738000000001</c:v>
                </c:pt>
                <c:pt idx="7">
                  <c:v>19722.738000000001</c:v>
                </c:pt>
                <c:pt idx="8">
                  <c:v>19722.738000000001</c:v>
                </c:pt>
                <c:pt idx="9">
                  <c:v>31263.567999999999</c:v>
                </c:pt>
                <c:pt idx="10">
                  <c:v>31263.567999999999</c:v>
                </c:pt>
                <c:pt idx="11">
                  <c:v>31263.567999999999</c:v>
                </c:pt>
                <c:pt idx="12">
                  <c:v>50213.817999999999</c:v>
                </c:pt>
                <c:pt idx="13">
                  <c:v>50213.817999999999</c:v>
                </c:pt>
                <c:pt idx="14">
                  <c:v>50213.817999999999</c:v>
                </c:pt>
                <c:pt idx="15">
                  <c:v>62495.707999999999</c:v>
                </c:pt>
                <c:pt idx="16">
                  <c:v>62495.707999999999</c:v>
                </c:pt>
                <c:pt idx="17">
                  <c:v>62495.707999999999</c:v>
                </c:pt>
                <c:pt idx="18">
                  <c:v>114651.988</c:v>
                </c:pt>
                <c:pt idx="19">
                  <c:v>114651.988</c:v>
                </c:pt>
                <c:pt idx="20">
                  <c:v>114651.988</c:v>
                </c:pt>
                <c:pt idx="21">
                  <c:v>146884.63800000001</c:v>
                </c:pt>
                <c:pt idx="22">
                  <c:v>146884.63800000001</c:v>
                </c:pt>
                <c:pt idx="23">
                  <c:v>146884.63800000001</c:v>
                </c:pt>
                <c:pt idx="24">
                  <c:v>150022.21799999999</c:v>
                </c:pt>
                <c:pt idx="25">
                  <c:v>150022.21799999999</c:v>
                </c:pt>
                <c:pt idx="26">
                  <c:v>150022.21799999999</c:v>
                </c:pt>
                <c:pt idx="27">
                  <c:v>156358.508</c:v>
                </c:pt>
                <c:pt idx="28">
                  <c:v>156358.508</c:v>
                </c:pt>
                <c:pt idx="29">
                  <c:v>156358.508</c:v>
                </c:pt>
                <c:pt idx="30">
                  <c:v>351114.70799999998</c:v>
                </c:pt>
                <c:pt idx="31">
                  <c:v>351114.70799999998</c:v>
                </c:pt>
                <c:pt idx="32">
                  <c:v>351114.70799999998</c:v>
                </c:pt>
                <c:pt idx="33">
                  <c:v>360183.07799999998</c:v>
                </c:pt>
                <c:pt idx="34">
                  <c:v>360183.07799999998</c:v>
                </c:pt>
                <c:pt idx="35">
                  <c:v>360183.07799999998</c:v>
                </c:pt>
                <c:pt idx="36">
                  <c:v>362984.36699999997</c:v>
                </c:pt>
                <c:pt idx="37">
                  <c:v>362984.36699999997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13.263952</c:v>
                </c:pt>
                <c:pt idx="3">
                  <c:v>13.263952</c:v>
                </c:pt>
                <c:pt idx="4">
                  <c:v>0</c:v>
                </c:pt>
                <c:pt idx="5">
                  <c:v>11.85355</c:v>
                </c:pt>
                <c:pt idx="6">
                  <c:v>11.85355</c:v>
                </c:pt>
                <c:pt idx="7">
                  <c:v>0</c:v>
                </c:pt>
                <c:pt idx="8">
                  <c:v>1.2745309999999996</c:v>
                </c:pt>
                <c:pt idx="9">
                  <c:v>1.2745309999999996</c:v>
                </c:pt>
                <c:pt idx="10">
                  <c:v>0</c:v>
                </c:pt>
                <c:pt idx="11">
                  <c:v>3.0794680000000003</c:v>
                </c:pt>
                <c:pt idx="12">
                  <c:v>3.0794680000000003</c:v>
                </c:pt>
                <c:pt idx="13">
                  <c:v>0</c:v>
                </c:pt>
                <c:pt idx="14">
                  <c:v>0.14568799999999982</c:v>
                </c:pt>
                <c:pt idx="15">
                  <c:v>0.14568799999999982</c:v>
                </c:pt>
                <c:pt idx="16">
                  <c:v>0</c:v>
                </c:pt>
                <c:pt idx="17">
                  <c:v>1.524775</c:v>
                </c:pt>
                <c:pt idx="18">
                  <c:v>1.524775</c:v>
                </c:pt>
                <c:pt idx="19">
                  <c:v>0</c:v>
                </c:pt>
                <c:pt idx="20">
                  <c:v>1.1736509999999996</c:v>
                </c:pt>
                <c:pt idx="21">
                  <c:v>1.1736509999999996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5-4064-B48D-386BBF1A8D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17475.642</c:v>
                </c:pt>
                <c:pt idx="4">
                  <c:v>17475.642</c:v>
                </c:pt>
                <c:pt idx="5">
                  <c:v>17475.642</c:v>
                </c:pt>
                <c:pt idx="6">
                  <c:v>19722.738000000001</c:v>
                </c:pt>
                <c:pt idx="7">
                  <c:v>19722.738000000001</c:v>
                </c:pt>
                <c:pt idx="8">
                  <c:v>19722.738000000001</c:v>
                </c:pt>
                <c:pt idx="9">
                  <c:v>31263.567999999999</c:v>
                </c:pt>
                <c:pt idx="10">
                  <c:v>31263.567999999999</c:v>
                </c:pt>
                <c:pt idx="11">
                  <c:v>31263.567999999999</c:v>
                </c:pt>
                <c:pt idx="12">
                  <c:v>50213.817999999999</c:v>
                </c:pt>
                <c:pt idx="13">
                  <c:v>50213.817999999999</c:v>
                </c:pt>
                <c:pt idx="14">
                  <c:v>50213.817999999999</c:v>
                </c:pt>
                <c:pt idx="15">
                  <c:v>62495.707999999999</c:v>
                </c:pt>
                <c:pt idx="16">
                  <c:v>62495.707999999999</c:v>
                </c:pt>
                <c:pt idx="17">
                  <c:v>62495.707999999999</c:v>
                </c:pt>
                <c:pt idx="18">
                  <c:v>114651.988</c:v>
                </c:pt>
                <c:pt idx="19">
                  <c:v>114651.988</c:v>
                </c:pt>
                <c:pt idx="20">
                  <c:v>114651.988</c:v>
                </c:pt>
                <c:pt idx="21">
                  <c:v>146884.63800000001</c:v>
                </c:pt>
                <c:pt idx="22">
                  <c:v>146884.63800000001</c:v>
                </c:pt>
                <c:pt idx="23">
                  <c:v>146884.63800000001</c:v>
                </c:pt>
                <c:pt idx="24">
                  <c:v>150022.21799999999</c:v>
                </c:pt>
                <c:pt idx="25">
                  <c:v>150022.21799999999</c:v>
                </c:pt>
                <c:pt idx="26">
                  <c:v>150022.21799999999</c:v>
                </c:pt>
                <c:pt idx="27">
                  <c:v>156358.508</c:v>
                </c:pt>
                <c:pt idx="28">
                  <c:v>156358.508</c:v>
                </c:pt>
                <c:pt idx="29">
                  <c:v>156358.508</c:v>
                </c:pt>
                <c:pt idx="30">
                  <c:v>351114.70799999998</c:v>
                </c:pt>
                <c:pt idx="31">
                  <c:v>351114.70799999998</c:v>
                </c:pt>
                <c:pt idx="32">
                  <c:v>351114.70799999998</c:v>
                </c:pt>
                <c:pt idx="33">
                  <c:v>360183.07799999998</c:v>
                </c:pt>
                <c:pt idx="34">
                  <c:v>360183.07799999998</c:v>
                </c:pt>
                <c:pt idx="35">
                  <c:v>360183.07799999998</c:v>
                </c:pt>
                <c:pt idx="36">
                  <c:v>362984.36699999997</c:v>
                </c:pt>
                <c:pt idx="37">
                  <c:v>362984.36699999997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85-4064-B48D-386BBF1A8D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17475.642</c:v>
                </c:pt>
                <c:pt idx="4">
                  <c:v>17475.642</c:v>
                </c:pt>
                <c:pt idx="5">
                  <c:v>17475.642</c:v>
                </c:pt>
                <c:pt idx="6">
                  <c:v>19722.738000000001</c:v>
                </c:pt>
                <c:pt idx="7">
                  <c:v>19722.738000000001</c:v>
                </c:pt>
                <c:pt idx="8">
                  <c:v>19722.738000000001</c:v>
                </c:pt>
                <c:pt idx="9">
                  <c:v>31263.567999999999</c:v>
                </c:pt>
                <c:pt idx="10">
                  <c:v>31263.567999999999</c:v>
                </c:pt>
                <c:pt idx="11">
                  <c:v>31263.567999999999</c:v>
                </c:pt>
                <c:pt idx="12">
                  <c:v>50213.817999999999</c:v>
                </c:pt>
                <c:pt idx="13">
                  <c:v>50213.817999999999</c:v>
                </c:pt>
                <c:pt idx="14">
                  <c:v>50213.817999999999</c:v>
                </c:pt>
                <c:pt idx="15">
                  <c:v>62495.707999999999</c:v>
                </c:pt>
                <c:pt idx="16">
                  <c:v>62495.707999999999</c:v>
                </c:pt>
                <c:pt idx="17">
                  <c:v>62495.707999999999</c:v>
                </c:pt>
                <c:pt idx="18">
                  <c:v>114651.988</c:v>
                </c:pt>
                <c:pt idx="19">
                  <c:v>114651.988</c:v>
                </c:pt>
                <c:pt idx="20">
                  <c:v>114651.988</c:v>
                </c:pt>
                <c:pt idx="21">
                  <c:v>146884.63800000001</c:v>
                </c:pt>
                <c:pt idx="22">
                  <c:v>146884.63800000001</c:v>
                </c:pt>
                <c:pt idx="23">
                  <c:v>146884.63800000001</c:v>
                </c:pt>
                <c:pt idx="24">
                  <c:v>150022.21799999999</c:v>
                </c:pt>
                <c:pt idx="25">
                  <c:v>150022.21799999999</c:v>
                </c:pt>
                <c:pt idx="26">
                  <c:v>150022.21799999999</c:v>
                </c:pt>
                <c:pt idx="27">
                  <c:v>156358.508</c:v>
                </c:pt>
                <c:pt idx="28">
                  <c:v>156358.508</c:v>
                </c:pt>
                <c:pt idx="29">
                  <c:v>156358.508</c:v>
                </c:pt>
                <c:pt idx="30">
                  <c:v>351114.70799999998</c:v>
                </c:pt>
                <c:pt idx="31">
                  <c:v>351114.70799999998</c:v>
                </c:pt>
                <c:pt idx="32">
                  <c:v>351114.70799999998</c:v>
                </c:pt>
                <c:pt idx="33">
                  <c:v>360183.07799999998</c:v>
                </c:pt>
                <c:pt idx="34">
                  <c:v>360183.07799999998</c:v>
                </c:pt>
                <c:pt idx="35">
                  <c:v>360183.07799999998</c:v>
                </c:pt>
                <c:pt idx="36">
                  <c:v>362984.36699999997</c:v>
                </c:pt>
                <c:pt idx="37">
                  <c:v>362984.36699999997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-3.2639520000000002</c:v>
                </c:pt>
                <c:pt idx="3">
                  <c:v>-3.2639520000000002</c:v>
                </c:pt>
                <c:pt idx="4">
                  <c:v>0</c:v>
                </c:pt>
                <c:pt idx="5">
                  <c:v>-1.85355</c:v>
                </c:pt>
                <c:pt idx="6">
                  <c:v>-1.85355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8313399182938121E-4"/>
                  <c:y val="3.5629416928605634E-2"/>
                </c:manualLayout>
              </c:layout>
              <c:tx>
                <c:rich>
                  <a:bodyPr/>
                  <a:lstStyle/>
                  <a:p>
                    <a:fld id="{783F5CE1-9E3C-4A12-A655-EC3DC87B5892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6529176491184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885-4064-B48D-386BBF1A8DDD}"/>
                </c:ext>
              </c:extLst>
            </c:dLbl>
            <c:dLbl>
              <c:idx val="1"/>
              <c:layout>
                <c:manualLayout>
                  <c:x val="-1.4662011417688784E-3"/>
                  <c:y val="-8.2748790445032999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A2C2EA1-67A2-493E-8397-CB1B61A1BC1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11579942238517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885-4064-B48D-386BBF1A8DDD}"/>
                </c:ext>
              </c:extLst>
            </c:dLbl>
            <c:dLbl>
              <c:idx val="2"/>
              <c:layout>
                <c:manualLayout>
                  <c:x val="-1.0867270087561106E-3"/>
                  <c:y val="-0.57520213311937018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FBA9294A-1C03-4E2E-863A-BC10D77DF2D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839622044262991"/>
                      <c:h val="4.948712408627403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885-4064-B48D-386BBF1A8DDD}"/>
                </c:ext>
              </c:extLst>
            </c:dLbl>
            <c:dLbl>
              <c:idx val="3"/>
              <c:layout>
                <c:manualLayout>
                  <c:x val="-1.4946710668517545E-4"/>
                  <c:y val="9.9553648910370454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BA69BA5E-7A12-4621-B922-4513F18D657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54481584516156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885-4064-B48D-386BBF1A8DDD}"/>
                </c:ext>
              </c:extLst>
            </c:dLbl>
            <c:dLbl>
              <c:idx val="4"/>
              <c:layout>
                <c:manualLayout>
                  <c:x val="-7.6369325353929239E-4"/>
                  <c:y val="3.3261852781132861E-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43E3BA65-7B36-4EA7-B897-70B625A3906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68B33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17885905776285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885-4064-B48D-386BBF1A8DDD}"/>
                </c:ext>
              </c:extLst>
            </c:dLbl>
            <c:dLbl>
              <c:idx val="5"/>
              <c:layout>
                <c:manualLayout>
                  <c:x val="0.15816529313846087"/>
                  <c:y val="1.1595471651402092E-4"/>
                </c:manualLayout>
              </c:layout>
              <c:tx>
                <c:rich>
                  <a:bodyPr/>
                  <a:lstStyle/>
                  <a:p>
                    <a:fld id="{8CF86DDB-9B83-4DB4-A7E8-56765C9E8E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73011047954219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885-4064-B48D-386BBF1A8DDD}"/>
                </c:ext>
              </c:extLst>
            </c:dLbl>
            <c:dLbl>
              <c:idx val="6"/>
              <c:layout>
                <c:manualLayout>
                  <c:x val="-0.20867006615886144"/>
                  <c:y val="-0.24611071662065456"/>
                </c:manualLayout>
              </c:layout>
              <c:tx>
                <c:rich>
                  <a:bodyPr/>
                  <a:lstStyle/>
                  <a:p>
                    <a:fld id="{7272A605-030A-403D-9F5B-E11D776651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66009144589885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885-4064-B48D-386BBF1A8DDD}"/>
                </c:ext>
              </c:extLst>
            </c:dLbl>
            <c:dLbl>
              <c:idx val="7"/>
              <c:layout>
                <c:manualLayout>
                  <c:x val="-8.2737598069838978E-4"/>
                  <c:y val="-0.40000238620638484"/>
                </c:manualLayout>
              </c:layout>
              <c:tx>
                <c:rich>
                  <a:bodyPr/>
                  <a:lstStyle/>
                  <a:p>
                    <a:fld id="{49430479-2663-482B-AB6D-05A2F5B965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318503166217789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885-4064-B48D-386BBF1A8DDD}"/>
                </c:ext>
              </c:extLst>
            </c:dLbl>
            <c:dLbl>
              <c:idx val="8"/>
              <c:layout>
                <c:manualLayout>
                  <c:x val="-5.2731795449587765E-4"/>
                  <c:y val="-0.26031610150549123"/>
                </c:manualLayout>
              </c:layout>
              <c:tx>
                <c:rich>
                  <a:bodyPr/>
                  <a:lstStyle/>
                  <a:p>
                    <a:fld id="{06EF8EBE-7846-4DBE-9D99-9C92AD6F11D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74109674892185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885-4064-B48D-386BBF1A8DDD}"/>
                </c:ext>
              </c:extLst>
            </c:dLbl>
            <c:dLbl>
              <c:idx val="9"/>
              <c:layout>
                <c:manualLayout>
                  <c:x val="-5.3924285732658754E-4"/>
                  <c:y val="-0.1182622526571247"/>
                </c:manualLayout>
              </c:layout>
              <c:tx>
                <c:rich>
                  <a:bodyPr/>
                  <a:lstStyle/>
                  <a:p>
                    <a:fld id="{EE455E01-E683-42C5-BE92-EFECDE888C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76507142267588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885-4064-B48D-386BBF1A8DDD}"/>
                </c:ext>
              </c:extLst>
            </c:dLbl>
            <c:dLbl>
              <c:idx val="10"/>
              <c:layout>
                <c:manualLayout>
                  <c:x val="-0.13744867765314417"/>
                  <c:y val="-0.2342728958832907"/>
                </c:manualLayout>
              </c:layout>
              <c:tx>
                <c:rich>
                  <a:bodyPr/>
                  <a:lstStyle/>
                  <a:p>
                    <a:fld id="{B225C735-D9F4-4B2F-97B0-2644D6B54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50641790778267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3885-4064-B48D-386BBF1A8DDD}"/>
                </c:ext>
              </c:extLst>
            </c:dLbl>
            <c:dLbl>
              <c:idx val="11"/>
              <c:layout>
                <c:manualLayout>
                  <c:x val="-0.12330811538960543"/>
                  <c:y val="-0.38342943717407546"/>
                </c:manualLayout>
              </c:layout>
              <c:tx>
                <c:rich>
                  <a:bodyPr/>
                  <a:lstStyle/>
                  <a:p>
                    <a:fld id="{08028965-80AA-4408-861A-F1863010144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64423319815529"/>
                      <c:h val="5.66591656517521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885-4064-B48D-386BBF1A8DDD}"/>
                </c:ext>
              </c:extLst>
            </c:dLbl>
            <c:dLbl>
              <c:idx val="12"/>
              <c:layout>
                <c:manualLayout>
                  <c:x val="-0.1951593385537353"/>
                  <c:y val="-9.2219047034924187E-2"/>
                </c:manualLayout>
              </c:layout>
              <c:tx>
                <c:rich>
                  <a:bodyPr/>
                  <a:lstStyle/>
                  <a:p>
                    <a:fld id="{0B2BA377-CC5B-4CC7-9BE5-BC5846BEDF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885-4064-B48D-386BBF1A8DDD}"/>
                </c:ext>
              </c:extLst>
            </c:dLbl>
            <c:dLbl>
              <c:idx val="13"/>
              <c:layout>
                <c:manualLayout>
                  <c:x val="-0.36171564263800826"/>
                  <c:y val="-8.5116354592505897E-2"/>
                </c:manualLayout>
              </c:layout>
              <c:tx>
                <c:rich>
                  <a:bodyPr/>
                  <a:lstStyle/>
                  <a:p>
                    <a:fld id="{63283FB8-DE75-4FF9-85F1-F3985574725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3885-4064-B48D-386BBF1A8DDD}"/>
                </c:ext>
              </c:extLst>
            </c:dLbl>
            <c:dLbl>
              <c:idx val="14"/>
              <c:layout>
                <c:manualLayout>
                  <c:x val="-0.25859095597887782"/>
                  <c:y val="-0.15614327901668915"/>
                </c:manualLayout>
              </c:layout>
              <c:tx>
                <c:rich>
                  <a:bodyPr/>
                  <a:lstStyle/>
                  <a:p>
                    <a:fld id="{98D1109B-CDF3-450C-8DC7-3747C991E8C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3885-4064-B48D-386BBF1A8DDD}"/>
                </c:ext>
              </c:extLst>
            </c:dLbl>
            <c:dLbl>
              <c:idx val="15"/>
              <c:layout>
                <c:manualLayout>
                  <c:x val="-0.32083407889990218"/>
                  <c:y val="-0.12062981680459747"/>
                </c:manualLayout>
              </c:layout>
              <c:tx>
                <c:rich>
                  <a:bodyPr/>
                  <a:lstStyle/>
                  <a:p>
                    <a:fld id="{08A463A8-13FE-4FBE-9549-6EB0EDA3F9D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3885-4064-B48D-386BBF1A8DDD}"/>
                </c:ext>
              </c:extLst>
            </c:dLbl>
            <c:dLbl>
              <c:idx val="16"/>
              <c:layout>
                <c:manualLayout>
                  <c:x val="-0.1238007200143949"/>
                  <c:y val="-6.3808277265250887E-2"/>
                </c:manualLayout>
              </c:layout>
              <c:tx>
                <c:rich>
                  <a:bodyPr/>
                  <a:lstStyle/>
                  <a:p>
                    <a:fld id="{AF70F073-5FB3-4D88-A3E3-FDCA490C3A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3885-4064-B48D-386BBF1A8DDD}"/>
                </c:ext>
              </c:extLst>
            </c:dLbl>
            <c:dLbl>
              <c:idx val="17"/>
              <c:layout>
                <c:manualLayout>
                  <c:x val="-8.3558106305451699E-2"/>
                  <c:y val="-0.10879199606723362"/>
                </c:manualLayout>
              </c:layout>
              <c:tx>
                <c:rich>
                  <a:bodyPr/>
                  <a:lstStyle/>
                  <a:p>
                    <a:fld id="{70A274B6-D294-4582-B4D6-6656039570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885-4064-B48D-386BBF1A8DDD}"/>
                </c:ext>
              </c:extLst>
            </c:dLbl>
            <c:dLbl>
              <c:idx val="18"/>
              <c:layout>
                <c:manualLayout>
                  <c:x val="-0.11735103330219539"/>
                  <c:y val="-5.433802067535979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8B0F8172-FF30-4953-BA64-E3AB00D5302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3885-4064-B48D-386BBF1A8D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85-4064-B48D-386BBF1A8D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85-4064-B48D-386BBF1A8D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885-4064-B48D-386BBF1A8D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885-4064-B48D-386BBF1A8DD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885-4064-B48D-386BBF1A8DD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885-4064-B48D-386BBF1A8D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885-4064-B48D-386BBF1A8D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885-4064-B48D-386BBF1A8D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85-4064-B48D-386BBF1A8DD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885-4064-B48D-386BBF1A8D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885-4064-B48D-386BBF1A8D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885-4064-B48D-386BBF1A8DD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885-4064-B48D-386BBF1A8DD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16237.821</c:v>
                </c:pt>
                <c:pt idx="1">
                  <c:v>18599.189999999999</c:v>
                </c:pt>
                <c:pt idx="2">
                  <c:v>25493.152999999998</c:v>
                </c:pt>
                <c:pt idx="3">
                  <c:v>40738.692999999999</c:v>
                </c:pt>
                <c:pt idx="4">
                  <c:v>56354.762999999999</c:v>
                </c:pt>
                <c:pt idx="5">
                  <c:v>88573.847999999998</c:v>
                </c:pt>
                <c:pt idx="6">
                  <c:v>130768.31299999999</c:v>
                </c:pt>
                <c:pt idx="7">
                  <c:v>148453.42800000001</c:v>
                </c:pt>
                <c:pt idx="8">
                  <c:v>153190.36299999998</c:v>
                </c:pt>
                <c:pt idx="9">
                  <c:v>253736.60800000001</c:v>
                </c:pt>
                <c:pt idx="10">
                  <c:v>355648.89299999998</c:v>
                </c:pt>
                <c:pt idx="11">
                  <c:v>361583.72249999997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-2.7639520000000002</c:v>
                </c:pt>
                <c:pt idx="1">
                  <c:v>-1.35355</c:v>
                </c:pt>
                <c:pt idx="2">
                  <c:v>7.3294689999999996</c:v>
                </c:pt>
                <c:pt idx="3">
                  <c:v>8.4365319999999997</c:v>
                </c:pt>
                <c:pt idx="4">
                  <c:v>8.4583119999999994</c:v>
                </c:pt>
                <c:pt idx="5">
                  <c:v>9.0392259999999993</c:v>
                </c:pt>
                <c:pt idx="6">
                  <c:v>9.3903490000000005</c:v>
                </c:pt>
                <c:pt idx="7">
                  <c:v>11.35726</c:v>
                </c:pt>
                <c:pt idx="8">
                  <c:v>12.293480000000001</c:v>
                </c:pt>
                <c:pt idx="9">
                  <c:v>14.264089999999999</c:v>
                </c:pt>
                <c:pt idx="10">
                  <c:v>14.255409999999999</c:v>
                </c:pt>
                <c:pt idx="11">
                  <c:v>14.089040000000001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Sheet1!$H$2:$H$20</c15:f>
                <c15:dlblRangeCache>
                  <c:ptCount val="19"/>
                  <c:pt idx="0">
                    <c:v>Free-to-Air TV</c:v>
                  </c:pt>
                  <c:pt idx="1">
                    <c:v>Radio Broadcasting</c:v>
                  </c:pt>
                  <c:pt idx="2">
                    <c:v>Aged Care Residential</c:v>
                  </c:pt>
                  <c:pt idx="3">
                    <c:v>Foreign Banks</c:v>
                  </c:pt>
                  <c:pt idx="4">
                    <c:v>Pharmacies</c:v>
                  </c:pt>
                  <c:pt idx="5">
                    <c:v>General Insurance</c:v>
                  </c:pt>
                  <c:pt idx="6">
                    <c:v>Life Insurance</c:v>
                  </c:pt>
                  <c:pt idx="7">
                    <c:v>Other Gambling Activities</c:v>
                  </c:pt>
                  <c:pt idx="8">
                    <c:v>Casinos</c:v>
                  </c:pt>
                  <c:pt idx="9">
                    <c:v>Banking</c:v>
                  </c:pt>
                  <c:pt idx="10">
                    <c:v>Health Insurance</c:v>
                  </c:pt>
                  <c:pt idx="11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3885-4064-B48D-386BBF1A8DDD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3885-4064-B48D-386BBF1A8DDD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3885-4064-B48D-386BBF1A8DDD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3885-4064-B48D-386BBF1A8DDD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15000</c:v>
                </c:pt>
                <c:pt idx="1">
                  <c:v>15000</c:v>
                </c:pt>
                <c:pt idx="2">
                  <c:v>362984.36699999997</c:v>
                </c:pt>
                <c:pt idx="3">
                  <c:v>362984.36699999997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407542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ROE &lt; 0</c:v>
                </c:pt>
                <c:pt idx="1">
                  <c:v>ROE 0-10</c:v>
                </c:pt>
                <c:pt idx="2">
                  <c:v>ROE 10-15</c:v>
                </c:pt>
                <c:pt idx="3">
                  <c:v>ROE 15-20</c:v>
                </c:pt>
                <c:pt idx="4">
                  <c:v>ROE 20-30</c:v>
                </c:pt>
                <c:pt idx="5">
                  <c:v>ROE &gt; 30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1.4355221</c:v>
                </c:pt>
                <c:pt idx="1">
                  <c:v>1.4654971000000001</c:v>
                </c:pt>
                <c:pt idx="2">
                  <c:v>1.7244223000000001</c:v>
                </c:pt>
                <c:pt idx="3">
                  <c:v>2.3145831000000001</c:v>
                </c:pt>
                <c:pt idx="4">
                  <c:v>3.3612253000000001</c:v>
                </c:pt>
                <c:pt idx="5">
                  <c:v>4.8192962999999995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1.4370779672131149</c:v>
                </c:pt>
                <c:pt idx="1">
                  <c:v>1.7193435836065576</c:v>
                </c:pt>
                <c:pt idx="2">
                  <c:v>2.1131415081967213</c:v>
                </c:pt>
                <c:pt idx="3">
                  <c:v>2.7953324967213113</c:v>
                </c:pt>
                <c:pt idx="4">
                  <c:v>3.636581214754099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1.9306992767123285</c:v>
                </c:pt>
                <c:pt idx="1">
                  <c:v>2.0713507890410954</c:v>
                </c:pt>
                <c:pt idx="2">
                  <c:v>2.4453290657534241</c:v>
                </c:pt>
                <c:pt idx="3">
                  <c:v>3.3459244671232877</c:v>
                </c:pt>
                <c:pt idx="4">
                  <c:v>4.3934530319444427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>
                <a:alpha val="99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02A-4905-9B06-E7E575F8988B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02A-4905-9B06-E7E575F8988B}"/>
              </c:ext>
            </c:extLst>
          </c:dPt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8.401116</c:v>
                </c:pt>
                <c:pt idx="1">
                  <c:v>7.9094730000000002</c:v>
                </c:pt>
                <c:pt idx="2">
                  <c:v>11.716638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v>Error bars</c:v>
          </c:tx>
          <c:spPr>
            <a:ln w="9525" cap="flat">
              <a:solidFill>
                <a:srgbClr val="000000"/>
              </a:solidFill>
              <a:miter lim="800000"/>
            </a:ln>
          </c:spPr>
          <c:marker>
            <c:symbol val="dash"/>
            <c:size val="10"/>
            <c:spPr>
              <a:solidFill>
                <a:srgbClr val="000000"/>
              </a:solidFill>
              <a:ln>
                <a:noFill/>
              </a:ln>
            </c:spPr>
          </c:marker>
          <c:dPt>
            <c:idx val="2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2-E5B1-4869-A2F2-7EFD5F0C2F08}"/>
              </c:ext>
            </c:extLst>
          </c:dPt>
          <c:dPt>
            <c:idx val="4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E5B1-4869-A2F2-7EFD5F0C2F08}"/>
              </c:ext>
            </c:extLst>
          </c:dPt>
          <c:xVal>
            <c:numRef>
              <c:f>Sheet1!$H$2:$H$7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6.0229303999999999</c:v>
                </c:pt>
                <c:pt idx="1">
                  <c:v>10.7793016</c:v>
                </c:pt>
                <c:pt idx="2">
                  <c:v>5.1617098000000006</c:v>
                </c:pt>
                <c:pt idx="3">
                  <c:v>10.6572362</c:v>
                </c:pt>
                <c:pt idx="4">
                  <c:v>9.283004</c:v>
                </c:pt>
                <c:pt idx="5">
                  <c:v>14.150271999999999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B1-4869-A2F2-7EFD5F0C2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Average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6.2526200000000003</c:v>
                </c:pt>
                <c:pt idx="1">
                  <c:v>3.6907199999999998</c:v>
                </c:pt>
                <c:pt idx="2">
                  <c:v>2.07511</c:v>
                </c:pt>
                <c:pt idx="3">
                  <c:v>0.94786999999999999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Average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>
                  <c:v>1.4953099999999999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.3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Sheet1!$A$2:$A$254</c:f>
              <c:numCache>
                <c:formatCode>General</c:formatCode>
                <c:ptCount val="253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67723.558000000005</c:v>
                </c:pt>
                <c:pt idx="10">
                  <c:v>67723.558000000005</c:v>
                </c:pt>
                <c:pt idx="11">
                  <c:v>67723.558000000005</c:v>
                </c:pt>
                <c:pt idx="12">
                  <c:v>79027.688000000009</c:v>
                </c:pt>
                <c:pt idx="13">
                  <c:v>79027.688000000009</c:v>
                </c:pt>
                <c:pt idx="14">
                  <c:v>79027.688000000009</c:v>
                </c:pt>
                <c:pt idx="15">
                  <c:v>137021.92800000001</c:v>
                </c:pt>
                <c:pt idx="16">
                  <c:v>137021.92800000001</c:v>
                </c:pt>
                <c:pt idx="17">
                  <c:v>137021.92800000001</c:v>
                </c:pt>
                <c:pt idx="18">
                  <c:v>139348.39300000001</c:v>
                </c:pt>
                <c:pt idx="19">
                  <c:v>139348.39300000001</c:v>
                </c:pt>
                <c:pt idx="20">
                  <c:v>139348.39300000001</c:v>
                </c:pt>
                <c:pt idx="21">
                  <c:v>149910.95300000001</c:v>
                </c:pt>
                <c:pt idx="22">
                  <c:v>149910.95300000001</c:v>
                </c:pt>
                <c:pt idx="23">
                  <c:v>149910.95300000001</c:v>
                </c:pt>
                <c:pt idx="24">
                  <c:v>195838.80300000001</c:v>
                </c:pt>
                <c:pt idx="25">
                  <c:v>195838.80300000001</c:v>
                </c:pt>
                <c:pt idx="26">
                  <c:v>195838.80300000001</c:v>
                </c:pt>
                <c:pt idx="27">
                  <c:v>198131.45700000002</c:v>
                </c:pt>
                <c:pt idx="28">
                  <c:v>198131.45700000002</c:v>
                </c:pt>
                <c:pt idx="29">
                  <c:v>198131.45700000002</c:v>
                </c:pt>
                <c:pt idx="30">
                  <c:v>204088.57000000004</c:v>
                </c:pt>
                <c:pt idx="31">
                  <c:v>204088.57000000004</c:v>
                </c:pt>
                <c:pt idx="32">
                  <c:v>204088.57000000004</c:v>
                </c:pt>
                <c:pt idx="33">
                  <c:v>205351.61300000004</c:v>
                </c:pt>
                <c:pt idx="34">
                  <c:v>205351.61300000004</c:v>
                </c:pt>
                <c:pt idx="35">
                  <c:v>205351.61300000004</c:v>
                </c:pt>
                <c:pt idx="36">
                  <c:v>233225.43300000005</c:v>
                </c:pt>
                <c:pt idx="37">
                  <c:v>233225.43300000005</c:v>
                </c:pt>
                <c:pt idx="38">
                  <c:v>233225.43300000005</c:v>
                </c:pt>
                <c:pt idx="39">
                  <c:v>278710.04300000006</c:v>
                </c:pt>
                <c:pt idx="40">
                  <c:v>278710.04300000006</c:v>
                </c:pt>
                <c:pt idx="41">
                  <c:v>278710.04300000006</c:v>
                </c:pt>
                <c:pt idx="42">
                  <c:v>307416.44300000009</c:v>
                </c:pt>
                <c:pt idx="43">
                  <c:v>307416.44300000009</c:v>
                </c:pt>
                <c:pt idx="44">
                  <c:v>307416.44300000009</c:v>
                </c:pt>
                <c:pt idx="45">
                  <c:v>310271.13100000011</c:v>
                </c:pt>
                <c:pt idx="46">
                  <c:v>310271.13100000011</c:v>
                </c:pt>
                <c:pt idx="47">
                  <c:v>310271.13100000011</c:v>
                </c:pt>
                <c:pt idx="48">
                  <c:v>320421.89100000012</c:v>
                </c:pt>
                <c:pt idx="49">
                  <c:v>320421.89100000012</c:v>
                </c:pt>
                <c:pt idx="50">
                  <c:v>320421.89100000012</c:v>
                </c:pt>
                <c:pt idx="51">
                  <c:v>331138.71100000013</c:v>
                </c:pt>
                <c:pt idx="52">
                  <c:v>331138.71100000013</c:v>
                </c:pt>
                <c:pt idx="53">
                  <c:v>331138.71100000013</c:v>
                </c:pt>
                <c:pt idx="54">
                  <c:v>342454.25100000011</c:v>
                </c:pt>
                <c:pt idx="55">
                  <c:v>342454.25100000011</c:v>
                </c:pt>
                <c:pt idx="56">
                  <c:v>342454.25100000011</c:v>
                </c:pt>
                <c:pt idx="57">
                  <c:v>345192.78200000012</c:v>
                </c:pt>
                <c:pt idx="58">
                  <c:v>345192.78200000012</c:v>
                </c:pt>
                <c:pt idx="59">
                  <c:v>345192.78200000012</c:v>
                </c:pt>
                <c:pt idx="60">
                  <c:v>354865.86200000014</c:v>
                </c:pt>
                <c:pt idx="61">
                  <c:v>354865.86200000014</c:v>
                </c:pt>
                <c:pt idx="62">
                  <c:v>354865.86200000014</c:v>
                </c:pt>
                <c:pt idx="63">
                  <c:v>359685.34000000014</c:v>
                </c:pt>
                <c:pt idx="64">
                  <c:v>359685.34000000014</c:v>
                </c:pt>
                <c:pt idx="65">
                  <c:v>359685.34000000014</c:v>
                </c:pt>
                <c:pt idx="66">
                  <c:v>362582.77800000017</c:v>
                </c:pt>
                <c:pt idx="67">
                  <c:v>362582.77800000017</c:v>
                </c:pt>
                <c:pt idx="68">
                  <c:v>362582.77800000017</c:v>
                </c:pt>
                <c:pt idx="69">
                  <c:v>374526.77800000017</c:v>
                </c:pt>
                <c:pt idx="70">
                  <c:v>374526.77800000017</c:v>
                </c:pt>
                <c:pt idx="71">
                  <c:v>374526.77800000017</c:v>
                </c:pt>
                <c:pt idx="72">
                  <c:v>544162.87800000014</c:v>
                </c:pt>
                <c:pt idx="73">
                  <c:v>544162.87800000014</c:v>
                </c:pt>
                <c:pt idx="74">
                  <c:v>544162.87800000014</c:v>
                </c:pt>
                <c:pt idx="75">
                  <c:v>590930.75800000015</c:v>
                </c:pt>
                <c:pt idx="76">
                  <c:v>590930.75800000015</c:v>
                </c:pt>
                <c:pt idx="77">
                  <c:v>590930.75800000015</c:v>
                </c:pt>
                <c:pt idx="78">
                  <c:v>593362.6860000001</c:v>
                </c:pt>
                <c:pt idx="79">
                  <c:v>593362.6860000001</c:v>
                </c:pt>
                <c:pt idx="80">
                  <c:v>593362.6860000001</c:v>
                </c:pt>
                <c:pt idx="81">
                  <c:v>596862.67800000007</c:v>
                </c:pt>
                <c:pt idx="82">
                  <c:v>596862.67800000007</c:v>
                </c:pt>
                <c:pt idx="83">
                  <c:v>596862.67800000007</c:v>
                </c:pt>
                <c:pt idx="84">
                  <c:v>602265.77200000011</c:v>
                </c:pt>
                <c:pt idx="85">
                  <c:v>602265.77200000011</c:v>
                </c:pt>
                <c:pt idx="86">
                  <c:v>602265.77200000011</c:v>
                </c:pt>
                <c:pt idx="87">
                  <c:v>727006.57200000016</c:v>
                </c:pt>
                <c:pt idx="88">
                  <c:v>727006.57200000016</c:v>
                </c:pt>
                <c:pt idx="89">
                  <c:v>727006.57200000016</c:v>
                </c:pt>
                <c:pt idx="90">
                  <c:v>731239.26500000013</c:v>
                </c:pt>
                <c:pt idx="91">
                  <c:v>731239.26500000013</c:v>
                </c:pt>
                <c:pt idx="92">
                  <c:v>731239.26500000013</c:v>
                </c:pt>
                <c:pt idx="93">
                  <c:v>736427.46300000011</c:v>
                </c:pt>
                <c:pt idx="94">
                  <c:v>736427.46300000011</c:v>
                </c:pt>
                <c:pt idx="95">
                  <c:v>736427.46300000011</c:v>
                </c:pt>
                <c:pt idx="96">
                  <c:v>817663.01300000015</c:v>
                </c:pt>
                <c:pt idx="97">
                  <c:v>817663.01300000015</c:v>
                </c:pt>
                <c:pt idx="98">
                  <c:v>817663.01300000015</c:v>
                </c:pt>
                <c:pt idx="99">
                  <c:v>836161.38300000015</c:v>
                </c:pt>
                <c:pt idx="100">
                  <c:v>836161.38300000015</c:v>
                </c:pt>
                <c:pt idx="101">
                  <c:v>836161.38300000015</c:v>
                </c:pt>
                <c:pt idx="102">
                  <c:v>845209.25100000016</c:v>
                </c:pt>
                <c:pt idx="103">
                  <c:v>845209.25100000016</c:v>
                </c:pt>
                <c:pt idx="104">
                  <c:v>845209.25100000016</c:v>
                </c:pt>
                <c:pt idx="105">
                  <c:v>847461.13600000017</c:v>
                </c:pt>
                <c:pt idx="106">
                  <c:v>847461.13600000017</c:v>
                </c:pt>
                <c:pt idx="107">
                  <c:v>847461.13600000017</c:v>
                </c:pt>
                <c:pt idx="108">
                  <c:v>863423.1660000002</c:v>
                </c:pt>
                <c:pt idx="109">
                  <c:v>863423.1660000002</c:v>
                </c:pt>
                <c:pt idx="110">
                  <c:v>863423.1660000002</c:v>
                </c:pt>
                <c:pt idx="111">
                  <c:v>873793.37600000016</c:v>
                </c:pt>
                <c:pt idx="112">
                  <c:v>873793.37600000016</c:v>
                </c:pt>
                <c:pt idx="113">
                  <c:v>873793.37600000016</c:v>
                </c:pt>
                <c:pt idx="114">
                  <c:v>903499.80600000022</c:v>
                </c:pt>
                <c:pt idx="115">
                  <c:v>903499.80600000022</c:v>
                </c:pt>
                <c:pt idx="116">
                  <c:v>903499.80600000022</c:v>
                </c:pt>
                <c:pt idx="117">
                  <c:v>905068.53900000022</c:v>
                </c:pt>
                <c:pt idx="118">
                  <c:v>905068.53900000022</c:v>
                </c:pt>
                <c:pt idx="119">
                  <c:v>905068.53900000022</c:v>
                </c:pt>
                <c:pt idx="120">
                  <c:v>926910.56900000025</c:v>
                </c:pt>
                <c:pt idx="121">
                  <c:v>926910.56900000025</c:v>
                </c:pt>
                <c:pt idx="122">
                  <c:v>926910.56900000025</c:v>
                </c:pt>
                <c:pt idx="123">
                  <c:v>930541.3470000003</c:v>
                </c:pt>
                <c:pt idx="124">
                  <c:v>930541.3470000003</c:v>
                </c:pt>
                <c:pt idx="125">
                  <c:v>930541.3470000003</c:v>
                </c:pt>
                <c:pt idx="126">
                  <c:v>940406.50500000035</c:v>
                </c:pt>
                <c:pt idx="127">
                  <c:v>940406.50500000035</c:v>
                </c:pt>
                <c:pt idx="128">
                  <c:v>940406.50500000035</c:v>
                </c:pt>
                <c:pt idx="129">
                  <c:v>954376.63500000036</c:v>
                </c:pt>
                <c:pt idx="130">
                  <c:v>954376.63500000036</c:v>
                </c:pt>
                <c:pt idx="131">
                  <c:v>954376.63500000036</c:v>
                </c:pt>
                <c:pt idx="132">
                  <c:v>974048.20500000031</c:v>
                </c:pt>
                <c:pt idx="133">
                  <c:v>974048.20500000031</c:v>
                </c:pt>
                <c:pt idx="134">
                  <c:v>974048.20500000031</c:v>
                </c:pt>
                <c:pt idx="135">
                  <c:v>1006770.7250000003</c:v>
                </c:pt>
                <c:pt idx="136">
                  <c:v>1006770.7250000003</c:v>
                </c:pt>
                <c:pt idx="137">
                  <c:v>1006770.7250000003</c:v>
                </c:pt>
                <c:pt idx="138">
                  <c:v>1013828.7930000003</c:v>
                </c:pt>
                <c:pt idx="139">
                  <c:v>1013828.7930000003</c:v>
                </c:pt>
                <c:pt idx="140">
                  <c:v>1013828.7930000003</c:v>
                </c:pt>
                <c:pt idx="141">
                  <c:v>1030766.5930000003</c:v>
                </c:pt>
                <c:pt idx="142">
                  <c:v>1030766.5930000003</c:v>
                </c:pt>
                <c:pt idx="143">
                  <c:v>1030766.5930000003</c:v>
                </c:pt>
                <c:pt idx="144">
                  <c:v>1041521.0630000003</c:v>
                </c:pt>
                <c:pt idx="145">
                  <c:v>1041521.0630000003</c:v>
                </c:pt>
                <c:pt idx="146">
                  <c:v>1041521.0630000003</c:v>
                </c:pt>
                <c:pt idx="147">
                  <c:v>1047962.2420000003</c:v>
                </c:pt>
                <c:pt idx="148">
                  <c:v>1047962.2420000003</c:v>
                </c:pt>
                <c:pt idx="149">
                  <c:v>1047962.2420000003</c:v>
                </c:pt>
                <c:pt idx="150">
                  <c:v>1100514.5320000004</c:v>
                </c:pt>
                <c:pt idx="151">
                  <c:v>1100514.5320000004</c:v>
                </c:pt>
                <c:pt idx="152">
                  <c:v>1100514.5320000004</c:v>
                </c:pt>
                <c:pt idx="153">
                  <c:v>1104920.2030000004</c:v>
                </c:pt>
                <c:pt idx="154">
                  <c:v>1104920.2030000004</c:v>
                </c:pt>
                <c:pt idx="155">
                  <c:v>1104920.2030000004</c:v>
                </c:pt>
                <c:pt idx="156">
                  <c:v>1117602.9230000004</c:v>
                </c:pt>
                <c:pt idx="157">
                  <c:v>1117602.9230000004</c:v>
                </c:pt>
                <c:pt idx="158">
                  <c:v>1117602.9230000004</c:v>
                </c:pt>
                <c:pt idx="159">
                  <c:v>1119751.7620000003</c:v>
                </c:pt>
                <c:pt idx="160">
                  <c:v>1119751.7620000003</c:v>
                </c:pt>
                <c:pt idx="161">
                  <c:v>1119751.7620000003</c:v>
                </c:pt>
                <c:pt idx="162">
                  <c:v>1131399.1420000002</c:v>
                </c:pt>
                <c:pt idx="163">
                  <c:v>1131399.1420000002</c:v>
                </c:pt>
                <c:pt idx="164">
                  <c:v>1131399.1420000002</c:v>
                </c:pt>
                <c:pt idx="165">
                  <c:v>1134702.4890000003</c:v>
                </c:pt>
                <c:pt idx="166">
                  <c:v>1134702.4890000003</c:v>
                </c:pt>
                <c:pt idx="167">
                  <c:v>1134702.4890000003</c:v>
                </c:pt>
                <c:pt idx="168">
                  <c:v>1141533.3390000004</c:v>
                </c:pt>
                <c:pt idx="169">
                  <c:v>1141533.3390000004</c:v>
                </c:pt>
                <c:pt idx="170">
                  <c:v>1141533.3390000004</c:v>
                </c:pt>
                <c:pt idx="171">
                  <c:v>1142449.0311000005</c:v>
                </c:pt>
                <c:pt idx="172">
                  <c:v>1142449.0311000005</c:v>
                </c:pt>
                <c:pt idx="173">
                  <c:v>1142449.0311000005</c:v>
                </c:pt>
                <c:pt idx="174">
                  <c:v>1148341.7811000005</c:v>
                </c:pt>
                <c:pt idx="175">
                  <c:v>1148341.7811000005</c:v>
                </c:pt>
                <c:pt idx="176">
                  <c:v>1148341.7811000005</c:v>
                </c:pt>
                <c:pt idx="177">
                  <c:v>1173142.5211000005</c:v>
                </c:pt>
                <c:pt idx="178">
                  <c:v>1173142.5211000005</c:v>
                </c:pt>
                <c:pt idx="179">
                  <c:v>1173142.5211000005</c:v>
                </c:pt>
                <c:pt idx="180">
                  <c:v>1174905.6941000004</c:v>
                </c:pt>
                <c:pt idx="181">
                  <c:v>1174905.6941000004</c:v>
                </c:pt>
                <c:pt idx="182">
                  <c:v>1174905.6941000004</c:v>
                </c:pt>
                <c:pt idx="183">
                  <c:v>1192253.5341000005</c:v>
                </c:pt>
                <c:pt idx="184">
                  <c:v>1192253.5341000005</c:v>
                </c:pt>
                <c:pt idx="185">
                  <c:v>1192253.5341000005</c:v>
                </c:pt>
                <c:pt idx="186">
                  <c:v>1201669.4791000006</c:v>
                </c:pt>
                <c:pt idx="187">
                  <c:v>1201669.4791000006</c:v>
                </c:pt>
                <c:pt idx="188">
                  <c:v>1201669.4791000006</c:v>
                </c:pt>
                <c:pt idx="189">
                  <c:v>1205651.6881000006</c:v>
                </c:pt>
                <c:pt idx="190">
                  <c:v>1205651.6881000006</c:v>
                </c:pt>
                <c:pt idx="191">
                  <c:v>1205651.6881000006</c:v>
                </c:pt>
                <c:pt idx="192">
                  <c:v>1223528.6481000006</c:v>
                </c:pt>
                <c:pt idx="193">
                  <c:v>1223528.6481000006</c:v>
                </c:pt>
                <c:pt idx="194">
                  <c:v>1223528.6481000006</c:v>
                </c:pt>
                <c:pt idx="195">
                  <c:v>1225785.9641000007</c:v>
                </c:pt>
                <c:pt idx="196">
                  <c:v>1225785.9641000007</c:v>
                </c:pt>
                <c:pt idx="197">
                  <c:v>1225785.9641000007</c:v>
                </c:pt>
                <c:pt idx="198">
                  <c:v>1230984.0721000007</c:v>
                </c:pt>
                <c:pt idx="199">
                  <c:v>1230984.0721000007</c:v>
                </c:pt>
                <c:pt idx="200">
                  <c:v>1230984.0721000007</c:v>
                </c:pt>
                <c:pt idx="201">
                  <c:v>1264284.6721000008</c:v>
                </c:pt>
                <c:pt idx="202">
                  <c:v>1264284.6721000008</c:v>
                </c:pt>
                <c:pt idx="203">
                  <c:v>1264284.6721000008</c:v>
                </c:pt>
                <c:pt idx="204">
                  <c:v>1283926.8121000007</c:v>
                </c:pt>
                <c:pt idx="205">
                  <c:v>1283926.8121000007</c:v>
                </c:pt>
                <c:pt idx="206">
                  <c:v>1283926.8121000007</c:v>
                </c:pt>
                <c:pt idx="207">
                  <c:v>1286583.1471000006</c:v>
                </c:pt>
                <c:pt idx="208">
                  <c:v>1286583.1471000006</c:v>
                </c:pt>
                <c:pt idx="209">
                  <c:v>1286583.1471000006</c:v>
                </c:pt>
                <c:pt idx="210">
                  <c:v>1287693.5051000006</c:v>
                </c:pt>
                <c:pt idx="211">
                  <c:v>1287693.5051000006</c:v>
                </c:pt>
                <c:pt idx="212">
                  <c:v>1287693.5051000006</c:v>
                </c:pt>
                <c:pt idx="213">
                  <c:v>1301227.4851000006</c:v>
                </c:pt>
                <c:pt idx="214">
                  <c:v>1301227.4851000006</c:v>
                </c:pt>
                <c:pt idx="215">
                  <c:v>1301227.4851000006</c:v>
                </c:pt>
                <c:pt idx="216">
                  <c:v>1307546.7171000007</c:v>
                </c:pt>
                <c:pt idx="217">
                  <c:v>1307546.7171000007</c:v>
                </c:pt>
                <c:pt idx="218">
                  <c:v>1307546.7171000007</c:v>
                </c:pt>
                <c:pt idx="219">
                  <c:v>1321800.1771000007</c:v>
                </c:pt>
                <c:pt idx="220">
                  <c:v>1321800.1771000007</c:v>
                </c:pt>
                <c:pt idx="221">
                  <c:v>1321800.1771000007</c:v>
                </c:pt>
                <c:pt idx="222">
                  <c:v>1337062.3971000006</c:v>
                </c:pt>
                <c:pt idx="223">
                  <c:v>1337062.3971000006</c:v>
                </c:pt>
                <c:pt idx="224">
                  <c:v>1337062.3971000006</c:v>
                </c:pt>
                <c:pt idx="225">
                  <c:v>1368750.3071000006</c:v>
                </c:pt>
                <c:pt idx="226">
                  <c:v>1368750.3071000006</c:v>
                </c:pt>
                <c:pt idx="227">
                  <c:v>1368750.3071000006</c:v>
                </c:pt>
                <c:pt idx="228">
                  <c:v>1373224.4101000004</c:v>
                </c:pt>
                <c:pt idx="229">
                  <c:v>1373224.4101000004</c:v>
                </c:pt>
                <c:pt idx="230">
                  <c:v>1373224.4101000004</c:v>
                </c:pt>
                <c:pt idx="231">
                  <c:v>1375077.3721000005</c:v>
                </c:pt>
                <c:pt idx="232">
                  <c:v>1375077.3721000005</c:v>
                </c:pt>
                <c:pt idx="233">
                  <c:v>1375077.3721000005</c:v>
                </c:pt>
                <c:pt idx="234">
                  <c:v>1395729.4821000006</c:v>
                </c:pt>
                <c:pt idx="235">
                  <c:v>1395729.4821000006</c:v>
                </c:pt>
                <c:pt idx="236">
                  <c:v>1395729.4821000006</c:v>
                </c:pt>
                <c:pt idx="237">
                  <c:v>1400194.2451000006</c:v>
                </c:pt>
                <c:pt idx="238">
                  <c:v>1400194.2451000006</c:v>
                </c:pt>
                <c:pt idx="239">
                  <c:v>1400194.2451000006</c:v>
                </c:pt>
                <c:pt idx="240">
                  <c:v>1410192.7601000005</c:v>
                </c:pt>
                <c:pt idx="241">
                  <c:v>1410192.7601000005</c:v>
                </c:pt>
                <c:pt idx="242">
                  <c:v>1410192.7601000005</c:v>
                </c:pt>
                <c:pt idx="243">
                  <c:v>1420518.3801000006</c:v>
                </c:pt>
                <c:pt idx="244">
                  <c:v>1420518.3801000006</c:v>
                </c:pt>
                <c:pt idx="245">
                  <c:v>1420518.3801000006</c:v>
                </c:pt>
                <c:pt idx="246">
                  <c:v>1422198.3121000007</c:v>
                </c:pt>
                <c:pt idx="247">
                  <c:v>1422198.3121000007</c:v>
                </c:pt>
                <c:pt idx="248">
                  <c:v>1422198.3121000007</c:v>
                </c:pt>
                <c:pt idx="249">
                  <c:v>1423202.1061000007</c:v>
                </c:pt>
                <c:pt idx="250">
                  <c:v>1423202.1061000007</c:v>
                </c:pt>
                <c:pt idx="251">
                  <c:v>1423202.1061000007</c:v>
                </c:pt>
                <c:pt idx="252">
                  <c:v>1433384.0261000006</c:v>
                </c:pt>
              </c:numCache>
            </c:numRef>
          </c:cat>
          <c:val>
            <c:numRef>
              <c:f>Sheet1!$B$2:$B$254</c:f>
              <c:numCache>
                <c:formatCode>General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-0.1120152</c:v>
                </c:pt>
                <c:pt idx="3">
                  <c:v>-0.1120152</c:v>
                </c:pt>
                <c:pt idx="4">
                  <c:v>0</c:v>
                </c:pt>
                <c:pt idx="5">
                  <c:v>1.943022</c:v>
                </c:pt>
                <c:pt idx="6">
                  <c:v>1.943022</c:v>
                </c:pt>
                <c:pt idx="7">
                  <c:v>0</c:v>
                </c:pt>
                <c:pt idx="8">
                  <c:v>2.929192</c:v>
                </c:pt>
                <c:pt idx="9">
                  <c:v>2.929192</c:v>
                </c:pt>
                <c:pt idx="10">
                  <c:v>0</c:v>
                </c:pt>
                <c:pt idx="11">
                  <c:v>3.5090370000000002</c:v>
                </c:pt>
                <c:pt idx="12">
                  <c:v>3.5090370000000002</c:v>
                </c:pt>
                <c:pt idx="13">
                  <c:v>0</c:v>
                </c:pt>
                <c:pt idx="14">
                  <c:v>3.522942</c:v>
                </c:pt>
                <c:pt idx="15">
                  <c:v>3.522942</c:v>
                </c:pt>
                <c:pt idx="16">
                  <c:v>0</c:v>
                </c:pt>
                <c:pt idx="17">
                  <c:v>4.541283</c:v>
                </c:pt>
                <c:pt idx="18">
                  <c:v>4.541283</c:v>
                </c:pt>
                <c:pt idx="19">
                  <c:v>0</c:v>
                </c:pt>
                <c:pt idx="20">
                  <c:v>4.7415250000000002</c:v>
                </c:pt>
                <c:pt idx="21">
                  <c:v>4.7415250000000002</c:v>
                </c:pt>
                <c:pt idx="22">
                  <c:v>0</c:v>
                </c:pt>
                <c:pt idx="23">
                  <c:v>4.8174460000000003</c:v>
                </c:pt>
                <c:pt idx="24">
                  <c:v>4.8174460000000003</c:v>
                </c:pt>
                <c:pt idx="25">
                  <c:v>0</c:v>
                </c:pt>
                <c:pt idx="26">
                  <c:v>4.8940200000000003</c:v>
                </c:pt>
                <c:pt idx="27">
                  <c:v>4.8940200000000003</c:v>
                </c:pt>
                <c:pt idx="28">
                  <c:v>0</c:v>
                </c:pt>
                <c:pt idx="29">
                  <c:v>5.4466710000000003</c:v>
                </c:pt>
                <c:pt idx="30">
                  <c:v>5.4466710000000003</c:v>
                </c:pt>
                <c:pt idx="31">
                  <c:v>0</c:v>
                </c:pt>
                <c:pt idx="32">
                  <c:v>5.6368320000000001</c:v>
                </c:pt>
                <c:pt idx="33">
                  <c:v>5.6368320000000001</c:v>
                </c:pt>
                <c:pt idx="34">
                  <c:v>0</c:v>
                </c:pt>
                <c:pt idx="35">
                  <c:v>5.9269749999999997</c:v>
                </c:pt>
                <c:pt idx="36">
                  <c:v>5.9269749999999997</c:v>
                </c:pt>
                <c:pt idx="37">
                  <c:v>0</c:v>
                </c:pt>
                <c:pt idx="38">
                  <c:v>5.9313690000000001</c:v>
                </c:pt>
                <c:pt idx="39">
                  <c:v>5.9313690000000001</c:v>
                </c:pt>
                <c:pt idx="40">
                  <c:v>0</c:v>
                </c:pt>
                <c:pt idx="41">
                  <c:v>6.0240919999999996</c:v>
                </c:pt>
                <c:pt idx="42">
                  <c:v>6.0240919999999996</c:v>
                </c:pt>
                <c:pt idx="43">
                  <c:v>0</c:v>
                </c:pt>
                <c:pt idx="44">
                  <c:v>6.529134</c:v>
                </c:pt>
                <c:pt idx="45">
                  <c:v>6.529134</c:v>
                </c:pt>
                <c:pt idx="46">
                  <c:v>0</c:v>
                </c:pt>
                <c:pt idx="47">
                  <c:v>6.7320399999999996</c:v>
                </c:pt>
                <c:pt idx="48">
                  <c:v>6.7320399999999996</c:v>
                </c:pt>
                <c:pt idx="49">
                  <c:v>0</c:v>
                </c:pt>
                <c:pt idx="50">
                  <c:v>7.1828070000000004</c:v>
                </c:pt>
                <c:pt idx="51">
                  <c:v>7.1828070000000004</c:v>
                </c:pt>
                <c:pt idx="52">
                  <c:v>0</c:v>
                </c:pt>
                <c:pt idx="53">
                  <c:v>7.4134260000000003</c:v>
                </c:pt>
                <c:pt idx="54">
                  <c:v>7.4134260000000003</c:v>
                </c:pt>
                <c:pt idx="55">
                  <c:v>0</c:v>
                </c:pt>
                <c:pt idx="56">
                  <c:v>7.4910030000000001</c:v>
                </c:pt>
                <c:pt idx="57">
                  <c:v>7.4910030000000001</c:v>
                </c:pt>
                <c:pt idx="58">
                  <c:v>0</c:v>
                </c:pt>
                <c:pt idx="59">
                  <c:v>7.5418149999999997</c:v>
                </c:pt>
                <c:pt idx="60">
                  <c:v>7.5418149999999997</c:v>
                </c:pt>
                <c:pt idx="61">
                  <c:v>0</c:v>
                </c:pt>
                <c:pt idx="62">
                  <c:v>7.6054430000000002</c:v>
                </c:pt>
                <c:pt idx="63">
                  <c:v>7.6054430000000002</c:v>
                </c:pt>
                <c:pt idx="64">
                  <c:v>0</c:v>
                </c:pt>
                <c:pt idx="65">
                  <c:v>7.792891</c:v>
                </c:pt>
                <c:pt idx="66">
                  <c:v>7.792891</c:v>
                </c:pt>
                <c:pt idx="67">
                  <c:v>0</c:v>
                </c:pt>
                <c:pt idx="68">
                  <c:v>7.7982250000000004</c:v>
                </c:pt>
                <c:pt idx="69">
                  <c:v>7.7982250000000004</c:v>
                </c:pt>
                <c:pt idx="70">
                  <c:v>0</c:v>
                </c:pt>
                <c:pt idx="71">
                  <c:v>8.0444259999999996</c:v>
                </c:pt>
                <c:pt idx="72">
                  <c:v>8.0444259999999996</c:v>
                </c:pt>
                <c:pt idx="73">
                  <c:v>0</c:v>
                </c:pt>
                <c:pt idx="74">
                  <c:v>8.0730409999999999</c:v>
                </c:pt>
                <c:pt idx="75">
                  <c:v>8.0730409999999999</c:v>
                </c:pt>
                <c:pt idx="76">
                  <c:v>0</c:v>
                </c:pt>
                <c:pt idx="77">
                  <c:v>8.6096699999999995</c:v>
                </c:pt>
                <c:pt idx="78">
                  <c:v>8.6096699999999995</c:v>
                </c:pt>
                <c:pt idx="79">
                  <c:v>0</c:v>
                </c:pt>
                <c:pt idx="80">
                  <c:v>8.8950049999999994</c:v>
                </c:pt>
                <c:pt idx="81">
                  <c:v>8.8950049999999994</c:v>
                </c:pt>
                <c:pt idx="82">
                  <c:v>0</c:v>
                </c:pt>
                <c:pt idx="83">
                  <c:v>8.9488679999999992</c:v>
                </c:pt>
                <c:pt idx="84">
                  <c:v>8.9488679999999992</c:v>
                </c:pt>
                <c:pt idx="85">
                  <c:v>0</c:v>
                </c:pt>
                <c:pt idx="86">
                  <c:v>9.0578599999999998</c:v>
                </c:pt>
                <c:pt idx="87">
                  <c:v>9.0578599999999998</c:v>
                </c:pt>
                <c:pt idx="88">
                  <c:v>0</c:v>
                </c:pt>
                <c:pt idx="89">
                  <c:v>9.1663899999999998</c:v>
                </c:pt>
                <c:pt idx="90">
                  <c:v>9.1663899999999998</c:v>
                </c:pt>
                <c:pt idx="91">
                  <c:v>0</c:v>
                </c:pt>
                <c:pt idx="92">
                  <c:v>9.2671480000000006</c:v>
                </c:pt>
                <c:pt idx="93">
                  <c:v>9.2671480000000006</c:v>
                </c:pt>
                <c:pt idx="94">
                  <c:v>0</c:v>
                </c:pt>
                <c:pt idx="95">
                  <c:v>9.3724179999999997</c:v>
                </c:pt>
                <c:pt idx="96">
                  <c:v>9.3724179999999997</c:v>
                </c:pt>
                <c:pt idx="97">
                  <c:v>0</c:v>
                </c:pt>
                <c:pt idx="98">
                  <c:v>9.5150550000000003</c:v>
                </c:pt>
                <c:pt idx="99">
                  <c:v>9.5150550000000003</c:v>
                </c:pt>
                <c:pt idx="100">
                  <c:v>0</c:v>
                </c:pt>
                <c:pt idx="101">
                  <c:v>9.5894469999999998</c:v>
                </c:pt>
                <c:pt idx="102">
                  <c:v>9.5894469999999998</c:v>
                </c:pt>
                <c:pt idx="103">
                  <c:v>0</c:v>
                </c:pt>
                <c:pt idx="104">
                  <c:v>9.8728099999999994</c:v>
                </c:pt>
                <c:pt idx="105">
                  <c:v>9.8728099999999994</c:v>
                </c:pt>
                <c:pt idx="106">
                  <c:v>0</c:v>
                </c:pt>
                <c:pt idx="107">
                  <c:v>9.8766259999999999</c:v>
                </c:pt>
                <c:pt idx="108">
                  <c:v>9.8766259999999999</c:v>
                </c:pt>
                <c:pt idx="109">
                  <c:v>0</c:v>
                </c:pt>
                <c:pt idx="110">
                  <c:v>10.0116</c:v>
                </c:pt>
                <c:pt idx="111">
                  <c:v>10.0116</c:v>
                </c:pt>
                <c:pt idx="112">
                  <c:v>0</c:v>
                </c:pt>
                <c:pt idx="113">
                  <c:v>10.172359999999999</c:v>
                </c:pt>
                <c:pt idx="114">
                  <c:v>10.172359999999999</c:v>
                </c:pt>
                <c:pt idx="115">
                  <c:v>0</c:v>
                </c:pt>
                <c:pt idx="116">
                  <c:v>10.409420000000001</c:v>
                </c:pt>
                <c:pt idx="117">
                  <c:v>10.409420000000001</c:v>
                </c:pt>
                <c:pt idx="118">
                  <c:v>0</c:v>
                </c:pt>
                <c:pt idx="119">
                  <c:v>9.8879999999999999</c:v>
                </c:pt>
                <c:pt idx="120">
                  <c:v>9.8879999999999999</c:v>
                </c:pt>
                <c:pt idx="121">
                  <c:v>0</c:v>
                </c:pt>
                <c:pt idx="122">
                  <c:v>9.1040039999999998</c:v>
                </c:pt>
                <c:pt idx="123">
                  <c:v>9.1040039999999998</c:v>
                </c:pt>
                <c:pt idx="124">
                  <c:v>0</c:v>
                </c:pt>
                <c:pt idx="125">
                  <c:v>8.0959950000000003</c:v>
                </c:pt>
                <c:pt idx="126">
                  <c:v>8.0959950000000003</c:v>
                </c:pt>
                <c:pt idx="127">
                  <c:v>0</c:v>
                </c:pt>
                <c:pt idx="128">
                  <c:v>8.9359990000000007</c:v>
                </c:pt>
                <c:pt idx="129">
                  <c:v>8.9359990000000007</c:v>
                </c:pt>
                <c:pt idx="130">
                  <c:v>0</c:v>
                </c:pt>
                <c:pt idx="131">
                  <c:v>9.72133</c:v>
                </c:pt>
                <c:pt idx="132">
                  <c:v>9.72133</c:v>
                </c:pt>
                <c:pt idx="133">
                  <c:v>0</c:v>
                </c:pt>
                <c:pt idx="134">
                  <c:v>9.1039949999999994</c:v>
                </c:pt>
                <c:pt idx="135">
                  <c:v>9.1039949999999994</c:v>
                </c:pt>
                <c:pt idx="136">
                  <c:v>0</c:v>
                </c:pt>
                <c:pt idx="137">
                  <c:v>9.1039960000000004</c:v>
                </c:pt>
                <c:pt idx="138">
                  <c:v>9.1039960000000004</c:v>
                </c:pt>
                <c:pt idx="139">
                  <c:v>0</c:v>
                </c:pt>
                <c:pt idx="140">
                  <c:v>9.7312699999999985</c:v>
                </c:pt>
                <c:pt idx="141">
                  <c:v>9.7312699999999985</c:v>
                </c:pt>
                <c:pt idx="142">
                  <c:v>0</c:v>
                </c:pt>
                <c:pt idx="143">
                  <c:v>8.9359999999999999</c:v>
                </c:pt>
                <c:pt idx="144">
                  <c:v>8.9359999999999999</c:v>
                </c:pt>
                <c:pt idx="145">
                  <c:v>0</c:v>
                </c:pt>
                <c:pt idx="146">
                  <c:v>10.616</c:v>
                </c:pt>
                <c:pt idx="147">
                  <c:v>10.616</c:v>
                </c:pt>
                <c:pt idx="148">
                  <c:v>0</c:v>
                </c:pt>
                <c:pt idx="149">
                  <c:v>9.104000000000001</c:v>
                </c:pt>
                <c:pt idx="150">
                  <c:v>9.104000000000001</c:v>
                </c:pt>
                <c:pt idx="151">
                  <c:v>0</c:v>
                </c:pt>
                <c:pt idx="152">
                  <c:v>8.376004</c:v>
                </c:pt>
                <c:pt idx="153">
                  <c:v>8.376004</c:v>
                </c:pt>
                <c:pt idx="154">
                  <c:v>0</c:v>
                </c:pt>
                <c:pt idx="155">
                  <c:v>10.616000000000001</c:v>
                </c:pt>
                <c:pt idx="156">
                  <c:v>10.616000000000001</c:v>
                </c:pt>
                <c:pt idx="157">
                  <c:v>0</c:v>
                </c:pt>
                <c:pt idx="158">
                  <c:v>10.504000000000001</c:v>
                </c:pt>
                <c:pt idx="159">
                  <c:v>10.504000000000001</c:v>
                </c:pt>
                <c:pt idx="160">
                  <c:v>0</c:v>
                </c:pt>
                <c:pt idx="161">
                  <c:v>8.9359999999999999</c:v>
                </c:pt>
                <c:pt idx="162">
                  <c:v>8.9359999999999999</c:v>
                </c:pt>
                <c:pt idx="163">
                  <c:v>0</c:v>
                </c:pt>
                <c:pt idx="164">
                  <c:v>9.5519999999999996</c:v>
                </c:pt>
                <c:pt idx="165">
                  <c:v>9.5519999999999996</c:v>
                </c:pt>
                <c:pt idx="166">
                  <c:v>0</c:v>
                </c:pt>
                <c:pt idx="167">
                  <c:v>8.4320000000000004</c:v>
                </c:pt>
                <c:pt idx="168">
                  <c:v>8.4320000000000004</c:v>
                </c:pt>
                <c:pt idx="169">
                  <c:v>0</c:v>
                </c:pt>
                <c:pt idx="170">
                  <c:v>9.0612200000000005</c:v>
                </c:pt>
                <c:pt idx="171">
                  <c:v>9.0612200000000005</c:v>
                </c:pt>
                <c:pt idx="172">
                  <c:v>0</c:v>
                </c:pt>
                <c:pt idx="173">
                  <c:v>10.84</c:v>
                </c:pt>
                <c:pt idx="174">
                  <c:v>10.84</c:v>
                </c:pt>
                <c:pt idx="175">
                  <c:v>0</c:v>
                </c:pt>
                <c:pt idx="176">
                  <c:v>9.5519999999999996</c:v>
                </c:pt>
                <c:pt idx="177">
                  <c:v>9.5519999999999996</c:v>
                </c:pt>
                <c:pt idx="178">
                  <c:v>0</c:v>
                </c:pt>
                <c:pt idx="179">
                  <c:v>9.5519999999999996</c:v>
                </c:pt>
                <c:pt idx="180">
                  <c:v>9.5519999999999996</c:v>
                </c:pt>
                <c:pt idx="181">
                  <c:v>0</c:v>
                </c:pt>
                <c:pt idx="182">
                  <c:v>10.616000000000001</c:v>
                </c:pt>
                <c:pt idx="183">
                  <c:v>10.616000000000001</c:v>
                </c:pt>
                <c:pt idx="184">
                  <c:v>0</c:v>
                </c:pt>
                <c:pt idx="185">
                  <c:v>10.84</c:v>
                </c:pt>
                <c:pt idx="186">
                  <c:v>10.84</c:v>
                </c:pt>
                <c:pt idx="187">
                  <c:v>0</c:v>
                </c:pt>
                <c:pt idx="188">
                  <c:v>9.4960000000000004</c:v>
                </c:pt>
                <c:pt idx="189">
                  <c:v>9.4960000000000004</c:v>
                </c:pt>
                <c:pt idx="190">
                  <c:v>0</c:v>
                </c:pt>
                <c:pt idx="191">
                  <c:v>9.5520000000000014</c:v>
                </c:pt>
                <c:pt idx="192">
                  <c:v>9.5520000000000014</c:v>
                </c:pt>
                <c:pt idx="193">
                  <c:v>0</c:v>
                </c:pt>
                <c:pt idx="194">
                  <c:v>8.0959999999999983</c:v>
                </c:pt>
                <c:pt idx="195">
                  <c:v>8.0959999999999983</c:v>
                </c:pt>
                <c:pt idx="196">
                  <c:v>0</c:v>
                </c:pt>
                <c:pt idx="197">
                  <c:v>8.9360000000000017</c:v>
                </c:pt>
                <c:pt idx="198">
                  <c:v>8.9360000000000017</c:v>
                </c:pt>
                <c:pt idx="199">
                  <c:v>0</c:v>
                </c:pt>
                <c:pt idx="200">
                  <c:v>9.8879999999999999</c:v>
                </c:pt>
                <c:pt idx="201">
                  <c:v>9.8879999999999999</c:v>
                </c:pt>
                <c:pt idx="202">
                  <c:v>0</c:v>
                </c:pt>
                <c:pt idx="203">
                  <c:v>9.5520000000000014</c:v>
                </c:pt>
                <c:pt idx="204">
                  <c:v>9.5520000000000014</c:v>
                </c:pt>
                <c:pt idx="205">
                  <c:v>0</c:v>
                </c:pt>
                <c:pt idx="206">
                  <c:v>9.4960000000000004</c:v>
                </c:pt>
                <c:pt idx="207">
                  <c:v>9.4960000000000004</c:v>
                </c:pt>
                <c:pt idx="208">
                  <c:v>0</c:v>
                </c:pt>
                <c:pt idx="209">
                  <c:v>8.9359999999999999</c:v>
                </c:pt>
                <c:pt idx="210">
                  <c:v>8.9359999999999999</c:v>
                </c:pt>
                <c:pt idx="211">
                  <c:v>0</c:v>
                </c:pt>
                <c:pt idx="212">
                  <c:v>9.6080000000000005</c:v>
                </c:pt>
                <c:pt idx="213">
                  <c:v>9.6080000000000005</c:v>
                </c:pt>
                <c:pt idx="214">
                  <c:v>0</c:v>
                </c:pt>
                <c:pt idx="215">
                  <c:v>9.5519999999999996</c:v>
                </c:pt>
                <c:pt idx="216">
                  <c:v>9.5519999999999996</c:v>
                </c:pt>
                <c:pt idx="217">
                  <c:v>0</c:v>
                </c:pt>
                <c:pt idx="218">
                  <c:v>11.064</c:v>
                </c:pt>
                <c:pt idx="219">
                  <c:v>11.064</c:v>
                </c:pt>
                <c:pt idx="220">
                  <c:v>0</c:v>
                </c:pt>
                <c:pt idx="221">
                  <c:v>10.84</c:v>
                </c:pt>
                <c:pt idx="222">
                  <c:v>10.84</c:v>
                </c:pt>
                <c:pt idx="223">
                  <c:v>0</c:v>
                </c:pt>
                <c:pt idx="224">
                  <c:v>9.6079999999999988</c:v>
                </c:pt>
                <c:pt idx="225">
                  <c:v>9.6079999999999988</c:v>
                </c:pt>
                <c:pt idx="226">
                  <c:v>0</c:v>
                </c:pt>
                <c:pt idx="227">
                  <c:v>10.504000000000001</c:v>
                </c:pt>
                <c:pt idx="228">
                  <c:v>10.504000000000001</c:v>
                </c:pt>
                <c:pt idx="229">
                  <c:v>0</c:v>
                </c:pt>
                <c:pt idx="230">
                  <c:v>10.84</c:v>
                </c:pt>
                <c:pt idx="231">
                  <c:v>10.84</c:v>
                </c:pt>
                <c:pt idx="232">
                  <c:v>0</c:v>
                </c:pt>
                <c:pt idx="233">
                  <c:v>9.5519999999999996</c:v>
                </c:pt>
                <c:pt idx="234">
                  <c:v>9.5519999999999996</c:v>
                </c:pt>
                <c:pt idx="235">
                  <c:v>0</c:v>
                </c:pt>
                <c:pt idx="236">
                  <c:v>8.9359999999999999</c:v>
                </c:pt>
                <c:pt idx="237">
                  <c:v>8.9359999999999999</c:v>
                </c:pt>
                <c:pt idx="238">
                  <c:v>0</c:v>
                </c:pt>
                <c:pt idx="239">
                  <c:v>8.9359999999999999</c:v>
                </c:pt>
                <c:pt idx="240">
                  <c:v>8.9359999999999999</c:v>
                </c:pt>
                <c:pt idx="241">
                  <c:v>0</c:v>
                </c:pt>
                <c:pt idx="242">
                  <c:v>9.6080000000000005</c:v>
                </c:pt>
                <c:pt idx="243">
                  <c:v>9.6080000000000005</c:v>
                </c:pt>
                <c:pt idx="244">
                  <c:v>0</c:v>
                </c:pt>
                <c:pt idx="245">
                  <c:v>8.9359999999999999</c:v>
                </c:pt>
                <c:pt idx="246">
                  <c:v>8.9359999999999999</c:v>
                </c:pt>
                <c:pt idx="247">
                  <c:v>0</c:v>
                </c:pt>
                <c:pt idx="248">
                  <c:v>8.4320000000000022</c:v>
                </c:pt>
                <c:pt idx="249">
                  <c:v>8.4320000000000022</c:v>
                </c:pt>
                <c:pt idx="250">
                  <c:v>0</c:v>
                </c:pt>
                <c:pt idx="251">
                  <c:v>9.3930499999999988</c:v>
                </c:pt>
                <c:pt idx="252">
                  <c:v>9.3930499999999988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5-4064-B48D-386BBF1A8D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Sheet1!$A$2:$A$254</c:f>
              <c:numCache>
                <c:formatCode>General</c:formatCode>
                <c:ptCount val="253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67723.558000000005</c:v>
                </c:pt>
                <c:pt idx="10">
                  <c:v>67723.558000000005</c:v>
                </c:pt>
                <c:pt idx="11">
                  <c:v>67723.558000000005</c:v>
                </c:pt>
                <c:pt idx="12">
                  <c:v>79027.688000000009</c:v>
                </c:pt>
                <c:pt idx="13">
                  <c:v>79027.688000000009</c:v>
                </c:pt>
                <c:pt idx="14">
                  <c:v>79027.688000000009</c:v>
                </c:pt>
                <c:pt idx="15">
                  <c:v>137021.92800000001</c:v>
                </c:pt>
                <c:pt idx="16">
                  <c:v>137021.92800000001</c:v>
                </c:pt>
                <c:pt idx="17">
                  <c:v>137021.92800000001</c:v>
                </c:pt>
                <c:pt idx="18">
                  <c:v>139348.39300000001</c:v>
                </c:pt>
                <c:pt idx="19">
                  <c:v>139348.39300000001</c:v>
                </c:pt>
                <c:pt idx="20">
                  <c:v>139348.39300000001</c:v>
                </c:pt>
                <c:pt idx="21">
                  <c:v>149910.95300000001</c:v>
                </c:pt>
                <c:pt idx="22">
                  <c:v>149910.95300000001</c:v>
                </c:pt>
                <c:pt idx="23">
                  <c:v>149910.95300000001</c:v>
                </c:pt>
                <c:pt idx="24">
                  <c:v>195838.80300000001</c:v>
                </c:pt>
                <c:pt idx="25">
                  <c:v>195838.80300000001</c:v>
                </c:pt>
                <c:pt idx="26">
                  <c:v>195838.80300000001</c:v>
                </c:pt>
                <c:pt idx="27">
                  <c:v>198131.45700000002</c:v>
                </c:pt>
                <c:pt idx="28">
                  <c:v>198131.45700000002</c:v>
                </c:pt>
                <c:pt idx="29">
                  <c:v>198131.45700000002</c:v>
                </c:pt>
                <c:pt idx="30">
                  <c:v>204088.57000000004</c:v>
                </c:pt>
                <c:pt idx="31">
                  <c:v>204088.57000000004</c:v>
                </c:pt>
                <c:pt idx="32">
                  <c:v>204088.57000000004</c:v>
                </c:pt>
                <c:pt idx="33">
                  <c:v>205351.61300000004</c:v>
                </c:pt>
                <c:pt idx="34">
                  <c:v>205351.61300000004</c:v>
                </c:pt>
                <c:pt idx="35">
                  <c:v>205351.61300000004</c:v>
                </c:pt>
                <c:pt idx="36">
                  <c:v>233225.43300000005</c:v>
                </c:pt>
                <c:pt idx="37">
                  <c:v>233225.43300000005</c:v>
                </c:pt>
                <c:pt idx="38">
                  <c:v>233225.43300000005</c:v>
                </c:pt>
                <c:pt idx="39">
                  <c:v>278710.04300000006</c:v>
                </c:pt>
                <c:pt idx="40">
                  <c:v>278710.04300000006</c:v>
                </c:pt>
                <c:pt idx="41">
                  <c:v>278710.04300000006</c:v>
                </c:pt>
                <c:pt idx="42">
                  <c:v>307416.44300000009</c:v>
                </c:pt>
                <c:pt idx="43">
                  <c:v>307416.44300000009</c:v>
                </c:pt>
                <c:pt idx="44">
                  <c:v>307416.44300000009</c:v>
                </c:pt>
                <c:pt idx="45">
                  <c:v>310271.13100000011</c:v>
                </c:pt>
                <c:pt idx="46">
                  <c:v>310271.13100000011</c:v>
                </c:pt>
                <c:pt idx="47">
                  <c:v>310271.13100000011</c:v>
                </c:pt>
                <c:pt idx="48">
                  <c:v>320421.89100000012</c:v>
                </c:pt>
                <c:pt idx="49">
                  <c:v>320421.89100000012</c:v>
                </c:pt>
                <c:pt idx="50">
                  <c:v>320421.89100000012</c:v>
                </c:pt>
                <c:pt idx="51">
                  <c:v>331138.71100000013</c:v>
                </c:pt>
                <c:pt idx="52">
                  <c:v>331138.71100000013</c:v>
                </c:pt>
                <c:pt idx="53">
                  <c:v>331138.71100000013</c:v>
                </c:pt>
                <c:pt idx="54">
                  <c:v>342454.25100000011</c:v>
                </c:pt>
                <c:pt idx="55">
                  <c:v>342454.25100000011</c:v>
                </c:pt>
                <c:pt idx="56">
                  <c:v>342454.25100000011</c:v>
                </c:pt>
                <c:pt idx="57">
                  <c:v>345192.78200000012</c:v>
                </c:pt>
                <c:pt idx="58">
                  <c:v>345192.78200000012</c:v>
                </c:pt>
                <c:pt idx="59">
                  <c:v>345192.78200000012</c:v>
                </c:pt>
                <c:pt idx="60">
                  <c:v>354865.86200000014</c:v>
                </c:pt>
                <c:pt idx="61">
                  <c:v>354865.86200000014</c:v>
                </c:pt>
                <c:pt idx="62">
                  <c:v>354865.86200000014</c:v>
                </c:pt>
                <c:pt idx="63">
                  <c:v>359685.34000000014</c:v>
                </c:pt>
                <c:pt idx="64">
                  <c:v>359685.34000000014</c:v>
                </c:pt>
                <c:pt idx="65">
                  <c:v>359685.34000000014</c:v>
                </c:pt>
                <c:pt idx="66">
                  <c:v>362582.77800000017</c:v>
                </c:pt>
                <c:pt idx="67">
                  <c:v>362582.77800000017</c:v>
                </c:pt>
                <c:pt idx="68">
                  <c:v>362582.77800000017</c:v>
                </c:pt>
                <c:pt idx="69">
                  <c:v>374526.77800000017</c:v>
                </c:pt>
                <c:pt idx="70">
                  <c:v>374526.77800000017</c:v>
                </c:pt>
                <c:pt idx="71">
                  <c:v>374526.77800000017</c:v>
                </c:pt>
                <c:pt idx="72">
                  <c:v>544162.87800000014</c:v>
                </c:pt>
                <c:pt idx="73">
                  <c:v>544162.87800000014</c:v>
                </c:pt>
                <c:pt idx="74">
                  <c:v>544162.87800000014</c:v>
                </c:pt>
                <c:pt idx="75">
                  <c:v>590930.75800000015</c:v>
                </c:pt>
                <c:pt idx="76">
                  <c:v>590930.75800000015</c:v>
                </c:pt>
                <c:pt idx="77">
                  <c:v>590930.75800000015</c:v>
                </c:pt>
                <c:pt idx="78">
                  <c:v>593362.6860000001</c:v>
                </c:pt>
                <c:pt idx="79">
                  <c:v>593362.6860000001</c:v>
                </c:pt>
                <c:pt idx="80">
                  <c:v>593362.6860000001</c:v>
                </c:pt>
                <c:pt idx="81">
                  <c:v>596862.67800000007</c:v>
                </c:pt>
                <c:pt idx="82">
                  <c:v>596862.67800000007</c:v>
                </c:pt>
                <c:pt idx="83">
                  <c:v>596862.67800000007</c:v>
                </c:pt>
                <c:pt idx="84">
                  <c:v>602265.77200000011</c:v>
                </c:pt>
                <c:pt idx="85">
                  <c:v>602265.77200000011</c:v>
                </c:pt>
                <c:pt idx="86">
                  <c:v>602265.77200000011</c:v>
                </c:pt>
                <c:pt idx="87">
                  <c:v>727006.57200000016</c:v>
                </c:pt>
                <c:pt idx="88">
                  <c:v>727006.57200000016</c:v>
                </c:pt>
                <c:pt idx="89">
                  <c:v>727006.57200000016</c:v>
                </c:pt>
                <c:pt idx="90">
                  <c:v>731239.26500000013</c:v>
                </c:pt>
                <c:pt idx="91">
                  <c:v>731239.26500000013</c:v>
                </c:pt>
                <c:pt idx="92">
                  <c:v>731239.26500000013</c:v>
                </c:pt>
                <c:pt idx="93">
                  <c:v>736427.46300000011</c:v>
                </c:pt>
                <c:pt idx="94">
                  <c:v>736427.46300000011</c:v>
                </c:pt>
                <c:pt idx="95">
                  <c:v>736427.46300000011</c:v>
                </c:pt>
                <c:pt idx="96">
                  <c:v>817663.01300000015</c:v>
                </c:pt>
                <c:pt idx="97">
                  <c:v>817663.01300000015</c:v>
                </c:pt>
                <c:pt idx="98">
                  <c:v>817663.01300000015</c:v>
                </c:pt>
                <c:pt idx="99">
                  <c:v>836161.38300000015</c:v>
                </c:pt>
                <c:pt idx="100">
                  <c:v>836161.38300000015</c:v>
                </c:pt>
                <c:pt idx="101">
                  <c:v>836161.38300000015</c:v>
                </c:pt>
                <c:pt idx="102">
                  <c:v>845209.25100000016</c:v>
                </c:pt>
                <c:pt idx="103">
                  <c:v>845209.25100000016</c:v>
                </c:pt>
                <c:pt idx="104">
                  <c:v>845209.25100000016</c:v>
                </c:pt>
                <c:pt idx="105">
                  <c:v>847461.13600000017</c:v>
                </c:pt>
                <c:pt idx="106">
                  <c:v>847461.13600000017</c:v>
                </c:pt>
                <c:pt idx="107">
                  <c:v>847461.13600000017</c:v>
                </c:pt>
                <c:pt idx="108">
                  <c:v>863423.1660000002</c:v>
                </c:pt>
                <c:pt idx="109">
                  <c:v>863423.1660000002</c:v>
                </c:pt>
                <c:pt idx="110">
                  <c:v>863423.1660000002</c:v>
                </c:pt>
                <c:pt idx="111">
                  <c:v>873793.37600000016</c:v>
                </c:pt>
                <c:pt idx="112">
                  <c:v>873793.37600000016</c:v>
                </c:pt>
                <c:pt idx="113">
                  <c:v>873793.37600000016</c:v>
                </c:pt>
                <c:pt idx="114">
                  <c:v>903499.80600000022</c:v>
                </c:pt>
                <c:pt idx="115">
                  <c:v>903499.80600000022</c:v>
                </c:pt>
                <c:pt idx="116">
                  <c:v>903499.80600000022</c:v>
                </c:pt>
                <c:pt idx="117">
                  <c:v>905068.53900000022</c:v>
                </c:pt>
                <c:pt idx="118">
                  <c:v>905068.53900000022</c:v>
                </c:pt>
                <c:pt idx="119">
                  <c:v>905068.53900000022</c:v>
                </c:pt>
                <c:pt idx="120">
                  <c:v>926910.56900000025</c:v>
                </c:pt>
                <c:pt idx="121">
                  <c:v>926910.56900000025</c:v>
                </c:pt>
                <c:pt idx="122">
                  <c:v>926910.56900000025</c:v>
                </c:pt>
                <c:pt idx="123">
                  <c:v>930541.3470000003</c:v>
                </c:pt>
                <c:pt idx="124">
                  <c:v>930541.3470000003</c:v>
                </c:pt>
                <c:pt idx="125">
                  <c:v>930541.3470000003</c:v>
                </c:pt>
                <c:pt idx="126">
                  <c:v>940406.50500000035</c:v>
                </c:pt>
                <c:pt idx="127">
                  <c:v>940406.50500000035</c:v>
                </c:pt>
                <c:pt idx="128">
                  <c:v>940406.50500000035</c:v>
                </c:pt>
                <c:pt idx="129">
                  <c:v>954376.63500000036</c:v>
                </c:pt>
                <c:pt idx="130">
                  <c:v>954376.63500000036</c:v>
                </c:pt>
                <c:pt idx="131">
                  <c:v>954376.63500000036</c:v>
                </c:pt>
                <c:pt idx="132">
                  <c:v>974048.20500000031</c:v>
                </c:pt>
                <c:pt idx="133">
                  <c:v>974048.20500000031</c:v>
                </c:pt>
                <c:pt idx="134">
                  <c:v>974048.20500000031</c:v>
                </c:pt>
                <c:pt idx="135">
                  <c:v>1006770.7250000003</c:v>
                </c:pt>
                <c:pt idx="136">
                  <c:v>1006770.7250000003</c:v>
                </c:pt>
                <c:pt idx="137">
                  <c:v>1006770.7250000003</c:v>
                </c:pt>
                <c:pt idx="138">
                  <c:v>1013828.7930000003</c:v>
                </c:pt>
                <c:pt idx="139">
                  <c:v>1013828.7930000003</c:v>
                </c:pt>
                <c:pt idx="140">
                  <c:v>1013828.7930000003</c:v>
                </c:pt>
                <c:pt idx="141">
                  <c:v>1030766.5930000003</c:v>
                </c:pt>
                <c:pt idx="142">
                  <c:v>1030766.5930000003</c:v>
                </c:pt>
                <c:pt idx="143">
                  <c:v>1030766.5930000003</c:v>
                </c:pt>
                <c:pt idx="144">
                  <c:v>1041521.0630000003</c:v>
                </c:pt>
                <c:pt idx="145">
                  <c:v>1041521.0630000003</c:v>
                </c:pt>
                <c:pt idx="146">
                  <c:v>1041521.0630000003</c:v>
                </c:pt>
                <c:pt idx="147">
                  <c:v>1047962.2420000003</c:v>
                </c:pt>
                <c:pt idx="148">
                  <c:v>1047962.2420000003</c:v>
                </c:pt>
                <c:pt idx="149">
                  <c:v>1047962.2420000003</c:v>
                </c:pt>
                <c:pt idx="150">
                  <c:v>1100514.5320000004</c:v>
                </c:pt>
                <c:pt idx="151">
                  <c:v>1100514.5320000004</c:v>
                </c:pt>
                <c:pt idx="152">
                  <c:v>1100514.5320000004</c:v>
                </c:pt>
                <c:pt idx="153">
                  <c:v>1104920.2030000004</c:v>
                </c:pt>
                <c:pt idx="154">
                  <c:v>1104920.2030000004</c:v>
                </c:pt>
                <c:pt idx="155">
                  <c:v>1104920.2030000004</c:v>
                </c:pt>
                <c:pt idx="156">
                  <c:v>1117602.9230000004</c:v>
                </c:pt>
                <c:pt idx="157">
                  <c:v>1117602.9230000004</c:v>
                </c:pt>
                <c:pt idx="158">
                  <c:v>1117602.9230000004</c:v>
                </c:pt>
                <c:pt idx="159">
                  <c:v>1119751.7620000003</c:v>
                </c:pt>
                <c:pt idx="160">
                  <c:v>1119751.7620000003</c:v>
                </c:pt>
                <c:pt idx="161">
                  <c:v>1119751.7620000003</c:v>
                </c:pt>
                <c:pt idx="162">
                  <c:v>1131399.1420000002</c:v>
                </c:pt>
                <c:pt idx="163">
                  <c:v>1131399.1420000002</c:v>
                </c:pt>
                <c:pt idx="164">
                  <c:v>1131399.1420000002</c:v>
                </c:pt>
                <c:pt idx="165">
                  <c:v>1134702.4890000003</c:v>
                </c:pt>
                <c:pt idx="166">
                  <c:v>1134702.4890000003</c:v>
                </c:pt>
                <c:pt idx="167">
                  <c:v>1134702.4890000003</c:v>
                </c:pt>
                <c:pt idx="168">
                  <c:v>1141533.3390000004</c:v>
                </c:pt>
                <c:pt idx="169">
                  <c:v>1141533.3390000004</c:v>
                </c:pt>
                <c:pt idx="170">
                  <c:v>1141533.3390000004</c:v>
                </c:pt>
                <c:pt idx="171">
                  <c:v>1142449.0311000005</c:v>
                </c:pt>
                <c:pt idx="172">
                  <c:v>1142449.0311000005</c:v>
                </c:pt>
                <c:pt idx="173">
                  <c:v>1142449.0311000005</c:v>
                </c:pt>
                <c:pt idx="174">
                  <c:v>1148341.7811000005</c:v>
                </c:pt>
                <c:pt idx="175">
                  <c:v>1148341.7811000005</c:v>
                </c:pt>
                <c:pt idx="176">
                  <c:v>1148341.7811000005</c:v>
                </c:pt>
                <c:pt idx="177">
                  <c:v>1173142.5211000005</c:v>
                </c:pt>
                <c:pt idx="178">
                  <c:v>1173142.5211000005</c:v>
                </c:pt>
                <c:pt idx="179">
                  <c:v>1173142.5211000005</c:v>
                </c:pt>
                <c:pt idx="180">
                  <c:v>1174905.6941000004</c:v>
                </c:pt>
                <c:pt idx="181">
                  <c:v>1174905.6941000004</c:v>
                </c:pt>
                <c:pt idx="182">
                  <c:v>1174905.6941000004</c:v>
                </c:pt>
                <c:pt idx="183">
                  <c:v>1192253.5341000005</c:v>
                </c:pt>
                <c:pt idx="184">
                  <c:v>1192253.5341000005</c:v>
                </c:pt>
                <c:pt idx="185">
                  <c:v>1192253.5341000005</c:v>
                </c:pt>
                <c:pt idx="186">
                  <c:v>1201669.4791000006</c:v>
                </c:pt>
                <c:pt idx="187">
                  <c:v>1201669.4791000006</c:v>
                </c:pt>
                <c:pt idx="188">
                  <c:v>1201669.4791000006</c:v>
                </c:pt>
                <c:pt idx="189">
                  <c:v>1205651.6881000006</c:v>
                </c:pt>
                <c:pt idx="190">
                  <c:v>1205651.6881000006</c:v>
                </c:pt>
                <c:pt idx="191">
                  <c:v>1205651.6881000006</c:v>
                </c:pt>
                <c:pt idx="192">
                  <c:v>1223528.6481000006</c:v>
                </c:pt>
                <c:pt idx="193">
                  <c:v>1223528.6481000006</c:v>
                </c:pt>
                <c:pt idx="194">
                  <c:v>1223528.6481000006</c:v>
                </c:pt>
                <c:pt idx="195">
                  <c:v>1225785.9641000007</c:v>
                </c:pt>
                <c:pt idx="196">
                  <c:v>1225785.9641000007</c:v>
                </c:pt>
                <c:pt idx="197">
                  <c:v>1225785.9641000007</c:v>
                </c:pt>
                <c:pt idx="198">
                  <c:v>1230984.0721000007</c:v>
                </c:pt>
                <c:pt idx="199">
                  <c:v>1230984.0721000007</c:v>
                </c:pt>
                <c:pt idx="200">
                  <c:v>1230984.0721000007</c:v>
                </c:pt>
                <c:pt idx="201">
                  <c:v>1264284.6721000008</c:v>
                </c:pt>
                <c:pt idx="202">
                  <c:v>1264284.6721000008</c:v>
                </c:pt>
                <c:pt idx="203">
                  <c:v>1264284.6721000008</c:v>
                </c:pt>
                <c:pt idx="204">
                  <c:v>1283926.8121000007</c:v>
                </c:pt>
                <c:pt idx="205">
                  <c:v>1283926.8121000007</c:v>
                </c:pt>
                <c:pt idx="206">
                  <c:v>1283926.8121000007</c:v>
                </c:pt>
                <c:pt idx="207">
                  <c:v>1286583.1471000006</c:v>
                </c:pt>
                <c:pt idx="208">
                  <c:v>1286583.1471000006</c:v>
                </c:pt>
                <c:pt idx="209">
                  <c:v>1286583.1471000006</c:v>
                </c:pt>
                <c:pt idx="210">
                  <c:v>1287693.5051000006</c:v>
                </c:pt>
                <c:pt idx="211">
                  <c:v>1287693.5051000006</c:v>
                </c:pt>
                <c:pt idx="212">
                  <c:v>1287693.5051000006</c:v>
                </c:pt>
                <c:pt idx="213">
                  <c:v>1301227.4851000006</c:v>
                </c:pt>
                <c:pt idx="214">
                  <c:v>1301227.4851000006</c:v>
                </c:pt>
                <c:pt idx="215">
                  <c:v>1301227.4851000006</c:v>
                </c:pt>
                <c:pt idx="216">
                  <c:v>1307546.7171000007</c:v>
                </c:pt>
                <c:pt idx="217">
                  <c:v>1307546.7171000007</c:v>
                </c:pt>
                <c:pt idx="218">
                  <c:v>1307546.7171000007</c:v>
                </c:pt>
                <c:pt idx="219">
                  <c:v>1321800.1771000007</c:v>
                </c:pt>
                <c:pt idx="220">
                  <c:v>1321800.1771000007</c:v>
                </c:pt>
                <c:pt idx="221">
                  <c:v>1321800.1771000007</c:v>
                </c:pt>
                <c:pt idx="222">
                  <c:v>1337062.3971000006</c:v>
                </c:pt>
                <c:pt idx="223">
                  <c:v>1337062.3971000006</c:v>
                </c:pt>
                <c:pt idx="224">
                  <c:v>1337062.3971000006</c:v>
                </c:pt>
                <c:pt idx="225">
                  <c:v>1368750.3071000006</c:v>
                </c:pt>
                <c:pt idx="226">
                  <c:v>1368750.3071000006</c:v>
                </c:pt>
                <c:pt idx="227">
                  <c:v>1368750.3071000006</c:v>
                </c:pt>
                <c:pt idx="228">
                  <c:v>1373224.4101000004</c:v>
                </c:pt>
                <c:pt idx="229">
                  <c:v>1373224.4101000004</c:v>
                </c:pt>
                <c:pt idx="230">
                  <c:v>1373224.4101000004</c:v>
                </c:pt>
                <c:pt idx="231">
                  <c:v>1375077.3721000005</c:v>
                </c:pt>
                <c:pt idx="232">
                  <c:v>1375077.3721000005</c:v>
                </c:pt>
                <c:pt idx="233">
                  <c:v>1375077.3721000005</c:v>
                </c:pt>
                <c:pt idx="234">
                  <c:v>1395729.4821000006</c:v>
                </c:pt>
                <c:pt idx="235">
                  <c:v>1395729.4821000006</c:v>
                </c:pt>
                <c:pt idx="236">
                  <c:v>1395729.4821000006</c:v>
                </c:pt>
                <c:pt idx="237">
                  <c:v>1400194.2451000006</c:v>
                </c:pt>
                <c:pt idx="238">
                  <c:v>1400194.2451000006</c:v>
                </c:pt>
                <c:pt idx="239">
                  <c:v>1400194.2451000006</c:v>
                </c:pt>
                <c:pt idx="240">
                  <c:v>1410192.7601000005</c:v>
                </c:pt>
                <c:pt idx="241">
                  <c:v>1410192.7601000005</c:v>
                </c:pt>
                <c:pt idx="242">
                  <c:v>1410192.7601000005</c:v>
                </c:pt>
                <c:pt idx="243">
                  <c:v>1420518.3801000006</c:v>
                </c:pt>
                <c:pt idx="244">
                  <c:v>1420518.3801000006</c:v>
                </c:pt>
                <c:pt idx="245">
                  <c:v>1420518.3801000006</c:v>
                </c:pt>
                <c:pt idx="246">
                  <c:v>1422198.3121000007</c:v>
                </c:pt>
                <c:pt idx="247">
                  <c:v>1422198.3121000007</c:v>
                </c:pt>
                <c:pt idx="248">
                  <c:v>1422198.3121000007</c:v>
                </c:pt>
                <c:pt idx="249">
                  <c:v>1423202.1061000007</c:v>
                </c:pt>
                <c:pt idx="250">
                  <c:v>1423202.1061000007</c:v>
                </c:pt>
                <c:pt idx="251">
                  <c:v>1423202.1061000007</c:v>
                </c:pt>
                <c:pt idx="252">
                  <c:v>1433384.0261000006</c:v>
                </c:pt>
              </c:numCache>
            </c:numRef>
          </c:cat>
          <c:val>
            <c:numRef>
              <c:f>Sheet1!$C$2:$C$254</c:f>
              <c:numCache>
                <c:formatCode>General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0.35711000000000048</c:v>
                </c:pt>
                <c:pt idx="120">
                  <c:v>0.35711000000000048</c:v>
                </c:pt>
                <c:pt idx="121">
                  <c:v>0</c:v>
                </c:pt>
                <c:pt idx="122">
                  <c:v>0.47039000000000009</c:v>
                </c:pt>
                <c:pt idx="123">
                  <c:v>0.47039000000000009</c:v>
                </c:pt>
                <c:pt idx="124">
                  <c:v>0</c:v>
                </c:pt>
                <c:pt idx="125">
                  <c:v>0.48518999999999934</c:v>
                </c:pt>
                <c:pt idx="126">
                  <c:v>0.48518999999999934</c:v>
                </c:pt>
                <c:pt idx="127">
                  <c:v>0</c:v>
                </c:pt>
                <c:pt idx="128">
                  <c:v>0.56480999999999959</c:v>
                </c:pt>
                <c:pt idx="129">
                  <c:v>0.56480999999999959</c:v>
                </c:pt>
                <c:pt idx="130">
                  <c:v>0</c:v>
                </c:pt>
                <c:pt idx="131">
                  <c:v>0.58867000000000047</c:v>
                </c:pt>
                <c:pt idx="132">
                  <c:v>0.58867000000000047</c:v>
                </c:pt>
                <c:pt idx="133">
                  <c:v>0</c:v>
                </c:pt>
                <c:pt idx="134">
                  <c:v>0.63912000000000013</c:v>
                </c:pt>
                <c:pt idx="135">
                  <c:v>0.63912000000000013</c:v>
                </c:pt>
                <c:pt idx="136">
                  <c:v>0</c:v>
                </c:pt>
                <c:pt idx="137">
                  <c:v>0.64113000000000042</c:v>
                </c:pt>
                <c:pt idx="138">
                  <c:v>0.64113000000000042</c:v>
                </c:pt>
                <c:pt idx="139">
                  <c:v>0</c:v>
                </c:pt>
                <c:pt idx="140">
                  <c:v>0.75345000000000084</c:v>
                </c:pt>
                <c:pt idx="141">
                  <c:v>0.75345000000000084</c:v>
                </c:pt>
                <c:pt idx="142">
                  <c:v>0</c:v>
                </c:pt>
                <c:pt idx="143">
                  <c:v>0.81357999999999997</c:v>
                </c:pt>
                <c:pt idx="144">
                  <c:v>0.81357999999999997</c:v>
                </c:pt>
                <c:pt idx="145">
                  <c:v>0</c:v>
                </c:pt>
                <c:pt idx="146">
                  <c:v>0.93468000000000018</c:v>
                </c:pt>
                <c:pt idx="147">
                  <c:v>0.93468000000000018</c:v>
                </c:pt>
                <c:pt idx="148">
                  <c:v>0</c:v>
                </c:pt>
                <c:pt idx="149">
                  <c:v>1.1363199999999996</c:v>
                </c:pt>
                <c:pt idx="150">
                  <c:v>1.1363199999999996</c:v>
                </c:pt>
                <c:pt idx="151">
                  <c:v>0</c:v>
                </c:pt>
                <c:pt idx="152">
                  <c:v>1.2232199999999995</c:v>
                </c:pt>
                <c:pt idx="153">
                  <c:v>1.2232199999999995</c:v>
                </c:pt>
                <c:pt idx="154">
                  <c:v>0</c:v>
                </c:pt>
                <c:pt idx="155">
                  <c:v>1.3335899999999992</c:v>
                </c:pt>
                <c:pt idx="156">
                  <c:v>1.3335899999999992</c:v>
                </c:pt>
                <c:pt idx="157">
                  <c:v>0</c:v>
                </c:pt>
                <c:pt idx="158">
                  <c:v>1.4030299999999993</c:v>
                </c:pt>
                <c:pt idx="159">
                  <c:v>1.4030299999999993</c:v>
                </c:pt>
                <c:pt idx="160">
                  <c:v>0</c:v>
                </c:pt>
                <c:pt idx="161">
                  <c:v>1.6519499999999994</c:v>
                </c:pt>
                <c:pt idx="162">
                  <c:v>1.6519499999999994</c:v>
                </c:pt>
                <c:pt idx="163">
                  <c:v>0</c:v>
                </c:pt>
                <c:pt idx="164">
                  <c:v>1.7498100000000001</c:v>
                </c:pt>
                <c:pt idx="165">
                  <c:v>1.7498100000000001</c:v>
                </c:pt>
                <c:pt idx="166">
                  <c:v>0</c:v>
                </c:pt>
                <c:pt idx="167">
                  <c:v>1.7526899999999994</c:v>
                </c:pt>
                <c:pt idx="168">
                  <c:v>1.7526899999999994</c:v>
                </c:pt>
                <c:pt idx="169">
                  <c:v>0</c:v>
                </c:pt>
                <c:pt idx="170">
                  <c:v>1.8702699999999997</c:v>
                </c:pt>
                <c:pt idx="171">
                  <c:v>1.8702699999999997</c:v>
                </c:pt>
                <c:pt idx="172">
                  <c:v>0</c:v>
                </c:pt>
                <c:pt idx="173">
                  <c:v>2.0201700000000002</c:v>
                </c:pt>
                <c:pt idx="174">
                  <c:v>2.0201700000000002</c:v>
                </c:pt>
                <c:pt idx="175">
                  <c:v>0</c:v>
                </c:pt>
                <c:pt idx="176">
                  <c:v>2.0490399999999998</c:v>
                </c:pt>
                <c:pt idx="177">
                  <c:v>2.0490399999999998</c:v>
                </c:pt>
                <c:pt idx="178">
                  <c:v>0</c:v>
                </c:pt>
                <c:pt idx="179">
                  <c:v>2.0969300000000004</c:v>
                </c:pt>
                <c:pt idx="180">
                  <c:v>2.0969300000000004</c:v>
                </c:pt>
                <c:pt idx="181">
                  <c:v>0</c:v>
                </c:pt>
                <c:pt idx="182">
                  <c:v>2.1237499999999994</c:v>
                </c:pt>
                <c:pt idx="183">
                  <c:v>2.1237499999999994</c:v>
                </c:pt>
                <c:pt idx="184">
                  <c:v>0</c:v>
                </c:pt>
                <c:pt idx="185">
                  <c:v>2.2694600000000005</c:v>
                </c:pt>
                <c:pt idx="186">
                  <c:v>2.2694600000000005</c:v>
                </c:pt>
                <c:pt idx="187">
                  <c:v>0</c:v>
                </c:pt>
                <c:pt idx="188">
                  <c:v>2.4052799999999994</c:v>
                </c:pt>
                <c:pt idx="189">
                  <c:v>2.4052799999999994</c:v>
                </c:pt>
                <c:pt idx="190">
                  <c:v>0</c:v>
                </c:pt>
                <c:pt idx="191">
                  <c:v>2.7099899999999995</c:v>
                </c:pt>
                <c:pt idx="192">
                  <c:v>2.7099899999999995</c:v>
                </c:pt>
                <c:pt idx="193">
                  <c:v>0</c:v>
                </c:pt>
                <c:pt idx="194">
                  <c:v>2.8312000000000008</c:v>
                </c:pt>
                <c:pt idx="195">
                  <c:v>2.8312000000000008</c:v>
                </c:pt>
                <c:pt idx="196">
                  <c:v>0</c:v>
                </c:pt>
                <c:pt idx="197">
                  <c:v>2.9143899999999991</c:v>
                </c:pt>
                <c:pt idx="198">
                  <c:v>2.9143899999999991</c:v>
                </c:pt>
                <c:pt idx="199">
                  <c:v>0</c:v>
                </c:pt>
                <c:pt idx="200">
                  <c:v>3.0325299999999995</c:v>
                </c:pt>
                <c:pt idx="201">
                  <c:v>3.0325299999999995</c:v>
                </c:pt>
                <c:pt idx="202">
                  <c:v>0</c:v>
                </c:pt>
                <c:pt idx="203">
                  <c:v>3.1423299999999994</c:v>
                </c:pt>
                <c:pt idx="204">
                  <c:v>3.1423299999999994</c:v>
                </c:pt>
                <c:pt idx="205">
                  <c:v>0</c:v>
                </c:pt>
                <c:pt idx="206">
                  <c:v>3.17333</c:v>
                </c:pt>
                <c:pt idx="207">
                  <c:v>3.17333</c:v>
                </c:pt>
                <c:pt idx="208">
                  <c:v>0</c:v>
                </c:pt>
                <c:pt idx="209">
                  <c:v>3.2384500000000003</c:v>
                </c:pt>
                <c:pt idx="210">
                  <c:v>3.2384500000000003</c:v>
                </c:pt>
                <c:pt idx="211">
                  <c:v>0</c:v>
                </c:pt>
                <c:pt idx="212">
                  <c:v>3.3402499999999993</c:v>
                </c:pt>
                <c:pt idx="213">
                  <c:v>3.3402499999999993</c:v>
                </c:pt>
                <c:pt idx="214">
                  <c:v>0</c:v>
                </c:pt>
                <c:pt idx="215">
                  <c:v>3.7326300000000003</c:v>
                </c:pt>
                <c:pt idx="216">
                  <c:v>3.7326300000000003</c:v>
                </c:pt>
                <c:pt idx="217">
                  <c:v>0</c:v>
                </c:pt>
                <c:pt idx="218">
                  <c:v>3.8240599999999993</c:v>
                </c:pt>
                <c:pt idx="219">
                  <c:v>3.8240599999999993</c:v>
                </c:pt>
                <c:pt idx="220">
                  <c:v>0</c:v>
                </c:pt>
                <c:pt idx="221">
                  <c:v>3.9579400000000007</c:v>
                </c:pt>
                <c:pt idx="222">
                  <c:v>3.9579400000000007</c:v>
                </c:pt>
                <c:pt idx="223">
                  <c:v>0</c:v>
                </c:pt>
                <c:pt idx="224">
                  <c:v>4.1155100000000004</c:v>
                </c:pt>
                <c:pt idx="225">
                  <c:v>4.1155100000000004</c:v>
                </c:pt>
                <c:pt idx="226">
                  <c:v>0</c:v>
                </c:pt>
                <c:pt idx="227">
                  <c:v>4.1877999999999993</c:v>
                </c:pt>
                <c:pt idx="228">
                  <c:v>4.1877999999999993</c:v>
                </c:pt>
                <c:pt idx="229">
                  <c:v>0</c:v>
                </c:pt>
                <c:pt idx="230">
                  <c:v>4.3140099999999997</c:v>
                </c:pt>
                <c:pt idx="231">
                  <c:v>4.3140099999999997</c:v>
                </c:pt>
                <c:pt idx="232">
                  <c:v>0</c:v>
                </c:pt>
                <c:pt idx="233">
                  <c:v>4.6092899999999997</c:v>
                </c:pt>
                <c:pt idx="234">
                  <c:v>4.6092899999999997</c:v>
                </c:pt>
                <c:pt idx="235">
                  <c:v>0</c:v>
                </c:pt>
                <c:pt idx="236">
                  <c:v>4.8934599999999993</c:v>
                </c:pt>
                <c:pt idx="237">
                  <c:v>4.8934599999999993</c:v>
                </c:pt>
                <c:pt idx="238">
                  <c:v>0</c:v>
                </c:pt>
                <c:pt idx="239">
                  <c:v>6.0051699999999997</c:v>
                </c:pt>
                <c:pt idx="240">
                  <c:v>6.0051699999999997</c:v>
                </c:pt>
                <c:pt idx="241">
                  <c:v>0</c:v>
                </c:pt>
                <c:pt idx="242">
                  <c:v>6.01492</c:v>
                </c:pt>
                <c:pt idx="243">
                  <c:v>6.01492</c:v>
                </c:pt>
                <c:pt idx="244">
                  <c:v>0</c:v>
                </c:pt>
                <c:pt idx="245">
                  <c:v>7.4006000000000007</c:v>
                </c:pt>
                <c:pt idx="246">
                  <c:v>7.4006000000000007</c:v>
                </c:pt>
                <c:pt idx="247">
                  <c:v>0</c:v>
                </c:pt>
                <c:pt idx="248">
                  <c:v>8.580169999999999</c:v>
                </c:pt>
                <c:pt idx="249">
                  <c:v>8.580169999999999</c:v>
                </c:pt>
                <c:pt idx="250">
                  <c:v>0</c:v>
                </c:pt>
                <c:pt idx="251">
                  <c:v>12.103950000000001</c:v>
                </c:pt>
                <c:pt idx="252">
                  <c:v>12.103950000000001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5-4064-B48D-386BBF1A8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Sheet1!$A$2:$A$254</c:f>
              <c:numCache>
                <c:formatCode>General</c:formatCode>
                <c:ptCount val="253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67723.558000000005</c:v>
                </c:pt>
                <c:pt idx="10">
                  <c:v>67723.558000000005</c:v>
                </c:pt>
                <c:pt idx="11">
                  <c:v>67723.558000000005</c:v>
                </c:pt>
                <c:pt idx="12">
                  <c:v>79027.688000000009</c:v>
                </c:pt>
                <c:pt idx="13">
                  <c:v>79027.688000000009</c:v>
                </c:pt>
                <c:pt idx="14">
                  <c:v>79027.688000000009</c:v>
                </c:pt>
                <c:pt idx="15">
                  <c:v>137021.92800000001</c:v>
                </c:pt>
                <c:pt idx="16">
                  <c:v>137021.92800000001</c:v>
                </c:pt>
                <c:pt idx="17">
                  <c:v>137021.92800000001</c:v>
                </c:pt>
                <c:pt idx="18">
                  <c:v>139348.39300000001</c:v>
                </c:pt>
                <c:pt idx="19">
                  <c:v>139348.39300000001</c:v>
                </c:pt>
                <c:pt idx="20">
                  <c:v>139348.39300000001</c:v>
                </c:pt>
                <c:pt idx="21">
                  <c:v>149910.95300000001</c:v>
                </c:pt>
                <c:pt idx="22">
                  <c:v>149910.95300000001</c:v>
                </c:pt>
                <c:pt idx="23">
                  <c:v>149910.95300000001</c:v>
                </c:pt>
                <c:pt idx="24">
                  <c:v>195838.80300000001</c:v>
                </c:pt>
                <c:pt idx="25">
                  <c:v>195838.80300000001</c:v>
                </c:pt>
                <c:pt idx="26">
                  <c:v>195838.80300000001</c:v>
                </c:pt>
                <c:pt idx="27">
                  <c:v>198131.45700000002</c:v>
                </c:pt>
                <c:pt idx="28">
                  <c:v>198131.45700000002</c:v>
                </c:pt>
                <c:pt idx="29">
                  <c:v>198131.45700000002</c:v>
                </c:pt>
                <c:pt idx="30">
                  <c:v>204088.57000000004</c:v>
                </c:pt>
                <c:pt idx="31">
                  <c:v>204088.57000000004</c:v>
                </c:pt>
                <c:pt idx="32">
                  <c:v>204088.57000000004</c:v>
                </c:pt>
                <c:pt idx="33">
                  <c:v>205351.61300000004</c:v>
                </c:pt>
                <c:pt idx="34">
                  <c:v>205351.61300000004</c:v>
                </c:pt>
                <c:pt idx="35">
                  <c:v>205351.61300000004</c:v>
                </c:pt>
                <c:pt idx="36">
                  <c:v>233225.43300000005</c:v>
                </c:pt>
                <c:pt idx="37">
                  <c:v>233225.43300000005</c:v>
                </c:pt>
                <c:pt idx="38">
                  <c:v>233225.43300000005</c:v>
                </c:pt>
                <c:pt idx="39">
                  <c:v>278710.04300000006</c:v>
                </c:pt>
                <c:pt idx="40">
                  <c:v>278710.04300000006</c:v>
                </c:pt>
                <c:pt idx="41">
                  <c:v>278710.04300000006</c:v>
                </c:pt>
                <c:pt idx="42">
                  <c:v>307416.44300000009</c:v>
                </c:pt>
                <c:pt idx="43">
                  <c:v>307416.44300000009</c:v>
                </c:pt>
                <c:pt idx="44">
                  <c:v>307416.44300000009</c:v>
                </c:pt>
                <c:pt idx="45">
                  <c:v>310271.13100000011</c:v>
                </c:pt>
                <c:pt idx="46">
                  <c:v>310271.13100000011</c:v>
                </c:pt>
                <c:pt idx="47">
                  <c:v>310271.13100000011</c:v>
                </c:pt>
                <c:pt idx="48">
                  <c:v>320421.89100000012</c:v>
                </c:pt>
                <c:pt idx="49">
                  <c:v>320421.89100000012</c:v>
                </c:pt>
                <c:pt idx="50">
                  <c:v>320421.89100000012</c:v>
                </c:pt>
                <c:pt idx="51">
                  <c:v>331138.71100000013</c:v>
                </c:pt>
                <c:pt idx="52">
                  <c:v>331138.71100000013</c:v>
                </c:pt>
                <c:pt idx="53">
                  <c:v>331138.71100000013</c:v>
                </c:pt>
                <c:pt idx="54">
                  <c:v>342454.25100000011</c:v>
                </c:pt>
                <c:pt idx="55">
                  <c:v>342454.25100000011</c:v>
                </c:pt>
                <c:pt idx="56">
                  <c:v>342454.25100000011</c:v>
                </c:pt>
                <c:pt idx="57">
                  <c:v>345192.78200000012</c:v>
                </c:pt>
                <c:pt idx="58">
                  <c:v>345192.78200000012</c:v>
                </c:pt>
                <c:pt idx="59">
                  <c:v>345192.78200000012</c:v>
                </c:pt>
                <c:pt idx="60">
                  <c:v>354865.86200000014</c:v>
                </c:pt>
                <c:pt idx="61">
                  <c:v>354865.86200000014</c:v>
                </c:pt>
                <c:pt idx="62">
                  <c:v>354865.86200000014</c:v>
                </c:pt>
                <c:pt idx="63">
                  <c:v>359685.34000000014</c:v>
                </c:pt>
                <c:pt idx="64">
                  <c:v>359685.34000000014</c:v>
                </c:pt>
                <c:pt idx="65">
                  <c:v>359685.34000000014</c:v>
                </c:pt>
                <c:pt idx="66">
                  <c:v>362582.77800000017</c:v>
                </c:pt>
                <c:pt idx="67">
                  <c:v>362582.77800000017</c:v>
                </c:pt>
                <c:pt idx="68">
                  <c:v>362582.77800000017</c:v>
                </c:pt>
                <c:pt idx="69">
                  <c:v>374526.77800000017</c:v>
                </c:pt>
                <c:pt idx="70">
                  <c:v>374526.77800000017</c:v>
                </c:pt>
                <c:pt idx="71">
                  <c:v>374526.77800000017</c:v>
                </c:pt>
                <c:pt idx="72">
                  <c:v>544162.87800000014</c:v>
                </c:pt>
                <c:pt idx="73">
                  <c:v>544162.87800000014</c:v>
                </c:pt>
                <c:pt idx="74">
                  <c:v>544162.87800000014</c:v>
                </c:pt>
                <c:pt idx="75">
                  <c:v>590930.75800000015</c:v>
                </c:pt>
                <c:pt idx="76">
                  <c:v>590930.75800000015</c:v>
                </c:pt>
                <c:pt idx="77">
                  <c:v>590930.75800000015</c:v>
                </c:pt>
                <c:pt idx="78">
                  <c:v>593362.6860000001</c:v>
                </c:pt>
                <c:pt idx="79">
                  <c:v>593362.6860000001</c:v>
                </c:pt>
                <c:pt idx="80">
                  <c:v>593362.6860000001</c:v>
                </c:pt>
                <c:pt idx="81">
                  <c:v>596862.67800000007</c:v>
                </c:pt>
                <c:pt idx="82">
                  <c:v>596862.67800000007</c:v>
                </c:pt>
                <c:pt idx="83">
                  <c:v>596862.67800000007</c:v>
                </c:pt>
                <c:pt idx="84">
                  <c:v>602265.77200000011</c:v>
                </c:pt>
                <c:pt idx="85">
                  <c:v>602265.77200000011</c:v>
                </c:pt>
                <c:pt idx="86">
                  <c:v>602265.77200000011</c:v>
                </c:pt>
                <c:pt idx="87">
                  <c:v>727006.57200000016</c:v>
                </c:pt>
                <c:pt idx="88">
                  <c:v>727006.57200000016</c:v>
                </c:pt>
                <c:pt idx="89">
                  <c:v>727006.57200000016</c:v>
                </c:pt>
                <c:pt idx="90">
                  <c:v>731239.26500000013</c:v>
                </c:pt>
                <c:pt idx="91">
                  <c:v>731239.26500000013</c:v>
                </c:pt>
                <c:pt idx="92">
                  <c:v>731239.26500000013</c:v>
                </c:pt>
                <c:pt idx="93">
                  <c:v>736427.46300000011</c:v>
                </c:pt>
                <c:pt idx="94">
                  <c:v>736427.46300000011</c:v>
                </c:pt>
                <c:pt idx="95">
                  <c:v>736427.46300000011</c:v>
                </c:pt>
                <c:pt idx="96">
                  <c:v>817663.01300000015</c:v>
                </c:pt>
                <c:pt idx="97">
                  <c:v>817663.01300000015</c:v>
                </c:pt>
                <c:pt idx="98">
                  <c:v>817663.01300000015</c:v>
                </c:pt>
                <c:pt idx="99">
                  <c:v>836161.38300000015</c:v>
                </c:pt>
                <c:pt idx="100">
                  <c:v>836161.38300000015</c:v>
                </c:pt>
                <c:pt idx="101">
                  <c:v>836161.38300000015</c:v>
                </c:pt>
                <c:pt idx="102">
                  <c:v>845209.25100000016</c:v>
                </c:pt>
                <c:pt idx="103">
                  <c:v>845209.25100000016</c:v>
                </c:pt>
                <c:pt idx="104">
                  <c:v>845209.25100000016</c:v>
                </c:pt>
                <c:pt idx="105">
                  <c:v>847461.13600000017</c:v>
                </c:pt>
                <c:pt idx="106">
                  <c:v>847461.13600000017</c:v>
                </c:pt>
                <c:pt idx="107">
                  <c:v>847461.13600000017</c:v>
                </c:pt>
                <c:pt idx="108">
                  <c:v>863423.1660000002</c:v>
                </c:pt>
                <c:pt idx="109">
                  <c:v>863423.1660000002</c:v>
                </c:pt>
                <c:pt idx="110">
                  <c:v>863423.1660000002</c:v>
                </c:pt>
                <c:pt idx="111">
                  <c:v>873793.37600000016</c:v>
                </c:pt>
                <c:pt idx="112">
                  <c:v>873793.37600000016</c:v>
                </c:pt>
                <c:pt idx="113">
                  <c:v>873793.37600000016</c:v>
                </c:pt>
                <c:pt idx="114">
                  <c:v>903499.80600000022</c:v>
                </c:pt>
                <c:pt idx="115">
                  <c:v>903499.80600000022</c:v>
                </c:pt>
                <c:pt idx="116">
                  <c:v>903499.80600000022</c:v>
                </c:pt>
                <c:pt idx="117">
                  <c:v>905068.53900000022</c:v>
                </c:pt>
                <c:pt idx="118">
                  <c:v>905068.53900000022</c:v>
                </c:pt>
                <c:pt idx="119">
                  <c:v>905068.53900000022</c:v>
                </c:pt>
                <c:pt idx="120">
                  <c:v>926910.56900000025</c:v>
                </c:pt>
                <c:pt idx="121">
                  <c:v>926910.56900000025</c:v>
                </c:pt>
                <c:pt idx="122">
                  <c:v>926910.56900000025</c:v>
                </c:pt>
                <c:pt idx="123">
                  <c:v>930541.3470000003</c:v>
                </c:pt>
                <c:pt idx="124">
                  <c:v>930541.3470000003</c:v>
                </c:pt>
                <c:pt idx="125">
                  <c:v>930541.3470000003</c:v>
                </c:pt>
                <c:pt idx="126">
                  <c:v>940406.50500000035</c:v>
                </c:pt>
                <c:pt idx="127">
                  <c:v>940406.50500000035</c:v>
                </c:pt>
                <c:pt idx="128">
                  <c:v>940406.50500000035</c:v>
                </c:pt>
                <c:pt idx="129">
                  <c:v>954376.63500000036</c:v>
                </c:pt>
                <c:pt idx="130">
                  <c:v>954376.63500000036</c:v>
                </c:pt>
                <c:pt idx="131">
                  <c:v>954376.63500000036</c:v>
                </c:pt>
                <c:pt idx="132">
                  <c:v>974048.20500000031</c:v>
                </c:pt>
                <c:pt idx="133">
                  <c:v>974048.20500000031</c:v>
                </c:pt>
                <c:pt idx="134">
                  <c:v>974048.20500000031</c:v>
                </c:pt>
                <c:pt idx="135">
                  <c:v>1006770.7250000003</c:v>
                </c:pt>
                <c:pt idx="136">
                  <c:v>1006770.7250000003</c:v>
                </c:pt>
                <c:pt idx="137">
                  <c:v>1006770.7250000003</c:v>
                </c:pt>
                <c:pt idx="138">
                  <c:v>1013828.7930000003</c:v>
                </c:pt>
                <c:pt idx="139">
                  <c:v>1013828.7930000003</c:v>
                </c:pt>
                <c:pt idx="140">
                  <c:v>1013828.7930000003</c:v>
                </c:pt>
                <c:pt idx="141">
                  <c:v>1030766.5930000003</c:v>
                </c:pt>
                <c:pt idx="142">
                  <c:v>1030766.5930000003</c:v>
                </c:pt>
                <c:pt idx="143">
                  <c:v>1030766.5930000003</c:v>
                </c:pt>
                <c:pt idx="144">
                  <c:v>1041521.0630000003</c:v>
                </c:pt>
                <c:pt idx="145">
                  <c:v>1041521.0630000003</c:v>
                </c:pt>
                <c:pt idx="146">
                  <c:v>1041521.0630000003</c:v>
                </c:pt>
                <c:pt idx="147">
                  <c:v>1047962.2420000003</c:v>
                </c:pt>
                <c:pt idx="148">
                  <c:v>1047962.2420000003</c:v>
                </c:pt>
                <c:pt idx="149">
                  <c:v>1047962.2420000003</c:v>
                </c:pt>
                <c:pt idx="150">
                  <c:v>1100514.5320000004</c:v>
                </c:pt>
                <c:pt idx="151">
                  <c:v>1100514.5320000004</c:v>
                </c:pt>
                <c:pt idx="152">
                  <c:v>1100514.5320000004</c:v>
                </c:pt>
                <c:pt idx="153">
                  <c:v>1104920.2030000004</c:v>
                </c:pt>
                <c:pt idx="154">
                  <c:v>1104920.2030000004</c:v>
                </c:pt>
                <c:pt idx="155">
                  <c:v>1104920.2030000004</c:v>
                </c:pt>
                <c:pt idx="156">
                  <c:v>1117602.9230000004</c:v>
                </c:pt>
                <c:pt idx="157">
                  <c:v>1117602.9230000004</c:v>
                </c:pt>
                <c:pt idx="158">
                  <c:v>1117602.9230000004</c:v>
                </c:pt>
                <c:pt idx="159">
                  <c:v>1119751.7620000003</c:v>
                </c:pt>
                <c:pt idx="160">
                  <c:v>1119751.7620000003</c:v>
                </c:pt>
                <c:pt idx="161">
                  <c:v>1119751.7620000003</c:v>
                </c:pt>
                <c:pt idx="162">
                  <c:v>1131399.1420000002</c:v>
                </c:pt>
                <c:pt idx="163">
                  <c:v>1131399.1420000002</c:v>
                </c:pt>
                <c:pt idx="164">
                  <c:v>1131399.1420000002</c:v>
                </c:pt>
                <c:pt idx="165">
                  <c:v>1134702.4890000003</c:v>
                </c:pt>
                <c:pt idx="166">
                  <c:v>1134702.4890000003</c:v>
                </c:pt>
                <c:pt idx="167">
                  <c:v>1134702.4890000003</c:v>
                </c:pt>
                <c:pt idx="168">
                  <c:v>1141533.3390000004</c:v>
                </c:pt>
                <c:pt idx="169">
                  <c:v>1141533.3390000004</c:v>
                </c:pt>
                <c:pt idx="170">
                  <c:v>1141533.3390000004</c:v>
                </c:pt>
                <c:pt idx="171">
                  <c:v>1142449.0311000005</c:v>
                </c:pt>
                <c:pt idx="172">
                  <c:v>1142449.0311000005</c:v>
                </c:pt>
                <c:pt idx="173">
                  <c:v>1142449.0311000005</c:v>
                </c:pt>
                <c:pt idx="174">
                  <c:v>1148341.7811000005</c:v>
                </c:pt>
                <c:pt idx="175">
                  <c:v>1148341.7811000005</c:v>
                </c:pt>
                <c:pt idx="176">
                  <c:v>1148341.7811000005</c:v>
                </c:pt>
                <c:pt idx="177">
                  <c:v>1173142.5211000005</c:v>
                </c:pt>
                <c:pt idx="178">
                  <c:v>1173142.5211000005</c:v>
                </c:pt>
                <c:pt idx="179">
                  <c:v>1173142.5211000005</c:v>
                </c:pt>
                <c:pt idx="180">
                  <c:v>1174905.6941000004</c:v>
                </c:pt>
                <c:pt idx="181">
                  <c:v>1174905.6941000004</c:v>
                </c:pt>
                <c:pt idx="182">
                  <c:v>1174905.6941000004</c:v>
                </c:pt>
                <c:pt idx="183">
                  <c:v>1192253.5341000005</c:v>
                </c:pt>
                <c:pt idx="184">
                  <c:v>1192253.5341000005</c:v>
                </c:pt>
                <c:pt idx="185">
                  <c:v>1192253.5341000005</c:v>
                </c:pt>
                <c:pt idx="186">
                  <c:v>1201669.4791000006</c:v>
                </c:pt>
                <c:pt idx="187">
                  <c:v>1201669.4791000006</c:v>
                </c:pt>
                <c:pt idx="188">
                  <c:v>1201669.4791000006</c:v>
                </c:pt>
                <c:pt idx="189">
                  <c:v>1205651.6881000006</c:v>
                </c:pt>
                <c:pt idx="190">
                  <c:v>1205651.6881000006</c:v>
                </c:pt>
                <c:pt idx="191">
                  <c:v>1205651.6881000006</c:v>
                </c:pt>
                <c:pt idx="192">
                  <c:v>1223528.6481000006</c:v>
                </c:pt>
                <c:pt idx="193">
                  <c:v>1223528.6481000006</c:v>
                </c:pt>
                <c:pt idx="194">
                  <c:v>1223528.6481000006</c:v>
                </c:pt>
                <c:pt idx="195">
                  <c:v>1225785.9641000007</c:v>
                </c:pt>
                <c:pt idx="196">
                  <c:v>1225785.9641000007</c:v>
                </c:pt>
                <c:pt idx="197">
                  <c:v>1225785.9641000007</c:v>
                </c:pt>
                <c:pt idx="198">
                  <c:v>1230984.0721000007</c:v>
                </c:pt>
                <c:pt idx="199">
                  <c:v>1230984.0721000007</c:v>
                </c:pt>
                <c:pt idx="200">
                  <c:v>1230984.0721000007</c:v>
                </c:pt>
                <c:pt idx="201">
                  <c:v>1264284.6721000008</c:v>
                </c:pt>
                <c:pt idx="202">
                  <c:v>1264284.6721000008</c:v>
                </c:pt>
                <c:pt idx="203">
                  <c:v>1264284.6721000008</c:v>
                </c:pt>
                <c:pt idx="204">
                  <c:v>1283926.8121000007</c:v>
                </c:pt>
                <c:pt idx="205">
                  <c:v>1283926.8121000007</c:v>
                </c:pt>
                <c:pt idx="206">
                  <c:v>1283926.8121000007</c:v>
                </c:pt>
                <c:pt idx="207">
                  <c:v>1286583.1471000006</c:v>
                </c:pt>
                <c:pt idx="208">
                  <c:v>1286583.1471000006</c:v>
                </c:pt>
                <c:pt idx="209">
                  <c:v>1286583.1471000006</c:v>
                </c:pt>
                <c:pt idx="210">
                  <c:v>1287693.5051000006</c:v>
                </c:pt>
                <c:pt idx="211">
                  <c:v>1287693.5051000006</c:v>
                </c:pt>
                <c:pt idx="212">
                  <c:v>1287693.5051000006</c:v>
                </c:pt>
                <c:pt idx="213">
                  <c:v>1301227.4851000006</c:v>
                </c:pt>
                <c:pt idx="214">
                  <c:v>1301227.4851000006</c:v>
                </c:pt>
                <c:pt idx="215">
                  <c:v>1301227.4851000006</c:v>
                </c:pt>
                <c:pt idx="216">
                  <c:v>1307546.7171000007</c:v>
                </c:pt>
                <c:pt idx="217">
                  <c:v>1307546.7171000007</c:v>
                </c:pt>
                <c:pt idx="218">
                  <c:v>1307546.7171000007</c:v>
                </c:pt>
                <c:pt idx="219">
                  <c:v>1321800.1771000007</c:v>
                </c:pt>
                <c:pt idx="220">
                  <c:v>1321800.1771000007</c:v>
                </c:pt>
                <c:pt idx="221">
                  <c:v>1321800.1771000007</c:v>
                </c:pt>
                <c:pt idx="222">
                  <c:v>1337062.3971000006</c:v>
                </c:pt>
                <c:pt idx="223">
                  <c:v>1337062.3971000006</c:v>
                </c:pt>
                <c:pt idx="224">
                  <c:v>1337062.3971000006</c:v>
                </c:pt>
                <c:pt idx="225">
                  <c:v>1368750.3071000006</c:v>
                </c:pt>
                <c:pt idx="226">
                  <c:v>1368750.3071000006</c:v>
                </c:pt>
                <c:pt idx="227">
                  <c:v>1368750.3071000006</c:v>
                </c:pt>
                <c:pt idx="228">
                  <c:v>1373224.4101000004</c:v>
                </c:pt>
                <c:pt idx="229">
                  <c:v>1373224.4101000004</c:v>
                </c:pt>
                <c:pt idx="230">
                  <c:v>1373224.4101000004</c:v>
                </c:pt>
                <c:pt idx="231">
                  <c:v>1375077.3721000005</c:v>
                </c:pt>
                <c:pt idx="232">
                  <c:v>1375077.3721000005</c:v>
                </c:pt>
                <c:pt idx="233">
                  <c:v>1375077.3721000005</c:v>
                </c:pt>
                <c:pt idx="234">
                  <c:v>1395729.4821000006</c:v>
                </c:pt>
                <c:pt idx="235">
                  <c:v>1395729.4821000006</c:v>
                </c:pt>
                <c:pt idx="236">
                  <c:v>1395729.4821000006</c:v>
                </c:pt>
                <c:pt idx="237">
                  <c:v>1400194.2451000006</c:v>
                </c:pt>
                <c:pt idx="238">
                  <c:v>1400194.2451000006</c:v>
                </c:pt>
                <c:pt idx="239">
                  <c:v>1400194.2451000006</c:v>
                </c:pt>
                <c:pt idx="240">
                  <c:v>1410192.7601000005</c:v>
                </c:pt>
                <c:pt idx="241">
                  <c:v>1410192.7601000005</c:v>
                </c:pt>
                <c:pt idx="242">
                  <c:v>1410192.7601000005</c:v>
                </c:pt>
                <c:pt idx="243">
                  <c:v>1420518.3801000006</c:v>
                </c:pt>
                <c:pt idx="244">
                  <c:v>1420518.3801000006</c:v>
                </c:pt>
                <c:pt idx="245">
                  <c:v>1420518.3801000006</c:v>
                </c:pt>
                <c:pt idx="246">
                  <c:v>1422198.3121000007</c:v>
                </c:pt>
                <c:pt idx="247">
                  <c:v>1422198.3121000007</c:v>
                </c:pt>
                <c:pt idx="248">
                  <c:v>1422198.3121000007</c:v>
                </c:pt>
                <c:pt idx="249">
                  <c:v>1423202.1061000007</c:v>
                </c:pt>
                <c:pt idx="250">
                  <c:v>1423202.1061000007</c:v>
                </c:pt>
                <c:pt idx="251">
                  <c:v>1423202.1061000007</c:v>
                </c:pt>
                <c:pt idx="252">
                  <c:v>1433384.0261000006</c:v>
                </c:pt>
              </c:numCache>
            </c:numRef>
          </c:cat>
          <c:val>
            <c:numRef>
              <c:f>Sheet1!$D$2:$D$254</c:f>
              <c:numCache>
                <c:formatCode>General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9.6640151999999997</c:v>
                </c:pt>
                <c:pt idx="3">
                  <c:v>9.6640151999999997</c:v>
                </c:pt>
                <c:pt idx="4">
                  <c:v>0</c:v>
                </c:pt>
                <c:pt idx="5">
                  <c:v>6.4889780000000004</c:v>
                </c:pt>
                <c:pt idx="6">
                  <c:v>6.4889780000000004</c:v>
                </c:pt>
                <c:pt idx="7">
                  <c:v>0</c:v>
                </c:pt>
                <c:pt idx="8">
                  <c:v>6.5831230000000005</c:v>
                </c:pt>
                <c:pt idx="9">
                  <c:v>6.5831230000000005</c:v>
                </c:pt>
                <c:pt idx="10">
                  <c:v>0</c:v>
                </c:pt>
                <c:pt idx="11">
                  <c:v>7.3309629999999997</c:v>
                </c:pt>
                <c:pt idx="12">
                  <c:v>7.3309629999999997</c:v>
                </c:pt>
                <c:pt idx="13">
                  <c:v>0</c:v>
                </c:pt>
                <c:pt idx="14">
                  <c:v>5.8810699999999994</c:v>
                </c:pt>
                <c:pt idx="15">
                  <c:v>5.8810699999999994</c:v>
                </c:pt>
                <c:pt idx="16">
                  <c:v>0</c:v>
                </c:pt>
                <c:pt idx="17">
                  <c:v>5.458717</c:v>
                </c:pt>
                <c:pt idx="18">
                  <c:v>5.458717</c:v>
                </c:pt>
                <c:pt idx="19">
                  <c:v>0</c:v>
                </c:pt>
                <c:pt idx="20">
                  <c:v>5.7624750000000011</c:v>
                </c:pt>
                <c:pt idx="21">
                  <c:v>5.7624750000000011</c:v>
                </c:pt>
                <c:pt idx="22">
                  <c:v>0</c:v>
                </c:pt>
                <c:pt idx="23">
                  <c:v>3.614554</c:v>
                </c:pt>
                <c:pt idx="24">
                  <c:v>3.614554</c:v>
                </c:pt>
                <c:pt idx="25">
                  <c:v>0</c:v>
                </c:pt>
                <c:pt idx="26">
                  <c:v>4.0419799999999997</c:v>
                </c:pt>
                <c:pt idx="27">
                  <c:v>4.0419799999999997</c:v>
                </c:pt>
                <c:pt idx="28">
                  <c:v>0</c:v>
                </c:pt>
                <c:pt idx="29">
                  <c:v>3.4893289999999997</c:v>
                </c:pt>
                <c:pt idx="30">
                  <c:v>3.4893289999999997</c:v>
                </c:pt>
                <c:pt idx="31">
                  <c:v>0</c:v>
                </c:pt>
                <c:pt idx="32">
                  <c:v>3.2991679999999999</c:v>
                </c:pt>
                <c:pt idx="33">
                  <c:v>3.2991679999999999</c:v>
                </c:pt>
                <c:pt idx="34">
                  <c:v>0</c:v>
                </c:pt>
                <c:pt idx="35">
                  <c:v>4.2928810000000004</c:v>
                </c:pt>
                <c:pt idx="36">
                  <c:v>4.2928810000000004</c:v>
                </c:pt>
                <c:pt idx="37">
                  <c:v>0</c:v>
                </c:pt>
                <c:pt idx="38">
                  <c:v>3.9006310000000006</c:v>
                </c:pt>
                <c:pt idx="39">
                  <c:v>3.9006310000000006</c:v>
                </c:pt>
                <c:pt idx="40">
                  <c:v>0</c:v>
                </c:pt>
                <c:pt idx="41">
                  <c:v>2.9119080000000004</c:v>
                </c:pt>
                <c:pt idx="42">
                  <c:v>2.9119080000000004</c:v>
                </c:pt>
                <c:pt idx="43">
                  <c:v>0</c:v>
                </c:pt>
                <c:pt idx="44">
                  <c:v>3.0228659999999996</c:v>
                </c:pt>
                <c:pt idx="45">
                  <c:v>3.0228659999999996</c:v>
                </c:pt>
                <c:pt idx="46">
                  <c:v>0</c:v>
                </c:pt>
                <c:pt idx="47">
                  <c:v>1.9162499999999998</c:v>
                </c:pt>
                <c:pt idx="48">
                  <c:v>1.9162499999999998</c:v>
                </c:pt>
                <c:pt idx="49">
                  <c:v>0</c:v>
                </c:pt>
                <c:pt idx="50">
                  <c:v>2.3691929999999992</c:v>
                </c:pt>
                <c:pt idx="51">
                  <c:v>2.3691929999999992</c:v>
                </c:pt>
                <c:pt idx="52">
                  <c:v>0</c:v>
                </c:pt>
                <c:pt idx="53">
                  <c:v>1.5225739999999996</c:v>
                </c:pt>
                <c:pt idx="54">
                  <c:v>1.5225739999999996</c:v>
                </c:pt>
                <c:pt idx="55">
                  <c:v>0</c:v>
                </c:pt>
                <c:pt idx="56">
                  <c:v>1.4449969999999999</c:v>
                </c:pt>
                <c:pt idx="57">
                  <c:v>1.4449969999999999</c:v>
                </c:pt>
                <c:pt idx="58">
                  <c:v>0</c:v>
                </c:pt>
                <c:pt idx="59">
                  <c:v>2.9621849999999998</c:v>
                </c:pt>
                <c:pt idx="60">
                  <c:v>2.9621849999999998</c:v>
                </c:pt>
                <c:pt idx="61">
                  <c:v>0</c:v>
                </c:pt>
                <c:pt idx="62">
                  <c:v>3.0105569999999995</c:v>
                </c:pt>
                <c:pt idx="63">
                  <c:v>3.0105569999999995</c:v>
                </c:pt>
                <c:pt idx="64">
                  <c:v>0</c:v>
                </c:pt>
                <c:pt idx="65">
                  <c:v>1.3111089999999992</c:v>
                </c:pt>
                <c:pt idx="66">
                  <c:v>1.3111089999999992</c:v>
                </c:pt>
                <c:pt idx="67">
                  <c:v>0</c:v>
                </c:pt>
                <c:pt idx="68">
                  <c:v>1.6359739999999992</c:v>
                </c:pt>
                <c:pt idx="69">
                  <c:v>1.6359739999999992</c:v>
                </c:pt>
                <c:pt idx="70">
                  <c:v>0</c:v>
                </c:pt>
                <c:pt idx="71">
                  <c:v>0.98049900000000001</c:v>
                </c:pt>
                <c:pt idx="72">
                  <c:v>0.98049900000000001</c:v>
                </c:pt>
                <c:pt idx="73">
                  <c:v>0</c:v>
                </c:pt>
                <c:pt idx="74">
                  <c:v>0.30295800000000028</c:v>
                </c:pt>
                <c:pt idx="75">
                  <c:v>0.30295800000000028</c:v>
                </c:pt>
                <c:pt idx="76">
                  <c:v>0</c:v>
                </c:pt>
                <c:pt idx="77">
                  <c:v>0.26534200000000041</c:v>
                </c:pt>
                <c:pt idx="78">
                  <c:v>0.26534200000000041</c:v>
                </c:pt>
                <c:pt idx="79">
                  <c:v>0</c:v>
                </c:pt>
                <c:pt idx="80">
                  <c:v>4.0995000000000559E-2</c:v>
                </c:pt>
                <c:pt idx="81">
                  <c:v>4.0995000000000559E-2</c:v>
                </c:pt>
                <c:pt idx="82">
                  <c:v>0</c:v>
                </c:pt>
                <c:pt idx="83">
                  <c:v>1.8911320000000007</c:v>
                </c:pt>
                <c:pt idx="84">
                  <c:v>1.8911320000000007</c:v>
                </c:pt>
                <c:pt idx="85">
                  <c:v>0</c:v>
                </c:pt>
                <c:pt idx="86">
                  <c:v>0.8301400000000001</c:v>
                </c:pt>
                <c:pt idx="87">
                  <c:v>0.8301400000000001</c:v>
                </c:pt>
                <c:pt idx="88">
                  <c:v>0</c:v>
                </c:pt>
                <c:pt idx="89">
                  <c:v>1.4496099999999998</c:v>
                </c:pt>
                <c:pt idx="90">
                  <c:v>1.4496099999999998</c:v>
                </c:pt>
                <c:pt idx="91">
                  <c:v>0</c:v>
                </c:pt>
                <c:pt idx="92">
                  <c:v>1.236853</c:v>
                </c:pt>
                <c:pt idx="93">
                  <c:v>1.236853</c:v>
                </c:pt>
                <c:pt idx="94">
                  <c:v>0</c:v>
                </c:pt>
                <c:pt idx="95">
                  <c:v>0.51558200000000021</c:v>
                </c:pt>
                <c:pt idx="96">
                  <c:v>0.51558200000000021</c:v>
                </c:pt>
                <c:pt idx="97">
                  <c:v>0</c:v>
                </c:pt>
                <c:pt idx="98">
                  <c:v>0.37294600000000067</c:v>
                </c:pt>
                <c:pt idx="99">
                  <c:v>0.37294600000000067</c:v>
                </c:pt>
                <c:pt idx="100">
                  <c:v>0</c:v>
                </c:pt>
                <c:pt idx="101">
                  <c:v>1.0265529999999998</c:v>
                </c:pt>
                <c:pt idx="102">
                  <c:v>1.0265529999999998</c:v>
                </c:pt>
                <c:pt idx="103">
                  <c:v>0</c:v>
                </c:pt>
                <c:pt idx="104">
                  <c:v>0.63118899999999911</c:v>
                </c:pt>
                <c:pt idx="105">
                  <c:v>0.63118899999999911</c:v>
                </c:pt>
                <c:pt idx="106">
                  <c:v>0</c:v>
                </c:pt>
                <c:pt idx="107">
                  <c:v>0.73937399999999975</c:v>
                </c:pt>
                <c:pt idx="108">
                  <c:v>0.73937399999999975</c:v>
                </c:pt>
                <c:pt idx="109">
                  <c:v>0</c:v>
                </c:pt>
                <c:pt idx="110">
                  <c:v>0.35223000000000049</c:v>
                </c:pt>
                <c:pt idx="111">
                  <c:v>0.35223000000000049</c:v>
                </c:pt>
                <c:pt idx="112">
                  <c:v>0</c:v>
                </c:pt>
                <c:pt idx="113">
                  <c:v>0.66764399999999924</c:v>
                </c:pt>
                <c:pt idx="114">
                  <c:v>0.66764399999999924</c:v>
                </c:pt>
                <c:pt idx="115">
                  <c:v>0</c:v>
                </c:pt>
                <c:pt idx="116">
                  <c:v>0.20657800000000037</c:v>
                </c:pt>
                <c:pt idx="117">
                  <c:v>0.20657800000000037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85-4064-B48D-386BBF1A8D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Sheet1!$A$2:$A$254</c:f>
              <c:numCache>
                <c:formatCode>General</c:formatCode>
                <c:ptCount val="253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67723.558000000005</c:v>
                </c:pt>
                <c:pt idx="10">
                  <c:v>67723.558000000005</c:v>
                </c:pt>
                <c:pt idx="11">
                  <c:v>67723.558000000005</c:v>
                </c:pt>
                <c:pt idx="12">
                  <c:v>79027.688000000009</c:v>
                </c:pt>
                <c:pt idx="13">
                  <c:v>79027.688000000009</c:v>
                </c:pt>
                <c:pt idx="14">
                  <c:v>79027.688000000009</c:v>
                </c:pt>
                <c:pt idx="15">
                  <c:v>137021.92800000001</c:v>
                </c:pt>
                <c:pt idx="16">
                  <c:v>137021.92800000001</c:v>
                </c:pt>
                <c:pt idx="17">
                  <c:v>137021.92800000001</c:v>
                </c:pt>
                <c:pt idx="18">
                  <c:v>139348.39300000001</c:v>
                </c:pt>
                <c:pt idx="19">
                  <c:v>139348.39300000001</c:v>
                </c:pt>
                <c:pt idx="20">
                  <c:v>139348.39300000001</c:v>
                </c:pt>
                <c:pt idx="21">
                  <c:v>149910.95300000001</c:v>
                </c:pt>
                <c:pt idx="22">
                  <c:v>149910.95300000001</c:v>
                </c:pt>
                <c:pt idx="23">
                  <c:v>149910.95300000001</c:v>
                </c:pt>
                <c:pt idx="24">
                  <c:v>195838.80300000001</c:v>
                </c:pt>
                <c:pt idx="25">
                  <c:v>195838.80300000001</c:v>
                </c:pt>
                <c:pt idx="26">
                  <c:v>195838.80300000001</c:v>
                </c:pt>
                <c:pt idx="27">
                  <c:v>198131.45700000002</c:v>
                </c:pt>
                <c:pt idx="28">
                  <c:v>198131.45700000002</c:v>
                </c:pt>
                <c:pt idx="29">
                  <c:v>198131.45700000002</c:v>
                </c:pt>
                <c:pt idx="30">
                  <c:v>204088.57000000004</c:v>
                </c:pt>
                <c:pt idx="31">
                  <c:v>204088.57000000004</c:v>
                </c:pt>
                <c:pt idx="32">
                  <c:v>204088.57000000004</c:v>
                </c:pt>
                <c:pt idx="33">
                  <c:v>205351.61300000004</c:v>
                </c:pt>
                <c:pt idx="34">
                  <c:v>205351.61300000004</c:v>
                </c:pt>
                <c:pt idx="35">
                  <c:v>205351.61300000004</c:v>
                </c:pt>
                <c:pt idx="36">
                  <c:v>233225.43300000005</c:v>
                </c:pt>
                <c:pt idx="37">
                  <c:v>233225.43300000005</c:v>
                </c:pt>
                <c:pt idx="38">
                  <c:v>233225.43300000005</c:v>
                </c:pt>
                <c:pt idx="39">
                  <c:v>278710.04300000006</c:v>
                </c:pt>
                <c:pt idx="40">
                  <c:v>278710.04300000006</c:v>
                </c:pt>
                <c:pt idx="41">
                  <c:v>278710.04300000006</c:v>
                </c:pt>
                <c:pt idx="42">
                  <c:v>307416.44300000009</c:v>
                </c:pt>
                <c:pt idx="43">
                  <c:v>307416.44300000009</c:v>
                </c:pt>
                <c:pt idx="44">
                  <c:v>307416.44300000009</c:v>
                </c:pt>
                <c:pt idx="45">
                  <c:v>310271.13100000011</c:v>
                </c:pt>
                <c:pt idx="46">
                  <c:v>310271.13100000011</c:v>
                </c:pt>
                <c:pt idx="47">
                  <c:v>310271.13100000011</c:v>
                </c:pt>
                <c:pt idx="48">
                  <c:v>320421.89100000012</c:v>
                </c:pt>
                <c:pt idx="49">
                  <c:v>320421.89100000012</c:v>
                </c:pt>
                <c:pt idx="50">
                  <c:v>320421.89100000012</c:v>
                </c:pt>
                <c:pt idx="51">
                  <c:v>331138.71100000013</c:v>
                </c:pt>
                <c:pt idx="52">
                  <c:v>331138.71100000013</c:v>
                </c:pt>
                <c:pt idx="53">
                  <c:v>331138.71100000013</c:v>
                </c:pt>
                <c:pt idx="54">
                  <c:v>342454.25100000011</c:v>
                </c:pt>
                <c:pt idx="55">
                  <c:v>342454.25100000011</c:v>
                </c:pt>
                <c:pt idx="56">
                  <c:v>342454.25100000011</c:v>
                </c:pt>
                <c:pt idx="57">
                  <c:v>345192.78200000012</c:v>
                </c:pt>
                <c:pt idx="58">
                  <c:v>345192.78200000012</c:v>
                </c:pt>
                <c:pt idx="59">
                  <c:v>345192.78200000012</c:v>
                </c:pt>
                <c:pt idx="60">
                  <c:v>354865.86200000014</c:v>
                </c:pt>
                <c:pt idx="61">
                  <c:v>354865.86200000014</c:v>
                </c:pt>
                <c:pt idx="62">
                  <c:v>354865.86200000014</c:v>
                </c:pt>
                <c:pt idx="63">
                  <c:v>359685.34000000014</c:v>
                </c:pt>
                <c:pt idx="64">
                  <c:v>359685.34000000014</c:v>
                </c:pt>
                <c:pt idx="65">
                  <c:v>359685.34000000014</c:v>
                </c:pt>
                <c:pt idx="66">
                  <c:v>362582.77800000017</c:v>
                </c:pt>
                <c:pt idx="67">
                  <c:v>362582.77800000017</c:v>
                </c:pt>
                <c:pt idx="68">
                  <c:v>362582.77800000017</c:v>
                </c:pt>
                <c:pt idx="69">
                  <c:v>374526.77800000017</c:v>
                </c:pt>
                <c:pt idx="70">
                  <c:v>374526.77800000017</c:v>
                </c:pt>
                <c:pt idx="71">
                  <c:v>374526.77800000017</c:v>
                </c:pt>
                <c:pt idx="72">
                  <c:v>544162.87800000014</c:v>
                </c:pt>
                <c:pt idx="73">
                  <c:v>544162.87800000014</c:v>
                </c:pt>
                <c:pt idx="74">
                  <c:v>544162.87800000014</c:v>
                </c:pt>
                <c:pt idx="75">
                  <c:v>590930.75800000015</c:v>
                </c:pt>
                <c:pt idx="76">
                  <c:v>590930.75800000015</c:v>
                </c:pt>
                <c:pt idx="77">
                  <c:v>590930.75800000015</c:v>
                </c:pt>
                <c:pt idx="78">
                  <c:v>593362.6860000001</c:v>
                </c:pt>
                <c:pt idx="79">
                  <c:v>593362.6860000001</c:v>
                </c:pt>
                <c:pt idx="80">
                  <c:v>593362.6860000001</c:v>
                </c:pt>
                <c:pt idx="81">
                  <c:v>596862.67800000007</c:v>
                </c:pt>
                <c:pt idx="82">
                  <c:v>596862.67800000007</c:v>
                </c:pt>
                <c:pt idx="83">
                  <c:v>596862.67800000007</c:v>
                </c:pt>
                <c:pt idx="84">
                  <c:v>602265.77200000011</c:v>
                </c:pt>
                <c:pt idx="85">
                  <c:v>602265.77200000011</c:v>
                </c:pt>
                <c:pt idx="86">
                  <c:v>602265.77200000011</c:v>
                </c:pt>
                <c:pt idx="87">
                  <c:v>727006.57200000016</c:v>
                </c:pt>
                <c:pt idx="88">
                  <c:v>727006.57200000016</c:v>
                </c:pt>
                <c:pt idx="89">
                  <c:v>727006.57200000016</c:v>
                </c:pt>
                <c:pt idx="90">
                  <c:v>731239.26500000013</c:v>
                </c:pt>
                <c:pt idx="91">
                  <c:v>731239.26500000013</c:v>
                </c:pt>
                <c:pt idx="92">
                  <c:v>731239.26500000013</c:v>
                </c:pt>
                <c:pt idx="93">
                  <c:v>736427.46300000011</c:v>
                </c:pt>
                <c:pt idx="94">
                  <c:v>736427.46300000011</c:v>
                </c:pt>
                <c:pt idx="95">
                  <c:v>736427.46300000011</c:v>
                </c:pt>
                <c:pt idx="96">
                  <c:v>817663.01300000015</c:v>
                </c:pt>
                <c:pt idx="97">
                  <c:v>817663.01300000015</c:v>
                </c:pt>
                <c:pt idx="98">
                  <c:v>817663.01300000015</c:v>
                </c:pt>
                <c:pt idx="99">
                  <c:v>836161.38300000015</c:v>
                </c:pt>
                <c:pt idx="100">
                  <c:v>836161.38300000015</c:v>
                </c:pt>
                <c:pt idx="101">
                  <c:v>836161.38300000015</c:v>
                </c:pt>
                <c:pt idx="102">
                  <c:v>845209.25100000016</c:v>
                </c:pt>
                <c:pt idx="103">
                  <c:v>845209.25100000016</c:v>
                </c:pt>
                <c:pt idx="104">
                  <c:v>845209.25100000016</c:v>
                </c:pt>
                <c:pt idx="105">
                  <c:v>847461.13600000017</c:v>
                </c:pt>
                <c:pt idx="106">
                  <c:v>847461.13600000017</c:v>
                </c:pt>
                <c:pt idx="107">
                  <c:v>847461.13600000017</c:v>
                </c:pt>
                <c:pt idx="108">
                  <c:v>863423.1660000002</c:v>
                </c:pt>
                <c:pt idx="109">
                  <c:v>863423.1660000002</c:v>
                </c:pt>
                <c:pt idx="110">
                  <c:v>863423.1660000002</c:v>
                </c:pt>
                <c:pt idx="111">
                  <c:v>873793.37600000016</c:v>
                </c:pt>
                <c:pt idx="112">
                  <c:v>873793.37600000016</c:v>
                </c:pt>
                <c:pt idx="113">
                  <c:v>873793.37600000016</c:v>
                </c:pt>
                <c:pt idx="114">
                  <c:v>903499.80600000022</c:v>
                </c:pt>
                <c:pt idx="115">
                  <c:v>903499.80600000022</c:v>
                </c:pt>
                <c:pt idx="116">
                  <c:v>903499.80600000022</c:v>
                </c:pt>
                <c:pt idx="117">
                  <c:v>905068.53900000022</c:v>
                </c:pt>
                <c:pt idx="118">
                  <c:v>905068.53900000022</c:v>
                </c:pt>
                <c:pt idx="119">
                  <c:v>905068.53900000022</c:v>
                </c:pt>
                <c:pt idx="120">
                  <c:v>926910.56900000025</c:v>
                </c:pt>
                <c:pt idx="121">
                  <c:v>926910.56900000025</c:v>
                </c:pt>
                <c:pt idx="122">
                  <c:v>926910.56900000025</c:v>
                </c:pt>
                <c:pt idx="123">
                  <c:v>930541.3470000003</c:v>
                </c:pt>
                <c:pt idx="124">
                  <c:v>930541.3470000003</c:v>
                </c:pt>
                <c:pt idx="125">
                  <c:v>930541.3470000003</c:v>
                </c:pt>
                <c:pt idx="126">
                  <c:v>940406.50500000035</c:v>
                </c:pt>
                <c:pt idx="127">
                  <c:v>940406.50500000035</c:v>
                </c:pt>
                <c:pt idx="128">
                  <c:v>940406.50500000035</c:v>
                </c:pt>
                <c:pt idx="129">
                  <c:v>954376.63500000036</c:v>
                </c:pt>
                <c:pt idx="130">
                  <c:v>954376.63500000036</c:v>
                </c:pt>
                <c:pt idx="131">
                  <c:v>954376.63500000036</c:v>
                </c:pt>
                <c:pt idx="132">
                  <c:v>974048.20500000031</c:v>
                </c:pt>
                <c:pt idx="133">
                  <c:v>974048.20500000031</c:v>
                </c:pt>
                <c:pt idx="134">
                  <c:v>974048.20500000031</c:v>
                </c:pt>
                <c:pt idx="135">
                  <c:v>1006770.7250000003</c:v>
                </c:pt>
                <c:pt idx="136">
                  <c:v>1006770.7250000003</c:v>
                </c:pt>
                <c:pt idx="137">
                  <c:v>1006770.7250000003</c:v>
                </c:pt>
                <c:pt idx="138">
                  <c:v>1013828.7930000003</c:v>
                </c:pt>
                <c:pt idx="139">
                  <c:v>1013828.7930000003</c:v>
                </c:pt>
                <c:pt idx="140">
                  <c:v>1013828.7930000003</c:v>
                </c:pt>
                <c:pt idx="141">
                  <c:v>1030766.5930000003</c:v>
                </c:pt>
                <c:pt idx="142">
                  <c:v>1030766.5930000003</c:v>
                </c:pt>
                <c:pt idx="143">
                  <c:v>1030766.5930000003</c:v>
                </c:pt>
                <c:pt idx="144">
                  <c:v>1041521.0630000003</c:v>
                </c:pt>
                <c:pt idx="145">
                  <c:v>1041521.0630000003</c:v>
                </c:pt>
                <c:pt idx="146">
                  <c:v>1041521.0630000003</c:v>
                </c:pt>
                <c:pt idx="147">
                  <c:v>1047962.2420000003</c:v>
                </c:pt>
                <c:pt idx="148">
                  <c:v>1047962.2420000003</c:v>
                </c:pt>
                <c:pt idx="149">
                  <c:v>1047962.2420000003</c:v>
                </c:pt>
                <c:pt idx="150">
                  <c:v>1100514.5320000004</c:v>
                </c:pt>
                <c:pt idx="151">
                  <c:v>1100514.5320000004</c:v>
                </c:pt>
                <c:pt idx="152">
                  <c:v>1100514.5320000004</c:v>
                </c:pt>
                <c:pt idx="153">
                  <c:v>1104920.2030000004</c:v>
                </c:pt>
                <c:pt idx="154">
                  <c:v>1104920.2030000004</c:v>
                </c:pt>
                <c:pt idx="155">
                  <c:v>1104920.2030000004</c:v>
                </c:pt>
                <c:pt idx="156">
                  <c:v>1117602.9230000004</c:v>
                </c:pt>
                <c:pt idx="157">
                  <c:v>1117602.9230000004</c:v>
                </c:pt>
                <c:pt idx="158">
                  <c:v>1117602.9230000004</c:v>
                </c:pt>
                <c:pt idx="159">
                  <c:v>1119751.7620000003</c:v>
                </c:pt>
                <c:pt idx="160">
                  <c:v>1119751.7620000003</c:v>
                </c:pt>
                <c:pt idx="161">
                  <c:v>1119751.7620000003</c:v>
                </c:pt>
                <c:pt idx="162">
                  <c:v>1131399.1420000002</c:v>
                </c:pt>
                <c:pt idx="163">
                  <c:v>1131399.1420000002</c:v>
                </c:pt>
                <c:pt idx="164">
                  <c:v>1131399.1420000002</c:v>
                </c:pt>
                <c:pt idx="165">
                  <c:v>1134702.4890000003</c:v>
                </c:pt>
                <c:pt idx="166">
                  <c:v>1134702.4890000003</c:v>
                </c:pt>
                <c:pt idx="167">
                  <c:v>1134702.4890000003</c:v>
                </c:pt>
                <c:pt idx="168">
                  <c:v>1141533.3390000004</c:v>
                </c:pt>
                <c:pt idx="169">
                  <c:v>1141533.3390000004</c:v>
                </c:pt>
                <c:pt idx="170">
                  <c:v>1141533.3390000004</c:v>
                </c:pt>
                <c:pt idx="171">
                  <c:v>1142449.0311000005</c:v>
                </c:pt>
                <c:pt idx="172">
                  <c:v>1142449.0311000005</c:v>
                </c:pt>
                <c:pt idx="173">
                  <c:v>1142449.0311000005</c:v>
                </c:pt>
                <c:pt idx="174">
                  <c:v>1148341.7811000005</c:v>
                </c:pt>
                <c:pt idx="175">
                  <c:v>1148341.7811000005</c:v>
                </c:pt>
                <c:pt idx="176">
                  <c:v>1148341.7811000005</c:v>
                </c:pt>
                <c:pt idx="177">
                  <c:v>1173142.5211000005</c:v>
                </c:pt>
                <c:pt idx="178">
                  <c:v>1173142.5211000005</c:v>
                </c:pt>
                <c:pt idx="179">
                  <c:v>1173142.5211000005</c:v>
                </c:pt>
                <c:pt idx="180">
                  <c:v>1174905.6941000004</c:v>
                </c:pt>
                <c:pt idx="181">
                  <c:v>1174905.6941000004</c:v>
                </c:pt>
                <c:pt idx="182">
                  <c:v>1174905.6941000004</c:v>
                </c:pt>
                <c:pt idx="183">
                  <c:v>1192253.5341000005</c:v>
                </c:pt>
                <c:pt idx="184">
                  <c:v>1192253.5341000005</c:v>
                </c:pt>
                <c:pt idx="185">
                  <c:v>1192253.5341000005</c:v>
                </c:pt>
                <c:pt idx="186">
                  <c:v>1201669.4791000006</c:v>
                </c:pt>
                <c:pt idx="187">
                  <c:v>1201669.4791000006</c:v>
                </c:pt>
                <c:pt idx="188">
                  <c:v>1201669.4791000006</c:v>
                </c:pt>
                <c:pt idx="189">
                  <c:v>1205651.6881000006</c:v>
                </c:pt>
                <c:pt idx="190">
                  <c:v>1205651.6881000006</c:v>
                </c:pt>
                <c:pt idx="191">
                  <c:v>1205651.6881000006</c:v>
                </c:pt>
                <c:pt idx="192">
                  <c:v>1223528.6481000006</c:v>
                </c:pt>
                <c:pt idx="193">
                  <c:v>1223528.6481000006</c:v>
                </c:pt>
                <c:pt idx="194">
                  <c:v>1223528.6481000006</c:v>
                </c:pt>
                <c:pt idx="195">
                  <c:v>1225785.9641000007</c:v>
                </c:pt>
                <c:pt idx="196">
                  <c:v>1225785.9641000007</c:v>
                </c:pt>
                <c:pt idx="197">
                  <c:v>1225785.9641000007</c:v>
                </c:pt>
                <c:pt idx="198">
                  <c:v>1230984.0721000007</c:v>
                </c:pt>
                <c:pt idx="199">
                  <c:v>1230984.0721000007</c:v>
                </c:pt>
                <c:pt idx="200">
                  <c:v>1230984.0721000007</c:v>
                </c:pt>
                <c:pt idx="201">
                  <c:v>1264284.6721000008</c:v>
                </c:pt>
                <c:pt idx="202">
                  <c:v>1264284.6721000008</c:v>
                </c:pt>
                <c:pt idx="203">
                  <c:v>1264284.6721000008</c:v>
                </c:pt>
                <c:pt idx="204">
                  <c:v>1283926.8121000007</c:v>
                </c:pt>
                <c:pt idx="205">
                  <c:v>1283926.8121000007</c:v>
                </c:pt>
                <c:pt idx="206">
                  <c:v>1283926.8121000007</c:v>
                </c:pt>
                <c:pt idx="207">
                  <c:v>1286583.1471000006</c:v>
                </c:pt>
                <c:pt idx="208">
                  <c:v>1286583.1471000006</c:v>
                </c:pt>
                <c:pt idx="209">
                  <c:v>1286583.1471000006</c:v>
                </c:pt>
                <c:pt idx="210">
                  <c:v>1287693.5051000006</c:v>
                </c:pt>
                <c:pt idx="211">
                  <c:v>1287693.5051000006</c:v>
                </c:pt>
                <c:pt idx="212">
                  <c:v>1287693.5051000006</c:v>
                </c:pt>
                <c:pt idx="213">
                  <c:v>1301227.4851000006</c:v>
                </c:pt>
                <c:pt idx="214">
                  <c:v>1301227.4851000006</c:v>
                </c:pt>
                <c:pt idx="215">
                  <c:v>1301227.4851000006</c:v>
                </c:pt>
                <c:pt idx="216">
                  <c:v>1307546.7171000007</c:v>
                </c:pt>
                <c:pt idx="217">
                  <c:v>1307546.7171000007</c:v>
                </c:pt>
                <c:pt idx="218">
                  <c:v>1307546.7171000007</c:v>
                </c:pt>
                <c:pt idx="219">
                  <c:v>1321800.1771000007</c:v>
                </c:pt>
                <c:pt idx="220">
                  <c:v>1321800.1771000007</c:v>
                </c:pt>
                <c:pt idx="221">
                  <c:v>1321800.1771000007</c:v>
                </c:pt>
                <c:pt idx="222">
                  <c:v>1337062.3971000006</c:v>
                </c:pt>
                <c:pt idx="223">
                  <c:v>1337062.3971000006</c:v>
                </c:pt>
                <c:pt idx="224">
                  <c:v>1337062.3971000006</c:v>
                </c:pt>
                <c:pt idx="225">
                  <c:v>1368750.3071000006</c:v>
                </c:pt>
                <c:pt idx="226">
                  <c:v>1368750.3071000006</c:v>
                </c:pt>
                <c:pt idx="227">
                  <c:v>1368750.3071000006</c:v>
                </c:pt>
                <c:pt idx="228">
                  <c:v>1373224.4101000004</c:v>
                </c:pt>
                <c:pt idx="229">
                  <c:v>1373224.4101000004</c:v>
                </c:pt>
                <c:pt idx="230">
                  <c:v>1373224.4101000004</c:v>
                </c:pt>
                <c:pt idx="231">
                  <c:v>1375077.3721000005</c:v>
                </c:pt>
                <c:pt idx="232">
                  <c:v>1375077.3721000005</c:v>
                </c:pt>
                <c:pt idx="233">
                  <c:v>1375077.3721000005</c:v>
                </c:pt>
                <c:pt idx="234">
                  <c:v>1395729.4821000006</c:v>
                </c:pt>
                <c:pt idx="235">
                  <c:v>1395729.4821000006</c:v>
                </c:pt>
                <c:pt idx="236">
                  <c:v>1395729.4821000006</c:v>
                </c:pt>
                <c:pt idx="237">
                  <c:v>1400194.2451000006</c:v>
                </c:pt>
                <c:pt idx="238">
                  <c:v>1400194.2451000006</c:v>
                </c:pt>
                <c:pt idx="239">
                  <c:v>1400194.2451000006</c:v>
                </c:pt>
                <c:pt idx="240">
                  <c:v>1410192.7601000005</c:v>
                </c:pt>
                <c:pt idx="241">
                  <c:v>1410192.7601000005</c:v>
                </c:pt>
                <c:pt idx="242">
                  <c:v>1410192.7601000005</c:v>
                </c:pt>
                <c:pt idx="243">
                  <c:v>1420518.3801000006</c:v>
                </c:pt>
                <c:pt idx="244">
                  <c:v>1420518.3801000006</c:v>
                </c:pt>
                <c:pt idx="245">
                  <c:v>1420518.3801000006</c:v>
                </c:pt>
                <c:pt idx="246">
                  <c:v>1422198.3121000007</c:v>
                </c:pt>
                <c:pt idx="247">
                  <c:v>1422198.3121000007</c:v>
                </c:pt>
                <c:pt idx="248">
                  <c:v>1422198.3121000007</c:v>
                </c:pt>
                <c:pt idx="249">
                  <c:v>1423202.1061000007</c:v>
                </c:pt>
                <c:pt idx="250">
                  <c:v>1423202.1061000007</c:v>
                </c:pt>
                <c:pt idx="251">
                  <c:v>1423202.1061000007</c:v>
                </c:pt>
                <c:pt idx="252">
                  <c:v>1433384.0261000006</c:v>
                </c:pt>
              </c:numCache>
            </c:numRef>
          </c:cat>
          <c:val>
            <c:numRef>
              <c:f>Sheet1!$E$2:$E$254</c:f>
              <c:numCache>
                <c:formatCode>General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-9.5519999999999996</c:v>
                </c:pt>
                <c:pt idx="3">
                  <c:v>-9.5519999999999996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85-4064-B48D-386BBF1A8D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Sheet1!$A$2:$A$254</c:f>
              <c:numCache>
                <c:formatCode>General</c:formatCode>
                <c:ptCount val="253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51554.408000000003</c:v>
                </c:pt>
                <c:pt idx="4">
                  <c:v>51554.408000000003</c:v>
                </c:pt>
                <c:pt idx="5">
                  <c:v>51554.408000000003</c:v>
                </c:pt>
                <c:pt idx="6">
                  <c:v>59190.969000000005</c:v>
                </c:pt>
                <c:pt idx="7">
                  <c:v>59190.969000000005</c:v>
                </c:pt>
                <c:pt idx="8">
                  <c:v>59190.969000000005</c:v>
                </c:pt>
                <c:pt idx="9">
                  <c:v>67723.558000000005</c:v>
                </c:pt>
                <c:pt idx="10">
                  <c:v>67723.558000000005</c:v>
                </c:pt>
                <c:pt idx="11">
                  <c:v>67723.558000000005</c:v>
                </c:pt>
                <c:pt idx="12">
                  <c:v>79027.688000000009</c:v>
                </c:pt>
                <c:pt idx="13">
                  <c:v>79027.688000000009</c:v>
                </c:pt>
                <c:pt idx="14">
                  <c:v>79027.688000000009</c:v>
                </c:pt>
                <c:pt idx="15">
                  <c:v>137021.92800000001</c:v>
                </c:pt>
                <c:pt idx="16">
                  <c:v>137021.92800000001</c:v>
                </c:pt>
                <c:pt idx="17">
                  <c:v>137021.92800000001</c:v>
                </c:pt>
                <c:pt idx="18">
                  <c:v>139348.39300000001</c:v>
                </c:pt>
                <c:pt idx="19">
                  <c:v>139348.39300000001</c:v>
                </c:pt>
                <c:pt idx="20">
                  <c:v>139348.39300000001</c:v>
                </c:pt>
                <c:pt idx="21">
                  <c:v>149910.95300000001</c:v>
                </c:pt>
                <c:pt idx="22">
                  <c:v>149910.95300000001</c:v>
                </c:pt>
                <c:pt idx="23">
                  <c:v>149910.95300000001</c:v>
                </c:pt>
                <c:pt idx="24">
                  <c:v>195838.80300000001</c:v>
                </c:pt>
                <c:pt idx="25">
                  <c:v>195838.80300000001</c:v>
                </c:pt>
                <c:pt idx="26">
                  <c:v>195838.80300000001</c:v>
                </c:pt>
                <c:pt idx="27">
                  <c:v>198131.45700000002</c:v>
                </c:pt>
                <c:pt idx="28">
                  <c:v>198131.45700000002</c:v>
                </c:pt>
                <c:pt idx="29">
                  <c:v>198131.45700000002</c:v>
                </c:pt>
                <c:pt idx="30">
                  <c:v>204088.57000000004</c:v>
                </c:pt>
                <c:pt idx="31">
                  <c:v>204088.57000000004</c:v>
                </c:pt>
                <c:pt idx="32">
                  <c:v>204088.57000000004</c:v>
                </c:pt>
                <c:pt idx="33">
                  <c:v>205351.61300000004</c:v>
                </c:pt>
                <c:pt idx="34">
                  <c:v>205351.61300000004</c:v>
                </c:pt>
                <c:pt idx="35">
                  <c:v>205351.61300000004</c:v>
                </c:pt>
                <c:pt idx="36">
                  <c:v>233225.43300000005</c:v>
                </c:pt>
                <c:pt idx="37">
                  <c:v>233225.43300000005</c:v>
                </c:pt>
                <c:pt idx="38">
                  <c:v>233225.43300000005</c:v>
                </c:pt>
                <c:pt idx="39">
                  <c:v>278710.04300000006</c:v>
                </c:pt>
                <c:pt idx="40">
                  <c:v>278710.04300000006</c:v>
                </c:pt>
                <c:pt idx="41">
                  <c:v>278710.04300000006</c:v>
                </c:pt>
                <c:pt idx="42">
                  <c:v>307416.44300000009</c:v>
                </c:pt>
                <c:pt idx="43">
                  <c:v>307416.44300000009</c:v>
                </c:pt>
                <c:pt idx="44">
                  <c:v>307416.44300000009</c:v>
                </c:pt>
                <c:pt idx="45">
                  <c:v>310271.13100000011</c:v>
                </c:pt>
                <c:pt idx="46">
                  <c:v>310271.13100000011</c:v>
                </c:pt>
                <c:pt idx="47">
                  <c:v>310271.13100000011</c:v>
                </c:pt>
                <c:pt idx="48">
                  <c:v>320421.89100000012</c:v>
                </c:pt>
                <c:pt idx="49">
                  <c:v>320421.89100000012</c:v>
                </c:pt>
                <c:pt idx="50">
                  <c:v>320421.89100000012</c:v>
                </c:pt>
                <c:pt idx="51">
                  <c:v>331138.71100000013</c:v>
                </c:pt>
                <c:pt idx="52">
                  <c:v>331138.71100000013</c:v>
                </c:pt>
                <c:pt idx="53">
                  <c:v>331138.71100000013</c:v>
                </c:pt>
                <c:pt idx="54">
                  <c:v>342454.25100000011</c:v>
                </c:pt>
                <c:pt idx="55">
                  <c:v>342454.25100000011</c:v>
                </c:pt>
                <c:pt idx="56">
                  <c:v>342454.25100000011</c:v>
                </c:pt>
                <c:pt idx="57">
                  <c:v>345192.78200000012</c:v>
                </c:pt>
                <c:pt idx="58">
                  <c:v>345192.78200000012</c:v>
                </c:pt>
                <c:pt idx="59">
                  <c:v>345192.78200000012</c:v>
                </c:pt>
                <c:pt idx="60">
                  <c:v>354865.86200000014</c:v>
                </c:pt>
                <c:pt idx="61">
                  <c:v>354865.86200000014</c:v>
                </c:pt>
                <c:pt idx="62">
                  <c:v>354865.86200000014</c:v>
                </c:pt>
                <c:pt idx="63">
                  <c:v>359685.34000000014</c:v>
                </c:pt>
                <c:pt idx="64">
                  <c:v>359685.34000000014</c:v>
                </c:pt>
                <c:pt idx="65">
                  <c:v>359685.34000000014</c:v>
                </c:pt>
                <c:pt idx="66">
                  <c:v>362582.77800000017</c:v>
                </c:pt>
                <c:pt idx="67">
                  <c:v>362582.77800000017</c:v>
                </c:pt>
                <c:pt idx="68">
                  <c:v>362582.77800000017</c:v>
                </c:pt>
                <c:pt idx="69">
                  <c:v>374526.77800000017</c:v>
                </c:pt>
                <c:pt idx="70">
                  <c:v>374526.77800000017</c:v>
                </c:pt>
                <c:pt idx="71">
                  <c:v>374526.77800000017</c:v>
                </c:pt>
                <c:pt idx="72">
                  <c:v>544162.87800000014</c:v>
                </c:pt>
                <c:pt idx="73">
                  <c:v>544162.87800000014</c:v>
                </c:pt>
                <c:pt idx="74">
                  <c:v>544162.87800000014</c:v>
                </c:pt>
                <c:pt idx="75">
                  <c:v>590930.75800000015</c:v>
                </c:pt>
                <c:pt idx="76">
                  <c:v>590930.75800000015</c:v>
                </c:pt>
                <c:pt idx="77">
                  <c:v>590930.75800000015</c:v>
                </c:pt>
                <c:pt idx="78">
                  <c:v>593362.6860000001</c:v>
                </c:pt>
                <c:pt idx="79">
                  <c:v>593362.6860000001</c:v>
                </c:pt>
                <c:pt idx="80">
                  <c:v>593362.6860000001</c:v>
                </c:pt>
                <c:pt idx="81">
                  <c:v>596862.67800000007</c:v>
                </c:pt>
                <c:pt idx="82">
                  <c:v>596862.67800000007</c:v>
                </c:pt>
                <c:pt idx="83">
                  <c:v>596862.67800000007</c:v>
                </c:pt>
                <c:pt idx="84">
                  <c:v>602265.77200000011</c:v>
                </c:pt>
                <c:pt idx="85">
                  <c:v>602265.77200000011</c:v>
                </c:pt>
                <c:pt idx="86">
                  <c:v>602265.77200000011</c:v>
                </c:pt>
                <c:pt idx="87">
                  <c:v>727006.57200000016</c:v>
                </c:pt>
                <c:pt idx="88">
                  <c:v>727006.57200000016</c:v>
                </c:pt>
                <c:pt idx="89">
                  <c:v>727006.57200000016</c:v>
                </c:pt>
                <c:pt idx="90">
                  <c:v>731239.26500000013</c:v>
                </c:pt>
                <c:pt idx="91">
                  <c:v>731239.26500000013</c:v>
                </c:pt>
                <c:pt idx="92">
                  <c:v>731239.26500000013</c:v>
                </c:pt>
                <c:pt idx="93">
                  <c:v>736427.46300000011</c:v>
                </c:pt>
                <c:pt idx="94">
                  <c:v>736427.46300000011</c:v>
                </c:pt>
                <c:pt idx="95">
                  <c:v>736427.46300000011</c:v>
                </c:pt>
                <c:pt idx="96">
                  <c:v>817663.01300000015</c:v>
                </c:pt>
                <c:pt idx="97">
                  <c:v>817663.01300000015</c:v>
                </c:pt>
                <c:pt idx="98">
                  <c:v>817663.01300000015</c:v>
                </c:pt>
                <c:pt idx="99">
                  <c:v>836161.38300000015</c:v>
                </c:pt>
                <c:pt idx="100">
                  <c:v>836161.38300000015</c:v>
                </c:pt>
                <c:pt idx="101">
                  <c:v>836161.38300000015</c:v>
                </c:pt>
                <c:pt idx="102">
                  <c:v>845209.25100000016</c:v>
                </c:pt>
                <c:pt idx="103">
                  <c:v>845209.25100000016</c:v>
                </c:pt>
                <c:pt idx="104">
                  <c:v>845209.25100000016</c:v>
                </c:pt>
                <c:pt idx="105">
                  <c:v>847461.13600000017</c:v>
                </c:pt>
                <c:pt idx="106">
                  <c:v>847461.13600000017</c:v>
                </c:pt>
                <c:pt idx="107">
                  <c:v>847461.13600000017</c:v>
                </c:pt>
                <c:pt idx="108">
                  <c:v>863423.1660000002</c:v>
                </c:pt>
                <c:pt idx="109">
                  <c:v>863423.1660000002</c:v>
                </c:pt>
                <c:pt idx="110">
                  <c:v>863423.1660000002</c:v>
                </c:pt>
                <c:pt idx="111">
                  <c:v>873793.37600000016</c:v>
                </c:pt>
                <c:pt idx="112">
                  <c:v>873793.37600000016</c:v>
                </c:pt>
                <c:pt idx="113">
                  <c:v>873793.37600000016</c:v>
                </c:pt>
                <c:pt idx="114">
                  <c:v>903499.80600000022</c:v>
                </c:pt>
                <c:pt idx="115">
                  <c:v>903499.80600000022</c:v>
                </c:pt>
                <c:pt idx="116">
                  <c:v>903499.80600000022</c:v>
                </c:pt>
                <c:pt idx="117">
                  <c:v>905068.53900000022</c:v>
                </c:pt>
                <c:pt idx="118">
                  <c:v>905068.53900000022</c:v>
                </c:pt>
                <c:pt idx="119">
                  <c:v>905068.53900000022</c:v>
                </c:pt>
                <c:pt idx="120">
                  <c:v>926910.56900000025</c:v>
                </c:pt>
                <c:pt idx="121">
                  <c:v>926910.56900000025</c:v>
                </c:pt>
                <c:pt idx="122">
                  <c:v>926910.56900000025</c:v>
                </c:pt>
                <c:pt idx="123">
                  <c:v>930541.3470000003</c:v>
                </c:pt>
                <c:pt idx="124">
                  <c:v>930541.3470000003</c:v>
                </c:pt>
                <c:pt idx="125">
                  <c:v>930541.3470000003</c:v>
                </c:pt>
                <c:pt idx="126">
                  <c:v>940406.50500000035</c:v>
                </c:pt>
                <c:pt idx="127">
                  <c:v>940406.50500000035</c:v>
                </c:pt>
                <c:pt idx="128">
                  <c:v>940406.50500000035</c:v>
                </c:pt>
                <c:pt idx="129">
                  <c:v>954376.63500000036</c:v>
                </c:pt>
                <c:pt idx="130">
                  <c:v>954376.63500000036</c:v>
                </c:pt>
                <c:pt idx="131">
                  <c:v>954376.63500000036</c:v>
                </c:pt>
                <c:pt idx="132">
                  <c:v>974048.20500000031</c:v>
                </c:pt>
                <c:pt idx="133">
                  <c:v>974048.20500000031</c:v>
                </c:pt>
                <c:pt idx="134">
                  <c:v>974048.20500000031</c:v>
                </c:pt>
                <c:pt idx="135">
                  <c:v>1006770.7250000003</c:v>
                </c:pt>
                <c:pt idx="136">
                  <c:v>1006770.7250000003</c:v>
                </c:pt>
                <c:pt idx="137">
                  <c:v>1006770.7250000003</c:v>
                </c:pt>
                <c:pt idx="138">
                  <c:v>1013828.7930000003</c:v>
                </c:pt>
                <c:pt idx="139">
                  <c:v>1013828.7930000003</c:v>
                </c:pt>
                <c:pt idx="140">
                  <c:v>1013828.7930000003</c:v>
                </c:pt>
                <c:pt idx="141">
                  <c:v>1030766.5930000003</c:v>
                </c:pt>
                <c:pt idx="142">
                  <c:v>1030766.5930000003</c:v>
                </c:pt>
                <c:pt idx="143">
                  <c:v>1030766.5930000003</c:v>
                </c:pt>
                <c:pt idx="144">
                  <c:v>1041521.0630000003</c:v>
                </c:pt>
                <c:pt idx="145">
                  <c:v>1041521.0630000003</c:v>
                </c:pt>
                <c:pt idx="146">
                  <c:v>1041521.0630000003</c:v>
                </c:pt>
                <c:pt idx="147">
                  <c:v>1047962.2420000003</c:v>
                </c:pt>
                <c:pt idx="148">
                  <c:v>1047962.2420000003</c:v>
                </c:pt>
                <c:pt idx="149">
                  <c:v>1047962.2420000003</c:v>
                </c:pt>
                <c:pt idx="150">
                  <c:v>1100514.5320000004</c:v>
                </c:pt>
                <c:pt idx="151">
                  <c:v>1100514.5320000004</c:v>
                </c:pt>
                <c:pt idx="152">
                  <c:v>1100514.5320000004</c:v>
                </c:pt>
                <c:pt idx="153">
                  <c:v>1104920.2030000004</c:v>
                </c:pt>
                <c:pt idx="154">
                  <c:v>1104920.2030000004</c:v>
                </c:pt>
                <c:pt idx="155">
                  <c:v>1104920.2030000004</c:v>
                </c:pt>
                <c:pt idx="156">
                  <c:v>1117602.9230000004</c:v>
                </c:pt>
                <c:pt idx="157">
                  <c:v>1117602.9230000004</c:v>
                </c:pt>
                <c:pt idx="158">
                  <c:v>1117602.9230000004</c:v>
                </c:pt>
                <c:pt idx="159">
                  <c:v>1119751.7620000003</c:v>
                </c:pt>
                <c:pt idx="160">
                  <c:v>1119751.7620000003</c:v>
                </c:pt>
                <c:pt idx="161">
                  <c:v>1119751.7620000003</c:v>
                </c:pt>
                <c:pt idx="162">
                  <c:v>1131399.1420000002</c:v>
                </c:pt>
                <c:pt idx="163">
                  <c:v>1131399.1420000002</c:v>
                </c:pt>
                <c:pt idx="164">
                  <c:v>1131399.1420000002</c:v>
                </c:pt>
                <c:pt idx="165">
                  <c:v>1134702.4890000003</c:v>
                </c:pt>
                <c:pt idx="166">
                  <c:v>1134702.4890000003</c:v>
                </c:pt>
                <c:pt idx="167">
                  <c:v>1134702.4890000003</c:v>
                </c:pt>
                <c:pt idx="168">
                  <c:v>1141533.3390000004</c:v>
                </c:pt>
                <c:pt idx="169">
                  <c:v>1141533.3390000004</c:v>
                </c:pt>
                <c:pt idx="170">
                  <c:v>1141533.3390000004</c:v>
                </c:pt>
                <c:pt idx="171">
                  <c:v>1142449.0311000005</c:v>
                </c:pt>
                <c:pt idx="172">
                  <c:v>1142449.0311000005</c:v>
                </c:pt>
                <c:pt idx="173">
                  <c:v>1142449.0311000005</c:v>
                </c:pt>
                <c:pt idx="174">
                  <c:v>1148341.7811000005</c:v>
                </c:pt>
                <c:pt idx="175">
                  <c:v>1148341.7811000005</c:v>
                </c:pt>
                <c:pt idx="176">
                  <c:v>1148341.7811000005</c:v>
                </c:pt>
                <c:pt idx="177">
                  <c:v>1173142.5211000005</c:v>
                </c:pt>
                <c:pt idx="178">
                  <c:v>1173142.5211000005</c:v>
                </c:pt>
                <c:pt idx="179">
                  <c:v>1173142.5211000005</c:v>
                </c:pt>
                <c:pt idx="180">
                  <c:v>1174905.6941000004</c:v>
                </c:pt>
                <c:pt idx="181">
                  <c:v>1174905.6941000004</c:v>
                </c:pt>
                <c:pt idx="182">
                  <c:v>1174905.6941000004</c:v>
                </c:pt>
                <c:pt idx="183">
                  <c:v>1192253.5341000005</c:v>
                </c:pt>
                <c:pt idx="184">
                  <c:v>1192253.5341000005</c:v>
                </c:pt>
                <c:pt idx="185">
                  <c:v>1192253.5341000005</c:v>
                </c:pt>
                <c:pt idx="186">
                  <c:v>1201669.4791000006</c:v>
                </c:pt>
                <c:pt idx="187">
                  <c:v>1201669.4791000006</c:v>
                </c:pt>
                <c:pt idx="188">
                  <c:v>1201669.4791000006</c:v>
                </c:pt>
                <c:pt idx="189">
                  <c:v>1205651.6881000006</c:v>
                </c:pt>
                <c:pt idx="190">
                  <c:v>1205651.6881000006</c:v>
                </c:pt>
                <c:pt idx="191">
                  <c:v>1205651.6881000006</c:v>
                </c:pt>
                <c:pt idx="192">
                  <c:v>1223528.6481000006</c:v>
                </c:pt>
                <c:pt idx="193">
                  <c:v>1223528.6481000006</c:v>
                </c:pt>
                <c:pt idx="194">
                  <c:v>1223528.6481000006</c:v>
                </c:pt>
                <c:pt idx="195">
                  <c:v>1225785.9641000007</c:v>
                </c:pt>
                <c:pt idx="196">
                  <c:v>1225785.9641000007</c:v>
                </c:pt>
                <c:pt idx="197">
                  <c:v>1225785.9641000007</c:v>
                </c:pt>
                <c:pt idx="198">
                  <c:v>1230984.0721000007</c:v>
                </c:pt>
                <c:pt idx="199">
                  <c:v>1230984.0721000007</c:v>
                </c:pt>
                <c:pt idx="200">
                  <c:v>1230984.0721000007</c:v>
                </c:pt>
                <c:pt idx="201">
                  <c:v>1264284.6721000008</c:v>
                </c:pt>
                <c:pt idx="202">
                  <c:v>1264284.6721000008</c:v>
                </c:pt>
                <c:pt idx="203">
                  <c:v>1264284.6721000008</c:v>
                </c:pt>
                <c:pt idx="204">
                  <c:v>1283926.8121000007</c:v>
                </c:pt>
                <c:pt idx="205">
                  <c:v>1283926.8121000007</c:v>
                </c:pt>
                <c:pt idx="206">
                  <c:v>1283926.8121000007</c:v>
                </c:pt>
                <c:pt idx="207">
                  <c:v>1286583.1471000006</c:v>
                </c:pt>
                <c:pt idx="208">
                  <c:v>1286583.1471000006</c:v>
                </c:pt>
                <c:pt idx="209">
                  <c:v>1286583.1471000006</c:v>
                </c:pt>
                <c:pt idx="210">
                  <c:v>1287693.5051000006</c:v>
                </c:pt>
                <c:pt idx="211">
                  <c:v>1287693.5051000006</c:v>
                </c:pt>
                <c:pt idx="212">
                  <c:v>1287693.5051000006</c:v>
                </c:pt>
                <c:pt idx="213">
                  <c:v>1301227.4851000006</c:v>
                </c:pt>
                <c:pt idx="214">
                  <c:v>1301227.4851000006</c:v>
                </c:pt>
                <c:pt idx="215">
                  <c:v>1301227.4851000006</c:v>
                </c:pt>
                <c:pt idx="216">
                  <c:v>1307546.7171000007</c:v>
                </c:pt>
                <c:pt idx="217">
                  <c:v>1307546.7171000007</c:v>
                </c:pt>
                <c:pt idx="218">
                  <c:v>1307546.7171000007</c:v>
                </c:pt>
                <c:pt idx="219">
                  <c:v>1321800.1771000007</c:v>
                </c:pt>
                <c:pt idx="220">
                  <c:v>1321800.1771000007</c:v>
                </c:pt>
                <c:pt idx="221">
                  <c:v>1321800.1771000007</c:v>
                </c:pt>
                <c:pt idx="222">
                  <c:v>1337062.3971000006</c:v>
                </c:pt>
                <c:pt idx="223">
                  <c:v>1337062.3971000006</c:v>
                </c:pt>
                <c:pt idx="224">
                  <c:v>1337062.3971000006</c:v>
                </c:pt>
                <c:pt idx="225">
                  <c:v>1368750.3071000006</c:v>
                </c:pt>
                <c:pt idx="226">
                  <c:v>1368750.3071000006</c:v>
                </c:pt>
                <c:pt idx="227">
                  <c:v>1368750.3071000006</c:v>
                </c:pt>
                <c:pt idx="228">
                  <c:v>1373224.4101000004</c:v>
                </c:pt>
                <c:pt idx="229">
                  <c:v>1373224.4101000004</c:v>
                </c:pt>
                <c:pt idx="230">
                  <c:v>1373224.4101000004</c:v>
                </c:pt>
                <c:pt idx="231">
                  <c:v>1375077.3721000005</c:v>
                </c:pt>
                <c:pt idx="232">
                  <c:v>1375077.3721000005</c:v>
                </c:pt>
                <c:pt idx="233">
                  <c:v>1375077.3721000005</c:v>
                </c:pt>
                <c:pt idx="234">
                  <c:v>1395729.4821000006</c:v>
                </c:pt>
                <c:pt idx="235">
                  <c:v>1395729.4821000006</c:v>
                </c:pt>
                <c:pt idx="236">
                  <c:v>1395729.4821000006</c:v>
                </c:pt>
                <c:pt idx="237">
                  <c:v>1400194.2451000006</c:v>
                </c:pt>
                <c:pt idx="238">
                  <c:v>1400194.2451000006</c:v>
                </c:pt>
                <c:pt idx="239">
                  <c:v>1400194.2451000006</c:v>
                </c:pt>
                <c:pt idx="240">
                  <c:v>1410192.7601000005</c:v>
                </c:pt>
                <c:pt idx="241">
                  <c:v>1410192.7601000005</c:v>
                </c:pt>
                <c:pt idx="242">
                  <c:v>1410192.7601000005</c:v>
                </c:pt>
                <c:pt idx="243">
                  <c:v>1420518.3801000006</c:v>
                </c:pt>
                <c:pt idx="244">
                  <c:v>1420518.3801000006</c:v>
                </c:pt>
                <c:pt idx="245">
                  <c:v>1420518.3801000006</c:v>
                </c:pt>
                <c:pt idx="246">
                  <c:v>1422198.3121000007</c:v>
                </c:pt>
                <c:pt idx="247">
                  <c:v>1422198.3121000007</c:v>
                </c:pt>
                <c:pt idx="248">
                  <c:v>1422198.3121000007</c:v>
                </c:pt>
                <c:pt idx="249">
                  <c:v>1423202.1061000007</c:v>
                </c:pt>
                <c:pt idx="250">
                  <c:v>1423202.1061000007</c:v>
                </c:pt>
                <c:pt idx="251">
                  <c:v>1423202.1061000007</c:v>
                </c:pt>
                <c:pt idx="252">
                  <c:v>1433384.0261000006</c:v>
                </c:pt>
              </c:numCache>
            </c:numRef>
          </c:cat>
          <c:val>
            <c:numRef>
              <c:f>Sheet1!$F$2:$F$254</c:f>
              <c:numCache>
                <c:formatCode>General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-0.1120152</c:v>
                </c:pt>
                <c:pt idx="3">
                  <c:v>-0.1120152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22C1553-C036-41CA-BB86-9A5B0F36A4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885-4064-B48D-386BBF1A8D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F6A521-2033-44B9-84D2-C07B16F3C0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885-4064-B48D-386BBF1A8D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6C71202-27F6-4254-B029-DE0BD2B783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885-4064-B48D-386BBF1A8D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47CA3C-A54C-48C9-AA89-E6CBA70FE9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885-4064-B48D-386BBF1A8DDD}"/>
                </c:ext>
              </c:extLst>
            </c:dLbl>
            <c:dLbl>
              <c:idx val="4"/>
              <c:layout>
                <c:manualLayout>
                  <c:x val="-1.1083291887532308E-3"/>
                  <c:y val="5.6696428571428571E-2"/>
                </c:manualLayout>
              </c:layout>
              <c:tx>
                <c:rich>
                  <a:bodyPr/>
                  <a:lstStyle/>
                  <a:p>
                    <a:fld id="{7E9555D1-6894-401C-90DC-1B0160ABF04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64630201271132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885-4064-B48D-386BBF1A8DD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B2E8B60-080D-4335-B97A-6DA490C2480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885-4064-B48D-386BBF1A8DD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75CF6E3-4E17-4944-A24A-2F210E33DC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885-4064-B48D-386BBF1A8DDD}"/>
                </c:ext>
              </c:extLst>
            </c:dLbl>
            <c:dLbl>
              <c:idx val="7"/>
              <c:layout>
                <c:manualLayout>
                  <c:x val="-1.5429950186371872E-3"/>
                  <c:y val="3.9897486772486619E-2"/>
                </c:manualLayout>
              </c:layout>
              <c:tx>
                <c:rich>
                  <a:bodyPr/>
                  <a:lstStyle/>
                  <a:p>
                    <a:fld id="{FFE3D814-FFAF-46C5-8857-4EE7E5B9329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59785219388868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885-4064-B48D-386BBF1A8DD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FAEA295-5FDD-4977-B6B9-A62FD65A79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885-4064-B48D-386BBF1A8DD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78062D5-EAD8-42DC-9FC4-8CA413AC93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885-4064-B48D-386BBF1A8DD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CEC9F41-356C-4CF4-9364-8B953DA5B7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885-4064-B48D-386BBF1A8DD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B5F2EBC-36C2-45D7-B6F3-A3D73C21BD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885-4064-B48D-386BBF1A8DDD}"/>
                </c:ext>
              </c:extLst>
            </c:dLbl>
            <c:dLbl>
              <c:idx val="12"/>
              <c:layout>
                <c:manualLayout>
                  <c:x val="5.5613126683299929E-2"/>
                  <c:y val="0"/>
                </c:manualLayout>
              </c:layout>
              <c:tx>
                <c:rich>
                  <a:bodyPr/>
                  <a:lstStyle/>
                  <a:p>
                    <a:fld id="{E776FBE7-194B-4AF2-B36D-0250DDADD8C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3071364237601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3885-4064-B48D-386BBF1A8DD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53E78E3-CC35-4A31-8966-F0EF13F0AB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885-4064-B48D-386BBF1A8DD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1773AF4-1B46-41B9-9697-ABD3F194B3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885-4064-B48D-386BBF1A8DD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A81E142-3BB9-4166-8B5D-989FBBA85A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885-4064-B48D-386BBF1A8DD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B4FAD4B-DA18-48A2-AEF0-E580CDFF78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885-4064-B48D-386BBF1A8DD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C33A62B-6395-4415-BF82-9AAD52EB7C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885-4064-B48D-386BBF1A8DD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62327D7-4258-47B6-B9FE-646B18AEC6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885-4064-B48D-386BBF1A8D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7D66EF3-2CE9-443E-9A7B-28ACB312BE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885-4064-B48D-386BBF1A8D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5B10A46-01BA-4905-8D72-7B5EA84EB8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885-4064-B48D-386BBF1A8D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9230A57B-DC61-4C4B-845B-6FD2E661A9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885-4064-B48D-386BBF1A8D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BB9312D-03CE-4AD7-BA1C-7A60EF405D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885-4064-B48D-386BBF1A8DDD}"/>
                </c:ext>
              </c:extLst>
            </c:dLbl>
            <c:dLbl>
              <c:idx val="23"/>
              <c:layout>
                <c:manualLayout>
                  <c:x val="-0.26103587322941729"/>
                  <c:y val="-0.10709325396825396"/>
                </c:manualLayout>
              </c:layout>
              <c:tx>
                <c:rich>
                  <a:bodyPr/>
                  <a:lstStyle/>
                  <a:p>
                    <a:fld id="{783B6511-287D-4376-A54D-CAB114B461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55228607879351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885-4064-B48D-386BBF1A8DDD}"/>
                </c:ext>
              </c:extLst>
            </c:dLbl>
            <c:dLbl>
              <c:idx val="24"/>
              <c:layout>
                <c:manualLayout>
                  <c:x val="-0.33223029022716127"/>
                  <c:y val="-0.14699074074074081"/>
                </c:manualLayout>
              </c:layout>
              <c:tx>
                <c:rich>
                  <a:bodyPr/>
                  <a:lstStyle/>
                  <a:p>
                    <a:fld id="{B5BB74C7-A65D-4479-8407-4264E8D58A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99318045399793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3885-4064-B48D-386BBF1A8D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3E4E01A-A4C5-4B65-B9F1-B24CD61875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885-4064-B48D-386BBF1A8D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37DCCCA-E16F-42C3-9505-4867EEF660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885-4064-B48D-386BBF1A8D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F8F09EE-0C92-4F50-9D85-5D0EA3D79B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885-4064-B48D-386BBF1A8DDD}"/>
                </c:ext>
              </c:extLst>
            </c:dLbl>
            <c:dLbl>
              <c:idx val="28"/>
              <c:layout>
                <c:manualLayout>
                  <c:x val="-0.30991623723489098"/>
                  <c:y val="-0.15539021164021163"/>
                </c:manualLayout>
              </c:layout>
              <c:tx>
                <c:rich>
                  <a:bodyPr/>
                  <a:lstStyle/>
                  <a:p>
                    <a:fld id="{E3650EE3-13EB-418A-A833-A1D0D733C79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15667461785057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3885-4064-B48D-386BBF1A8D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F1C6ED9-C8DC-44B1-BDBC-09CF106A39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885-4064-B48D-386BBF1A8D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C470EF2-5057-4887-A45B-B8D09B029B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885-4064-B48D-386BBF1A8DDD}"/>
                </c:ext>
              </c:extLst>
            </c:dLbl>
            <c:dLbl>
              <c:idx val="31"/>
              <c:layout>
                <c:manualLayout>
                  <c:x val="-0.24269424886285751"/>
                  <c:y val="-0.18898809523809523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D993E28-C432-4203-B3A8-0C18DE47BF6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2372728508921388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3885-4064-B48D-386BBF1A8DDD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272A5F2-584E-4C68-813A-33999A52A8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2C0-4267-9179-95561ABE40C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ADC4464-4304-4EE3-99CF-482F3C7C6E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2C0-4267-9179-95561ABE40C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F929DE8-1CA6-4A95-B05A-9038BC272C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2C0-4267-9179-95561ABE40C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384D69B-D763-41B3-9F84-CF07E2CC38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2C0-4267-9179-95561ABE40C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5BEC3CB-0BB0-4F7C-90B3-34AB878107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2C0-4267-9179-95561ABE40C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DDE94CA-C91A-4374-9A65-BF10FE0EF3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2C0-4267-9179-95561ABE40C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B3FA283-97A3-4DB6-B9DA-7C1471B2739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2C0-4267-9179-95561ABE40CF}"/>
                </c:ext>
              </c:extLst>
            </c:dLbl>
            <c:dLbl>
              <c:idx val="39"/>
              <c:layout>
                <c:manualLayout>
                  <c:x val="-0.23818551177999342"/>
                  <c:y val="-0.19738756613756617"/>
                </c:manualLayout>
              </c:layout>
              <c:tx>
                <c:rich>
                  <a:bodyPr/>
                  <a:lstStyle/>
                  <a:p>
                    <a:fld id="{4B1F60A3-9A34-4BF0-889C-AF2E0C477FF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05311002090167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2C0-4267-9179-95561ABE40C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51705F0-5D2B-4589-BB2E-69DD4F69FD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2C0-4267-9179-95561ABE40C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C404BBE-70DF-46F9-B83A-C42BAD2423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2C0-4267-9179-95561ABE40C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1667C06-A46E-48B9-8F9E-86A0BDF570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2C0-4267-9179-95561ABE40C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661D131-0592-4006-B52C-C709E4A05F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2C0-4267-9179-95561ABE40CF}"/>
                </c:ext>
              </c:extLst>
            </c:dLbl>
            <c:dLbl>
              <c:idx val="44"/>
              <c:layout>
                <c:manualLayout>
                  <c:x val="-0.25732029826991509"/>
                  <c:y val="-0.25198412698412698"/>
                </c:manualLayout>
              </c:layout>
              <c:tx>
                <c:rich>
                  <a:bodyPr/>
                  <a:lstStyle/>
                  <a:p>
                    <a:fld id="{841AE453-B72B-4639-9715-C6CF279D44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29278570849719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2C0-4267-9179-95561ABE40C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564FE1E-7677-4015-9DB4-B58A988FB0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2C0-4267-9179-95561ABE40C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7097C817-5F76-4819-9696-C4B1135C8C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2C0-4267-9179-95561ABE40C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1DA07D1-C77F-466E-9E00-8CB901E4A2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2C0-4267-9179-95561ABE40C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A0A6103-27FF-4509-8526-E3B472A7FB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2C0-4267-9179-95561ABE40CF}"/>
                </c:ext>
              </c:extLst>
            </c:dLbl>
            <c:dLbl>
              <c:idx val="49"/>
              <c:layout>
                <c:manualLayout>
                  <c:x val="-0.2078958839855547"/>
                  <c:y val="-0.27298280423280424"/>
                </c:manualLayout>
              </c:layout>
              <c:tx>
                <c:rich>
                  <a:bodyPr/>
                  <a:lstStyle/>
                  <a:p>
                    <a:fld id="{1789F925-79B6-4629-8663-8C8CC86ABC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0188252384887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22C0-4267-9179-95561ABE40C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83D6234-07C5-429B-A137-375F8E2FF2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2C0-4267-9179-95561ABE40C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04532EF-3E8E-44E3-A953-4B84436D33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2C0-4267-9179-95561ABE40C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89D66B9-25F4-4AB6-A4EA-C88DC4D48C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2C0-4267-9179-95561ABE40C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518A676A-5ED7-4BA9-953D-E8E4C481DD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2C0-4267-9179-95561ABE40C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0B712D4-24A0-4FC2-A392-93D5A65EF3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2C0-4267-9179-95561ABE40C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45D4996-1896-4FBB-B1DC-86E1B4D6A0A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2C0-4267-9179-95561ABE40C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BB008AE8-3F97-4640-BF10-62B10520B4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2C0-4267-9179-95561ABE40C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78736D5-0A30-4A8F-8F1A-B625A6EB16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2C0-4267-9179-95561ABE40CF}"/>
                </c:ext>
              </c:extLst>
            </c:dLbl>
            <c:dLbl>
              <c:idx val="58"/>
              <c:layout>
                <c:manualLayout>
                  <c:x val="-0.28758769954389429"/>
                  <c:y val="-0.27508267195767194"/>
                </c:manualLayout>
              </c:layout>
              <c:tx>
                <c:rich>
                  <a:bodyPr vertOverflow="overflow" horzOverflow="overflow" wrap="none" lIns="38100" tIns="0" rIns="38100" bIns="0" anchor="ctr">
                    <a:noAutofit/>
                  </a:bodyPr>
                  <a:lstStyle/>
                  <a:p>
                    <a:pPr>
                      <a:defRPr/>
                    </a:pPr>
                    <a:fld id="{EE911FD9-025D-4759-9EEF-FFF64EC2E92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0764388768814344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22C0-4267-9179-95561ABE40C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E1BB7810-463A-4F95-99E7-181339A8FB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2C0-4267-9179-95561ABE40C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703157B-D015-4BA3-BD50-4E6B79D322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2C0-4267-9179-95561ABE40C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21167506-E0C9-4BF5-B361-4235769459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2C0-4267-9179-95561ABE40C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0622BAE-2544-4D58-843B-83C6F034AE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2C0-4267-9179-95561ABE40C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665D59C-4D17-4692-B6FA-27DA2682BF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2C0-4267-9179-95561ABE40C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206A14B9-5068-4BFB-A382-AC535B5804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2C0-4267-9179-95561ABE40C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34DFB69-0EBF-4A2A-B7E5-6B1DB1832A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2C0-4267-9179-95561ABE40CF}"/>
                </c:ext>
              </c:extLst>
            </c:dLbl>
            <c:dLbl>
              <c:idx val="66"/>
              <c:layout>
                <c:manualLayout>
                  <c:x val="-0.23596610630445264"/>
                  <c:y val="-0.27298280423280424"/>
                </c:manualLayout>
              </c:layout>
              <c:tx>
                <c:rich>
                  <a:bodyPr/>
                  <a:lstStyle/>
                  <a:p>
                    <a:fld id="{97D0BD19-2E53-4441-BCF2-C937D0EA66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6624099966398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22C0-4267-9179-95561ABE40C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2250025-589E-42B9-85CB-41990BE91B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2C0-4267-9179-95561ABE40C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51A9EBB-1E0B-4573-BBED-8AFEE76A31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2C0-4267-9179-95561ABE40C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3A72DA0-22E8-4750-BB81-3263E0BB38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2C0-4267-9179-95561ABE40C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FF3929D-BFB3-4541-BA56-FA94161D17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2C0-4267-9179-95561ABE40C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E0594761-26AA-46C4-A6C0-E45973133C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2C0-4267-9179-95561ABE40C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D57FD7A-87A0-4706-82FB-8216D17DFA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2C0-4267-9179-95561ABE40C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6D157B49-7483-4DEA-930C-9788909F45C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2C0-4267-9179-95561ABE40CF}"/>
                </c:ext>
              </c:extLst>
            </c:dLbl>
            <c:dLbl>
              <c:idx val="74"/>
              <c:layout>
                <c:manualLayout>
                  <c:x val="-0.17614355135593637"/>
                  <c:y val="-0.2855820105820106"/>
                </c:manualLayout>
              </c:layout>
              <c:tx>
                <c:rich>
                  <a:bodyPr/>
                  <a:lstStyle/>
                  <a:p>
                    <a:fld id="{52D9F281-94A7-4165-9247-FD1738D2676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115062201167242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22C0-4267-9179-95561ABE40C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27C2822F-8644-4A06-82D5-23A3634850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2C0-4267-9179-95561ABE40C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D30F967-9060-45A8-9642-3CFA8D5988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2C0-4267-9179-95561ABE40CF}"/>
                </c:ext>
              </c:extLst>
            </c:dLbl>
            <c:dLbl>
              <c:idx val="77"/>
              <c:layout>
                <c:manualLayout>
                  <c:x val="-0.15531305617028812"/>
                  <c:y val="-0.31288029100529102"/>
                </c:manualLayout>
              </c:layout>
              <c:tx>
                <c:rich>
                  <a:bodyPr/>
                  <a:lstStyle/>
                  <a:p>
                    <a:fld id="{34BB9718-E2DA-486B-A504-BA25A074C59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74174518892608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22C0-4267-9179-95561ABE40C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B72931D-EED7-46CC-A6ED-FDB353E31F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2C0-4267-9179-95561ABE40C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321E203-2FA0-4D21-B6BE-DFC25992C4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2C0-4267-9179-95561ABE40C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5EA2898D-1D35-4F26-98BD-77083D84AC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2C0-4267-9179-95561ABE40C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5620DE29-27BD-41F8-8FF0-0BA3B2AFE9F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2C0-4267-9179-95561ABE40C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9E22DC01-C4C7-453E-B8EA-C181BEBAA7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2C0-4267-9179-95561ABE40CF}"/>
                </c:ext>
              </c:extLst>
            </c:dLbl>
            <c:dLbl>
              <c:idx val="83"/>
              <c:layout>
                <c:manualLayout>
                  <c:x val="-0.13162345627138131"/>
                  <c:y val="-0.12809193121693122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B86AD6D1-D99D-4966-8695-99B62641A00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7776159209814732"/>
                      <c:h val="5.025281084656084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22C0-4267-9179-95561ABE40C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22C0-4267-9179-95561ABE40C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22C0-4267-9179-95561ABE40C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22C0-4267-9179-95561ABE40C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22C0-4267-9179-95561ABE40C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22C0-4267-9179-95561ABE40C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22C0-4267-9179-95561ABE40C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22C0-4267-9179-95561ABE40C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22C0-4267-9179-95561ABE40C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22C0-4267-9179-95561ABE40C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22C0-4267-9179-95561ABE40C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22C0-4267-9179-95561ABE40C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22C0-4267-9179-95561ABE40C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22C0-4267-9179-95561ABE40C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22C0-4267-9179-95561ABE40C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22C0-4267-9179-95561ABE40C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22C0-4267-9179-95561ABE40C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22C0-4267-9179-95561ABE40C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22C0-4267-9179-95561ABE40C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22C0-4267-9179-95561ABE40C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22C0-4267-9179-95561ABE40C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22C0-4267-9179-95561ABE40C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22C0-4267-9179-95561ABE40C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22C0-4267-9179-95561ABE40C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22C0-4267-9179-95561ABE40C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22C0-4267-9179-95561ABE40C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22C0-4267-9179-95561ABE40C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22C0-4267-9179-95561ABE40C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22C0-4267-9179-95561ABE40C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22C0-4267-9179-95561ABE40C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22C0-4267-9179-95561ABE40C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22C0-4267-9179-95561ABE40C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22C0-4267-9179-95561ABE40C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22C0-4267-9179-95561ABE40C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22C0-4267-9179-95561ABE40C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22C0-4267-9179-95561ABE40C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22C0-4267-9179-95561ABE40C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22C0-4267-9179-95561ABE40C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22C0-4267-9179-95561ABE40C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22C0-4267-9179-95561ABE40C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22C0-4267-9179-95561ABE40C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22C0-4267-9179-95561ABE40C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22C0-4267-9179-95561ABE40C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22C0-4267-9179-95561ABE40C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22C0-4267-9179-95561ABE40C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22C0-4267-9179-95561ABE40C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22C0-4267-9179-95561ABE40C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22C0-4267-9179-95561ABE40C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22C0-4267-9179-95561ABE40C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22C0-4267-9179-95561ABE40C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22C0-4267-9179-95561ABE40C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22C0-4267-9179-95561ABE40C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22C0-4267-9179-95561ABE40C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22C0-4267-9179-95561ABE40C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22C0-4267-9179-95561ABE40C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22C0-4267-9179-95561ABE40C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22C0-4267-9179-95561ABE40C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22C0-4267-9179-95561ABE40C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22C0-4267-9179-95561ABE40C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22C0-4267-9179-95561ABE40C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22C0-4267-9179-95561ABE40CF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22C0-4267-9179-95561ABE40CF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22C0-4267-9179-95561ABE40CF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22C0-4267-9179-95561ABE40CF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22C0-4267-9179-95561ABE40C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Sheet1!$S$2:$S$149</c:f>
              <c:numCache>
                <c:formatCode>General</c:formatCode>
                <c:ptCount val="148"/>
                <c:pt idx="0">
                  <c:v>48277.203999999998</c:v>
                </c:pt>
                <c:pt idx="1">
                  <c:v>55372.688500000004</c:v>
                </c:pt>
                <c:pt idx="2">
                  <c:v>63457.263500000001</c:v>
                </c:pt>
                <c:pt idx="3">
                  <c:v>73375.623000000007</c:v>
                </c:pt>
                <c:pt idx="4">
                  <c:v>108024.80799999999</c:v>
                </c:pt>
                <c:pt idx="5">
                  <c:v>138185.16050000003</c:v>
                </c:pt>
                <c:pt idx="6">
                  <c:v>144629.67299999998</c:v>
                </c:pt>
                <c:pt idx="7">
                  <c:v>172874.87799999997</c:v>
                </c:pt>
                <c:pt idx="8">
                  <c:v>196985.12999999998</c:v>
                </c:pt>
                <c:pt idx="9">
                  <c:v>201110.0135</c:v>
                </c:pt>
                <c:pt idx="10">
                  <c:v>204720.09150000001</c:v>
                </c:pt>
                <c:pt idx="11">
                  <c:v>219288.52300000002</c:v>
                </c:pt>
                <c:pt idx="12">
                  <c:v>255967.73800000001</c:v>
                </c:pt>
                <c:pt idx="13">
                  <c:v>293063.24300000002</c:v>
                </c:pt>
                <c:pt idx="14">
                  <c:v>308843.78700000001</c:v>
                </c:pt>
                <c:pt idx="15">
                  <c:v>315346.51100000006</c:v>
                </c:pt>
                <c:pt idx="16">
                  <c:v>325780.30100000004</c:v>
                </c:pt>
                <c:pt idx="17">
                  <c:v>336796.48100000009</c:v>
                </c:pt>
                <c:pt idx="18">
                  <c:v>343823.51650000003</c:v>
                </c:pt>
                <c:pt idx="19">
                  <c:v>350029.32200000004</c:v>
                </c:pt>
                <c:pt idx="20">
                  <c:v>357275.60100000008</c:v>
                </c:pt>
                <c:pt idx="21">
                  <c:v>361134.05900000007</c:v>
                </c:pt>
                <c:pt idx="22">
                  <c:v>368554.77800000011</c:v>
                </c:pt>
                <c:pt idx="23">
                  <c:v>459344.8280000001</c:v>
                </c:pt>
                <c:pt idx="24">
                  <c:v>567546.81800000009</c:v>
                </c:pt>
                <c:pt idx="25">
                  <c:v>592146.72200000018</c:v>
                </c:pt>
                <c:pt idx="26">
                  <c:v>595112.68200000015</c:v>
                </c:pt>
                <c:pt idx="27">
                  <c:v>599564.22500000009</c:v>
                </c:pt>
                <c:pt idx="28">
                  <c:v>664636.17200000014</c:v>
                </c:pt>
                <c:pt idx="29">
                  <c:v>729122.91850000015</c:v>
                </c:pt>
                <c:pt idx="30">
                  <c:v>733833.36400000018</c:v>
                </c:pt>
                <c:pt idx="31">
                  <c:v>777045.23800000013</c:v>
                </c:pt>
                <c:pt idx="32">
                  <c:v>826912.19800000021</c:v>
                </c:pt>
                <c:pt idx="33">
                  <c:v>840685.31700000016</c:v>
                </c:pt>
                <c:pt idx="34">
                  <c:v>846335.19350000017</c:v>
                </c:pt>
                <c:pt idx="35">
                  <c:v>855442.15100000019</c:v>
                </c:pt>
                <c:pt idx="36">
                  <c:v>868608.27100000018</c:v>
                </c:pt>
                <c:pt idx="37">
                  <c:v>888646.59100000013</c:v>
                </c:pt>
                <c:pt idx="38">
                  <c:v>904284.17250000022</c:v>
                </c:pt>
                <c:pt idx="39">
                  <c:v>915989.55400000024</c:v>
                </c:pt>
                <c:pt idx="40">
                  <c:v>928725.95800000022</c:v>
                </c:pt>
                <c:pt idx="41">
                  <c:v>935473.92600000033</c:v>
                </c:pt>
                <c:pt idx="42">
                  <c:v>947391.5700000003</c:v>
                </c:pt>
                <c:pt idx="43">
                  <c:v>964212.42000000039</c:v>
                </c:pt>
                <c:pt idx="44">
                  <c:v>990409.46500000032</c:v>
                </c:pt>
                <c:pt idx="45">
                  <c:v>1010299.7590000003</c:v>
                </c:pt>
                <c:pt idx="46">
                  <c:v>1022297.6930000003</c:v>
                </c:pt>
                <c:pt idx="47">
                  <c:v>1036143.8280000003</c:v>
                </c:pt>
                <c:pt idx="48">
                  <c:v>1044741.6525000003</c:v>
                </c:pt>
                <c:pt idx="49">
                  <c:v>1074238.3870000003</c:v>
                </c:pt>
                <c:pt idx="50">
                  <c:v>1102717.3675000004</c:v>
                </c:pt>
                <c:pt idx="51">
                  <c:v>1111261.5630000005</c:v>
                </c:pt>
                <c:pt idx="52">
                  <c:v>1118677.3425000005</c:v>
                </c:pt>
                <c:pt idx="53">
                  <c:v>1125575.4520000003</c:v>
                </c:pt>
                <c:pt idx="54">
                  <c:v>1133050.8155000003</c:v>
                </c:pt>
                <c:pt idx="55">
                  <c:v>1138117.9140000003</c:v>
                </c:pt>
                <c:pt idx="56">
                  <c:v>1141991.1850500004</c:v>
                </c:pt>
                <c:pt idx="57">
                  <c:v>1145395.4061000005</c:v>
                </c:pt>
                <c:pt idx="58">
                  <c:v>1160742.1511000006</c:v>
                </c:pt>
                <c:pt idx="59">
                  <c:v>1174024.1076000005</c:v>
                </c:pt>
                <c:pt idx="60">
                  <c:v>1183579.6141000004</c:v>
                </c:pt>
                <c:pt idx="61">
                  <c:v>1196961.5066000004</c:v>
                </c:pt>
                <c:pt idx="62">
                  <c:v>1203660.5836000005</c:v>
                </c:pt>
                <c:pt idx="63">
                  <c:v>1214590.1681000006</c:v>
                </c:pt>
                <c:pt idx="64">
                  <c:v>1224657.3061000006</c:v>
                </c:pt>
                <c:pt idx="65">
                  <c:v>1228385.0181000007</c:v>
                </c:pt>
                <c:pt idx="66">
                  <c:v>1247634.3721000007</c:v>
                </c:pt>
                <c:pt idx="67">
                  <c:v>1274105.7421000008</c:v>
                </c:pt>
                <c:pt idx="68">
                  <c:v>1285254.9796000007</c:v>
                </c:pt>
                <c:pt idx="69">
                  <c:v>1287138.3261000006</c:v>
                </c:pt>
                <c:pt idx="70">
                  <c:v>1294460.4951000006</c:v>
                </c:pt>
                <c:pt idx="71">
                  <c:v>1304387.1011000006</c:v>
                </c:pt>
                <c:pt idx="72">
                  <c:v>1314673.4471000007</c:v>
                </c:pt>
                <c:pt idx="73">
                  <c:v>1329431.2871000008</c:v>
                </c:pt>
                <c:pt idx="74">
                  <c:v>1352906.3521000007</c:v>
                </c:pt>
                <c:pt idx="75">
                  <c:v>1370987.3586000006</c:v>
                </c:pt>
                <c:pt idx="76">
                  <c:v>1374150.8911000004</c:v>
                </c:pt>
                <c:pt idx="77">
                  <c:v>1385403.4271000004</c:v>
                </c:pt>
                <c:pt idx="78">
                  <c:v>1397961.8636000005</c:v>
                </c:pt>
                <c:pt idx="79">
                  <c:v>1405193.5026000007</c:v>
                </c:pt>
                <c:pt idx="80">
                  <c:v>1415355.5701000006</c:v>
                </c:pt>
                <c:pt idx="81">
                  <c:v>1421358.3461000007</c:v>
                </c:pt>
                <c:pt idx="82">
                  <c:v>1422700.2091000008</c:v>
                </c:pt>
                <c:pt idx="83">
                  <c:v>1428293.0661000006</c:v>
                </c:pt>
              </c:numCache>
            </c:numRef>
          </c:xVal>
          <c:yVal>
            <c:numRef>
              <c:f>Sheet1!$T$2:$T$149</c:f>
              <c:numCache>
                <c:formatCode>General</c:formatCode>
                <c:ptCount val="148"/>
                <c:pt idx="0">
                  <c:v>0.38798480000000002</c:v>
                </c:pt>
                <c:pt idx="1">
                  <c:v>1.443022</c:v>
                </c:pt>
                <c:pt idx="2">
                  <c:v>2.429192</c:v>
                </c:pt>
                <c:pt idx="3">
                  <c:v>3.0090370000000002</c:v>
                </c:pt>
                <c:pt idx="4">
                  <c:v>3.022942</c:v>
                </c:pt>
                <c:pt idx="5">
                  <c:v>4.041283</c:v>
                </c:pt>
                <c:pt idx="6">
                  <c:v>4.2415250000000002</c:v>
                </c:pt>
                <c:pt idx="7">
                  <c:v>4.3174460000000003</c:v>
                </c:pt>
                <c:pt idx="8">
                  <c:v>4.3940200000000003</c:v>
                </c:pt>
                <c:pt idx="9">
                  <c:v>4.9466710000000003</c:v>
                </c:pt>
                <c:pt idx="10">
                  <c:v>5.1368320000000001</c:v>
                </c:pt>
                <c:pt idx="11">
                  <c:v>5.4269749999999997</c:v>
                </c:pt>
                <c:pt idx="12">
                  <c:v>5.4313690000000001</c:v>
                </c:pt>
                <c:pt idx="13">
                  <c:v>5.5240919999999996</c:v>
                </c:pt>
                <c:pt idx="14">
                  <c:v>6.029134</c:v>
                </c:pt>
                <c:pt idx="15">
                  <c:v>6.2320399999999996</c:v>
                </c:pt>
                <c:pt idx="16">
                  <c:v>6.6828070000000004</c:v>
                </c:pt>
                <c:pt idx="17">
                  <c:v>6.9134260000000003</c:v>
                </c:pt>
                <c:pt idx="18">
                  <c:v>6.9910030000000001</c:v>
                </c:pt>
                <c:pt idx="19">
                  <c:v>7.0418149999999997</c:v>
                </c:pt>
                <c:pt idx="20">
                  <c:v>7.1054430000000002</c:v>
                </c:pt>
                <c:pt idx="21">
                  <c:v>7.292891</c:v>
                </c:pt>
                <c:pt idx="22">
                  <c:v>7.2982250000000004</c:v>
                </c:pt>
                <c:pt idx="23">
                  <c:v>7.5444259999999996</c:v>
                </c:pt>
                <c:pt idx="24">
                  <c:v>7.5730409999999999</c:v>
                </c:pt>
                <c:pt idx="25">
                  <c:v>8.1096699999999995</c:v>
                </c:pt>
                <c:pt idx="26">
                  <c:v>8.3950049999999994</c:v>
                </c:pt>
                <c:pt idx="27">
                  <c:v>8.4488679999999992</c:v>
                </c:pt>
                <c:pt idx="28">
                  <c:v>8.5578599999999998</c:v>
                </c:pt>
                <c:pt idx="29">
                  <c:v>8.6663899999999998</c:v>
                </c:pt>
                <c:pt idx="30">
                  <c:v>8.7671480000000006</c:v>
                </c:pt>
                <c:pt idx="31">
                  <c:v>8.8724179999999997</c:v>
                </c:pt>
                <c:pt idx="32">
                  <c:v>9.0150550000000003</c:v>
                </c:pt>
                <c:pt idx="33">
                  <c:v>9.0894469999999998</c:v>
                </c:pt>
                <c:pt idx="34">
                  <c:v>9.3728099999999994</c:v>
                </c:pt>
                <c:pt idx="35">
                  <c:v>9.3766259999999999</c:v>
                </c:pt>
                <c:pt idx="36">
                  <c:v>9.5115999999999996</c:v>
                </c:pt>
                <c:pt idx="37">
                  <c:v>9.6723599999999994</c:v>
                </c:pt>
                <c:pt idx="38">
                  <c:v>9.9094200000000008</c:v>
                </c:pt>
                <c:pt idx="39">
                  <c:v>9.7451100000000004</c:v>
                </c:pt>
                <c:pt idx="40">
                  <c:v>9.0743939999999998</c:v>
                </c:pt>
                <c:pt idx="41">
                  <c:v>8.0811849999999996</c:v>
                </c:pt>
                <c:pt idx="42">
                  <c:v>9.0008090000000003</c:v>
                </c:pt>
                <c:pt idx="43">
                  <c:v>9.81</c:v>
                </c:pt>
                <c:pt idx="44">
                  <c:v>9.2431149999999995</c:v>
                </c:pt>
                <c:pt idx="45">
                  <c:v>9.2451260000000008</c:v>
                </c:pt>
                <c:pt idx="46">
                  <c:v>9.9847199999999994</c:v>
                </c:pt>
                <c:pt idx="47">
                  <c:v>9.2495799999999999</c:v>
                </c:pt>
                <c:pt idx="48">
                  <c:v>11.05068</c:v>
                </c:pt>
                <c:pt idx="49">
                  <c:v>9.7403200000000005</c:v>
                </c:pt>
                <c:pt idx="50">
                  <c:v>9.0992239999999995</c:v>
                </c:pt>
                <c:pt idx="51">
                  <c:v>11.449590000000001</c:v>
                </c:pt>
                <c:pt idx="52">
                  <c:v>11.407030000000001</c:v>
                </c:pt>
                <c:pt idx="53">
                  <c:v>10.087949999999999</c:v>
                </c:pt>
                <c:pt idx="54">
                  <c:v>10.80181</c:v>
                </c:pt>
                <c:pt idx="55">
                  <c:v>9.6846899999999998</c:v>
                </c:pt>
                <c:pt idx="56">
                  <c:v>10.43149</c:v>
                </c:pt>
                <c:pt idx="57">
                  <c:v>12.36017</c:v>
                </c:pt>
                <c:pt idx="58">
                  <c:v>11.101039999999999</c:v>
                </c:pt>
                <c:pt idx="59">
                  <c:v>11.14893</c:v>
                </c:pt>
                <c:pt idx="60">
                  <c:v>12.239750000000001</c:v>
                </c:pt>
                <c:pt idx="61">
                  <c:v>12.60946</c:v>
                </c:pt>
                <c:pt idx="62">
                  <c:v>11.40128</c:v>
                </c:pt>
                <c:pt idx="63">
                  <c:v>11.761990000000001</c:v>
                </c:pt>
                <c:pt idx="64">
                  <c:v>10.427199999999999</c:v>
                </c:pt>
                <c:pt idx="65">
                  <c:v>11.350390000000001</c:v>
                </c:pt>
                <c:pt idx="66">
                  <c:v>12.420529999999999</c:v>
                </c:pt>
                <c:pt idx="67">
                  <c:v>12.194330000000001</c:v>
                </c:pt>
                <c:pt idx="68">
                  <c:v>12.16933</c:v>
                </c:pt>
                <c:pt idx="69">
                  <c:v>11.67445</c:v>
                </c:pt>
                <c:pt idx="70">
                  <c:v>12.44825</c:v>
                </c:pt>
                <c:pt idx="71">
                  <c:v>12.78463</c:v>
                </c:pt>
                <c:pt idx="72">
                  <c:v>14.388059999999999</c:v>
                </c:pt>
                <c:pt idx="73">
                  <c:v>14.297940000000001</c:v>
                </c:pt>
                <c:pt idx="74">
                  <c:v>13.223509999999999</c:v>
                </c:pt>
                <c:pt idx="75">
                  <c:v>14.191800000000001</c:v>
                </c:pt>
                <c:pt idx="76">
                  <c:v>14.65401</c:v>
                </c:pt>
                <c:pt idx="77">
                  <c:v>13.661289999999999</c:v>
                </c:pt>
                <c:pt idx="78">
                  <c:v>13.329459999999999</c:v>
                </c:pt>
                <c:pt idx="79">
                  <c:v>14.44117</c:v>
                </c:pt>
                <c:pt idx="80">
                  <c:v>15.122920000000001</c:v>
                </c:pt>
                <c:pt idx="81">
                  <c:v>15.836600000000001</c:v>
                </c:pt>
                <c:pt idx="82">
                  <c:v>16.512170000000001</c:v>
                </c:pt>
                <c:pt idx="83">
                  <c:v>20.997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Sheet1!$H$2:$H$85</c15:f>
                <c15:dlblRangeCache>
                  <c:ptCount val="84"/>
                  <c:pt idx="4">
                    <c:v>Elect. Gen &amp; Rtl.</c:v>
                  </c:pt>
                  <c:pt idx="7">
                    <c:v>Road Freight Transport</c:v>
                  </c:pt>
                  <c:pt idx="12">
                    <c:v>Comp. System Design</c:v>
                  </c:pt>
                  <c:pt idx="23">
                    <c:v>Construction Serv.</c:v>
                  </c:pt>
                  <c:pt idx="24">
                    <c:v>Agriculture (non-traded)</c:v>
                  </c:pt>
                  <c:pt idx="28">
                    <c:v>Residential Prop. Opr.</c:v>
                  </c:pt>
                  <c:pt idx="31">
                    <c:v>Office Prop. Opr.</c:v>
                  </c:pt>
                  <c:pt idx="39">
                    <c:v>Other Prop. Opr.</c:v>
                  </c:pt>
                  <c:pt idx="44">
                    <c:v>Specialist Medical</c:v>
                  </c:pt>
                  <c:pt idx="49">
                    <c:v>Other Medical</c:v>
                  </c:pt>
                  <c:pt idx="58">
                    <c:v>Engineering Consulting</c:v>
                  </c:pt>
                  <c:pt idx="66">
                    <c:v>Retail Prop. Opr.</c:v>
                  </c:pt>
                  <c:pt idx="74">
                    <c:v>Other Store-Based Rtl.</c:v>
                  </c:pt>
                  <c:pt idx="77">
                    <c:v>Accounting Services</c:v>
                  </c:pt>
                  <c:pt idx="83">
                    <c:v>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3885-4064-B48D-386BBF1A8DDD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7-3885-4064-B48D-386BBF1A8DDD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9-3885-4064-B48D-386BBF1A8DDD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B-3885-4064-B48D-386BBF1A8DDD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45000</c:v>
                </c:pt>
                <c:pt idx="1">
                  <c:v>45000</c:v>
                </c:pt>
                <c:pt idx="2">
                  <c:v>1433384.0261000006</c:v>
                </c:pt>
                <c:pt idx="3">
                  <c:v>1433384.0261000006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-0.5</c:v>
                </c:pt>
                <c:pt idx="2">
                  <c:v>0</c:v>
                </c:pt>
                <c:pt idx="3">
                  <c:v>-0.5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3885-4064-B48D-386BBF1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625438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25.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Low barriers</c:v>
                </c:pt>
                <c:pt idx="1">
                  <c:v>Heavy regulation</c:v>
                </c:pt>
                <c:pt idx="2">
                  <c:v>Natural monopolies</c:v>
                </c:pt>
                <c:pt idx="3">
                  <c:v>Network effects/ scale economies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1.446518</c:v>
                </c:pt>
                <c:pt idx="1">
                  <c:v>2.9270550000000002</c:v>
                </c:pt>
                <c:pt idx="2">
                  <c:v>4.0863579999999997</c:v>
                </c:pt>
                <c:pt idx="3">
                  <c:v>3.5735000000000001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4.0999999999999996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                            Low barriers</c:v>
                </c:pt>
                <c:pt idx="1">
                  <c:v>                                        Heavy regulation</c:v>
                </c:pt>
                <c:pt idx="2">
                  <c:v>Natural monopolies</c:v>
                </c:pt>
                <c:pt idx="3">
                  <c:v>Network effects/ scale economies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1.609159</c:v>
                </c:pt>
                <c:pt idx="1">
                  <c:v>-0.54988820000000005</c:v>
                </c:pt>
                <c:pt idx="2">
                  <c:v>3.7904070000000001</c:v>
                </c:pt>
                <c:pt idx="3">
                  <c:v>2.467514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400"/>
        <c:noMultiLvlLbl val="0"/>
      </c:catAx>
      <c:valAx>
        <c:axId val="331917184"/>
        <c:scaling>
          <c:orientation val="minMax"/>
          <c:max val="4"/>
          <c:min val="-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\ #0\ \ ;\−#,##0;#0\ \ 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C3A54F0-2FC1-4A6D-A07D-09F9272F2C1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01-4D34-B5E3-3E550A381A6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4A81FF-5EC0-42CE-949F-6090DEF514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101-4D34-B5E3-3E550A381A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2759CA-E31E-4144-98CF-F279339E5B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101-4D34-B5E3-3E550A381A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C2C021C-286C-4F3E-9420-2C3C587756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101-4D34-B5E3-3E550A381A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01-4D34-B5E3-3E550A381A69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Average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28.228287999999999</c:v>
                </c:pt>
                <c:pt idx="1">
                  <c:v>48.235348000000002</c:v>
                </c:pt>
                <c:pt idx="2">
                  <c:v>13.761079000000001</c:v>
                </c:pt>
                <c:pt idx="3">
                  <c:v>10.392089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Sheet1!$E$2:$E$5</c15:f>
                <c15:dlblRangeCache>
                  <c:ptCount val="4"/>
                  <c:pt idx="0">
                    <c:v>3.4</c:v>
                  </c:pt>
                  <c:pt idx="1">
                    <c:v>6.9</c:v>
                  </c:pt>
                  <c:pt idx="2">
                    <c:v>6.0</c:v>
                  </c:pt>
                  <c:pt idx="3">
                    <c:v>13.2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Average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>
                  <c:v>14.950093000000001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66703.999495377022</c:v>
                </c:pt>
                <c:pt idx="4">
                  <c:v>66703.999495377022</c:v>
                </c:pt>
                <c:pt idx="5">
                  <c:v>67003.999495377022</c:v>
                </c:pt>
                <c:pt idx="6">
                  <c:v>67003.999495377022</c:v>
                </c:pt>
                <c:pt idx="7">
                  <c:v>88978.551663236547</c:v>
                </c:pt>
                <c:pt idx="8">
                  <c:v>88978.551663236547</c:v>
                </c:pt>
                <c:pt idx="9">
                  <c:v>89278.551663236547</c:v>
                </c:pt>
                <c:pt idx="10">
                  <c:v>89278.551663236547</c:v>
                </c:pt>
                <c:pt idx="11">
                  <c:v>95394.31520599591</c:v>
                </c:pt>
                <c:pt idx="12">
                  <c:v>95394.31520599591</c:v>
                </c:pt>
                <c:pt idx="13">
                  <c:v>95694.31520599591</c:v>
                </c:pt>
                <c:pt idx="14">
                  <c:v>95694.31520599591</c:v>
                </c:pt>
                <c:pt idx="15">
                  <c:v>102900</c:v>
                </c:pt>
                <c:pt idx="16">
                  <c:v>102900</c:v>
                </c:pt>
                <c:pt idx="17">
                  <c:v>104900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89.607911000000001</c:v>
                </c:pt>
                <c:pt idx="3">
                  <c:v>89.607911000000001</c:v>
                </c:pt>
                <c:pt idx="4">
                  <c:v>0</c:v>
                </c:pt>
                <c:pt idx="5">
                  <c:v>0</c:v>
                </c:pt>
                <c:pt idx="6">
                  <c:v>86.238921000000005</c:v>
                </c:pt>
                <c:pt idx="7">
                  <c:v>86.238921000000005</c:v>
                </c:pt>
                <c:pt idx="8">
                  <c:v>0</c:v>
                </c:pt>
                <c:pt idx="9">
                  <c:v>0</c:v>
                </c:pt>
                <c:pt idx="10">
                  <c:v>71.771712000000008</c:v>
                </c:pt>
                <c:pt idx="11">
                  <c:v>71.771712000000008</c:v>
                </c:pt>
                <c:pt idx="12">
                  <c:v>0</c:v>
                </c:pt>
                <c:pt idx="13">
                  <c:v>0</c:v>
                </c:pt>
                <c:pt idx="14">
                  <c:v>51.764651999999998</c:v>
                </c:pt>
                <c:pt idx="15">
                  <c:v>51.764651999999998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66703.999495377022</c:v>
                </c:pt>
                <c:pt idx="4">
                  <c:v>66703.999495377022</c:v>
                </c:pt>
                <c:pt idx="5">
                  <c:v>67003.999495377022</c:v>
                </c:pt>
                <c:pt idx="6">
                  <c:v>67003.999495377022</c:v>
                </c:pt>
                <c:pt idx="7">
                  <c:v>88978.551663236547</c:v>
                </c:pt>
                <c:pt idx="8">
                  <c:v>88978.551663236547</c:v>
                </c:pt>
                <c:pt idx="9">
                  <c:v>89278.551663236547</c:v>
                </c:pt>
                <c:pt idx="10">
                  <c:v>89278.551663236547</c:v>
                </c:pt>
                <c:pt idx="11">
                  <c:v>95394.31520599591</c:v>
                </c:pt>
                <c:pt idx="12">
                  <c:v>95394.31520599591</c:v>
                </c:pt>
                <c:pt idx="13">
                  <c:v>95694.31520599591</c:v>
                </c:pt>
                <c:pt idx="14">
                  <c:v>95694.31520599591</c:v>
                </c:pt>
                <c:pt idx="15">
                  <c:v>102900</c:v>
                </c:pt>
                <c:pt idx="16">
                  <c:v>102900</c:v>
                </c:pt>
                <c:pt idx="17">
                  <c:v>104900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10.392089</c:v>
                </c:pt>
                <c:pt idx="3">
                  <c:v>10.392089</c:v>
                </c:pt>
                <c:pt idx="4">
                  <c:v>0</c:v>
                </c:pt>
                <c:pt idx="5">
                  <c:v>0</c:v>
                </c:pt>
                <c:pt idx="6">
                  <c:v>13.761079000000001</c:v>
                </c:pt>
                <c:pt idx="7">
                  <c:v>13.761079000000001</c:v>
                </c:pt>
                <c:pt idx="8">
                  <c:v>0</c:v>
                </c:pt>
                <c:pt idx="9">
                  <c:v>0</c:v>
                </c:pt>
                <c:pt idx="10">
                  <c:v>28.228287999999999</c:v>
                </c:pt>
                <c:pt idx="11">
                  <c:v>28.228287999999999</c:v>
                </c:pt>
                <c:pt idx="12">
                  <c:v>0</c:v>
                </c:pt>
                <c:pt idx="13">
                  <c:v>0</c:v>
                </c:pt>
                <c:pt idx="14">
                  <c:v>48.235348000000002</c:v>
                </c:pt>
                <c:pt idx="15">
                  <c:v>48.235348000000002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xVal>
            <c:numRef>
              <c:f>Sheet1!$N$2:$N$5</c:f>
              <c:numCache>
                <c:formatCode>General</c:formatCode>
                <c:ptCount val="4"/>
                <c:pt idx="0">
                  <c:v>2000</c:v>
                </c:pt>
                <c:pt idx="1">
                  <c:v>2000</c:v>
                </c:pt>
                <c:pt idx="2">
                  <c:v>102900</c:v>
                </c:pt>
                <c:pt idx="3">
                  <c:v>102900</c:v>
                </c:pt>
              </c:numCache>
            </c:numRef>
          </c:xVal>
          <c:yVal>
            <c:numRef>
              <c:f>Sheet1!$O$2:$O$5</c:f>
              <c:numCache>
                <c:formatCode>General</c:formatCode>
                <c:ptCount val="4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3-B2D0-4EE8-A554-79E8BF0DC18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B2D0-4EE8-A554-79E8BF0DC18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B2D0-4EE8-A554-79E8BF0DC182}"/>
              </c:ext>
            </c:extLst>
          </c:dPt>
          <c:dPt>
            <c:idx val="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B2D0-4EE8-A554-79E8BF0DC18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B2D0-4EE8-A554-79E8BF0DC182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2D0-4EE8-A554-79E8BF0DC18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B2D0-4EE8-A554-79E8BF0DC182}"/>
              </c:ext>
            </c:extLst>
          </c:dPt>
          <c:dPt>
            <c:idx val="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2D0-4EE8-A554-79E8BF0DC18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B2D0-4EE8-A554-79E8BF0DC182}"/>
              </c:ext>
            </c:extLst>
          </c:dPt>
          <c:dPt>
            <c:idx val="1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2D0-4EE8-A554-79E8BF0DC182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B2D0-4EE8-A554-79E8BF0DC182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2D0-4EE8-A554-79E8BF0DC182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B2D0-4EE8-A554-79E8BF0DC182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2D0-4EE8-A554-79E8BF0DC182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2D0-4EE8-A554-79E8BF0DC182}"/>
              </c:ext>
            </c:extLst>
          </c:dPt>
          <c:dPt>
            <c:idx val="2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2D0-4EE8-A554-79E8BF0DC182}"/>
              </c:ext>
            </c:extLst>
          </c:dPt>
          <c:dPt>
            <c:idx val="2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B2D0-4EE8-A554-79E8BF0DC182}"/>
              </c:ext>
            </c:extLst>
          </c:dPt>
          <c:dPt>
            <c:idx val="2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2D0-4EE8-A554-79E8BF0DC182}"/>
              </c:ext>
            </c:extLst>
          </c:dPt>
          <c:dPt>
            <c:idx val="2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B2D0-4EE8-A554-79E8BF0DC182}"/>
              </c:ext>
            </c:extLst>
          </c:dPt>
          <c:dPt>
            <c:idx val="3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B2D0-4EE8-A554-79E8BF0DC182}"/>
              </c:ext>
            </c:extLst>
          </c:dPt>
          <c:dPt>
            <c:idx val="3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B2D0-4EE8-A554-79E8BF0DC182}"/>
              </c:ext>
            </c:extLst>
          </c:dPt>
          <c:dPt>
            <c:idx val="3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B2D0-4EE8-A554-79E8BF0DC182}"/>
              </c:ext>
            </c:extLst>
          </c:dPt>
          <c:dPt>
            <c:idx val="3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2D0-4EE8-A554-79E8BF0DC182}"/>
              </c:ext>
            </c:extLst>
          </c:dPt>
          <c:dPt>
            <c:idx val="3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4-B2D0-4EE8-A554-79E8BF0DC182}"/>
              </c:ext>
            </c:extLst>
          </c:dPt>
          <c:dPt>
            <c:idx val="3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B2D0-4EE8-A554-79E8BF0DC182}"/>
              </c:ext>
            </c:extLst>
          </c:dPt>
          <c:dPt>
            <c:idx val="3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B2D0-4EE8-A554-79E8BF0DC182}"/>
              </c:ext>
            </c:extLst>
          </c:dPt>
          <c:dPt>
            <c:idx val="3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2D0-4EE8-A554-79E8BF0DC182}"/>
              </c:ext>
            </c:extLst>
          </c:dPt>
          <c:dPt>
            <c:idx val="4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B2D0-4EE8-A554-79E8BF0DC182}"/>
              </c:ext>
            </c:extLst>
          </c:dPt>
          <c:dPt>
            <c:idx val="4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2D0-4EE8-A554-79E8BF0DC182}"/>
              </c:ext>
            </c:extLst>
          </c:dPt>
          <c:dPt>
            <c:idx val="43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B2D0-4EE8-A554-79E8BF0DC182}"/>
              </c:ext>
            </c:extLst>
          </c:dPt>
          <c:dPt>
            <c:idx val="4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B2D0-4EE8-A554-79E8BF0DC182}"/>
              </c:ext>
            </c:extLst>
          </c:dPt>
          <c:dPt>
            <c:idx val="4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2D0-4EE8-A554-79E8BF0DC182}"/>
              </c:ext>
            </c:extLst>
          </c:dPt>
          <c:dPt>
            <c:idx val="4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B2D0-4EE8-A554-79E8BF0DC182}"/>
              </c:ext>
            </c:extLst>
          </c:dPt>
          <c:xVal>
            <c:numRef>
              <c:f>Sheet1!$A$1:$A$48</c:f>
              <c:numCache>
                <c:formatCode>General</c:formatCode>
                <c:ptCount val="48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100</c:v>
                </c:pt>
                <c:pt idx="4">
                  <c:v>108</c:v>
                </c:pt>
                <c:pt idx="5">
                  <c:v>117</c:v>
                </c:pt>
                <c:pt idx="6">
                  <c:v>-17</c:v>
                </c:pt>
                <c:pt idx="7">
                  <c:v>-8</c:v>
                </c:pt>
                <c:pt idx="8">
                  <c:v>0</c:v>
                </c:pt>
                <c:pt idx="9">
                  <c:v>100</c:v>
                </c:pt>
                <c:pt idx="10">
                  <c:v>108</c:v>
                </c:pt>
                <c:pt idx="11">
                  <c:v>117</c:v>
                </c:pt>
                <c:pt idx="12">
                  <c:v>-17</c:v>
                </c:pt>
                <c:pt idx="13">
                  <c:v>-8</c:v>
                </c:pt>
                <c:pt idx="14">
                  <c:v>0</c:v>
                </c:pt>
                <c:pt idx="15">
                  <c:v>100</c:v>
                </c:pt>
                <c:pt idx="16">
                  <c:v>108</c:v>
                </c:pt>
                <c:pt idx="17">
                  <c:v>117</c:v>
                </c:pt>
                <c:pt idx="18">
                  <c:v>-17</c:v>
                </c:pt>
                <c:pt idx="19">
                  <c:v>-8</c:v>
                </c:pt>
                <c:pt idx="20">
                  <c:v>0</c:v>
                </c:pt>
                <c:pt idx="21">
                  <c:v>100</c:v>
                </c:pt>
                <c:pt idx="22">
                  <c:v>108</c:v>
                </c:pt>
                <c:pt idx="23">
                  <c:v>117</c:v>
                </c:pt>
                <c:pt idx="24">
                  <c:v>-17</c:v>
                </c:pt>
                <c:pt idx="25">
                  <c:v>-8</c:v>
                </c:pt>
                <c:pt idx="26">
                  <c:v>0</c:v>
                </c:pt>
                <c:pt idx="27">
                  <c:v>100</c:v>
                </c:pt>
                <c:pt idx="28">
                  <c:v>108</c:v>
                </c:pt>
                <c:pt idx="29">
                  <c:v>117</c:v>
                </c:pt>
                <c:pt idx="30">
                  <c:v>-17</c:v>
                </c:pt>
                <c:pt idx="31">
                  <c:v>-8</c:v>
                </c:pt>
                <c:pt idx="32">
                  <c:v>0</c:v>
                </c:pt>
                <c:pt idx="33">
                  <c:v>100</c:v>
                </c:pt>
                <c:pt idx="34">
                  <c:v>108</c:v>
                </c:pt>
                <c:pt idx="35">
                  <c:v>117</c:v>
                </c:pt>
                <c:pt idx="36">
                  <c:v>-17</c:v>
                </c:pt>
                <c:pt idx="37">
                  <c:v>-8</c:v>
                </c:pt>
                <c:pt idx="38">
                  <c:v>0</c:v>
                </c:pt>
                <c:pt idx="39">
                  <c:v>100</c:v>
                </c:pt>
                <c:pt idx="40">
                  <c:v>108</c:v>
                </c:pt>
                <c:pt idx="41">
                  <c:v>117</c:v>
                </c:pt>
                <c:pt idx="42">
                  <c:v>-17</c:v>
                </c:pt>
                <c:pt idx="43">
                  <c:v>-8</c:v>
                </c:pt>
                <c:pt idx="44">
                  <c:v>0</c:v>
                </c:pt>
                <c:pt idx="45">
                  <c:v>100</c:v>
                </c:pt>
                <c:pt idx="46">
                  <c:v>108</c:v>
                </c:pt>
                <c:pt idx="47">
                  <c:v>117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0-4EE8-A554-79E8BF0DC182}"/>
            </c:ext>
          </c:extLst>
        </c:ser>
        <c:ser>
          <c:idx val="1"/>
          <c:order val="1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Sheet1!$D$1:$D$10</c:f>
              <c:numCache>
                <c:formatCode>General</c:formatCode>
                <c:ptCount val="10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20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108</c:v>
                </c:pt>
                <c:pt idx="9">
                  <c:v>117</c:v>
                </c:pt>
              </c:numCache>
            </c:numRef>
          </c:xVal>
          <c:yVal>
            <c:numRef>
              <c:f>Sheet1!$E$1:$E$10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2D0-4EE8-A554-79E8BF0DC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High barriers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747-45B3-AEB6-6C7D371BBE6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Low barriers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Pt>
            <c:idx val="12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5F7-48E5-93A9-9866A885C4D6}"/>
              </c:ext>
            </c:extLst>
          </c:dPt>
          <c:dPt>
            <c:idx val="12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5F7-48E5-93A9-9866A885C4D6}"/>
              </c:ext>
            </c:extLst>
          </c:dPt>
          <c:dPt>
            <c:idx val="129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F5F7-48E5-93A9-9866A885C4D6}"/>
              </c:ext>
            </c:extLst>
          </c:dPt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-99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-99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-99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-99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-99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-99</c:v>
                </c:pt>
                <c:pt idx="38">
                  <c:v>11.949590000000001</c:v>
                </c:pt>
                <c:pt idx="39">
                  <c:v>-99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-99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-99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-99</c:v>
                </c:pt>
                <c:pt idx="57">
                  <c:v>-99</c:v>
                </c:pt>
                <c:pt idx="58">
                  <c:v>13.10946</c:v>
                </c:pt>
                <c:pt idx="59">
                  <c:v>-99</c:v>
                </c:pt>
                <c:pt idx="60">
                  <c:v>-99</c:v>
                </c:pt>
                <c:pt idx="61">
                  <c:v>9.5894469999999998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2.929192</c:v>
                </c:pt>
                <c:pt idx="66">
                  <c:v>-99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-99</c:v>
                </c:pt>
                <c:pt idx="71">
                  <c:v>-0.1120152</c:v>
                </c:pt>
                <c:pt idx="72">
                  <c:v>11.55068</c:v>
                </c:pt>
                <c:pt idx="73">
                  <c:v>-99</c:v>
                </c:pt>
                <c:pt idx="74">
                  <c:v>13.28463</c:v>
                </c:pt>
                <c:pt idx="75">
                  <c:v>-99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-99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-99</c:v>
                </c:pt>
                <c:pt idx="87">
                  <c:v>9.1663899999999998</c:v>
                </c:pt>
                <c:pt idx="88">
                  <c:v>-99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-99</c:v>
                </c:pt>
                <c:pt idx="92">
                  <c:v>-99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-99</c:v>
                </c:pt>
                <c:pt idx="96">
                  <c:v>-99</c:v>
                </c:pt>
                <c:pt idx="97">
                  <c:v>7.792891</c:v>
                </c:pt>
                <c:pt idx="98">
                  <c:v>6.529134</c:v>
                </c:pt>
                <c:pt idx="99">
                  <c:v>-99</c:v>
                </c:pt>
                <c:pt idx="100">
                  <c:v>7.4910030000000001</c:v>
                </c:pt>
                <c:pt idx="101">
                  <c:v>-99</c:v>
                </c:pt>
                <c:pt idx="102">
                  <c:v>12.66933</c:v>
                </c:pt>
                <c:pt idx="103">
                  <c:v>-99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-99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-99</c:v>
                </c:pt>
                <c:pt idx="118">
                  <c:v>10.409420000000001</c:v>
                </c:pt>
                <c:pt idx="119">
                  <c:v>-99</c:v>
                </c:pt>
                <c:pt idx="120">
                  <c:v>-99</c:v>
                </c:pt>
                <c:pt idx="121">
                  <c:v>5.6368320000000001</c:v>
                </c:pt>
                <c:pt idx="122">
                  <c:v>-99</c:v>
                </c:pt>
                <c:pt idx="123">
                  <c:v>12.17445</c:v>
                </c:pt>
                <c:pt idx="124">
                  <c:v>-99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23</c:v>
                </c:pt>
                <c:pt idx="128">
                  <c:v>24.5</c:v>
                </c:pt>
                <c:pt idx="129">
                  <c:v>25.5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747-45B3-AEB6-6C7D371B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483233938265366E-2"/>
          <c:y val="3.7618789030681513E-2"/>
          <c:w val="0.90482835287790864"/>
          <c:h val="0.9065341345075493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8115.7635427593577</c:v>
                </c:pt>
                <c:pt idx="4">
                  <c:v>8115.7635427593577</c:v>
                </c:pt>
                <c:pt idx="5">
                  <c:v>8415.7635427593577</c:v>
                </c:pt>
                <c:pt idx="6">
                  <c:v>8415.7635427593577</c:v>
                </c:pt>
                <c:pt idx="7">
                  <c:v>15621.448336763446</c:v>
                </c:pt>
                <c:pt idx="8">
                  <c:v>15621.448336763446</c:v>
                </c:pt>
                <c:pt idx="9">
                  <c:v>15921.448336763446</c:v>
                </c:pt>
                <c:pt idx="10">
                  <c:v>15921.448336763446</c:v>
                </c:pt>
                <c:pt idx="11">
                  <c:v>37896.000504622978</c:v>
                </c:pt>
                <c:pt idx="12">
                  <c:v>37896.000504622978</c:v>
                </c:pt>
                <c:pt idx="13">
                  <c:v>38196.000504622978</c:v>
                </c:pt>
                <c:pt idx="14">
                  <c:v>38196.000504622978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71.771712000000008</c:v>
                </c:pt>
                <c:pt idx="3">
                  <c:v>71.771712000000008</c:v>
                </c:pt>
                <c:pt idx="4">
                  <c:v>0</c:v>
                </c:pt>
                <c:pt idx="5">
                  <c:v>0</c:v>
                </c:pt>
                <c:pt idx="6">
                  <c:v>51.764651999999998</c:v>
                </c:pt>
                <c:pt idx="7">
                  <c:v>51.764651999999998</c:v>
                </c:pt>
                <c:pt idx="8">
                  <c:v>0</c:v>
                </c:pt>
                <c:pt idx="9">
                  <c:v>0</c:v>
                </c:pt>
                <c:pt idx="10">
                  <c:v>86.238921000000005</c:v>
                </c:pt>
                <c:pt idx="11">
                  <c:v>86.238921000000005</c:v>
                </c:pt>
                <c:pt idx="12">
                  <c:v>0</c:v>
                </c:pt>
                <c:pt idx="13">
                  <c:v>0</c:v>
                </c:pt>
                <c:pt idx="14">
                  <c:v>89.607911000000001</c:v>
                </c:pt>
                <c:pt idx="15">
                  <c:v>89.607911000000001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8115.7635427593577</c:v>
                </c:pt>
                <c:pt idx="4">
                  <c:v>8115.7635427593577</c:v>
                </c:pt>
                <c:pt idx="5">
                  <c:v>8415.7635427593577</c:v>
                </c:pt>
                <c:pt idx="6">
                  <c:v>8415.7635427593577</c:v>
                </c:pt>
                <c:pt idx="7">
                  <c:v>15621.448336763446</c:v>
                </c:pt>
                <c:pt idx="8">
                  <c:v>15621.448336763446</c:v>
                </c:pt>
                <c:pt idx="9">
                  <c:v>15921.448336763446</c:v>
                </c:pt>
                <c:pt idx="10">
                  <c:v>15921.448336763446</c:v>
                </c:pt>
                <c:pt idx="11">
                  <c:v>37896.000504622978</c:v>
                </c:pt>
                <c:pt idx="12">
                  <c:v>37896.000504622978</c:v>
                </c:pt>
                <c:pt idx="13">
                  <c:v>38196.000504622978</c:v>
                </c:pt>
                <c:pt idx="14">
                  <c:v>38196.000504622978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28.228287999999999</c:v>
                </c:pt>
                <c:pt idx="3">
                  <c:v>28.228287999999999</c:v>
                </c:pt>
                <c:pt idx="4">
                  <c:v>0</c:v>
                </c:pt>
                <c:pt idx="5">
                  <c:v>0</c:v>
                </c:pt>
                <c:pt idx="6">
                  <c:v>48.235348000000002</c:v>
                </c:pt>
                <c:pt idx="7">
                  <c:v>48.235348000000002</c:v>
                </c:pt>
                <c:pt idx="8">
                  <c:v>0</c:v>
                </c:pt>
                <c:pt idx="9">
                  <c:v>0</c:v>
                </c:pt>
                <c:pt idx="10">
                  <c:v>13.761079000000001</c:v>
                </c:pt>
                <c:pt idx="11">
                  <c:v>13.761079000000001</c:v>
                </c:pt>
                <c:pt idx="12">
                  <c:v>0</c:v>
                </c:pt>
                <c:pt idx="13">
                  <c:v>0</c:v>
                </c:pt>
                <c:pt idx="14">
                  <c:v>10.392089</c:v>
                </c:pt>
                <c:pt idx="15">
                  <c:v>10.392089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3CA6-4F47-858B-55F9CC953B1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3CA6-4F47-858B-55F9CC953B1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3CA6-4F47-858B-55F9CC953B11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3CA6-4F47-858B-55F9CC953B11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6199.4355921130118</c:v>
                </c:pt>
                <c:pt idx="4">
                  <c:v>6199.4355921130118</c:v>
                </c:pt>
                <c:pt idx="5">
                  <c:v>6499.4355921130118</c:v>
                </c:pt>
                <c:pt idx="6">
                  <c:v>6499.4355921130118</c:v>
                </c:pt>
                <c:pt idx="7">
                  <c:v>13403.156397409548</c:v>
                </c:pt>
                <c:pt idx="8">
                  <c:v>13403.156397409548</c:v>
                </c:pt>
                <c:pt idx="9">
                  <c:v>13703.156397409548</c:v>
                </c:pt>
                <c:pt idx="10">
                  <c:v>13703.156397409548</c:v>
                </c:pt>
                <c:pt idx="11">
                  <c:v>28439.122869654362</c:v>
                </c:pt>
                <c:pt idx="12">
                  <c:v>28439.122869654362</c:v>
                </c:pt>
                <c:pt idx="13">
                  <c:v>28739.122869654362</c:v>
                </c:pt>
                <c:pt idx="14">
                  <c:v>28739.122869654362</c:v>
                </c:pt>
                <c:pt idx="15">
                  <c:v>102900</c:v>
                </c:pt>
                <c:pt idx="16">
                  <c:v>102900</c:v>
                </c:pt>
                <c:pt idx="17">
                  <c:v>104900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6199.4355921130118</c:v>
                </c:pt>
                <c:pt idx="4">
                  <c:v>6199.4355921130118</c:v>
                </c:pt>
                <c:pt idx="5">
                  <c:v>6499.4355921130118</c:v>
                </c:pt>
                <c:pt idx="6">
                  <c:v>6499.4355921130118</c:v>
                </c:pt>
                <c:pt idx="7">
                  <c:v>13403.156397409548</c:v>
                </c:pt>
                <c:pt idx="8">
                  <c:v>13403.156397409548</c:v>
                </c:pt>
                <c:pt idx="9">
                  <c:v>13703.156397409548</c:v>
                </c:pt>
                <c:pt idx="10">
                  <c:v>13703.156397409548</c:v>
                </c:pt>
                <c:pt idx="11">
                  <c:v>28439.122869654362</c:v>
                </c:pt>
                <c:pt idx="12">
                  <c:v>28439.122869654362</c:v>
                </c:pt>
                <c:pt idx="13">
                  <c:v>28739.122869654362</c:v>
                </c:pt>
                <c:pt idx="14">
                  <c:v>28739.122869654362</c:v>
                </c:pt>
                <c:pt idx="15">
                  <c:v>102900</c:v>
                </c:pt>
                <c:pt idx="16">
                  <c:v>102900</c:v>
                </c:pt>
                <c:pt idx="17">
                  <c:v>104900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71.524479999999997</c:v>
                </c:pt>
                <c:pt idx="7">
                  <c:v>71.524479999999997</c:v>
                </c:pt>
                <c:pt idx="8">
                  <c:v>0</c:v>
                </c:pt>
                <c:pt idx="9">
                  <c:v>0</c:v>
                </c:pt>
                <c:pt idx="10">
                  <c:v>65.474270000000004</c:v>
                </c:pt>
                <c:pt idx="11">
                  <c:v>65.474270000000004</c:v>
                </c:pt>
                <c:pt idx="12">
                  <c:v>0</c:v>
                </c:pt>
                <c:pt idx="13">
                  <c:v>0</c:v>
                </c:pt>
                <c:pt idx="14">
                  <c:v>15.08445</c:v>
                </c:pt>
                <c:pt idx="15">
                  <c:v>15.08445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CDF-4D3F-B77F-9E076A625BE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FCDF-4D3F-B77F-9E076A625BE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FCDF-4D3F-B77F-9E076A625BE9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FCDF-4D3F-B77F-9E076A625BE9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B7595C"/>
            </a:solidFill>
            <a:ln w="12700">
              <a:solidFill>
                <a:srgbClr val="A02226"/>
              </a:solidFill>
            </a:ln>
          </c:spPr>
          <c:invertIfNegative val="0"/>
          <c:x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xVal>
          <c:yVal>
            <c:numRef>
              <c:f>Sheet1!$D$2:$D$24</c:f>
              <c:numCache>
                <c:formatCode>General</c:formatCode>
                <c:ptCount val="23"/>
                <c:pt idx="0">
                  <c:v>0.47844999999999999</c:v>
                </c:pt>
                <c:pt idx="1">
                  <c:v>3.1939299999999995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6.7223300000000004</c:v>
                </c:pt>
                <c:pt idx="6">
                  <c:v>-99</c:v>
                </c:pt>
                <c:pt idx="7">
                  <c:v>-0.65151000000000003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-3.1810199999999997</c:v>
                </c:pt>
                <c:pt idx="22">
                  <c:v>-99</c:v>
                </c:pt>
              </c:numCache>
            </c:numRef>
          </c:yVal>
          <c:bubbleSize>
            <c:numRef>
              <c:f>Sheet1!$J$2:$J$24</c:f>
              <c:numCache>
                <c:formatCode>General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7792-48DD-B4B7-0C7E305028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8A866"/>
            </a:solidFill>
            <a:ln w="12700">
              <a:solidFill>
                <a:srgbClr val="F68B33"/>
              </a:solidFill>
            </a:ln>
          </c:spPr>
          <c:invertIfNegative val="0"/>
          <c:x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xVal>
          <c:yVal>
            <c:numRef>
              <c:f>Sheet1!$C$2:$C$24</c:f>
              <c:numCache>
                <c:formatCode>General</c:formatCode>
                <c:ptCount val="23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11.068709999999999</c:v>
                </c:pt>
                <c:pt idx="4">
                  <c:v>-99</c:v>
                </c:pt>
                <c:pt idx="5">
                  <c:v>-99</c:v>
                </c:pt>
                <c:pt idx="6">
                  <c:v>10.757529999999999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4.0860500000000002</c:v>
                </c:pt>
                <c:pt idx="17">
                  <c:v>-99</c:v>
                </c:pt>
                <c:pt idx="18">
                  <c:v>26.679950000000002</c:v>
                </c:pt>
                <c:pt idx="19">
                  <c:v>6.6685599999999994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</c:numCache>
            </c:numRef>
          </c:yVal>
          <c:bubbleSize>
            <c:numRef>
              <c:f>Sheet1!$J$2:$J$24</c:f>
              <c:numCache>
                <c:formatCode>General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7792-48DD-B4B7-0C7E30502803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D283"/>
            </a:solidFill>
            <a:ln w="12700">
              <a:solidFill>
                <a:srgbClr val="FFC35A"/>
              </a:solidFill>
            </a:ln>
          </c:spPr>
          <c:invertIfNegative val="0"/>
          <c:x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-99</c:v>
                </c:pt>
                <c:pt idx="1">
                  <c:v>-99</c:v>
                </c:pt>
                <c:pt idx="2">
                  <c:v>-3.3987099999999999</c:v>
                </c:pt>
                <c:pt idx="3">
                  <c:v>-99</c:v>
                </c:pt>
                <c:pt idx="4">
                  <c:v>9.7474600000000002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4.0773200000000003</c:v>
                </c:pt>
                <c:pt idx="9">
                  <c:v>9.24254</c:v>
                </c:pt>
                <c:pt idx="10">
                  <c:v>5.0384799999999998</c:v>
                </c:pt>
                <c:pt idx="11">
                  <c:v>1.3112499999999998</c:v>
                </c:pt>
                <c:pt idx="12">
                  <c:v>16.38485</c:v>
                </c:pt>
                <c:pt idx="13">
                  <c:v>10.74822</c:v>
                </c:pt>
                <c:pt idx="14">
                  <c:v>5.94414</c:v>
                </c:pt>
                <c:pt idx="15">
                  <c:v>9.6928200000000011</c:v>
                </c:pt>
                <c:pt idx="16">
                  <c:v>-99</c:v>
                </c:pt>
                <c:pt idx="17">
                  <c:v>4.3495800000000004</c:v>
                </c:pt>
                <c:pt idx="18">
                  <c:v>-99</c:v>
                </c:pt>
                <c:pt idx="19">
                  <c:v>-99</c:v>
                </c:pt>
                <c:pt idx="20">
                  <c:v>6.7984299999999998</c:v>
                </c:pt>
                <c:pt idx="21">
                  <c:v>-99</c:v>
                </c:pt>
                <c:pt idx="22">
                  <c:v>24.307590000000001</c:v>
                </c:pt>
              </c:numCache>
            </c:numRef>
          </c:yVal>
          <c:bubbleSize>
            <c:numRef>
              <c:f>Sheet1!$J$2:$J$24</c:f>
              <c:numCache>
                <c:formatCode>General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04593674840071E-2"/>
          <c:y val="3.9014479303955192E-2"/>
          <c:w val="0.90016828338472898"/>
          <c:h val="0.9167881284358478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Sheet1!$A$2:$A$601</c:f>
              <c:numCache>
                <c:formatCode>General</c:formatCode>
                <c:ptCount val="60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340.32221528639536</c:v>
                </c:pt>
                <c:pt idx="4">
                  <c:v>340.32221528639536</c:v>
                </c:pt>
                <c:pt idx="5">
                  <c:v>7720.7609548633454</c:v>
                </c:pt>
                <c:pt idx="6">
                  <c:v>7720.7609548633454</c:v>
                </c:pt>
                <c:pt idx="7">
                  <c:v>7955.2853457953088</c:v>
                </c:pt>
                <c:pt idx="8">
                  <c:v>7955.2853457953088</c:v>
                </c:pt>
                <c:pt idx="9">
                  <c:v>8068.6543740811449</c:v>
                </c:pt>
                <c:pt idx="10">
                  <c:v>8068.6543740811449</c:v>
                </c:pt>
                <c:pt idx="11">
                  <c:v>8613.2425782158334</c:v>
                </c:pt>
                <c:pt idx="12">
                  <c:v>8613.2425782158334</c:v>
                </c:pt>
                <c:pt idx="13">
                  <c:v>8644.5556213201417</c:v>
                </c:pt>
                <c:pt idx="14">
                  <c:v>8644.5556213201417</c:v>
                </c:pt>
                <c:pt idx="15">
                  <c:v>8907.3384164919917</c:v>
                </c:pt>
                <c:pt idx="16">
                  <c:v>8907.3384164919917</c:v>
                </c:pt>
                <c:pt idx="17">
                  <c:v>9305.6872823644771</c:v>
                </c:pt>
                <c:pt idx="18">
                  <c:v>9305.6872823644771</c:v>
                </c:pt>
                <c:pt idx="19">
                  <c:v>9557.6530622634928</c:v>
                </c:pt>
                <c:pt idx="20">
                  <c:v>9557.6530622634928</c:v>
                </c:pt>
                <c:pt idx="21">
                  <c:v>10635.976518332216</c:v>
                </c:pt>
                <c:pt idx="22">
                  <c:v>10635.976518332216</c:v>
                </c:pt>
                <c:pt idx="23">
                  <c:v>11194.616061243245</c:v>
                </c:pt>
                <c:pt idx="24">
                  <c:v>11194.616061243245</c:v>
                </c:pt>
                <c:pt idx="25">
                  <c:v>11232.66128882522</c:v>
                </c:pt>
                <c:pt idx="26">
                  <c:v>11232.66128882522</c:v>
                </c:pt>
                <c:pt idx="27">
                  <c:v>11419.880703774432</c:v>
                </c:pt>
                <c:pt idx="28">
                  <c:v>11419.880703774432</c:v>
                </c:pt>
                <c:pt idx="29">
                  <c:v>11713.006244999538</c:v>
                </c:pt>
                <c:pt idx="30">
                  <c:v>11713.006244999538</c:v>
                </c:pt>
                <c:pt idx="31">
                  <c:v>12473.12018422708</c:v>
                </c:pt>
                <c:pt idx="32">
                  <c:v>12473.12018422708</c:v>
                </c:pt>
                <c:pt idx="33">
                  <c:v>12722.043304237612</c:v>
                </c:pt>
                <c:pt idx="34">
                  <c:v>12722.043304237612</c:v>
                </c:pt>
                <c:pt idx="35">
                  <c:v>12765.059806834235</c:v>
                </c:pt>
                <c:pt idx="36">
                  <c:v>12765.059806834235</c:v>
                </c:pt>
                <c:pt idx="37">
                  <c:v>12857.070321020996</c:v>
                </c:pt>
                <c:pt idx="38">
                  <c:v>12857.070321020996</c:v>
                </c:pt>
                <c:pt idx="39">
                  <c:v>12991.88171623748</c:v>
                </c:pt>
                <c:pt idx="40">
                  <c:v>12991.88171623748</c:v>
                </c:pt>
                <c:pt idx="41">
                  <c:v>13015.528214740887</c:v>
                </c:pt>
                <c:pt idx="42">
                  <c:v>13015.528214740887</c:v>
                </c:pt>
                <c:pt idx="43">
                  <c:v>13098.386791310322</c:v>
                </c:pt>
                <c:pt idx="44">
                  <c:v>13098.386791310322</c:v>
                </c:pt>
                <c:pt idx="45">
                  <c:v>13131.975839843024</c:v>
                </c:pt>
                <c:pt idx="46">
                  <c:v>13131.975839843024</c:v>
                </c:pt>
                <c:pt idx="47">
                  <c:v>13256.22177828139</c:v>
                </c:pt>
                <c:pt idx="48">
                  <c:v>13256.22177828139</c:v>
                </c:pt>
                <c:pt idx="49">
                  <c:v>15401.416789421241</c:v>
                </c:pt>
                <c:pt idx="50">
                  <c:v>15401.416789421241</c:v>
                </c:pt>
                <c:pt idx="51">
                  <c:v>15417.2290376606</c:v>
                </c:pt>
                <c:pt idx="52">
                  <c:v>15417.2290376606</c:v>
                </c:pt>
                <c:pt idx="53">
                  <c:v>15459.502843749011</c:v>
                </c:pt>
                <c:pt idx="54">
                  <c:v>15459.502843749011</c:v>
                </c:pt>
                <c:pt idx="55">
                  <c:v>15659.036645963421</c:v>
                </c:pt>
                <c:pt idx="56">
                  <c:v>15659.036645963421</c:v>
                </c:pt>
                <c:pt idx="57">
                  <c:v>15733.881287629725</c:v>
                </c:pt>
                <c:pt idx="58">
                  <c:v>15733.881287629725</c:v>
                </c:pt>
                <c:pt idx="59">
                  <c:v>15931.905738875832</c:v>
                </c:pt>
                <c:pt idx="60">
                  <c:v>15931.905738875832</c:v>
                </c:pt>
                <c:pt idx="61">
                  <c:v>16098.209861835709</c:v>
                </c:pt>
                <c:pt idx="62">
                  <c:v>16098.209861835709</c:v>
                </c:pt>
                <c:pt idx="63">
                  <c:v>16157.409960925797</c:v>
                </c:pt>
                <c:pt idx="64">
                  <c:v>16157.409960925797</c:v>
                </c:pt>
                <c:pt idx="65">
                  <c:v>16528.09937135534</c:v>
                </c:pt>
                <c:pt idx="66">
                  <c:v>16528.09937135534</c:v>
                </c:pt>
                <c:pt idx="67">
                  <c:v>16601.590388740547</c:v>
                </c:pt>
                <c:pt idx="68">
                  <c:v>16601.590388740547</c:v>
                </c:pt>
                <c:pt idx="69">
                  <c:v>16941.877158237141</c:v>
                </c:pt>
                <c:pt idx="70">
                  <c:v>16941.877158237141</c:v>
                </c:pt>
                <c:pt idx="71">
                  <c:v>17026.688307884619</c:v>
                </c:pt>
                <c:pt idx="72">
                  <c:v>17026.688307884619</c:v>
                </c:pt>
                <c:pt idx="73">
                  <c:v>17198.718381343293</c:v>
                </c:pt>
                <c:pt idx="74">
                  <c:v>17198.718381343293</c:v>
                </c:pt>
                <c:pt idx="75">
                  <c:v>18248.316253110512</c:v>
                </c:pt>
                <c:pt idx="76">
                  <c:v>18248.316253110512</c:v>
                </c:pt>
                <c:pt idx="77">
                  <c:v>18361.876945011372</c:v>
                </c:pt>
                <c:pt idx="78">
                  <c:v>18361.876945011372</c:v>
                </c:pt>
                <c:pt idx="79">
                  <c:v>18503.492398561157</c:v>
                </c:pt>
                <c:pt idx="80">
                  <c:v>18503.492398561157</c:v>
                </c:pt>
                <c:pt idx="81">
                  <c:v>18531.391433522876</c:v>
                </c:pt>
                <c:pt idx="82">
                  <c:v>18531.391433522876</c:v>
                </c:pt>
                <c:pt idx="83">
                  <c:v>18585.668173502072</c:v>
                </c:pt>
                <c:pt idx="84">
                  <c:v>18585.668173502072</c:v>
                </c:pt>
                <c:pt idx="85">
                  <c:v>18858.633098221995</c:v>
                </c:pt>
                <c:pt idx="86">
                  <c:v>18858.633098221995</c:v>
                </c:pt>
                <c:pt idx="87">
                  <c:v>18938.209435384168</c:v>
                </c:pt>
                <c:pt idx="88">
                  <c:v>18938.209435384168</c:v>
                </c:pt>
                <c:pt idx="89">
                  <c:v>19340.559279220248</c:v>
                </c:pt>
                <c:pt idx="90">
                  <c:v>19340.559279220248</c:v>
                </c:pt>
                <c:pt idx="91">
                  <c:v>19813.081964106459</c:v>
                </c:pt>
                <c:pt idx="92">
                  <c:v>19813.081964106459</c:v>
                </c:pt>
                <c:pt idx="93">
                  <c:v>19843.520541967227</c:v>
                </c:pt>
                <c:pt idx="94">
                  <c:v>19843.520541967227</c:v>
                </c:pt>
                <c:pt idx="95">
                  <c:v>19942.454904246679</c:v>
                </c:pt>
                <c:pt idx="96">
                  <c:v>19942.454904246679</c:v>
                </c:pt>
                <c:pt idx="97">
                  <c:v>20007.955944680634</c:v>
                </c:pt>
                <c:pt idx="98">
                  <c:v>20007.955944680634</c:v>
                </c:pt>
                <c:pt idx="99">
                  <c:v>20279.67505590291</c:v>
                </c:pt>
                <c:pt idx="100">
                  <c:v>20279.67505590291</c:v>
                </c:pt>
                <c:pt idx="101">
                  <c:v>20479.268752997014</c:v>
                </c:pt>
                <c:pt idx="102">
                  <c:v>20479.268752997014</c:v>
                </c:pt>
                <c:pt idx="103">
                  <c:v>20500.327792697615</c:v>
                </c:pt>
                <c:pt idx="104">
                  <c:v>20500.327792697615</c:v>
                </c:pt>
                <c:pt idx="105">
                  <c:v>20708.594268371489</c:v>
                </c:pt>
                <c:pt idx="106">
                  <c:v>20708.594268371489</c:v>
                </c:pt>
                <c:pt idx="107">
                  <c:v>20779.76136442455</c:v>
                </c:pt>
                <c:pt idx="108">
                  <c:v>20779.76136442455</c:v>
                </c:pt>
                <c:pt idx="109">
                  <c:v>20810.295774092829</c:v>
                </c:pt>
                <c:pt idx="110">
                  <c:v>20810.295774092829</c:v>
                </c:pt>
                <c:pt idx="111">
                  <c:v>21458.873468353187</c:v>
                </c:pt>
                <c:pt idx="112">
                  <c:v>21458.873468353187</c:v>
                </c:pt>
                <c:pt idx="113">
                  <c:v>22256.900866427375</c:v>
                </c:pt>
                <c:pt idx="114">
                  <c:v>22256.900866427375</c:v>
                </c:pt>
                <c:pt idx="115">
                  <c:v>22506.734388609264</c:v>
                </c:pt>
                <c:pt idx="116">
                  <c:v>22506.734388609264</c:v>
                </c:pt>
                <c:pt idx="117">
                  <c:v>22523.25339642902</c:v>
                </c:pt>
                <c:pt idx="118">
                  <c:v>22523.25339642902</c:v>
                </c:pt>
                <c:pt idx="119">
                  <c:v>22661.466820812155</c:v>
                </c:pt>
                <c:pt idx="120">
                  <c:v>22661.466820812155</c:v>
                </c:pt>
                <c:pt idx="121">
                  <c:v>22687.616925286795</c:v>
                </c:pt>
                <c:pt idx="122">
                  <c:v>22687.616925286795</c:v>
                </c:pt>
                <c:pt idx="123">
                  <c:v>22789.138746369052</c:v>
                </c:pt>
                <c:pt idx="124">
                  <c:v>22789.138746369052</c:v>
                </c:pt>
                <c:pt idx="125">
                  <c:v>22856.077263915675</c:v>
                </c:pt>
                <c:pt idx="126">
                  <c:v>22856.077263915675</c:v>
                </c:pt>
                <c:pt idx="127">
                  <c:v>22933.617175168234</c:v>
                </c:pt>
                <c:pt idx="128">
                  <c:v>22933.617175168234</c:v>
                </c:pt>
                <c:pt idx="129">
                  <c:v>24174.052112618214</c:v>
                </c:pt>
                <c:pt idx="130">
                  <c:v>24174.052112618214</c:v>
                </c:pt>
                <c:pt idx="131">
                  <c:v>24183.335818970867</c:v>
                </c:pt>
                <c:pt idx="132">
                  <c:v>24183.335818970867</c:v>
                </c:pt>
                <c:pt idx="133">
                  <c:v>24212.552541285866</c:v>
                </c:pt>
                <c:pt idx="134">
                  <c:v>24212.552541285866</c:v>
                </c:pt>
                <c:pt idx="135">
                  <c:v>24394.357459110692</c:v>
                </c:pt>
                <c:pt idx="136">
                  <c:v>24394.357459110692</c:v>
                </c:pt>
                <c:pt idx="137">
                  <c:v>24412.625397417527</c:v>
                </c:pt>
                <c:pt idx="138">
                  <c:v>24412.625397417527</c:v>
                </c:pt>
                <c:pt idx="139">
                  <c:v>24471.705706748227</c:v>
                </c:pt>
                <c:pt idx="140">
                  <c:v>24471.705706748227</c:v>
                </c:pt>
                <c:pt idx="141">
                  <c:v>25372.656466089524</c:v>
                </c:pt>
                <c:pt idx="142">
                  <c:v>25372.656466089524</c:v>
                </c:pt>
                <c:pt idx="143">
                  <c:v>25510.893848424534</c:v>
                </c:pt>
                <c:pt idx="144">
                  <c:v>25510.893848424534</c:v>
                </c:pt>
                <c:pt idx="145">
                  <c:v>25592.674317159468</c:v>
                </c:pt>
                <c:pt idx="146">
                  <c:v>25592.674317159468</c:v>
                </c:pt>
                <c:pt idx="147">
                  <c:v>25670.597555642071</c:v>
                </c:pt>
                <c:pt idx="148">
                  <c:v>25670.597555642071</c:v>
                </c:pt>
                <c:pt idx="149">
                  <c:v>25837.488648422954</c:v>
                </c:pt>
                <c:pt idx="150">
                  <c:v>25837.488648422954</c:v>
                </c:pt>
                <c:pt idx="151">
                  <c:v>25877.258848540132</c:v>
                </c:pt>
                <c:pt idx="152">
                  <c:v>25877.258848540132</c:v>
                </c:pt>
                <c:pt idx="153">
                  <c:v>25937.261539018127</c:v>
                </c:pt>
                <c:pt idx="154">
                  <c:v>25937.261539018127</c:v>
                </c:pt>
                <c:pt idx="155">
                  <c:v>26017.101413650958</c:v>
                </c:pt>
                <c:pt idx="156">
                  <c:v>26017.101413650958</c:v>
                </c:pt>
                <c:pt idx="157">
                  <c:v>26135.681296470219</c:v>
                </c:pt>
                <c:pt idx="158">
                  <c:v>26135.681296470219</c:v>
                </c:pt>
                <c:pt idx="159">
                  <c:v>26629.921864733671</c:v>
                </c:pt>
                <c:pt idx="160">
                  <c:v>26629.921864733671</c:v>
                </c:pt>
                <c:pt idx="161">
                  <c:v>26845.842906032507</c:v>
                </c:pt>
                <c:pt idx="162">
                  <c:v>26845.842906032507</c:v>
                </c:pt>
                <c:pt idx="163">
                  <c:v>26956.576559611782</c:v>
                </c:pt>
                <c:pt idx="164">
                  <c:v>26956.576559611782</c:v>
                </c:pt>
                <c:pt idx="165">
                  <c:v>27069.298723196916</c:v>
                </c:pt>
                <c:pt idx="166">
                  <c:v>27069.298723196916</c:v>
                </c:pt>
                <c:pt idx="167">
                  <c:v>27081.86466895683</c:v>
                </c:pt>
                <c:pt idx="168">
                  <c:v>27081.86466895683</c:v>
                </c:pt>
                <c:pt idx="169">
                  <c:v>27127.33686162093</c:v>
                </c:pt>
                <c:pt idx="170">
                  <c:v>27127.33686162093</c:v>
                </c:pt>
                <c:pt idx="171">
                  <c:v>27153.439050191813</c:v>
                </c:pt>
                <c:pt idx="172">
                  <c:v>27153.439050191813</c:v>
                </c:pt>
                <c:pt idx="173">
                  <c:v>27188.249954270283</c:v>
                </c:pt>
                <c:pt idx="174">
                  <c:v>27188.249954270283</c:v>
                </c:pt>
                <c:pt idx="175">
                  <c:v>27266.784120525772</c:v>
                </c:pt>
                <c:pt idx="176">
                  <c:v>27266.784120525772</c:v>
                </c:pt>
                <c:pt idx="177">
                  <c:v>27401.823116285093</c:v>
                </c:pt>
                <c:pt idx="178">
                  <c:v>27401.823116285093</c:v>
                </c:pt>
                <c:pt idx="179">
                  <c:v>27464.892424603451</c:v>
                </c:pt>
                <c:pt idx="180">
                  <c:v>27464.892424603451</c:v>
                </c:pt>
                <c:pt idx="181">
                  <c:v>28203.180669670299</c:v>
                </c:pt>
                <c:pt idx="182">
                  <c:v>28203.180669670299</c:v>
                </c:pt>
                <c:pt idx="183">
                  <c:v>28668.827422367576</c:v>
                </c:pt>
                <c:pt idx="184">
                  <c:v>28668.827422367576</c:v>
                </c:pt>
                <c:pt idx="185">
                  <c:v>28924.135336553547</c:v>
                </c:pt>
                <c:pt idx="186">
                  <c:v>28924.135336553547</c:v>
                </c:pt>
                <c:pt idx="187">
                  <c:v>29471.718284672963</c:v>
                </c:pt>
                <c:pt idx="188">
                  <c:v>29471.718284672963</c:v>
                </c:pt>
                <c:pt idx="189">
                  <c:v>29612.543125810778</c:v>
                </c:pt>
                <c:pt idx="190">
                  <c:v>29612.543125810778</c:v>
                </c:pt>
                <c:pt idx="191">
                  <c:v>29647.56965145615</c:v>
                </c:pt>
                <c:pt idx="192">
                  <c:v>29647.56965145615</c:v>
                </c:pt>
                <c:pt idx="193">
                  <c:v>29705.547895000469</c:v>
                </c:pt>
                <c:pt idx="194">
                  <c:v>29705.547895000469</c:v>
                </c:pt>
                <c:pt idx="195">
                  <c:v>29838.119221716377</c:v>
                </c:pt>
                <c:pt idx="196">
                  <c:v>29838.119221716377</c:v>
                </c:pt>
                <c:pt idx="197">
                  <c:v>29997.751055078279</c:v>
                </c:pt>
                <c:pt idx="198">
                  <c:v>29997.751055078279</c:v>
                </c:pt>
                <c:pt idx="199">
                  <c:v>30021.433490509502</c:v>
                </c:pt>
                <c:pt idx="200">
                  <c:v>30021.433490509502</c:v>
                </c:pt>
                <c:pt idx="201">
                  <c:v>30336.384725895303</c:v>
                </c:pt>
                <c:pt idx="202">
                  <c:v>30336.384725895303</c:v>
                </c:pt>
                <c:pt idx="203">
                  <c:v>30518.884424324584</c:v>
                </c:pt>
                <c:pt idx="204">
                  <c:v>30518.884424324584</c:v>
                </c:pt>
                <c:pt idx="205">
                  <c:v>30567.614898444066</c:v>
                </c:pt>
                <c:pt idx="206">
                  <c:v>30567.614898444066</c:v>
                </c:pt>
                <c:pt idx="207">
                  <c:v>30662.045165770487</c:v>
                </c:pt>
                <c:pt idx="208">
                  <c:v>30662.045165770487</c:v>
                </c:pt>
                <c:pt idx="209">
                  <c:v>30926.648765285052</c:v>
                </c:pt>
                <c:pt idx="210">
                  <c:v>30926.648765285052</c:v>
                </c:pt>
                <c:pt idx="211">
                  <c:v>30970.599628004911</c:v>
                </c:pt>
                <c:pt idx="212">
                  <c:v>30970.599628004911</c:v>
                </c:pt>
                <c:pt idx="213">
                  <c:v>31064.790315812555</c:v>
                </c:pt>
                <c:pt idx="214">
                  <c:v>31064.790315812555</c:v>
                </c:pt>
                <c:pt idx="215">
                  <c:v>31094.881503371096</c:v>
                </c:pt>
                <c:pt idx="216">
                  <c:v>31094.881503371096</c:v>
                </c:pt>
                <c:pt idx="217">
                  <c:v>31408.167661101386</c:v>
                </c:pt>
                <c:pt idx="218">
                  <c:v>31408.167661101386</c:v>
                </c:pt>
                <c:pt idx="219">
                  <c:v>32027.81612846928</c:v>
                </c:pt>
                <c:pt idx="220">
                  <c:v>32027.81612846928</c:v>
                </c:pt>
                <c:pt idx="221">
                  <c:v>32096.156186200755</c:v>
                </c:pt>
                <c:pt idx="222">
                  <c:v>32096.156186200755</c:v>
                </c:pt>
                <c:pt idx="223">
                  <c:v>32265.862338327282</c:v>
                </c:pt>
                <c:pt idx="224">
                  <c:v>32265.862338327282</c:v>
                </c:pt>
                <c:pt idx="225">
                  <c:v>32429.710771219681</c:v>
                </c:pt>
                <c:pt idx="226">
                  <c:v>32429.710771219681</c:v>
                </c:pt>
                <c:pt idx="227">
                  <c:v>32595.88312544423</c:v>
                </c:pt>
                <c:pt idx="228">
                  <c:v>32595.88312544423</c:v>
                </c:pt>
                <c:pt idx="229">
                  <c:v>32706.760526734772</c:v>
                </c:pt>
                <c:pt idx="230">
                  <c:v>32706.760526734772</c:v>
                </c:pt>
                <c:pt idx="231">
                  <c:v>32844.997909069782</c:v>
                </c:pt>
                <c:pt idx="232">
                  <c:v>32844.997909069782</c:v>
                </c:pt>
                <c:pt idx="233">
                  <c:v>33094.340293238172</c:v>
                </c:pt>
                <c:pt idx="234">
                  <c:v>33094.340293238172</c:v>
                </c:pt>
                <c:pt idx="235">
                  <c:v>33149.886804666894</c:v>
                </c:pt>
                <c:pt idx="236">
                  <c:v>33149.886804666894</c:v>
                </c:pt>
                <c:pt idx="237">
                  <c:v>33250.498223577793</c:v>
                </c:pt>
                <c:pt idx="238">
                  <c:v>33250.498223577793</c:v>
                </c:pt>
                <c:pt idx="239">
                  <c:v>33557.375629180766</c:v>
                </c:pt>
                <c:pt idx="240">
                  <c:v>33557.375629180766</c:v>
                </c:pt>
                <c:pt idx="241">
                  <c:v>34195.771193893052</c:v>
                </c:pt>
                <c:pt idx="242">
                  <c:v>34195.771193893052</c:v>
                </c:pt>
                <c:pt idx="243">
                  <c:v>34232.343007434538</c:v>
                </c:pt>
                <c:pt idx="244">
                  <c:v>34232.343007434538</c:v>
                </c:pt>
                <c:pt idx="245">
                  <c:v>34339.518905159959</c:v>
                </c:pt>
                <c:pt idx="246">
                  <c:v>34339.518905159959</c:v>
                </c:pt>
                <c:pt idx="247">
                  <c:v>34350.288004529037</c:v>
                </c:pt>
                <c:pt idx="248">
                  <c:v>34350.288004529037</c:v>
                </c:pt>
                <c:pt idx="249">
                  <c:v>34362.650307697993</c:v>
                </c:pt>
                <c:pt idx="250">
                  <c:v>34362.650307697993</c:v>
                </c:pt>
                <c:pt idx="251">
                  <c:v>34465.48981613353</c:v>
                </c:pt>
                <c:pt idx="252">
                  <c:v>34465.48981613353</c:v>
                </c:pt>
                <c:pt idx="253">
                  <c:v>35138.001504319829</c:v>
                </c:pt>
                <c:pt idx="254">
                  <c:v>35138.001504319829</c:v>
                </c:pt>
                <c:pt idx="255">
                  <c:v>35548.281430227471</c:v>
                </c:pt>
                <c:pt idx="256">
                  <c:v>35548.281430227471</c:v>
                </c:pt>
                <c:pt idx="257">
                  <c:v>35713.36369764158</c:v>
                </c:pt>
                <c:pt idx="258">
                  <c:v>35713.36369764158</c:v>
                </c:pt>
                <c:pt idx="259">
                  <c:v>35876.768908424237</c:v>
                </c:pt>
                <c:pt idx="260">
                  <c:v>35876.768908424237</c:v>
                </c:pt>
                <c:pt idx="261">
                  <c:v>35895.240489322037</c:v>
                </c:pt>
                <c:pt idx="262">
                  <c:v>35895.240489322037</c:v>
                </c:pt>
                <c:pt idx="263">
                  <c:v>36262.491933657111</c:v>
                </c:pt>
                <c:pt idx="264">
                  <c:v>36262.491933657111</c:v>
                </c:pt>
                <c:pt idx="265">
                  <c:v>36367.751195232304</c:v>
                </c:pt>
                <c:pt idx="266">
                  <c:v>36367.751195232304</c:v>
                </c:pt>
                <c:pt idx="267">
                  <c:v>36786.069013994951</c:v>
                </c:pt>
                <c:pt idx="268">
                  <c:v>36786.069013994951</c:v>
                </c:pt>
                <c:pt idx="269">
                  <c:v>38239.597954422185</c:v>
                </c:pt>
                <c:pt idx="270">
                  <c:v>38239.597954422185</c:v>
                </c:pt>
                <c:pt idx="271">
                  <c:v>38447.205586419419</c:v>
                </c:pt>
                <c:pt idx="272">
                  <c:v>38447.205586419419</c:v>
                </c:pt>
                <c:pt idx="273">
                  <c:v>38594.858443842415</c:v>
                </c:pt>
                <c:pt idx="274">
                  <c:v>38594.858443842415</c:v>
                </c:pt>
                <c:pt idx="275">
                  <c:v>39041.23102425399</c:v>
                </c:pt>
                <c:pt idx="276">
                  <c:v>39041.23102425399</c:v>
                </c:pt>
                <c:pt idx="277">
                  <c:v>39244.646014672609</c:v>
                </c:pt>
                <c:pt idx="278">
                  <c:v>39244.646014672609</c:v>
                </c:pt>
                <c:pt idx="279">
                  <c:v>39533.734641006304</c:v>
                </c:pt>
                <c:pt idx="280">
                  <c:v>39533.734641006304</c:v>
                </c:pt>
                <c:pt idx="281">
                  <c:v>39677.08704606723</c:v>
                </c:pt>
                <c:pt idx="282">
                  <c:v>39677.08704606723</c:v>
                </c:pt>
                <c:pt idx="283">
                  <c:v>39705.309513379303</c:v>
                </c:pt>
                <c:pt idx="284">
                  <c:v>39705.309513379303</c:v>
                </c:pt>
                <c:pt idx="285">
                  <c:v>41427.035746102774</c:v>
                </c:pt>
                <c:pt idx="286">
                  <c:v>41427.035746102774</c:v>
                </c:pt>
                <c:pt idx="287">
                  <c:v>41741.903128657003</c:v>
                </c:pt>
                <c:pt idx="288">
                  <c:v>41741.903128657003</c:v>
                </c:pt>
                <c:pt idx="289">
                  <c:v>41884.896164439764</c:v>
                </c:pt>
                <c:pt idx="290">
                  <c:v>41884.896164439764</c:v>
                </c:pt>
                <c:pt idx="291">
                  <c:v>42142.983201043564</c:v>
                </c:pt>
                <c:pt idx="292">
                  <c:v>42142.983201043564</c:v>
                </c:pt>
                <c:pt idx="293">
                  <c:v>42236.850456500855</c:v>
                </c:pt>
                <c:pt idx="294">
                  <c:v>42236.850456500855</c:v>
                </c:pt>
                <c:pt idx="295">
                  <c:v>42395.81146721018</c:v>
                </c:pt>
                <c:pt idx="296">
                  <c:v>42395.81146721018</c:v>
                </c:pt>
                <c:pt idx="297">
                  <c:v>42646.040295598053</c:v>
                </c:pt>
                <c:pt idx="298">
                  <c:v>42646.040295598053</c:v>
                </c:pt>
                <c:pt idx="299">
                  <c:v>42805.013285283319</c:v>
                </c:pt>
                <c:pt idx="300">
                  <c:v>42805.013285283319</c:v>
                </c:pt>
                <c:pt idx="301">
                  <c:v>42818.956813276207</c:v>
                </c:pt>
                <c:pt idx="302">
                  <c:v>42818.956813276207</c:v>
                </c:pt>
                <c:pt idx="303">
                  <c:v>43632.628753926612</c:v>
                </c:pt>
                <c:pt idx="304">
                  <c:v>43632.628753926612</c:v>
                </c:pt>
                <c:pt idx="305">
                  <c:v>44897.34507560476</c:v>
                </c:pt>
                <c:pt idx="306">
                  <c:v>44897.34507560476</c:v>
                </c:pt>
                <c:pt idx="307">
                  <c:v>44986.157203215836</c:v>
                </c:pt>
                <c:pt idx="308">
                  <c:v>44986.157203215836</c:v>
                </c:pt>
                <c:pt idx="309">
                  <c:v>45476.947826408883</c:v>
                </c:pt>
                <c:pt idx="310">
                  <c:v>45476.947826408883</c:v>
                </c:pt>
                <c:pt idx="311">
                  <c:v>45663.712040272418</c:v>
                </c:pt>
                <c:pt idx="312">
                  <c:v>45663.712040272418</c:v>
                </c:pt>
                <c:pt idx="313">
                  <c:v>45753.410612102969</c:v>
                </c:pt>
                <c:pt idx="314">
                  <c:v>45753.410612102969</c:v>
                </c:pt>
                <c:pt idx="315">
                  <c:v>45864.156244658181</c:v>
                </c:pt>
                <c:pt idx="316">
                  <c:v>45864.156244658181</c:v>
                </c:pt>
                <c:pt idx="317">
                  <c:v>46297.136329970053</c:v>
                </c:pt>
                <c:pt idx="318">
                  <c:v>46297.136329970053</c:v>
                </c:pt>
                <c:pt idx="319">
                  <c:v>46387.206250054711</c:v>
                </c:pt>
                <c:pt idx="320">
                  <c:v>46387.206250054711</c:v>
                </c:pt>
                <c:pt idx="321">
                  <c:v>46550.000533064485</c:v>
                </c:pt>
                <c:pt idx="322">
                  <c:v>46550.000533064485</c:v>
                </c:pt>
                <c:pt idx="323">
                  <c:v>46719.682727239131</c:v>
                </c:pt>
                <c:pt idx="324">
                  <c:v>46719.682727239131</c:v>
                </c:pt>
                <c:pt idx="325">
                  <c:v>46802.864736158917</c:v>
                </c:pt>
                <c:pt idx="326">
                  <c:v>46802.864736158917</c:v>
                </c:pt>
                <c:pt idx="327">
                  <c:v>46905.27300146065</c:v>
                </c:pt>
                <c:pt idx="328">
                  <c:v>46905.27300146065</c:v>
                </c:pt>
                <c:pt idx="329">
                  <c:v>46953.775875037296</c:v>
                </c:pt>
                <c:pt idx="330">
                  <c:v>46953.775875037296</c:v>
                </c:pt>
                <c:pt idx="331">
                  <c:v>47041.737495356705</c:v>
                </c:pt>
                <c:pt idx="332">
                  <c:v>47041.737495356705</c:v>
                </c:pt>
                <c:pt idx="333">
                  <c:v>47128.54913398598</c:v>
                </c:pt>
                <c:pt idx="334">
                  <c:v>47128.54913398598</c:v>
                </c:pt>
                <c:pt idx="335">
                  <c:v>47285.809130111978</c:v>
                </c:pt>
                <c:pt idx="336">
                  <c:v>47285.809130111978</c:v>
                </c:pt>
                <c:pt idx="337">
                  <c:v>47664.344769781506</c:v>
                </c:pt>
                <c:pt idx="338">
                  <c:v>47664.344769781506</c:v>
                </c:pt>
                <c:pt idx="339">
                  <c:v>48221.522877627991</c:v>
                </c:pt>
                <c:pt idx="340">
                  <c:v>48221.522877627991</c:v>
                </c:pt>
                <c:pt idx="341">
                  <c:v>48270.253351747473</c:v>
                </c:pt>
                <c:pt idx="342">
                  <c:v>48270.253351747473</c:v>
                </c:pt>
                <c:pt idx="343">
                  <c:v>48313.329749223791</c:v>
                </c:pt>
                <c:pt idx="344">
                  <c:v>48313.329749223791</c:v>
                </c:pt>
                <c:pt idx="345">
                  <c:v>48349.374487823967</c:v>
                </c:pt>
                <c:pt idx="346">
                  <c:v>48349.374487823967</c:v>
                </c:pt>
                <c:pt idx="347">
                  <c:v>50124.574869138727</c:v>
                </c:pt>
                <c:pt idx="348">
                  <c:v>50124.574869138727</c:v>
                </c:pt>
                <c:pt idx="349">
                  <c:v>51220.79491526018</c:v>
                </c:pt>
                <c:pt idx="350">
                  <c:v>51220.79491526018</c:v>
                </c:pt>
                <c:pt idx="351">
                  <c:v>51397.724389877869</c:v>
                </c:pt>
                <c:pt idx="352">
                  <c:v>51397.724389877869</c:v>
                </c:pt>
                <c:pt idx="353">
                  <c:v>51980.333863642656</c:v>
                </c:pt>
                <c:pt idx="354">
                  <c:v>51980.333863642656</c:v>
                </c:pt>
                <c:pt idx="355">
                  <c:v>52151.118123603686</c:v>
                </c:pt>
                <c:pt idx="356">
                  <c:v>52151.118123603686</c:v>
                </c:pt>
                <c:pt idx="357">
                  <c:v>52356.19819167781</c:v>
                </c:pt>
                <c:pt idx="358">
                  <c:v>52356.19819167781</c:v>
                </c:pt>
                <c:pt idx="359">
                  <c:v>52435.810465767798</c:v>
                </c:pt>
                <c:pt idx="360">
                  <c:v>52435.810465767798</c:v>
                </c:pt>
                <c:pt idx="361">
                  <c:v>52713.003968994155</c:v>
                </c:pt>
                <c:pt idx="362">
                  <c:v>52713.003968994155</c:v>
                </c:pt>
                <c:pt idx="363">
                  <c:v>52728.277163316263</c:v>
                </c:pt>
                <c:pt idx="364">
                  <c:v>52728.277163316263</c:v>
                </c:pt>
                <c:pt idx="365">
                  <c:v>52780.972678471524</c:v>
                </c:pt>
                <c:pt idx="366">
                  <c:v>52780.972678471524</c:v>
                </c:pt>
                <c:pt idx="367">
                  <c:v>53022.564665207443</c:v>
                </c:pt>
                <c:pt idx="368">
                  <c:v>53022.564665207443</c:v>
                </c:pt>
                <c:pt idx="369">
                  <c:v>53181.262138446109</c:v>
                </c:pt>
                <c:pt idx="370">
                  <c:v>53181.262138446109</c:v>
                </c:pt>
                <c:pt idx="371">
                  <c:v>53237.838841805577</c:v>
                </c:pt>
                <c:pt idx="372">
                  <c:v>53237.838841805577</c:v>
                </c:pt>
                <c:pt idx="373">
                  <c:v>55146.173561705378</c:v>
                </c:pt>
                <c:pt idx="374">
                  <c:v>55146.173561705378</c:v>
                </c:pt>
                <c:pt idx="375">
                  <c:v>56019.608613315002</c:v>
                </c:pt>
                <c:pt idx="376">
                  <c:v>56019.608613315002</c:v>
                </c:pt>
                <c:pt idx="377">
                  <c:v>56648.828282458082</c:v>
                </c:pt>
                <c:pt idx="378">
                  <c:v>56648.828282458082</c:v>
                </c:pt>
                <c:pt idx="379">
                  <c:v>56704.147193343968</c:v>
                </c:pt>
                <c:pt idx="380">
                  <c:v>56704.147193343968</c:v>
                </c:pt>
                <c:pt idx="381">
                  <c:v>56944.589198389753</c:v>
                </c:pt>
                <c:pt idx="382">
                  <c:v>56944.589198389753</c:v>
                </c:pt>
                <c:pt idx="383">
                  <c:v>57300.304888895662</c:v>
                </c:pt>
                <c:pt idx="384">
                  <c:v>57300.304888895662</c:v>
                </c:pt>
                <c:pt idx="385">
                  <c:v>57414.68015116037</c:v>
                </c:pt>
                <c:pt idx="386">
                  <c:v>57414.68015116037</c:v>
                </c:pt>
                <c:pt idx="387">
                  <c:v>57478.480177010999</c:v>
                </c:pt>
                <c:pt idx="388">
                  <c:v>57478.480177010999</c:v>
                </c:pt>
                <c:pt idx="389">
                  <c:v>57683.536287133247</c:v>
                </c:pt>
                <c:pt idx="390">
                  <c:v>57683.536287133247</c:v>
                </c:pt>
                <c:pt idx="391">
                  <c:v>58559.774419112575</c:v>
                </c:pt>
                <c:pt idx="392">
                  <c:v>58559.774419112575</c:v>
                </c:pt>
                <c:pt idx="393">
                  <c:v>58632.019623000138</c:v>
                </c:pt>
                <c:pt idx="394">
                  <c:v>58632.019623000138</c:v>
                </c:pt>
                <c:pt idx="395">
                  <c:v>59140.000076665521</c:v>
                </c:pt>
                <c:pt idx="396">
                  <c:v>59140.000076665521</c:v>
                </c:pt>
                <c:pt idx="397">
                  <c:v>60699.099732042363</c:v>
                </c:pt>
                <c:pt idx="398">
                  <c:v>60699.099732042363</c:v>
                </c:pt>
                <c:pt idx="399">
                  <c:v>61408.255107625788</c:v>
                </c:pt>
                <c:pt idx="400">
                  <c:v>61408.255107625788</c:v>
                </c:pt>
                <c:pt idx="401">
                  <c:v>61466.976047678319</c:v>
                </c:pt>
                <c:pt idx="402">
                  <c:v>61466.976047678319</c:v>
                </c:pt>
                <c:pt idx="403">
                  <c:v>62424.886837609127</c:v>
                </c:pt>
                <c:pt idx="404">
                  <c:v>62424.886837609127</c:v>
                </c:pt>
                <c:pt idx="405">
                  <c:v>65578.97516027579</c:v>
                </c:pt>
                <c:pt idx="406">
                  <c:v>65578.97516027579</c:v>
                </c:pt>
                <c:pt idx="407">
                  <c:v>66163.046069105127</c:v>
                </c:pt>
                <c:pt idx="408">
                  <c:v>66163.046069105127</c:v>
                </c:pt>
                <c:pt idx="409">
                  <c:v>66245.724961035477</c:v>
                </c:pt>
                <c:pt idx="410">
                  <c:v>66245.724961035477</c:v>
                </c:pt>
                <c:pt idx="411">
                  <c:v>66418.258151483591</c:v>
                </c:pt>
                <c:pt idx="412">
                  <c:v>66418.258151483591</c:v>
                </c:pt>
                <c:pt idx="413">
                  <c:v>66661.167825572789</c:v>
                </c:pt>
                <c:pt idx="414">
                  <c:v>66661.167825572789</c:v>
                </c:pt>
                <c:pt idx="415">
                  <c:v>67405.217958066249</c:v>
                </c:pt>
                <c:pt idx="416">
                  <c:v>67405.217958066249</c:v>
                </c:pt>
                <c:pt idx="417">
                  <c:v>67851.698349261264</c:v>
                </c:pt>
                <c:pt idx="418">
                  <c:v>67851.698349261264</c:v>
                </c:pt>
                <c:pt idx="419">
                  <c:v>68134.90529840895</c:v>
                </c:pt>
                <c:pt idx="420">
                  <c:v>68134.90529840895</c:v>
                </c:pt>
                <c:pt idx="421">
                  <c:v>68455.654358149186</c:v>
                </c:pt>
                <c:pt idx="422">
                  <c:v>68455.654358149186</c:v>
                </c:pt>
                <c:pt idx="423">
                  <c:v>68488.896016379658</c:v>
                </c:pt>
                <c:pt idx="424">
                  <c:v>68488.896016379658</c:v>
                </c:pt>
                <c:pt idx="425">
                  <c:v>68538.201481344207</c:v>
                </c:pt>
                <c:pt idx="426">
                  <c:v>68538.201481344207</c:v>
                </c:pt>
                <c:pt idx="427">
                  <c:v>68564.519291481993</c:v>
                </c:pt>
                <c:pt idx="428">
                  <c:v>68564.519291481993</c:v>
                </c:pt>
                <c:pt idx="429">
                  <c:v>68803.272260920392</c:v>
                </c:pt>
                <c:pt idx="430">
                  <c:v>68803.272260920392</c:v>
                </c:pt>
                <c:pt idx="431">
                  <c:v>69873.354181543153</c:v>
                </c:pt>
                <c:pt idx="432">
                  <c:v>69873.354181543153</c:v>
                </c:pt>
                <c:pt idx="433">
                  <c:v>69899.935529151597</c:v>
                </c:pt>
                <c:pt idx="434">
                  <c:v>69899.935529151597</c:v>
                </c:pt>
                <c:pt idx="435">
                  <c:v>70050.271677184908</c:v>
                </c:pt>
                <c:pt idx="436">
                  <c:v>70050.271677184908</c:v>
                </c:pt>
                <c:pt idx="437">
                  <c:v>70365.270828474459</c:v>
                </c:pt>
                <c:pt idx="438">
                  <c:v>70365.270828474459</c:v>
                </c:pt>
                <c:pt idx="439">
                  <c:v>70924.185887832078</c:v>
                </c:pt>
                <c:pt idx="440">
                  <c:v>70924.185887832078</c:v>
                </c:pt>
                <c:pt idx="441">
                  <c:v>71248.720303969007</c:v>
                </c:pt>
                <c:pt idx="442">
                  <c:v>71248.720303969007</c:v>
                </c:pt>
                <c:pt idx="443">
                  <c:v>75045.516622685958</c:v>
                </c:pt>
                <c:pt idx="444">
                  <c:v>75045.516622685958</c:v>
                </c:pt>
                <c:pt idx="445">
                  <c:v>75298.836026866076</c:v>
                </c:pt>
                <c:pt idx="446">
                  <c:v>75298.836026866076</c:v>
                </c:pt>
                <c:pt idx="447">
                  <c:v>75732.127565552364</c:v>
                </c:pt>
                <c:pt idx="448">
                  <c:v>75732.127565552364</c:v>
                </c:pt>
                <c:pt idx="449">
                  <c:v>75925.288552567275</c:v>
                </c:pt>
                <c:pt idx="450">
                  <c:v>75925.288552567275</c:v>
                </c:pt>
                <c:pt idx="451">
                  <c:v>75958.590105677446</c:v>
                </c:pt>
                <c:pt idx="452">
                  <c:v>75958.590105677446</c:v>
                </c:pt>
                <c:pt idx="453">
                  <c:v>76199.068047651046</c:v>
                </c:pt>
                <c:pt idx="454">
                  <c:v>76199.068047651046</c:v>
                </c:pt>
                <c:pt idx="455">
                  <c:v>76653.921743027371</c:v>
                </c:pt>
                <c:pt idx="456">
                  <c:v>76653.921743027371</c:v>
                </c:pt>
                <c:pt idx="457">
                  <c:v>76734.755872663125</c:v>
                </c:pt>
                <c:pt idx="458">
                  <c:v>76734.755872663125</c:v>
                </c:pt>
                <c:pt idx="459">
                  <c:v>77145.287357065477</c:v>
                </c:pt>
                <c:pt idx="460">
                  <c:v>77145.287357065477</c:v>
                </c:pt>
                <c:pt idx="461">
                  <c:v>77171.449440516051</c:v>
                </c:pt>
                <c:pt idx="462">
                  <c:v>77171.449440516051</c:v>
                </c:pt>
                <c:pt idx="463">
                  <c:v>77369.49784971404</c:v>
                </c:pt>
                <c:pt idx="464">
                  <c:v>77369.49784971404</c:v>
                </c:pt>
                <c:pt idx="465">
                  <c:v>77543.085190044774</c:v>
                </c:pt>
                <c:pt idx="466">
                  <c:v>77543.085190044774</c:v>
                </c:pt>
                <c:pt idx="467">
                  <c:v>77583.238717392</c:v>
                </c:pt>
                <c:pt idx="468">
                  <c:v>77583.238717392</c:v>
                </c:pt>
                <c:pt idx="469">
                  <c:v>77661.341640513681</c:v>
                </c:pt>
                <c:pt idx="470">
                  <c:v>77661.341640513681</c:v>
                </c:pt>
                <c:pt idx="471">
                  <c:v>77785.359978409208</c:v>
                </c:pt>
                <c:pt idx="472">
                  <c:v>77785.359978409208</c:v>
                </c:pt>
                <c:pt idx="473">
                  <c:v>77939.996578804581</c:v>
                </c:pt>
                <c:pt idx="474">
                  <c:v>77939.996578804581</c:v>
                </c:pt>
                <c:pt idx="475">
                  <c:v>77987.577071233929</c:v>
                </c:pt>
                <c:pt idx="476">
                  <c:v>77987.577071233929</c:v>
                </c:pt>
                <c:pt idx="477">
                  <c:v>78019.165630784832</c:v>
                </c:pt>
                <c:pt idx="478">
                  <c:v>78019.165630784832</c:v>
                </c:pt>
                <c:pt idx="479">
                  <c:v>78087.457772612557</c:v>
                </c:pt>
                <c:pt idx="480">
                  <c:v>78087.457772612557</c:v>
                </c:pt>
                <c:pt idx="481">
                  <c:v>78089.925441655971</c:v>
                </c:pt>
                <c:pt idx="482">
                  <c:v>78089.925441655971</c:v>
                </c:pt>
                <c:pt idx="483">
                  <c:v>78165.572674710187</c:v>
                </c:pt>
                <c:pt idx="484">
                  <c:v>78165.572674710187</c:v>
                </c:pt>
                <c:pt idx="485">
                  <c:v>78340.106354140094</c:v>
                </c:pt>
                <c:pt idx="486">
                  <c:v>78340.106354140094</c:v>
                </c:pt>
                <c:pt idx="487">
                  <c:v>80040.965210777984</c:v>
                </c:pt>
                <c:pt idx="488">
                  <c:v>80040.965210777984</c:v>
                </c:pt>
                <c:pt idx="489">
                  <c:v>80145.960934882518</c:v>
                </c:pt>
                <c:pt idx="490">
                  <c:v>80145.960934882518</c:v>
                </c:pt>
                <c:pt idx="491">
                  <c:v>80294.092951343075</c:v>
                </c:pt>
                <c:pt idx="492">
                  <c:v>80294.092951343075</c:v>
                </c:pt>
                <c:pt idx="493">
                  <c:v>80807.991019122273</c:v>
                </c:pt>
                <c:pt idx="494">
                  <c:v>80807.991019122273</c:v>
                </c:pt>
                <c:pt idx="495">
                  <c:v>80864.615638385498</c:v>
                </c:pt>
                <c:pt idx="496">
                  <c:v>80864.615638385498</c:v>
                </c:pt>
                <c:pt idx="497">
                  <c:v>81121.07353426161</c:v>
                </c:pt>
                <c:pt idx="498">
                  <c:v>81121.07353426161</c:v>
                </c:pt>
                <c:pt idx="499">
                  <c:v>81210.855958923741</c:v>
                </c:pt>
                <c:pt idx="500">
                  <c:v>81210.855958923741</c:v>
                </c:pt>
                <c:pt idx="501">
                  <c:v>81355.310429771052</c:v>
                </c:pt>
                <c:pt idx="502">
                  <c:v>81355.310429771052</c:v>
                </c:pt>
                <c:pt idx="503">
                  <c:v>82286.244565887435</c:v>
                </c:pt>
                <c:pt idx="504">
                  <c:v>82286.244565887435</c:v>
                </c:pt>
                <c:pt idx="505">
                  <c:v>82355.578878621847</c:v>
                </c:pt>
                <c:pt idx="506">
                  <c:v>82355.578878621847</c:v>
                </c:pt>
                <c:pt idx="507">
                  <c:v>83928.406440424675</c:v>
                </c:pt>
                <c:pt idx="508">
                  <c:v>83928.406440424675</c:v>
                </c:pt>
                <c:pt idx="509">
                  <c:v>84040.445802381291</c:v>
                </c:pt>
                <c:pt idx="510">
                  <c:v>84040.445802381291</c:v>
                </c:pt>
                <c:pt idx="511">
                  <c:v>84313.566453788415</c:v>
                </c:pt>
                <c:pt idx="512">
                  <c:v>84313.566453788415</c:v>
                </c:pt>
                <c:pt idx="513">
                  <c:v>84325.305850208548</c:v>
                </c:pt>
                <c:pt idx="514">
                  <c:v>84325.305850208548</c:v>
                </c:pt>
                <c:pt idx="515">
                  <c:v>84518.179341800918</c:v>
                </c:pt>
                <c:pt idx="516">
                  <c:v>84518.179341800918</c:v>
                </c:pt>
                <c:pt idx="517">
                  <c:v>85335.92413427055</c:v>
                </c:pt>
                <c:pt idx="518">
                  <c:v>85335.92413427055</c:v>
                </c:pt>
                <c:pt idx="519">
                  <c:v>85582.475417045178</c:v>
                </c:pt>
                <c:pt idx="520">
                  <c:v>85582.475417045178</c:v>
                </c:pt>
                <c:pt idx="521">
                  <c:v>86624.718197585913</c:v>
                </c:pt>
                <c:pt idx="522">
                  <c:v>86624.718197585913</c:v>
                </c:pt>
                <c:pt idx="523">
                  <c:v>86630.959244050086</c:v>
                </c:pt>
                <c:pt idx="524">
                  <c:v>86630.959244050086</c:v>
                </c:pt>
                <c:pt idx="525">
                  <c:v>86807.397580654273</c:v>
                </c:pt>
                <c:pt idx="526">
                  <c:v>86807.397580654273</c:v>
                </c:pt>
                <c:pt idx="527">
                  <c:v>87003.792891172692</c:v>
                </c:pt>
                <c:pt idx="528">
                  <c:v>87003.792891172692</c:v>
                </c:pt>
                <c:pt idx="529">
                  <c:v>87451.231600442828</c:v>
                </c:pt>
                <c:pt idx="530">
                  <c:v>87451.231600442828</c:v>
                </c:pt>
                <c:pt idx="531">
                  <c:v>87938.033224648214</c:v>
                </c:pt>
                <c:pt idx="532">
                  <c:v>87938.033224648214</c:v>
                </c:pt>
                <c:pt idx="533">
                  <c:v>88352.350065447259</c:v>
                </c:pt>
                <c:pt idx="534">
                  <c:v>88352.350065447259</c:v>
                </c:pt>
                <c:pt idx="535">
                  <c:v>88367.898776215967</c:v>
                </c:pt>
                <c:pt idx="536">
                  <c:v>88367.898776215967</c:v>
                </c:pt>
                <c:pt idx="537">
                  <c:v>88508.100710604966</c:v>
                </c:pt>
                <c:pt idx="538">
                  <c:v>88508.100710604966</c:v>
                </c:pt>
                <c:pt idx="539">
                  <c:v>88589.342125422641</c:v>
                </c:pt>
                <c:pt idx="540">
                  <c:v>88589.342125422641</c:v>
                </c:pt>
                <c:pt idx="541">
                  <c:v>88640.540268585537</c:v>
                </c:pt>
                <c:pt idx="542">
                  <c:v>88640.540268585537</c:v>
                </c:pt>
                <c:pt idx="543">
                  <c:v>89169.136539841784</c:v>
                </c:pt>
                <c:pt idx="544">
                  <c:v>89169.136539841784</c:v>
                </c:pt>
                <c:pt idx="545">
                  <c:v>89258.906985527967</c:v>
                </c:pt>
                <c:pt idx="546">
                  <c:v>89258.906985527967</c:v>
                </c:pt>
                <c:pt idx="547">
                  <c:v>89638.293132489154</c:v>
                </c:pt>
                <c:pt idx="548">
                  <c:v>89638.293132489154</c:v>
                </c:pt>
                <c:pt idx="549">
                  <c:v>89703.051476414897</c:v>
                </c:pt>
                <c:pt idx="550">
                  <c:v>89703.051476414897</c:v>
                </c:pt>
                <c:pt idx="551">
                  <c:v>89773.883161141668</c:v>
                </c:pt>
                <c:pt idx="552">
                  <c:v>89773.883161141668</c:v>
                </c:pt>
                <c:pt idx="553">
                  <c:v>90405.977784510091</c:v>
                </c:pt>
                <c:pt idx="554">
                  <c:v>90405.977784510091</c:v>
                </c:pt>
                <c:pt idx="555">
                  <c:v>90447.065671980556</c:v>
                </c:pt>
                <c:pt idx="556">
                  <c:v>90447.065671980556</c:v>
                </c:pt>
                <c:pt idx="557">
                  <c:v>90643.425045571159</c:v>
                </c:pt>
                <c:pt idx="558">
                  <c:v>90643.425045571159</c:v>
                </c:pt>
                <c:pt idx="559">
                  <c:v>90905.237543691954</c:v>
                </c:pt>
                <c:pt idx="560">
                  <c:v>90905.237543691954</c:v>
                </c:pt>
                <c:pt idx="561">
                  <c:v>90979.135846259087</c:v>
                </c:pt>
                <c:pt idx="562">
                  <c:v>90979.135846259087</c:v>
                </c:pt>
                <c:pt idx="563">
                  <c:v>91555.108967353721</c:v>
                </c:pt>
                <c:pt idx="564">
                  <c:v>91555.108967353721</c:v>
                </c:pt>
                <c:pt idx="565">
                  <c:v>93733.353973109028</c:v>
                </c:pt>
                <c:pt idx="566">
                  <c:v>93733.353973109028</c:v>
                </c:pt>
                <c:pt idx="567">
                  <c:v>93846.303737237002</c:v>
                </c:pt>
                <c:pt idx="568">
                  <c:v>93846.303737237002</c:v>
                </c:pt>
                <c:pt idx="569">
                  <c:v>93992.806612969856</c:v>
                </c:pt>
                <c:pt idx="570">
                  <c:v>93992.806612969856</c:v>
                </c:pt>
                <c:pt idx="571">
                  <c:v>94865.007830057773</c:v>
                </c:pt>
                <c:pt idx="572">
                  <c:v>94865.007830057773</c:v>
                </c:pt>
                <c:pt idx="573">
                  <c:v>94904.538450656168</c:v>
                </c:pt>
                <c:pt idx="574">
                  <c:v>94904.538450656168</c:v>
                </c:pt>
                <c:pt idx="575">
                  <c:v>94924.687088185412</c:v>
                </c:pt>
                <c:pt idx="576">
                  <c:v>94924.687088185412</c:v>
                </c:pt>
                <c:pt idx="577">
                  <c:v>95143.483083709594</c:v>
                </c:pt>
                <c:pt idx="578">
                  <c:v>95143.483083709594</c:v>
                </c:pt>
                <c:pt idx="579">
                  <c:v>96155.646655667719</c:v>
                </c:pt>
                <c:pt idx="580">
                  <c:v>96155.646655667719</c:v>
                </c:pt>
                <c:pt idx="581">
                  <c:v>96475.125943958425</c:v>
                </c:pt>
                <c:pt idx="582">
                  <c:v>96475.125943958425</c:v>
                </c:pt>
                <c:pt idx="583">
                  <c:v>96543.54985452148</c:v>
                </c:pt>
                <c:pt idx="584">
                  <c:v>96543.54985452148</c:v>
                </c:pt>
                <c:pt idx="585">
                  <c:v>96894.018753566139</c:v>
                </c:pt>
                <c:pt idx="586">
                  <c:v>96894.018753566139</c:v>
                </c:pt>
                <c:pt idx="587">
                  <c:v>97002.081095511036</c:v>
                </c:pt>
                <c:pt idx="588">
                  <c:v>97002.081095511036</c:v>
                </c:pt>
                <c:pt idx="589">
                  <c:v>97059.388516402774</c:v>
                </c:pt>
                <c:pt idx="590">
                  <c:v>97059.388516402774</c:v>
                </c:pt>
                <c:pt idx="591">
                  <c:v>98070.306274863251</c:v>
                </c:pt>
                <c:pt idx="592">
                  <c:v>98070.306274863251</c:v>
                </c:pt>
                <c:pt idx="593">
                  <c:v>98942.471555023352</c:v>
                </c:pt>
                <c:pt idx="594">
                  <c:v>98942.471555023352</c:v>
                </c:pt>
                <c:pt idx="595">
                  <c:v>99015.519350298826</c:v>
                </c:pt>
                <c:pt idx="596">
                  <c:v>99015.519350298826</c:v>
                </c:pt>
                <c:pt idx="597">
                  <c:v>99104.535120500863</c:v>
                </c:pt>
                <c:pt idx="598">
                  <c:v>99104.535120500863</c:v>
                </c:pt>
                <c:pt idx="599">
                  <c:v>100100.00000000015</c:v>
                </c:pt>
              </c:numCache>
            </c:numRef>
          </c:cat>
          <c:val>
            <c:numRef>
              <c:f>Sheet1!$B$2:$B$601</c:f>
              <c:numCache>
                <c:formatCode>General</c:formatCode>
                <c:ptCount val="600"/>
                <c:pt idx="0">
                  <c:v>0</c:v>
                </c:pt>
                <c:pt idx="1">
                  <c:v>0</c:v>
                </c:pt>
                <c:pt idx="2">
                  <c:v>96.3</c:v>
                </c:pt>
                <c:pt idx="3">
                  <c:v>96.3</c:v>
                </c:pt>
                <c:pt idx="4">
                  <c:v>93.7</c:v>
                </c:pt>
                <c:pt idx="5">
                  <c:v>93.7</c:v>
                </c:pt>
                <c:pt idx="6">
                  <c:v>93.7</c:v>
                </c:pt>
                <c:pt idx="7">
                  <c:v>93.7</c:v>
                </c:pt>
                <c:pt idx="8">
                  <c:v>93.5</c:v>
                </c:pt>
                <c:pt idx="9">
                  <c:v>93.5</c:v>
                </c:pt>
                <c:pt idx="10">
                  <c:v>93.1</c:v>
                </c:pt>
                <c:pt idx="11">
                  <c:v>93.1</c:v>
                </c:pt>
                <c:pt idx="12">
                  <c:v>91.6</c:v>
                </c:pt>
                <c:pt idx="13">
                  <c:v>91.6</c:v>
                </c:pt>
                <c:pt idx="14">
                  <c:v>91.3</c:v>
                </c:pt>
                <c:pt idx="15">
                  <c:v>91.3</c:v>
                </c:pt>
                <c:pt idx="16">
                  <c:v>90.8</c:v>
                </c:pt>
                <c:pt idx="17">
                  <c:v>90.8</c:v>
                </c:pt>
                <c:pt idx="18">
                  <c:v>89.9</c:v>
                </c:pt>
                <c:pt idx="19">
                  <c:v>89.9</c:v>
                </c:pt>
                <c:pt idx="20">
                  <c:v>89.3</c:v>
                </c:pt>
                <c:pt idx="21">
                  <c:v>89.3</c:v>
                </c:pt>
                <c:pt idx="22">
                  <c:v>88.9</c:v>
                </c:pt>
                <c:pt idx="23">
                  <c:v>88.9</c:v>
                </c:pt>
                <c:pt idx="24">
                  <c:v>88.7</c:v>
                </c:pt>
                <c:pt idx="25">
                  <c:v>88.7</c:v>
                </c:pt>
                <c:pt idx="26">
                  <c:v>88.3</c:v>
                </c:pt>
                <c:pt idx="27">
                  <c:v>88.3</c:v>
                </c:pt>
                <c:pt idx="28">
                  <c:v>85.6</c:v>
                </c:pt>
                <c:pt idx="29">
                  <c:v>85.6</c:v>
                </c:pt>
                <c:pt idx="30">
                  <c:v>85.5</c:v>
                </c:pt>
                <c:pt idx="31">
                  <c:v>85.5</c:v>
                </c:pt>
                <c:pt idx="32">
                  <c:v>84.8</c:v>
                </c:pt>
                <c:pt idx="33">
                  <c:v>84.8</c:v>
                </c:pt>
                <c:pt idx="34">
                  <c:v>84.400009999999995</c:v>
                </c:pt>
                <c:pt idx="35">
                  <c:v>84.400009999999995</c:v>
                </c:pt>
                <c:pt idx="36">
                  <c:v>84.099990000000005</c:v>
                </c:pt>
                <c:pt idx="37">
                  <c:v>84.099990000000005</c:v>
                </c:pt>
                <c:pt idx="38">
                  <c:v>83.6</c:v>
                </c:pt>
                <c:pt idx="39">
                  <c:v>83.6</c:v>
                </c:pt>
                <c:pt idx="40">
                  <c:v>83.399990000000003</c:v>
                </c:pt>
                <c:pt idx="41">
                  <c:v>83.399990000000003</c:v>
                </c:pt>
                <c:pt idx="42">
                  <c:v>83.1</c:v>
                </c:pt>
                <c:pt idx="43">
                  <c:v>83.1</c:v>
                </c:pt>
                <c:pt idx="44">
                  <c:v>82.3</c:v>
                </c:pt>
                <c:pt idx="45">
                  <c:v>82.3</c:v>
                </c:pt>
                <c:pt idx="46">
                  <c:v>82.2</c:v>
                </c:pt>
                <c:pt idx="47">
                  <c:v>82.2</c:v>
                </c:pt>
                <c:pt idx="48">
                  <c:v>78.899990000000003</c:v>
                </c:pt>
                <c:pt idx="49">
                  <c:v>78.899990000000003</c:v>
                </c:pt>
                <c:pt idx="50">
                  <c:v>77.099999999999994</c:v>
                </c:pt>
                <c:pt idx="51">
                  <c:v>77.099999999999994</c:v>
                </c:pt>
                <c:pt idx="52">
                  <c:v>77</c:v>
                </c:pt>
                <c:pt idx="53">
                  <c:v>77</c:v>
                </c:pt>
                <c:pt idx="54">
                  <c:v>75.3</c:v>
                </c:pt>
                <c:pt idx="55">
                  <c:v>75.3</c:v>
                </c:pt>
                <c:pt idx="56">
                  <c:v>74.900000000000006</c:v>
                </c:pt>
                <c:pt idx="57">
                  <c:v>74.900000000000006</c:v>
                </c:pt>
                <c:pt idx="58">
                  <c:v>74.599999999999994</c:v>
                </c:pt>
                <c:pt idx="59">
                  <c:v>74.599999999999994</c:v>
                </c:pt>
                <c:pt idx="60">
                  <c:v>73.7</c:v>
                </c:pt>
                <c:pt idx="61">
                  <c:v>73.7</c:v>
                </c:pt>
                <c:pt idx="62">
                  <c:v>73.7</c:v>
                </c:pt>
                <c:pt idx="63">
                  <c:v>73.7</c:v>
                </c:pt>
                <c:pt idx="64">
                  <c:v>73</c:v>
                </c:pt>
                <c:pt idx="65">
                  <c:v>73</c:v>
                </c:pt>
                <c:pt idx="66">
                  <c:v>72</c:v>
                </c:pt>
                <c:pt idx="67">
                  <c:v>72</c:v>
                </c:pt>
                <c:pt idx="68">
                  <c:v>71.899990000000003</c:v>
                </c:pt>
                <c:pt idx="69">
                  <c:v>71.899990000000003</c:v>
                </c:pt>
                <c:pt idx="70">
                  <c:v>70.900000000000006</c:v>
                </c:pt>
                <c:pt idx="71">
                  <c:v>70.900000000000006</c:v>
                </c:pt>
                <c:pt idx="72">
                  <c:v>69.3</c:v>
                </c:pt>
                <c:pt idx="73">
                  <c:v>69.3</c:v>
                </c:pt>
                <c:pt idx="74">
                  <c:v>69.2</c:v>
                </c:pt>
                <c:pt idx="75">
                  <c:v>69.2</c:v>
                </c:pt>
                <c:pt idx="76">
                  <c:v>68.400000000000006</c:v>
                </c:pt>
                <c:pt idx="77">
                  <c:v>68.400000000000006</c:v>
                </c:pt>
                <c:pt idx="78">
                  <c:v>67.599999999999994</c:v>
                </c:pt>
                <c:pt idx="79">
                  <c:v>67.599999999999994</c:v>
                </c:pt>
                <c:pt idx="80">
                  <c:v>66.5</c:v>
                </c:pt>
                <c:pt idx="81">
                  <c:v>66.5</c:v>
                </c:pt>
                <c:pt idx="82">
                  <c:v>66.3</c:v>
                </c:pt>
                <c:pt idx="83">
                  <c:v>66.3</c:v>
                </c:pt>
                <c:pt idx="84">
                  <c:v>65.3</c:v>
                </c:pt>
                <c:pt idx="85">
                  <c:v>65.3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64.899990000000003</c:v>
                </c:pt>
                <c:pt idx="91">
                  <c:v>64.899990000000003</c:v>
                </c:pt>
                <c:pt idx="92">
                  <c:v>64.3</c:v>
                </c:pt>
                <c:pt idx="93">
                  <c:v>64.3</c:v>
                </c:pt>
                <c:pt idx="94">
                  <c:v>63.2</c:v>
                </c:pt>
                <c:pt idx="95">
                  <c:v>63.2</c:v>
                </c:pt>
                <c:pt idx="96">
                  <c:v>63.1</c:v>
                </c:pt>
                <c:pt idx="97">
                  <c:v>63.1</c:v>
                </c:pt>
                <c:pt idx="98">
                  <c:v>62.8</c:v>
                </c:pt>
                <c:pt idx="99">
                  <c:v>62.8</c:v>
                </c:pt>
                <c:pt idx="100">
                  <c:v>62</c:v>
                </c:pt>
                <c:pt idx="101">
                  <c:v>62</c:v>
                </c:pt>
                <c:pt idx="102">
                  <c:v>61.8</c:v>
                </c:pt>
                <c:pt idx="103">
                  <c:v>61.8</c:v>
                </c:pt>
                <c:pt idx="104">
                  <c:v>61.8</c:v>
                </c:pt>
                <c:pt idx="105">
                  <c:v>61.8</c:v>
                </c:pt>
                <c:pt idx="106">
                  <c:v>61.2</c:v>
                </c:pt>
                <c:pt idx="107">
                  <c:v>61.2</c:v>
                </c:pt>
                <c:pt idx="108">
                  <c:v>60.9</c:v>
                </c:pt>
                <c:pt idx="109">
                  <c:v>60.9</c:v>
                </c:pt>
                <c:pt idx="110">
                  <c:v>60.3</c:v>
                </c:pt>
                <c:pt idx="111">
                  <c:v>60.3</c:v>
                </c:pt>
                <c:pt idx="112">
                  <c:v>59.6</c:v>
                </c:pt>
                <c:pt idx="113">
                  <c:v>59.6</c:v>
                </c:pt>
                <c:pt idx="114">
                  <c:v>59.5</c:v>
                </c:pt>
                <c:pt idx="115">
                  <c:v>59.5</c:v>
                </c:pt>
                <c:pt idx="116">
                  <c:v>59.2</c:v>
                </c:pt>
                <c:pt idx="117">
                  <c:v>59.2</c:v>
                </c:pt>
                <c:pt idx="118">
                  <c:v>59</c:v>
                </c:pt>
                <c:pt idx="119">
                  <c:v>59</c:v>
                </c:pt>
                <c:pt idx="120">
                  <c:v>58.4</c:v>
                </c:pt>
                <c:pt idx="121">
                  <c:v>58.4</c:v>
                </c:pt>
                <c:pt idx="122">
                  <c:v>58.3</c:v>
                </c:pt>
                <c:pt idx="123">
                  <c:v>58.3</c:v>
                </c:pt>
                <c:pt idx="124">
                  <c:v>58.1</c:v>
                </c:pt>
                <c:pt idx="125">
                  <c:v>58.1</c:v>
                </c:pt>
                <c:pt idx="126">
                  <c:v>57.9</c:v>
                </c:pt>
                <c:pt idx="127">
                  <c:v>57.9</c:v>
                </c:pt>
                <c:pt idx="128">
                  <c:v>57.4</c:v>
                </c:pt>
                <c:pt idx="129">
                  <c:v>57.4</c:v>
                </c:pt>
                <c:pt idx="130">
                  <c:v>56.5</c:v>
                </c:pt>
                <c:pt idx="131">
                  <c:v>56.5</c:v>
                </c:pt>
                <c:pt idx="132">
                  <c:v>55.8</c:v>
                </c:pt>
                <c:pt idx="133">
                  <c:v>55.8</c:v>
                </c:pt>
                <c:pt idx="134">
                  <c:v>55.6</c:v>
                </c:pt>
                <c:pt idx="135">
                  <c:v>55.6</c:v>
                </c:pt>
                <c:pt idx="136">
                  <c:v>54.4</c:v>
                </c:pt>
                <c:pt idx="137">
                  <c:v>54.4</c:v>
                </c:pt>
                <c:pt idx="138">
                  <c:v>51.8</c:v>
                </c:pt>
                <c:pt idx="139">
                  <c:v>51.8</c:v>
                </c:pt>
                <c:pt idx="140">
                  <c:v>51.3</c:v>
                </c:pt>
                <c:pt idx="141">
                  <c:v>51.3</c:v>
                </c:pt>
                <c:pt idx="142">
                  <c:v>51.2</c:v>
                </c:pt>
                <c:pt idx="143">
                  <c:v>51.2</c:v>
                </c:pt>
                <c:pt idx="144">
                  <c:v>51.1</c:v>
                </c:pt>
                <c:pt idx="145">
                  <c:v>51.1</c:v>
                </c:pt>
                <c:pt idx="146">
                  <c:v>49.9</c:v>
                </c:pt>
                <c:pt idx="147">
                  <c:v>49.9</c:v>
                </c:pt>
                <c:pt idx="148">
                  <c:v>49.3</c:v>
                </c:pt>
                <c:pt idx="149">
                  <c:v>49.3</c:v>
                </c:pt>
                <c:pt idx="150">
                  <c:v>49.2</c:v>
                </c:pt>
                <c:pt idx="151">
                  <c:v>49.2</c:v>
                </c:pt>
                <c:pt idx="152">
                  <c:v>49.1</c:v>
                </c:pt>
                <c:pt idx="153">
                  <c:v>49.1</c:v>
                </c:pt>
                <c:pt idx="154">
                  <c:v>48.4</c:v>
                </c:pt>
                <c:pt idx="155">
                  <c:v>48.4</c:v>
                </c:pt>
                <c:pt idx="156">
                  <c:v>47.7</c:v>
                </c:pt>
                <c:pt idx="157">
                  <c:v>47.7</c:v>
                </c:pt>
                <c:pt idx="158">
                  <c:v>47.6</c:v>
                </c:pt>
                <c:pt idx="159">
                  <c:v>47.6</c:v>
                </c:pt>
                <c:pt idx="160">
                  <c:v>46.3</c:v>
                </c:pt>
                <c:pt idx="161">
                  <c:v>46.3</c:v>
                </c:pt>
                <c:pt idx="162">
                  <c:v>45.3</c:v>
                </c:pt>
                <c:pt idx="163">
                  <c:v>45.3</c:v>
                </c:pt>
                <c:pt idx="164">
                  <c:v>45.2</c:v>
                </c:pt>
                <c:pt idx="165">
                  <c:v>45.2</c:v>
                </c:pt>
                <c:pt idx="166">
                  <c:v>45.2</c:v>
                </c:pt>
                <c:pt idx="167">
                  <c:v>45.2</c:v>
                </c:pt>
                <c:pt idx="168">
                  <c:v>45</c:v>
                </c:pt>
                <c:pt idx="169">
                  <c:v>45</c:v>
                </c:pt>
                <c:pt idx="170">
                  <c:v>44.8</c:v>
                </c:pt>
                <c:pt idx="171">
                  <c:v>44.8</c:v>
                </c:pt>
                <c:pt idx="172">
                  <c:v>44.5</c:v>
                </c:pt>
                <c:pt idx="173">
                  <c:v>44.5</c:v>
                </c:pt>
                <c:pt idx="174">
                  <c:v>44.5</c:v>
                </c:pt>
                <c:pt idx="175">
                  <c:v>44.5</c:v>
                </c:pt>
                <c:pt idx="176">
                  <c:v>44.2</c:v>
                </c:pt>
                <c:pt idx="177">
                  <c:v>44.2</c:v>
                </c:pt>
                <c:pt idx="178">
                  <c:v>43.9</c:v>
                </c:pt>
                <c:pt idx="179">
                  <c:v>43.9</c:v>
                </c:pt>
                <c:pt idx="180">
                  <c:v>43.6</c:v>
                </c:pt>
                <c:pt idx="181">
                  <c:v>43.6</c:v>
                </c:pt>
                <c:pt idx="182">
                  <c:v>43.5</c:v>
                </c:pt>
                <c:pt idx="183">
                  <c:v>43.5</c:v>
                </c:pt>
                <c:pt idx="184">
                  <c:v>43</c:v>
                </c:pt>
                <c:pt idx="185">
                  <c:v>43</c:v>
                </c:pt>
                <c:pt idx="186">
                  <c:v>42.5</c:v>
                </c:pt>
                <c:pt idx="187">
                  <c:v>42.5</c:v>
                </c:pt>
                <c:pt idx="188">
                  <c:v>42.2</c:v>
                </c:pt>
                <c:pt idx="189">
                  <c:v>42.2</c:v>
                </c:pt>
                <c:pt idx="190">
                  <c:v>42.2</c:v>
                </c:pt>
                <c:pt idx="191">
                  <c:v>42.2</c:v>
                </c:pt>
                <c:pt idx="192">
                  <c:v>42.2</c:v>
                </c:pt>
                <c:pt idx="193">
                  <c:v>42.2</c:v>
                </c:pt>
                <c:pt idx="194">
                  <c:v>42</c:v>
                </c:pt>
                <c:pt idx="195">
                  <c:v>42</c:v>
                </c:pt>
                <c:pt idx="196">
                  <c:v>41.4</c:v>
                </c:pt>
                <c:pt idx="197">
                  <c:v>41.4</c:v>
                </c:pt>
                <c:pt idx="198">
                  <c:v>41.2</c:v>
                </c:pt>
                <c:pt idx="199">
                  <c:v>41.2</c:v>
                </c:pt>
                <c:pt idx="200">
                  <c:v>41.1</c:v>
                </c:pt>
                <c:pt idx="201">
                  <c:v>41.1</c:v>
                </c:pt>
                <c:pt idx="202">
                  <c:v>39.9</c:v>
                </c:pt>
                <c:pt idx="203">
                  <c:v>39.9</c:v>
                </c:pt>
                <c:pt idx="204">
                  <c:v>39.799999999999997</c:v>
                </c:pt>
                <c:pt idx="205">
                  <c:v>39.799999999999997</c:v>
                </c:pt>
                <c:pt idx="206">
                  <c:v>39.6</c:v>
                </c:pt>
                <c:pt idx="207">
                  <c:v>39.6</c:v>
                </c:pt>
                <c:pt idx="208">
                  <c:v>39.200000000000003</c:v>
                </c:pt>
                <c:pt idx="209">
                  <c:v>39.200000000000003</c:v>
                </c:pt>
                <c:pt idx="210">
                  <c:v>38.299999999999997</c:v>
                </c:pt>
                <c:pt idx="211">
                  <c:v>38.299999999999997</c:v>
                </c:pt>
                <c:pt idx="212">
                  <c:v>37.799999999999997</c:v>
                </c:pt>
                <c:pt idx="213">
                  <c:v>37.799999999999997</c:v>
                </c:pt>
                <c:pt idx="214">
                  <c:v>37.6</c:v>
                </c:pt>
                <c:pt idx="215">
                  <c:v>37.6</c:v>
                </c:pt>
                <c:pt idx="216">
                  <c:v>37.4</c:v>
                </c:pt>
                <c:pt idx="217">
                  <c:v>37.4</c:v>
                </c:pt>
                <c:pt idx="218">
                  <c:v>37.1</c:v>
                </c:pt>
                <c:pt idx="219">
                  <c:v>37.1</c:v>
                </c:pt>
                <c:pt idx="220">
                  <c:v>36.700000000000003</c:v>
                </c:pt>
                <c:pt idx="221">
                  <c:v>36.700000000000003</c:v>
                </c:pt>
                <c:pt idx="222">
                  <c:v>36.6</c:v>
                </c:pt>
                <c:pt idx="223">
                  <c:v>36.6</c:v>
                </c:pt>
                <c:pt idx="224">
                  <c:v>36.1</c:v>
                </c:pt>
                <c:pt idx="225">
                  <c:v>36.1</c:v>
                </c:pt>
                <c:pt idx="226">
                  <c:v>36.1</c:v>
                </c:pt>
                <c:pt idx="227">
                  <c:v>36.1</c:v>
                </c:pt>
                <c:pt idx="228">
                  <c:v>35.5</c:v>
                </c:pt>
                <c:pt idx="229">
                  <c:v>35.5</c:v>
                </c:pt>
                <c:pt idx="230">
                  <c:v>35</c:v>
                </c:pt>
                <c:pt idx="231">
                  <c:v>35</c:v>
                </c:pt>
                <c:pt idx="232">
                  <c:v>33.700000000000003</c:v>
                </c:pt>
                <c:pt idx="233">
                  <c:v>33.700000000000003</c:v>
                </c:pt>
                <c:pt idx="234">
                  <c:v>33.5</c:v>
                </c:pt>
                <c:pt idx="235">
                  <c:v>33.5</c:v>
                </c:pt>
                <c:pt idx="236">
                  <c:v>33.4</c:v>
                </c:pt>
                <c:pt idx="237">
                  <c:v>33.4</c:v>
                </c:pt>
                <c:pt idx="238">
                  <c:v>33.200000000000003</c:v>
                </c:pt>
                <c:pt idx="239">
                  <c:v>33.200000000000003</c:v>
                </c:pt>
                <c:pt idx="240">
                  <c:v>32.799999999999997</c:v>
                </c:pt>
                <c:pt idx="241">
                  <c:v>32.799999999999997</c:v>
                </c:pt>
                <c:pt idx="242">
                  <c:v>32.700000000000003</c:v>
                </c:pt>
                <c:pt idx="243">
                  <c:v>32.700000000000003</c:v>
                </c:pt>
                <c:pt idx="244">
                  <c:v>32.6</c:v>
                </c:pt>
                <c:pt idx="245">
                  <c:v>32.6</c:v>
                </c:pt>
                <c:pt idx="246">
                  <c:v>32.299999999999997</c:v>
                </c:pt>
                <c:pt idx="247">
                  <c:v>32.299999999999997</c:v>
                </c:pt>
                <c:pt idx="248">
                  <c:v>31.8</c:v>
                </c:pt>
                <c:pt idx="249">
                  <c:v>31.8</c:v>
                </c:pt>
                <c:pt idx="250">
                  <c:v>31.5</c:v>
                </c:pt>
                <c:pt idx="251">
                  <c:v>31.5</c:v>
                </c:pt>
                <c:pt idx="252">
                  <c:v>31.4</c:v>
                </c:pt>
                <c:pt idx="253">
                  <c:v>31.4</c:v>
                </c:pt>
                <c:pt idx="254">
                  <c:v>31.2</c:v>
                </c:pt>
                <c:pt idx="255">
                  <c:v>31.2</c:v>
                </c:pt>
                <c:pt idx="256">
                  <c:v>30.4</c:v>
                </c:pt>
                <c:pt idx="257">
                  <c:v>30.4</c:v>
                </c:pt>
                <c:pt idx="258">
                  <c:v>29.8</c:v>
                </c:pt>
                <c:pt idx="259">
                  <c:v>29.8</c:v>
                </c:pt>
                <c:pt idx="260">
                  <c:v>29.6</c:v>
                </c:pt>
                <c:pt idx="261">
                  <c:v>29.6</c:v>
                </c:pt>
                <c:pt idx="262">
                  <c:v>29.2</c:v>
                </c:pt>
                <c:pt idx="263">
                  <c:v>29.2</c:v>
                </c:pt>
                <c:pt idx="264">
                  <c:v>28.7</c:v>
                </c:pt>
                <c:pt idx="265">
                  <c:v>28.7</c:v>
                </c:pt>
                <c:pt idx="266">
                  <c:v>27.3</c:v>
                </c:pt>
                <c:pt idx="267">
                  <c:v>27.3</c:v>
                </c:pt>
                <c:pt idx="268">
                  <c:v>27.1</c:v>
                </c:pt>
                <c:pt idx="269">
                  <c:v>27.1</c:v>
                </c:pt>
                <c:pt idx="270">
                  <c:v>26.8</c:v>
                </c:pt>
                <c:pt idx="271">
                  <c:v>26.8</c:v>
                </c:pt>
                <c:pt idx="272">
                  <c:v>26.4</c:v>
                </c:pt>
                <c:pt idx="273">
                  <c:v>26.4</c:v>
                </c:pt>
                <c:pt idx="274">
                  <c:v>23.9</c:v>
                </c:pt>
                <c:pt idx="275">
                  <c:v>23.9</c:v>
                </c:pt>
                <c:pt idx="276">
                  <c:v>23.9</c:v>
                </c:pt>
                <c:pt idx="277">
                  <c:v>23.9</c:v>
                </c:pt>
                <c:pt idx="278">
                  <c:v>23.3</c:v>
                </c:pt>
                <c:pt idx="279">
                  <c:v>23.3</c:v>
                </c:pt>
                <c:pt idx="280">
                  <c:v>22.9</c:v>
                </c:pt>
                <c:pt idx="281">
                  <c:v>22.9</c:v>
                </c:pt>
                <c:pt idx="282">
                  <c:v>22.8</c:v>
                </c:pt>
                <c:pt idx="283">
                  <c:v>22.8</c:v>
                </c:pt>
                <c:pt idx="284">
                  <c:v>22.7</c:v>
                </c:pt>
                <c:pt idx="285">
                  <c:v>22.7</c:v>
                </c:pt>
                <c:pt idx="286">
                  <c:v>22.5</c:v>
                </c:pt>
                <c:pt idx="287">
                  <c:v>22.5</c:v>
                </c:pt>
                <c:pt idx="288">
                  <c:v>22.1</c:v>
                </c:pt>
                <c:pt idx="289">
                  <c:v>22.1</c:v>
                </c:pt>
                <c:pt idx="290">
                  <c:v>22.1</c:v>
                </c:pt>
                <c:pt idx="291">
                  <c:v>22.1</c:v>
                </c:pt>
                <c:pt idx="292">
                  <c:v>22</c:v>
                </c:pt>
                <c:pt idx="293">
                  <c:v>22</c:v>
                </c:pt>
                <c:pt idx="294">
                  <c:v>22</c:v>
                </c:pt>
                <c:pt idx="295">
                  <c:v>22</c:v>
                </c:pt>
                <c:pt idx="296">
                  <c:v>21.5</c:v>
                </c:pt>
                <c:pt idx="297">
                  <c:v>21.5</c:v>
                </c:pt>
                <c:pt idx="298">
                  <c:v>21.3</c:v>
                </c:pt>
                <c:pt idx="299">
                  <c:v>21.3</c:v>
                </c:pt>
                <c:pt idx="300">
                  <c:v>20.8</c:v>
                </c:pt>
                <c:pt idx="301">
                  <c:v>20.8</c:v>
                </c:pt>
                <c:pt idx="302">
                  <c:v>20.6</c:v>
                </c:pt>
                <c:pt idx="303">
                  <c:v>20.6</c:v>
                </c:pt>
                <c:pt idx="304">
                  <c:v>20.6</c:v>
                </c:pt>
                <c:pt idx="305">
                  <c:v>20.6</c:v>
                </c:pt>
                <c:pt idx="306">
                  <c:v>20.399999999999999</c:v>
                </c:pt>
                <c:pt idx="307">
                  <c:v>20.399999999999999</c:v>
                </c:pt>
                <c:pt idx="308">
                  <c:v>20.2</c:v>
                </c:pt>
                <c:pt idx="309">
                  <c:v>20.2</c:v>
                </c:pt>
                <c:pt idx="310">
                  <c:v>20.100000000000001</c:v>
                </c:pt>
                <c:pt idx="311">
                  <c:v>20.100000000000001</c:v>
                </c:pt>
                <c:pt idx="312">
                  <c:v>19.5</c:v>
                </c:pt>
                <c:pt idx="313">
                  <c:v>19.5</c:v>
                </c:pt>
                <c:pt idx="314">
                  <c:v>19.2</c:v>
                </c:pt>
                <c:pt idx="315">
                  <c:v>19.2</c:v>
                </c:pt>
                <c:pt idx="316">
                  <c:v>18.600000000000001</c:v>
                </c:pt>
                <c:pt idx="317">
                  <c:v>18.600000000000001</c:v>
                </c:pt>
                <c:pt idx="318">
                  <c:v>18.399999999999999</c:v>
                </c:pt>
                <c:pt idx="319">
                  <c:v>18.399999999999999</c:v>
                </c:pt>
                <c:pt idx="320">
                  <c:v>18.100000000000001</c:v>
                </c:pt>
                <c:pt idx="321">
                  <c:v>18.100000000000001</c:v>
                </c:pt>
                <c:pt idx="322">
                  <c:v>18</c:v>
                </c:pt>
                <c:pt idx="323">
                  <c:v>18</c:v>
                </c:pt>
                <c:pt idx="324">
                  <c:v>17.3</c:v>
                </c:pt>
                <c:pt idx="325">
                  <c:v>17.3</c:v>
                </c:pt>
                <c:pt idx="326">
                  <c:v>16.600000000000001</c:v>
                </c:pt>
                <c:pt idx="327">
                  <c:v>16.600000000000001</c:v>
                </c:pt>
                <c:pt idx="328">
                  <c:v>16.600000000000001</c:v>
                </c:pt>
                <c:pt idx="329">
                  <c:v>16.600000000000001</c:v>
                </c:pt>
                <c:pt idx="330">
                  <c:v>16.2</c:v>
                </c:pt>
                <c:pt idx="331">
                  <c:v>16.2</c:v>
                </c:pt>
                <c:pt idx="332">
                  <c:v>16.2</c:v>
                </c:pt>
                <c:pt idx="333">
                  <c:v>16.2</c:v>
                </c:pt>
                <c:pt idx="334">
                  <c:v>15.9</c:v>
                </c:pt>
                <c:pt idx="335">
                  <c:v>15.9</c:v>
                </c:pt>
                <c:pt idx="336">
                  <c:v>15.9</c:v>
                </c:pt>
                <c:pt idx="337">
                  <c:v>15.9</c:v>
                </c:pt>
                <c:pt idx="338">
                  <c:v>15.3</c:v>
                </c:pt>
                <c:pt idx="339">
                  <c:v>15.3</c:v>
                </c:pt>
                <c:pt idx="340">
                  <c:v>15.2</c:v>
                </c:pt>
                <c:pt idx="341">
                  <c:v>15.2</c:v>
                </c:pt>
                <c:pt idx="342">
                  <c:v>15.2</c:v>
                </c:pt>
                <c:pt idx="343">
                  <c:v>15.2</c:v>
                </c:pt>
                <c:pt idx="344">
                  <c:v>14.4</c:v>
                </c:pt>
                <c:pt idx="345">
                  <c:v>14.4</c:v>
                </c:pt>
                <c:pt idx="346">
                  <c:v>13.9</c:v>
                </c:pt>
                <c:pt idx="347">
                  <c:v>13.9</c:v>
                </c:pt>
                <c:pt idx="348">
                  <c:v>13.9</c:v>
                </c:pt>
                <c:pt idx="349">
                  <c:v>13.9</c:v>
                </c:pt>
                <c:pt idx="350">
                  <c:v>13.9</c:v>
                </c:pt>
                <c:pt idx="351">
                  <c:v>13.9</c:v>
                </c:pt>
                <c:pt idx="352">
                  <c:v>13.6</c:v>
                </c:pt>
                <c:pt idx="353">
                  <c:v>13.6</c:v>
                </c:pt>
                <c:pt idx="354">
                  <c:v>13.5</c:v>
                </c:pt>
                <c:pt idx="355">
                  <c:v>13.5</c:v>
                </c:pt>
                <c:pt idx="356">
                  <c:v>13.4</c:v>
                </c:pt>
                <c:pt idx="357">
                  <c:v>13.4</c:v>
                </c:pt>
                <c:pt idx="358">
                  <c:v>13</c:v>
                </c:pt>
                <c:pt idx="359">
                  <c:v>13</c:v>
                </c:pt>
                <c:pt idx="360">
                  <c:v>12.8</c:v>
                </c:pt>
                <c:pt idx="361">
                  <c:v>12.8</c:v>
                </c:pt>
                <c:pt idx="362">
                  <c:v>12.7</c:v>
                </c:pt>
                <c:pt idx="363">
                  <c:v>12.7</c:v>
                </c:pt>
                <c:pt idx="364">
                  <c:v>12.1</c:v>
                </c:pt>
                <c:pt idx="365">
                  <c:v>12.1</c:v>
                </c:pt>
                <c:pt idx="366">
                  <c:v>11.1</c:v>
                </c:pt>
                <c:pt idx="367">
                  <c:v>11.1</c:v>
                </c:pt>
                <c:pt idx="368">
                  <c:v>11</c:v>
                </c:pt>
                <c:pt idx="369">
                  <c:v>11</c:v>
                </c:pt>
                <c:pt idx="370">
                  <c:v>10.6</c:v>
                </c:pt>
                <c:pt idx="371">
                  <c:v>10.6</c:v>
                </c:pt>
                <c:pt idx="372">
                  <c:v>9.6</c:v>
                </c:pt>
                <c:pt idx="373">
                  <c:v>9.6</c:v>
                </c:pt>
                <c:pt idx="374">
                  <c:v>9.1999999999999993</c:v>
                </c:pt>
                <c:pt idx="375">
                  <c:v>9.1999999999999993</c:v>
                </c:pt>
                <c:pt idx="376">
                  <c:v>9</c:v>
                </c:pt>
                <c:pt idx="377">
                  <c:v>9</c:v>
                </c:pt>
                <c:pt idx="378">
                  <c:v>8.5</c:v>
                </c:pt>
                <c:pt idx="379">
                  <c:v>8.5</c:v>
                </c:pt>
                <c:pt idx="380">
                  <c:v>8.4</c:v>
                </c:pt>
                <c:pt idx="381">
                  <c:v>8.4</c:v>
                </c:pt>
                <c:pt idx="382">
                  <c:v>8.2999989999999997</c:v>
                </c:pt>
                <c:pt idx="383">
                  <c:v>8.2999989999999997</c:v>
                </c:pt>
                <c:pt idx="384">
                  <c:v>8.1999999999999993</c:v>
                </c:pt>
                <c:pt idx="385">
                  <c:v>8.1999999999999993</c:v>
                </c:pt>
                <c:pt idx="386">
                  <c:v>8.1</c:v>
                </c:pt>
                <c:pt idx="387">
                  <c:v>8.1</c:v>
                </c:pt>
                <c:pt idx="388">
                  <c:v>7.8</c:v>
                </c:pt>
                <c:pt idx="389">
                  <c:v>7.8</c:v>
                </c:pt>
                <c:pt idx="390">
                  <c:v>7.7</c:v>
                </c:pt>
                <c:pt idx="391">
                  <c:v>7.7</c:v>
                </c:pt>
                <c:pt idx="392">
                  <c:v>7.7</c:v>
                </c:pt>
                <c:pt idx="393">
                  <c:v>7.7</c:v>
                </c:pt>
                <c:pt idx="394">
                  <c:v>7.3</c:v>
                </c:pt>
                <c:pt idx="395">
                  <c:v>7.3</c:v>
                </c:pt>
                <c:pt idx="396">
                  <c:v>7.3</c:v>
                </c:pt>
                <c:pt idx="397">
                  <c:v>7.3</c:v>
                </c:pt>
                <c:pt idx="398">
                  <c:v>7.1</c:v>
                </c:pt>
                <c:pt idx="399">
                  <c:v>7.1</c:v>
                </c:pt>
                <c:pt idx="400">
                  <c:v>6.9</c:v>
                </c:pt>
                <c:pt idx="401">
                  <c:v>6.9</c:v>
                </c:pt>
                <c:pt idx="402">
                  <c:v>6.8</c:v>
                </c:pt>
                <c:pt idx="403">
                  <c:v>6.8</c:v>
                </c:pt>
                <c:pt idx="404">
                  <c:v>6.7</c:v>
                </c:pt>
                <c:pt idx="405">
                  <c:v>6.7</c:v>
                </c:pt>
                <c:pt idx="406">
                  <c:v>6.4</c:v>
                </c:pt>
                <c:pt idx="407">
                  <c:v>6.4</c:v>
                </c:pt>
                <c:pt idx="408">
                  <c:v>6.2</c:v>
                </c:pt>
                <c:pt idx="409">
                  <c:v>6.2</c:v>
                </c:pt>
                <c:pt idx="410">
                  <c:v>6.2</c:v>
                </c:pt>
                <c:pt idx="411">
                  <c:v>6.2</c:v>
                </c:pt>
                <c:pt idx="412">
                  <c:v>5.9</c:v>
                </c:pt>
                <c:pt idx="413">
                  <c:v>5.9</c:v>
                </c:pt>
                <c:pt idx="414">
                  <c:v>5.5</c:v>
                </c:pt>
                <c:pt idx="415">
                  <c:v>5.5</c:v>
                </c:pt>
                <c:pt idx="416">
                  <c:v>5.5</c:v>
                </c:pt>
                <c:pt idx="417">
                  <c:v>5.5</c:v>
                </c:pt>
                <c:pt idx="418">
                  <c:v>5.0999999999999996</c:v>
                </c:pt>
                <c:pt idx="419">
                  <c:v>5.0999999999999996</c:v>
                </c:pt>
                <c:pt idx="420">
                  <c:v>5</c:v>
                </c:pt>
                <c:pt idx="421">
                  <c:v>5</c:v>
                </c:pt>
                <c:pt idx="422">
                  <c:v>4.3</c:v>
                </c:pt>
                <c:pt idx="423">
                  <c:v>4.3</c:v>
                </c:pt>
                <c:pt idx="424">
                  <c:v>4</c:v>
                </c:pt>
                <c:pt idx="425">
                  <c:v>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20020"/>
        <c:majorTimeUnit val="days"/>
        <c:minorUnit val="1000"/>
      </c:dateAx>
      <c:valAx>
        <c:axId val="33194880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04593674840071E-2"/>
          <c:y val="3.9014479303955192E-2"/>
          <c:w val="0.90016828338472898"/>
          <c:h val="0.9167881284358478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Sheet1!$A$2:$A$601</c:f>
              <c:numCache>
                <c:formatCode>General</c:formatCode>
                <c:ptCount val="60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340.32221528639536</c:v>
                </c:pt>
                <c:pt idx="4">
                  <c:v>340.32221528639536</c:v>
                </c:pt>
                <c:pt idx="5">
                  <c:v>7720.7609548633454</c:v>
                </c:pt>
                <c:pt idx="6">
                  <c:v>7720.7609548633454</c:v>
                </c:pt>
                <c:pt idx="7">
                  <c:v>7955.2853457953088</c:v>
                </c:pt>
                <c:pt idx="8">
                  <c:v>7955.2853457953088</c:v>
                </c:pt>
                <c:pt idx="9">
                  <c:v>8068.6543740811449</c:v>
                </c:pt>
                <c:pt idx="10">
                  <c:v>8068.6543740811449</c:v>
                </c:pt>
                <c:pt idx="11">
                  <c:v>8613.2425782158334</c:v>
                </c:pt>
                <c:pt idx="12">
                  <c:v>8613.2425782158334</c:v>
                </c:pt>
                <c:pt idx="13">
                  <c:v>8644.5556213201417</c:v>
                </c:pt>
                <c:pt idx="14">
                  <c:v>8644.5556213201417</c:v>
                </c:pt>
                <c:pt idx="15">
                  <c:v>8907.3384164919917</c:v>
                </c:pt>
                <c:pt idx="16">
                  <c:v>8907.3384164919917</c:v>
                </c:pt>
                <c:pt idx="17">
                  <c:v>9305.6872823644771</c:v>
                </c:pt>
                <c:pt idx="18">
                  <c:v>9305.6872823644771</c:v>
                </c:pt>
                <c:pt idx="19">
                  <c:v>9557.6530622634928</c:v>
                </c:pt>
                <c:pt idx="20">
                  <c:v>9557.6530622634928</c:v>
                </c:pt>
                <c:pt idx="21">
                  <c:v>10635.976518332216</c:v>
                </c:pt>
                <c:pt idx="22">
                  <c:v>10635.976518332216</c:v>
                </c:pt>
                <c:pt idx="23">
                  <c:v>11194.616061243245</c:v>
                </c:pt>
                <c:pt idx="24">
                  <c:v>11194.616061243245</c:v>
                </c:pt>
                <c:pt idx="25">
                  <c:v>11232.66128882522</c:v>
                </c:pt>
                <c:pt idx="26">
                  <c:v>11232.66128882522</c:v>
                </c:pt>
                <c:pt idx="27">
                  <c:v>11419.880703774432</c:v>
                </c:pt>
                <c:pt idx="28">
                  <c:v>11419.880703774432</c:v>
                </c:pt>
                <c:pt idx="29">
                  <c:v>11713.006244999538</c:v>
                </c:pt>
                <c:pt idx="30">
                  <c:v>11713.006244999538</c:v>
                </c:pt>
                <c:pt idx="31">
                  <c:v>12473.12018422708</c:v>
                </c:pt>
                <c:pt idx="32">
                  <c:v>12473.12018422708</c:v>
                </c:pt>
                <c:pt idx="33">
                  <c:v>12722.043304237612</c:v>
                </c:pt>
                <c:pt idx="34">
                  <c:v>12722.043304237612</c:v>
                </c:pt>
                <c:pt idx="35">
                  <c:v>12765.059806834235</c:v>
                </c:pt>
                <c:pt idx="36">
                  <c:v>12765.059806834235</c:v>
                </c:pt>
                <c:pt idx="37">
                  <c:v>12857.070321020996</c:v>
                </c:pt>
                <c:pt idx="38">
                  <c:v>12857.070321020996</c:v>
                </c:pt>
                <c:pt idx="39">
                  <c:v>12991.88171623748</c:v>
                </c:pt>
                <c:pt idx="40">
                  <c:v>12991.88171623748</c:v>
                </c:pt>
                <c:pt idx="41">
                  <c:v>13015.528214740887</c:v>
                </c:pt>
                <c:pt idx="42">
                  <c:v>13015.528214740887</c:v>
                </c:pt>
                <c:pt idx="43">
                  <c:v>13098.386791310322</c:v>
                </c:pt>
                <c:pt idx="44">
                  <c:v>13098.386791310322</c:v>
                </c:pt>
                <c:pt idx="45">
                  <c:v>13131.975839843024</c:v>
                </c:pt>
                <c:pt idx="46">
                  <c:v>13131.975839843024</c:v>
                </c:pt>
                <c:pt idx="47">
                  <c:v>13256.22177828139</c:v>
                </c:pt>
                <c:pt idx="48">
                  <c:v>13256.22177828139</c:v>
                </c:pt>
                <c:pt idx="49">
                  <c:v>15401.416789421241</c:v>
                </c:pt>
                <c:pt idx="50">
                  <c:v>15401.416789421241</c:v>
                </c:pt>
                <c:pt idx="51">
                  <c:v>15417.2290376606</c:v>
                </c:pt>
                <c:pt idx="52">
                  <c:v>15417.2290376606</c:v>
                </c:pt>
                <c:pt idx="53">
                  <c:v>15459.502843749011</c:v>
                </c:pt>
                <c:pt idx="54">
                  <c:v>15459.502843749011</c:v>
                </c:pt>
                <c:pt idx="55">
                  <c:v>15659.036645963421</c:v>
                </c:pt>
                <c:pt idx="56">
                  <c:v>15659.036645963421</c:v>
                </c:pt>
                <c:pt idx="57">
                  <c:v>15733.881287629725</c:v>
                </c:pt>
                <c:pt idx="58">
                  <c:v>15733.881287629725</c:v>
                </c:pt>
                <c:pt idx="59">
                  <c:v>15931.905738875832</c:v>
                </c:pt>
                <c:pt idx="60">
                  <c:v>15931.905738875832</c:v>
                </c:pt>
                <c:pt idx="61">
                  <c:v>16098.209861835709</c:v>
                </c:pt>
                <c:pt idx="62">
                  <c:v>16098.209861835709</c:v>
                </c:pt>
                <c:pt idx="63">
                  <c:v>16157.409960925797</c:v>
                </c:pt>
                <c:pt idx="64">
                  <c:v>16157.409960925797</c:v>
                </c:pt>
                <c:pt idx="65">
                  <c:v>16528.09937135534</c:v>
                </c:pt>
                <c:pt idx="66">
                  <c:v>16528.09937135534</c:v>
                </c:pt>
                <c:pt idx="67">
                  <c:v>16601.590388740547</c:v>
                </c:pt>
                <c:pt idx="68">
                  <c:v>16601.590388740547</c:v>
                </c:pt>
                <c:pt idx="69">
                  <c:v>16941.877158237141</c:v>
                </c:pt>
                <c:pt idx="70">
                  <c:v>16941.877158237141</c:v>
                </c:pt>
                <c:pt idx="71">
                  <c:v>17026.688307884619</c:v>
                </c:pt>
                <c:pt idx="72">
                  <c:v>17026.688307884619</c:v>
                </c:pt>
                <c:pt idx="73">
                  <c:v>17198.718381343293</c:v>
                </c:pt>
                <c:pt idx="74">
                  <c:v>17198.718381343293</c:v>
                </c:pt>
                <c:pt idx="75">
                  <c:v>18248.316253110512</c:v>
                </c:pt>
                <c:pt idx="76">
                  <c:v>18248.316253110512</c:v>
                </c:pt>
                <c:pt idx="77">
                  <c:v>18361.876945011372</c:v>
                </c:pt>
                <c:pt idx="78">
                  <c:v>18361.876945011372</c:v>
                </c:pt>
                <c:pt idx="79">
                  <c:v>18503.492398561157</c:v>
                </c:pt>
                <c:pt idx="80">
                  <c:v>18503.492398561157</c:v>
                </c:pt>
                <c:pt idx="81">
                  <c:v>18531.391433522876</c:v>
                </c:pt>
                <c:pt idx="82">
                  <c:v>18531.391433522876</c:v>
                </c:pt>
                <c:pt idx="83">
                  <c:v>18585.668173502072</c:v>
                </c:pt>
                <c:pt idx="84">
                  <c:v>18585.668173502072</c:v>
                </c:pt>
                <c:pt idx="85">
                  <c:v>18858.633098221995</c:v>
                </c:pt>
                <c:pt idx="86">
                  <c:v>18858.633098221995</c:v>
                </c:pt>
                <c:pt idx="87">
                  <c:v>18938.209435384168</c:v>
                </c:pt>
                <c:pt idx="88">
                  <c:v>18938.209435384168</c:v>
                </c:pt>
                <c:pt idx="89">
                  <c:v>19340.559279220248</c:v>
                </c:pt>
                <c:pt idx="90">
                  <c:v>19340.559279220248</c:v>
                </c:pt>
                <c:pt idx="91">
                  <c:v>19813.081964106459</c:v>
                </c:pt>
                <c:pt idx="92">
                  <c:v>19813.081964106459</c:v>
                </c:pt>
                <c:pt idx="93">
                  <c:v>19843.520541967227</c:v>
                </c:pt>
                <c:pt idx="94">
                  <c:v>19843.520541967227</c:v>
                </c:pt>
                <c:pt idx="95">
                  <c:v>19942.454904246679</c:v>
                </c:pt>
                <c:pt idx="96">
                  <c:v>19942.454904246679</c:v>
                </c:pt>
                <c:pt idx="97">
                  <c:v>20007.955944680634</c:v>
                </c:pt>
                <c:pt idx="98">
                  <c:v>20007.955944680634</c:v>
                </c:pt>
                <c:pt idx="99">
                  <c:v>20279.67505590291</c:v>
                </c:pt>
                <c:pt idx="100">
                  <c:v>20279.67505590291</c:v>
                </c:pt>
                <c:pt idx="101">
                  <c:v>20479.268752997014</c:v>
                </c:pt>
                <c:pt idx="102">
                  <c:v>20479.268752997014</c:v>
                </c:pt>
                <c:pt idx="103">
                  <c:v>20500.327792697615</c:v>
                </c:pt>
                <c:pt idx="104">
                  <c:v>20500.327792697615</c:v>
                </c:pt>
                <c:pt idx="105">
                  <c:v>20708.594268371489</c:v>
                </c:pt>
                <c:pt idx="106">
                  <c:v>20708.594268371489</c:v>
                </c:pt>
                <c:pt idx="107">
                  <c:v>20779.76136442455</c:v>
                </c:pt>
                <c:pt idx="108">
                  <c:v>20779.76136442455</c:v>
                </c:pt>
                <c:pt idx="109">
                  <c:v>20810.295774092829</c:v>
                </c:pt>
                <c:pt idx="110">
                  <c:v>20810.295774092829</c:v>
                </c:pt>
                <c:pt idx="111">
                  <c:v>21458.873468353187</c:v>
                </c:pt>
                <c:pt idx="112">
                  <c:v>21458.873468353187</c:v>
                </c:pt>
                <c:pt idx="113">
                  <c:v>22256.900866427375</c:v>
                </c:pt>
                <c:pt idx="114">
                  <c:v>22256.900866427375</c:v>
                </c:pt>
                <c:pt idx="115">
                  <c:v>22506.734388609264</c:v>
                </c:pt>
                <c:pt idx="116">
                  <c:v>22506.734388609264</c:v>
                </c:pt>
                <c:pt idx="117">
                  <c:v>22523.25339642902</c:v>
                </c:pt>
                <c:pt idx="118">
                  <c:v>22523.25339642902</c:v>
                </c:pt>
                <c:pt idx="119">
                  <c:v>22661.466820812155</c:v>
                </c:pt>
                <c:pt idx="120">
                  <c:v>22661.466820812155</c:v>
                </c:pt>
                <c:pt idx="121">
                  <c:v>22687.616925286795</c:v>
                </c:pt>
                <c:pt idx="122">
                  <c:v>22687.616925286795</c:v>
                </c:pt>
                <c:pt idx="123">
                  <c:v>22789.138746369052</c:v>
                </c:pt>
                <c:pt idx="124">
                  <c:v>22789.138746369052</c:v>
                </c:pt>
                <c:pt idx="125">
                  <c:v>22856.077263915675</c:v>
                </c:pt>
                <c:pt idx="126">
                  <c:v>22856.077263915675</c:v>
                </c:pt>
                <c:pt idx="127">
                  <c:v>22933.617175168234</c:v>
                </c:pt>
                <c:pt idx="128">
                  <c:v>22933.617175168234</c:v>
                </c:pt>
                <c:pt idx="129">
                  <c:v>24174.052112618214</c:v>
                </c:pt>
                <c:pt idx="130">
                  <c:v>24174.052112618214</c:v>
                </c:pt>
                <c:pt idx="131">
                  <c:v>24183.335818970867</c:v>
                </c:pt>
                <c:pt idx="132">
                  <c:v>24183.335818970867</c:v>
                </c:pt>
                <c:pt idx="133">
                  <c:v>24212.552541285866</c:v>
                </c:pt>
                <c:pt idx="134">
                  <c:v>24212.552541285866</c:v>
                </c:pt>
                <c:pt idx="135">
                  <c:v>24394.357459110692</c:v>
                </c:pt>
                <c:pt idx="136">
                  <c:v>24394.357459110692</c:v>
                </c:pt>
                <c:pt idx="137">
                  <c:v>24412.625397417527</c:v>
                </c:pt>
                <c:pt idx="138">
                  <c:v>24412.625397417527</c:v>
                </c:pt>
                <c:pt idx="139">
                  <c:v>24471.705706748227</c:v>
                </c:pt>
                <c:pt idx="140">
                  <c:v>24471.705706748227</c:v>
                </c:pt>
                <c:pt idx="141">
                  <c:v>25372.656466089524</c:v>
                </c:pt>
                <c:pt idx="142">
                  <c:v>25372.656466089524</c:v>
                </c:pt>
                <c:pt idx="143">
                  <c:v>25510.893848424534</c:v>
                </c:pt>
                <c:pt idx="144">
                  <c:v>25510.893848424534</c:v>
                </c:pt>
                <c:pt idx="145">
                  <c:v>25592.674317159468</c:v>
                </c:pt>
                <c:pt idx="146">
                  <c:v>25592.674317159468</c:v>
                </c:pt>
                <c:pt idx="147">
                  <c:v>25670.597555642071</c:v>
                </c:pt>
                <c:pt idx="148">
                  <c:v>25670.597555642071</c:v>
                </c:pt>
                <c:pt idx="149">
                  <c:v>25837.488648422954</c:v>
                </c:pt>
                <c:pt idx="150">
                  <c:v>25837.488648422954</c:v>
                </c:pt>
                <c:pt idx="151">
                  <c:v>25877.258848540132</c:v>
                </c:pt>
                <c:pt idx="152">
                  <c:v>25877.258848540132</c:v>
                </c:pt>
                <c:pt idx="153">
                  <c:v>25937.261539018127</c:v>
                </c:pt>
                <c:pt idx="154">
                  <c:v>25937.261539018127</c:v>
                </c:pt>
                <c:pt idx="155">
                  <c:v>26017.101413650958</c:v>
                </c:pt>
                <c:pt idx="156">
                  <c:v>26017.101413650958</c:v>
                </c:pt>
                <c:pt idx="157">
                  <c:v>26135.681296470219</c:v>
                </c:pt>
                <c:pt idx="158">
                  <c:v>26135.681296470219</c:v>
                </c:pt>
                <c:pt idx="159">
                  <c:v>26629.921864733671</c:v>
                </c:pt>
                <c:pt idx="160">
                  <c:v>26629.921864733671</c:v>
                </c:pt>
                <c:pt idx="161">
                  <c:v>26845.842906032507</c:v>
                </c:pt>
                <c:pt idx="162">
                  <c:v>26845.842906032507</c:v>
                </c:pt>
                <c:pt idx="163">
                  <c:v>26956.576559611782</c:v>
                </c:pt>
                <c:pt idx="164">
                  <c:v>26956.576559611782</c:v>
                </c:pt>
                <c:pt idx="165">
                  <c:v>27069.298723196916</c:v>
                </c:pt>
                <c:pt idx="166">
                  <c:v>27069.298723196916</c:v>
                </c:pt>
                <c:pt idx="167">
                  <c:v>27081.86466895683</c:v>
                </c:pt>
                <c:pt idx="168">
                  <c:v>27081.86466895683</c:v>
                </c:pt>
                <c:pt idx="169">
                  <c:v>27127.33686162093</c:v>
                </c:pt>
                <c:pt idx="170">
                  <c:v>27127.33686162093</c:v>
                </c:pt>
                <c:pt idx="171">
                  <c:v>27153.439050191813</c:v>
                </c:pt>
                <c:pt idx="172">
                  <c:v>27153.439050191813</c:v>
                </c:pt>
                <c:pt idx="173">
                  <c:v>27188.249954270283</c:v>
                </c:pt>
                <c:pt idx="174">
                  <c:v>27188.249954270283</c:v>
                </c:pt>
                <c:pt idx="175">
                  <c:v>27266.784120525772</c:v>
                </c:pt>
                <c:pt idx="176">
                  <c:v>27266.784120525772</c:v>
                </c:pt>
                <c:pt idx="177">
                  <c:v>27401.823116285093</c:v>
                </c:pt>
                <c:pt idx="178">
                  <c:v>27401.823116285093</c:v>
                </c:pt>
                <c:pt idx="179">
                  <c:v>27464.892424603451</c:v>
                </c:pt>
                <c:pt idx="180">
                  <c:v>27464.892424603451</c:v>
                </c:pt>
                <c:pt idx="181">
                  <c:v>28203.180669670299</c:v>
                </c:pt>
                <c:pt idx="182">
                  <c:v>28203.180669670299</c:v>
                </c:pt>
                <c:pt idx="183">
                  <c:v>28668.827422367576</c:v>
                </c:pt>
                <c:pt idx="184">
                  <c:v>28668.827422367576</c:v>
                </c:pt>
                <c:pt idx="185">
                  <c:v>28924.135336553547</c:v>
                </c:pt>
                <c:pt idx="186">
                  <c:v>28924.135336553547</c:v>
                </c:pt>
                <c:pt idx="187">
                  <c:v>29471.718284672963</c:v>
                </c:pt>
                <c:pt idx="188">
                  <c:v>29471.718284672963</c:v>
                </c:pt>
                <c:pt idx="189">
                  <c:v>29612.543125810778</c:v>
                </c:pt>
                <c:pt idx="190">
                  <c:v>29612.543125810778</c:v>
                </c:pt>
                <c:pt idx="191">
                  <c:v>29647.56965145615</c:v>
                </c:pt>
                <c:pt idx="192">
                  <c:v>29647.56965145615</c:v>
                </c:pt>
                <c:pt idx="193">
                  <c:v>29705.547895000469</c:v>
                </c:pt>
                <c:pt idx="194">
                  <c:v>29705.547895000469</c:v>
                </c:pt>
                <c:pt idx="195">
                  <c:v>29838.119221716377</c:v>
                </c:pt>
                <c:pt idx="196">
                  <c:v>29838.119221716377</c:v>
                </c:pt>
                <c:pt idx="197">
                  <c:v>29997.751055078279</c:v>
                </c:pt>
                <c:pt idx="198">
                  <c:v>29997.751055078279</c:v>
                </c:pt>
                <c:pt idx="199">
                  <c:v>30021.433490509502</c:v>
                </c:pt>
                <c:pt idx="200">
                  <c:v>30021.433490509502</c:v>
                </c:pt>
                <c:pt idx="201">
                  <c:v>30336.384725895303</c:v>
                </c:pt>
                <c:pt idx="202">
                  <c:v>30336.384725895303</c:v>
                </c:pt>
                <c:pt idx="203">
                  <c:v>30518.884424324584</c:v>
                </c:pt>
                <c:pt idx="204">
                  <c:v>30518.884424324584</c:v>
                </c:pt>
                <c:pt idx="205">
                  <c:v>30567.614898444066</c:v>
                </c:pt>
                <c:pt idx="206">
                  <c:v>30567.614898444066</c:v>
                </c:pt>
                <c:pt idx="207">
                  <c:v>30662.045165770487</c:v>
                </c:pt>
                <c:pt idx="208">
                  <c:v>30662.045165770487</c:v>
                </c:pt>
                <c:pt idx="209">
                  <c:v>30926.648765285052</c:v>
                </c:pt>
                <c:pt idx="210">
                  <c:v>30926.648765285052</c:v>
                </c:pt>
                <c:pt idx="211">
                  <c:v>30970.599628004911</c:v>
                </c:pt>
                <c:pt idx="212">
                  <c:v>30970.599628004911</c:v>
                </c:pt>
                <c:pt idx="213">
                  <c:v>31064.790315812555</c:v>
                </c:pt>
                <c:pt idx="214">
                  <c:v>31064.790315812555</c:v>
                </c:pt>
                <c:pt idx="215">
                  <c:v>31094.881503371096</c:v>
                </c:pt>
                <c:pt idx="216">
                  <c:v>31094.881503371096</c:v>
                </c:pt>
                <c:pt idx="217">
                  <c:v>31408.167661101386</c:v>
                </c:pt>
                <c:pt idx="218">
                  <c:v>31408.167661101386</c:v>
                </c:pt>
                <c:pt idx="219">
                  <c:v>32027.81612846928</c:v>
                </c:pt>
                <c:pt idx="220">
                  <c:v>32027.81612846928</c:v>
                </c:pt>
                <c:pt idx="221">
                  <c:v>32096.156186200755</c:v>
                </c:pt>
                <c:pt idx="222">
                  <c:v>32096.156186200755</c:v>
                </c:pt>
                <c:pt idx="223">
                  <c:v>32265.862338327282</c:v>
                </c:pt>
                <c:pt idx="224">
                  <c:v>32265.862338327282</c:v>
                </c:pt>
                <c:pt idx="225">
                  <c:v>32429.710771219681</c:v>
                </c:pt>
                <c:pt idx="226">
                  <c:v>32429.710771219681</c:v>
                </c:pt>
                <c:pt idx="227">
                  <c:v>32595.88312544423</c:v>
                </c:pt>
                <c:pt idx="228">
                  <c:v>32595.88312544423</c:v>
                </c:pt>
                <c:pt idx="229">
                  <c:v>32706.760526734772</c:v>
                </c:pt>
                <c:pt idx="230">
                  <c:v>32706.760526734772</c:v>
                </c:pt>
                <c:pt idx="231">
                  <c:v>32844.997909069782</c:v>
                </c:pt>
                <c:pt idx="232">
                  <c:v>32844.997909069782</c:v>
                </c:pt>
                <c:pt idx="233">
                  <c:v>33094.340293238172</c:v>
                </c:pt>
                <c:pt idx="234">
                  <c:v>33094.340293238172</c:v>
                </c:pt>
                <c:pt idx="235">
                  <c:v>33149.886804666894</c:v>
                </c:pt>
                <c:pt idx="236">
                  <c:v>33149.886804666894</c:v>
                </c:pt>
                <c:pt idx="237">
                  <c:v>33250.498223577793</c:v>
                </c:pt>
                <c:pt idx="238">
                  <c:v>33250.498223577793</c:v>
                </c:pt>
                <c:pt idx="239">
                  <c:v>33557.375629180766</c:v>
                </c:pt>
                <c:pt idx="240">
                  <c:v>33557.375629180766</c:v>
                </c:pt>
                <c:pt idx="241">
                  <c:v>34195.771193893052</c:v>
                </c:pt>
                <c:pt idx="242">
                  <c:v>34195.771193893052</c:v>
                </c:pt>
                <c:pt idx="243">
                  <c:v>34232.343007434538</c:v>
                </c:pt>
                <c:pt idx="244">
                  <c:v>34232.343007434538</c:v>
                </c:pt>
                <c:pt idx="245">
                  <c:v>34339.518905159959</c:v>
                </c:pt>
                <c:pt idx="246">
                  <c:v>34339.518905159959</c:v>
                </c:pt>
                <c:pt idx="247">
                  <c:v>34350.288004529037</c:v>
                </c:pt>
                <c:pt idx="248">
                  <c:v>34350.288004529037</c:v>
                </c:pt>
                <c:pt idx="249">
                  <c:v>34362.650307697993</c:v>
                </c:pt>
                <c:pt idx="250">
                  <c:v>34362.650307697993</c:v>
                </c:pt>
                <c:pt idx="251">
                  <c:v>34465.48981613353</c:v>
                </c:pt>
                <c:pt idx="252">
                  <c:v>34465.48981613353</c:v>
                </c:pt>
                <c:pt idx="253">
                  <c:v>35138.001504319829</c:v>
                </c:pt>
                <c:pt idx="254">
                  <c:v>35138.001504319829</c:v>
                </c:pt>
                <c:pt idx="255">
                  <c:v>35548.281430227471</c:v>
                </c:pt>
                <c:pt idx="256">
                  <c:v>35548.281430227471</c:v>
                </c:pt>
                <c:pt idx="257">
                  <c:v>35713.36369764158</c:v>
                </c:pt>
                <c:pt idx="258">
                  <c:v>35713.36369764158</c:v>
                </c:pt>
                <c:pt idx="259">
                  <c:v>35876.768908424237</c:v>
                </c:pt>
                <c:pt idx="260">
                  <c:v>35876.768908424237</c:v>
                </c:pt>
                <c:pt idx="261">
                  <c:v>35895.240489322037</c:v>
                </c:pt>
                <c:pt idx="262">
                  <c:v>35895.240489322037</c:v>
                </c:pt>
                <c:pt idx="263">
                  <c:v>36262.491933657111</c:v>
                </c:pt>
                <c:pt idx="264">
                  <c:v>36262.491933657111</c:v>
                </c:pt>
                <c:pt idx="265">
                  <c:v>36367.751195232304</c:v>
                </c:pt>
                <c:pt idx="266">
                  <c:v>36367.751195232304</c:v>
                </c:pt>
                <c:pt idx="267">
                  <c:v>36786.069013994951</c:v>
                </c:pt>
                <c:pt idx="268">
                  <c:v>36786.069013994951</c:v>
                </c:pt>
                <c:pt idx="269">
                  <c:v>38239.597954422185</c:v>
                </c:pt>
                <c:pt idx="270">
                  <c:v>38239.597954422185</c:v>
                </c:pt>
                <c:pt idx="271">
                  <c:v>38447.205586419419</c:v>
                </c:pt>
                <c:pt idx="272">
                  <c:v>38447.205586419419</c:v>
                </c:pt>
                <c:pt idx="273">
                  <c:v>38594.858443842415</c:v>
                </c:pt>
                <c:pt idx="274">
                  <c:v>38594.858443842415</c:v>
                </c:pt>
                <c:pt idx="275">
                  <c:v>39041.23102425399</c:v>
                </c:pt>
                <c:pt idx="276">
                  <c:v>39041.23102425399</c:v>
                </c:pt>
                <c:pt idx="277">
                  <c:v>39244.646014672609</c:v>
                </c:pt>
                <c:pt idx="278">
                  <c:v>39244.646014672609</c:v>
                </c:pt>
                <c:pt idx="279">
                  <c:v>39533.734641006304</c:v>
                </c:pt>
                <c:pt idx="280">
                  <c:v>39533.734641006304</c:v>
                </c:pt>
                <c:pt idx="281">
                  <c:v>39677.08704606723</c:v>
                </c:pt>
                <c:pt idx="282">
                  <c:v>39677.08704606723</c:v>
                </c:pt>
                <c:pt idx="283">
                  <c:v>39705.309513379303</c:v>
                </c:pt>
                <c:pt idx="284">
                  <c:v>39705.309513379303</c:v>
                </c:pt>
                <c:pt idx="285">
                  <c:v>41427.035746102774</c:v>
                </c:pt>
                <c:pt idx="286">
                  <c:v>41427.035746102774</c:v>
                </c:pt>
                <c:pt idx="287">
                  <c:v>41741.903128657003</c:v>
                </c:pt>
                <c:pt idx="288">
                  <c:v>41741.903128657003</c:v>
                </c:pt>
                <c:pt idx="289">
                  <c:v>41884.896164439764</c:v>
                </c:pt>
                <c:pt idx="290">
                  <c:v>41884.896164439764</c:v>
                </c:pt>
                <c:pt idx="291">
                  <c:v>42142.983201043564</c:v>
                </c:pt>
                <c:pt idx="292">
                  <c:v>42142.983201043564</c:v>
                </c:pt>
                <c:pt idx="293">
                  <c:v>42236.850456500855</c:v>
                </c:pt>
                <c:pt idx="294">
                  <c:v>42236.850456500855</c:v>
                </c:pt>
                <c:pt idx="295">
                  <c:v>42395.81146721018</c:v>
                </c:pt>
                <c:pt idx="296">
                  <c:v>42395.81146721018</c:v>
                </c:pt>
                <c:pt idx="297">
                  <c:v>42646.040295598053</c:v>
                </c:pt>
                <c:pt idx="298">
                  <c:v>42646.040295598053</c:v>
                </c:pt>
                <c:pt idx="299">
                  <c:v>42805.013285283319</c:v>
                </c:pt>
                <c:pt idx="300">
                  <c:v>42805.013285283319</c:v>
                </c:pt>
                <c:pt idx="301">
                  <c:v>42818.956813276207</c:v>
                </c:pt>
                <c:pt idx="302">
                  <c:v>42818.956813276207</c:v>
                </c:pt>
                <c:pt idx="303">
                  <c:v>43632.628753926612</c:v>
                </c:pt>
                <c:pt idx="304">
                  <c:v>43632.628753926612</c:v>
                </c:pt>
                <c:pt idx="305">
                  <c:v>44897.34507560476</c:v>
                </c:pt>
                <c:pt idx="306">
                  <c:v>44897.34507560476</c:v>
                </c:pt>
                <c:pt idx="307">
                  <c:v>44986.157203215836</c:v>
                </c:pt>
                <c:pt idx="308">
                  <c:v>44986.157203215836</c:v>
                </c:pt>
                <c:pt idx="309">
                  <c:v>45476.947826408883</c:v>
                </c:pt>
                <c:pt idx="310">
                  <c:v>45476.947826408883</c:v>
                </c:pt>
                <c:pt idx="311">
                  <c:v>45663.712040272418</c:v>
                </c:pt>
                <c:pt idx="312">
                  <c:v>45663.712040272418</c:v>
                </c:pt>
                <c:pt idx="313">
                  <c:v>45753.410612102969</c:v>
                </c:pt>
                <c:pt idx="314">
                  <c:v>45753.410612102969</c:v>
                </c:pt>
                <c:pt idx="315">
                  <c:v>45864.156244658181</c:v>
                </c:pt>
                <c:pt idx="316">
                  <c:v>45864.156244658181</c:v>
                </c:pt>
                <c:pt idx="317">
                  <c:v>46297.136329970053</c:v>
                </c:pt>
                <c:pt idx="318">
                  <c:v>46297.136329970053</c:v>
                </c:pt>
                <c:pt idx="319">
                  <c:v>46387.206250054711</c:v>
                </c:pt>
                <c:pt idx="320">
                  <c:v>46387.206250054711</c:v>
                </c:pt>
                <c:pt idx="321">
                  <c:v>46550.000533064485</c:v>
                </c:pt>
                <c:pt idx="322">
                  <c:v>46550.000533064485</c:v>
                </c:pt>
                <c:pt idx="323">
                  <c:v>46719.682727239131</c:v>
                </c:pt>
                <c:pt idx="324">
                  <c:v>46719.682727239131</c:v>
                </c:pt>
                <c:pt idx="325">
                  <c:v>46802.864736158917</c:v>
                </c:pt>
                <c:pt idx="326">
                  <c:v>46802.864736158917</c:v>
                </c:pt>
                <c:pt idx="327">
                  <c:v>46905.27300146065</c:v>
                </c:pt>
                <c:pt idx="328">
                  <c:v>46905.27300146065</c:v>
                </c:pt>
                <c:pt idx="329">
                  <c:v>46953.775875037296</c:v>
                </c:pt>
                <c:pt idx="330">
                  <c:v>46953.775875037296</c:v>
                </c:pt>
                <c:pt idx="331">
                  <c:v>47041.737495356705</c:v>
                </c:pt>
                <c:pt idx="332">
                  <c:v>47041.737495356705</c:v>
                </c:pt>
                <c:pt idx="333">
                  <c:v>47128.54913398598</c:v>
                </c:pt>
                <c:pt idx="334">
                  <c:v>47128.54913398598</c:v>
                </c:pt>
                <c:pt idx="335">
                  <c:v>47285.809130111978</c:v>
                </c:pt>
                <c:pt idx="336">
                  <c:v>47285.809130111978</c:v>
                </c:pt>
                <c:pt idx="337">
                  <c:v>47664.344769781506</c:v>
                </c:pt>
                <c:pt idx="338">
                  <c:v>47664.344769781506</c:v>
                </c:pt>
                <c:pt idx="339">
                  <c:v>48221.522877627991</c:v>
                </c:pt>
                <c:pt idx="340">
                  <c:v>48221.522877627991</c:v>
                </c:pt>
                <c:pt idx="341">
                  <c:v>48270.253351747473</c:v>
                </c:pt>
                <c:pt idx="342">
                  <c:v>48270.253351747473</c:v>
                </c:pt>
                <c:pt idx="343">
                  <c:v>48313.329749223791</c:v>
                </c:pt>
                <c:pt idx="344">
                  <c:v>48313.329749223791</c:v>
                </c:pt>
                <c:pt idx="345">
                  <c:v>48349.374487823967</c:v>
                </c:pt>
                <c:pt idx="346">
                  <c:v>48349.374487823967</c:v>
                </c:pt>
                <c:pt idx="347">
                  <c:v>50124.574869138727</c:v>
                </c:pt>
                <c:pt idx="348">
                  <c:v>50124.574869138727</c:v>
                </c:pt>
                <c:pt idx="349">
                  <c:v>51220.79491526018</c:v>
                </c:pt>
                <c:pt idx="350">
                  <c:v>51220.79491526018</c:v>
                </c:pt>
                <c:pt idx="351">
                  <c:v>51397.724389877869</c:v>
                </c:pt>
                <c:pt idx="352">
                  <c:v>51397.724389877869</c:v>
                </c:pt>
                <c:pt idx="353">
                  <c:v>51980.333863642656</c:v>
                </c:pt>
                <c:pt idx="354">
                  <c:v>51980.333863642656</c:v>
                </c:pt>
                <c:pt idx="355">
                  <c:v>52151.118123603686</c:v>
                </c:pt>
                <c:pt idx="356">
                  <c:v>52151.118123603686</c:v>
                </c:pt>
                <c:pt idx="357">
                  <c:v>52356.19819167781</c:v>
                </c:pt>
                <c:pt idx="358">
                  <c:v>52356.19819167781</c:v>
                </c:pt>
                <c:pt idx="359">
                  <c:v>52435.810465767798</c:v>
                </c:pt>
                <c:pt idx="360">
                  <c:v>52435.810465767798</c:v>
                </c:pt>
                <c:pt idx="361">
                  <c:v>52713.003968994155</c:v>
                </c:pt>
                <c:pt idx="362">
                  <c:v>52713.003968994155</c:v>
                </c:pt>
                <c:pt idx="363">
                  <c:v>52728.277163316263</c:v>
                </c:pt>
                <c:pt idx="364">
                  <c:v>52728.277163316263</c:v>
                </c:pt>
                <c:pt idx="365">
                  <c:v>52780.972678471524</c:v>
                </c:pt>
                <c:pt idx="366">
                  <c:v>52780.972678471524</c:v>
                </c:pt>
                <c:pt idx="367">
                  <c:v>53022.564665207443</c:v>
                </c:pt>
                <c:pt idx="368">
                  <c:v>53022.564665207443</c:v>
                </c:pt>
                <c:pt idx="369">
                  <c:v>53181.262138446109</c:v>
                </c:pt>
                <c:pt idx="370">
                  <c:v>53181.262138446109</c:v>
                </c:pt>
                <c:pt idx="371">
                  <c:v>53237.838841805577</c:v>
                </c:pt>
                <c:pt idx="372">
                  <c:v>53237.838841805577</c:v>
                </c:pt>
                <c:pt idx="373">
                  <c:v>55146.173561705378</c:v>
                </c:pt>
                <c:pt idx="374">
                  <c:v>55146.173561705378</c:v>
                </c:pt>
                <c:pt idx="375">
                  <c:v>56019.608613315002</c:v>
                </c:pt>
                <c:pt idx="376">
                  <c:v>56019.608613315002</c:v>
                </c:pt>
                <c:pt idx="377">
                  <c:v>56648.828282458082</c:v>
                </c:pt>
                <c:pt idx="378">
                  <c:v>56648.828282458082</c:v>
                </c:pt>
                <c:pt idx="379">
                  <c:v>56704.147193343968</c:v>
                </c:pt>
                <c:pt idx="380">
                  <c:v>56704.147193343968</c:v>
                </c:pt>
                <c:pt idx="381">
                  <c:v>56944.589198389753</c:v>
                </c:pt>
                <c:pt idx="382">
                  <c:v>56944.589198389753</c:v>
                </c:pt>
                <c:pt idx="383">
                  <c:v>57300.304888895662</c:v>
                </c:pt>
                <c:pt idx="384">
                  <c:v>57300.304888895662</c:v>
                </c:pt>
                <c:pt idx="385">
                  <c:v>57414.68015116037</c:v>
                </c:pt>
                <c:pt idx="386">
                  <c:v>57414.68015116037</c:v>
                </c:pt>
                <c:pt idx="387">
                  <c:v>57478.480177010999</c:v>
                </c:pt>
                <c:pt idx="388">
                  <c:v>57478.480177010999</c:v>
                </c:pt>
                <c:pt idx="389">
                  <c:v>57683.536287133247</c:v>
                </c:pt>
                <c:pt idx="390">
                  <c:v>57683.536287133247</c:v>
                </c:pt>
                <c:pt idx="391">
                  <c:v>58559.774419112575</c:v>
                </c:pt>
                <c:pt idx="392">
                  <c:v>58559.774419112575</c:v>
                </c:pt>
                <c:pt idx="393">
                  <c:v>58632.019623000138</c:v>
                </c:pt>
                <c:pt idx="394">
                  <c:v>58632.019623000138</c:v>
                </c:pt>
                <c:pt idx="395">
                  <c:v>59140.000076665521</c:v>
                </c:pt>
                <c:pt idx="396">
                  <c:v>59140.000076665521</c:v>
                </c:pt>
                <c:pt idx="397">
                  <c:v>60699.099732042363</c:v>
                </c:pt>
                <c:pt idx="398">
                  <c:v>60699.099732042363</c:v>
                </c:pt>
                <c:pt idx="399">
                  <c:v>61408.255107625788</c:v>
                </c:pt>
                <c:pt idx="400">
                  <c:v>61408.255107625788</c:v>
                </c:pt>
                <c:pt idx="401">
                  <c:v>61466.976047678319</c:v>
                </c:pt>
                <c:pt idx="402">
                  <c:v>61466.976047678319</c:v>
                </c:pt>
                <c:pt idx="403">
                  <c:v>62424.886837609127</c:v>
                </c:pt>
                <c:pt idx="404">
                  <c:v>62424.886837609127</c:v>
                </c:pt>
                <c:pt idx="405">
                  <c:v>65578.97516027579</c:v>
                </c:pt>
                <c:pt idx="406">
                  <c:v>65578.97516027579</c:v>
                </c:pt>
                <c:pt idx="407">
                  <c:v>66163.046069105127</c:v>
                </c:pt>
                <c:pt idx="408">
                  <c:v>66163.046069105127</c:v>
                </c:pt>
                <c:pt idx="409">
                  <c:v>66245.724961035477</c:v>
                </c:pt>
                <c:pt idx="410">
                  <c:v>66245.724961035477</c:v>
                </c:pt>
                <c:pt idx="411">
                  <c:v>66418.258151483591</c:v>
                </c:pt>
                <c:pt idx="412">
                  <c:v>66418.258151483591</c:v>
                </c:pt>
                <c:pt idx="413">
                  <c:v>66661.167825572789</c:v>
                </c:pt>
                <c:pt idx="414">
                  <c:v>66661.167825572789</c:v>
                </c:pt>
                <c:pt idx="415">
                  <c:v>67405.217958066249</c:v>
                </c:pt>
                <c:pt idx="416">
                  <c:v>67405.217958066249</c:v>
                </c:pt>
                <c:pt idx="417">
                  <c:v>67851.698349261264</c:v>
                </c:pt>
                <c:pt idx="418">
                  <c:v>67851.698349261264</c:v>
                </c:pt>
                <c:pt idx="419">
                  <c:v>68134.90529840895</c:v>
                </c:pt>
                <c:pt idx="420">
                  <c:v>68134.90529840895</c:v>
                </c:pt>
                <c:pt idx="421">
                  <c:v>68455.654358149186</c:v>
                </c:pt>
                <c:pt idx="422">
                  <c:v>68455.654358149186</c:v>
                </c:pt>
                <c:pt idx="423">
                  <c:v>68488.896016379658</c:v>
                </c:pt>
                <c:pt idx="424">
                  <c:v>68488.896016379658</c:v>
                </c:pt>
                <c:pt idx="425">
                  <c:v>68538.201481344207</c:v>
                </c:pt>
                <c:pt idx="426">
                  <c:v>68538.201481344207</c:v>
                </c:pt>
                <c:pt idx="427">
                  <c:v>68564.519291481993</c:v>
                </c:pt>
                <c:pt idx="428">
                  <c:v>68564.519291481993</c:v>
                </c:pt>
                <c:pt idx="429">
                  <c:v>68803.272260920392</c:v>
                </c:pt>
                <c:pt idx="430">
                  <c:v>68803.272260920392</c:v>
                </c:pt>
                <c:pt idx="431">
                  <c:v>69873.354181543153</c:v>
                </c:pt>
                <c:pt idx="432">
                  <c:v>69873.354181543153</c:v>
                </c:pt>
                <c:pt idx="433">
                  <c:v>69899.935529151597</c:v>
                </c:pt>
                <c:pt idx="434">
                  <c:v>69899.935529151597</c:v>
                </c:pt>
                <c:pt idx="435">
                  <c:v>70050.271677184908</c:v>
                </c:pt>
                <c:pt idx="436">
                  <c:v>70050.271677184908</c:v>
                </c:pt>
                <c:pt idx="437">
                  <c:v>70365.270828474459</c:v>
                </c:pt>
                <c:pt idx="438">
                  <c:v>70365.270828474459</c:v>
                </c:pt>
                <c:pt idx="439">
                  <c:v>70924.185887832078</c:v>
                </c:pt>
                <c:pt idx="440">
                  <c:v>70924.185887832078</c:v>
                </c:pt>
                <c:pt idx="441">
                  <c:v>71248.720303969007</c:v>
                </c:pt>
                <c:pt idx="442">
                  <c:v>71248.720303969007</c:v>
                </c:pt>
                <c:pt idx="443">
                  <c:v>75045.516622685958</c:v>
                </c:pt>
                <c:pt idx="444">
                  <c:v>75045.516622685958</c:v>
                </c:pt>
                <c:pt idx="445">
                  <c:v>75298.836026866076</c:v>
                </c:pt>
                <c:pt idx="446">
                  <c:v>75298.836026866076</c:v>
                </c:pt>
                <c:pt idx="447">
                  <c:v>75732.127565552364</c:v>
                </c:pt>
                <c:pt idx="448">
                  <c:v>75732.127565552364</c:v>
                </c:pt>
                <c:pt idx="449">
                  <c:v>75925.288552567275</c:v>
                </c:pt>
                <c:pt idx="450">
                  <c:v>75925.288552567275</c:v>
                </c:pt>
                <c:pt idx="451">
                  <c:v>75958.590105677446</c:v>
                </c:pt>
                <c:pt idx="452">
                  <c:v>75958.590105677446</c:v>
                </c:pt>
                <c:pt idx="453">
                  <c:v>76199.068047651046</c:v>
                </c:pt>
                <c:pt idx="454">
                  <c:v>76199.068047651046</c:v>
                </c:pt>
                <c:pt idx="455">
                  <c:v>76653.921743027371</c:v>
                </c:pt>
                <c:pt idx="456">
                  <c:v>76653.921743027371</c:v>
                </c:pt>
                <c:pt idx="457">
                  <c:v>76734.755872663125</c:v>
                </c:pt>
                <c:pt idx="458">
                  <c:v>76734.755872663125</c:v>
                </c:pt>
                <c:pt idx="459">
                  <c:v>77145.287357065477</c:v>
                </c:pt>
                <c:pt idx="460">
                  <c:v>77145.287357065477</c:v>
                </c:pt>
                <c:pt idx="461">
                  <c:v>77171.449440516051</c:v>
                </c:pt>
                <c:pt idx="462">
                  <c:v>77171.449440516051</c:v>
                </c:pt>
                <c:pt idx="463">
                  <c:v>77369.49784971404</c:v>
                </c:pt>
                <c:pt idx="464">
                  <c:v>77369.49784971404</c:v>
                </c:pt>
                <c:pt idx="465">
                  <c:v>77543.085190044774</c:v>
                </c:pt>
                <c:pt idx="466">
                  <c:v>77543.085190044774</c:v>
                </c:pt>
                <c:pt idx="467">
                  <c:v>77583.238717392</c:v>
                </c:pt>
                <c:pt idx="468">
                  <c:v>77583.238717392</c:v>
                </c:pt>
                <c:pt idx="469">
                  <c:v>77661.341640513681</c:v>
                </c:pt>
                <c:pt idx="470">
                  <c:v>77661.341640513681</c:v>
                </c:pt>
                <c:pt idx="471">
                  <c:v>77785.359978409208</c:v>
                </c:pt>
                <c:pt idx="472">
                  <c:v>77785.359978409208</c:v>
                </c:pt>
                <c:pt idx="473">
                  <c:v>77939.996578804581</c:v>
                </c:pt>
                <c:pt idx="474">
                  <c:v>77939.996578804581</c:v>
                </c:pt>
                <c:pt idx="475">
                  <c:v>77987.577071233929</c:v>
                </c:pt>
                <c:pt idx="476">
                  <c:v>77987.577071233929</c:v>
                </c:pt>
                <c:pt idx="477">
                  <c:v>78019.165630784832</c:v>
                </c:pt>
                <c:pt idx="478">
                  <c:v>78019.165630784832</c:v>
                </c:pt>
                <c:pt idx="479">
                  <c:v>78087.457772612557</c:v>
                </c:pt>
                <c:pt idx="480">
                  <c:v>78087.457772612557</c:v>
                </c:pt>
                <c:pt idx="481">
                  <c:v>78089.925441655971</c:v>
                </c:pt>
                <c:pt idx="482">
                  <c:v>78089.925441655971</c:v>
                </c:pt>
                <c:pt idx="483">
                  <c:v>78165.572674710187</c:v>
                </c:pt>
                <c:pt idx="484">
                  <c:v>78165.572674710187</c:v>
                </c:pt>
                <c:pt idx="485">
                  <c:v>78340.106354140094</c:v>
                </c:pt>
                <c:pt idx="486">
                  <c:v>78340.106354140094</c:v>
                </c:pt>
                <c:pt idx="487">
                  <c:v>80040.965210777984</c:v>
                </c:pt>
                <c:pt idx="488">
                  <c:v>80040.965210777984</c:v>
                </c:pt>
                <c:pt idx="489">
                  <c:v>80145.960934882518</c:v>
                </c:pt>
                <c:pt idx="490">
                  <c:v>80145.960934882518</c:v>
                </c:pt>
                <c:pt idx="491">
                  <c:v>80294.092951343075</c:v>
                </c:pt>
                <c:pt idx="492">
                  <c:v>80294.092951343075</c:v>
                </c:pt>
                <c:pt idx="493">
                  <c:v>80807.991019122273</c:v>
                </c:pt>
                <c:pt idx="494">
                  <c:v>80807.991019122273</c:v>
                </c:pt>
                <c:pt idx="495">
                  <c:v>80864.615638385498</c:v>
                </c:pt>
                <c:pt idx="496">
                  <c:v>80864.615638385498</c:v>
                </c:pt>
                <c:pt idx="497">
                  <c:v>81121.07353426161</c:v>
                </c:pt>
                <c:pt idx="498">
                  <c:v>81121.07353426161</c:v>
                </c:pt>
                <c:pt idx="499">
                  <c:v>81210.855958923741</c:v>
                </c:pt>
                <c:pt idx="500">
                  <c:v>81210.855958923741</c:v>
                </c:pt>
                <c:pt idx="501">
                  <c:v>81355.310429771052</c:v>
                </c:pt>
                <c:pt idx="502">
                  <c:v>81355.310429771052</c:v>
                </c:pt>
                <c:pt idx="503">
                  <c:v>82286.244565887435</c:v>
                </c:pt>
                <c:pt idx="504">
                  <c:v>82286.244565887435</c:v>
                </c:pt>
                <c:pt idx="505">
                  <c:v>82355.578878621847</c:v>
                </c:pt>
                <c:pt idx="506">
                  <c:v>82355.578878621847</c:v>
                </c:pt>
                <c:pt idx="507">
                  <c:v>83928.406440424675</c:v>
                </c:pt>
                <c:pt idx="508">
                  <c:v>83928.406440424675</c:v>
                </c:pt>
                <c:pt idx="509">
                  <c:v>84040.445802381291</c:v>
                </c:pt>
                <c:pt idx="510">
                  <c:v>84040.445802381291</c:v>
                </c:pt>
                <c:pt idx="511">
                  <c:v>84313.566453788415</c:v>
                </c:pt>
                <c:pt idx="512">
                  <c:v>84313.566453788415</c:v>
                </c:pt>
                <c:pt idx="513">
                  <c:v>84325.305850208548</c:v>
                </c:pt>
                <c:pt idx="514">
                  <c:v>84325.305850208548</c:v>
                </c:pt>
                <c:pt idx="515">
                  <c:v>84518.179341800918</c:v>
                </c:pt>
                <c:pt idx="516">
                  <c:v>84518.179341800918</c:v>
                </c:pt>
                <c:pt idx="517">
                  <c:v>85335.92413427055</c:v>
                </c:pt>
                <c:pt idx="518">
                  <c:v>85335.92413427055</c:v>
                </c:pt>
                <c:pt idx="519">
                  <c:v>85582.475417045178</c:v>
                </c:pt>
                <c:pt idx="520">
                  <c:v>85582.475417045178</c:v>
                </c:pt>
                <c:pt idx="521">
                  <c:v>86624.718197585913</c:v>
                </c:pt>
                <c:pt idx="522">
                  <c:v>86624.718197585913</c:v>
                </c:pt>
                <c:pt idx="523">
                  <c:v>86630.959244050086</c:v>
                </c:pt>
                <c:pt idx="524">
                  <c:v>86630.959244050086</c:v>
                </c:pt>
                <c:pt idx="525">
                  <c:v>86807.397580654273</c:v>
                </c:pt>
                <c:pt idx="526">
                  <c:v>86807.397580654273</c:v>
                </c:pt>
                <c:pt idx="527">
                  <c:v>87003.792891172692</c:v>
                </c:pt>
                <c:pt idx="528">
                  <c:v>87003.792891172692</c:v>
                </c:pt>
                <c:pt idx="529">
                  <c:v>87451.231600442828</c:v>
                </c:pt>
                <c:pt idx="530">
                  <c:v>87451.231600442828</c:v>
                </c:pt>
                <c:pt idx="531">
                  <c:v>87938.033224648214</c:v>
                </c:pt>
                <c:pt idx="532">
                  <c:v>87938.033224648214</c:v>
                </c:pt>
                <c:pt idx="533">
                  <c:v>88352.350065447259</c:v>
                </c:pt>
                <c:pt idx="534">
                  <c:v>88352.350065447259</c:v>
                </c:pt>
                <c:pt idx="535">
                  <c:v>88367.898776215967</c:v>
                </c:pt>
                <c:pt idx="536">
                  <c:v>88367.898776215967</c:v>
                </c:pt>
                <c:pt idx="537">
                  <c:v>88508.100710604966</c:v>
                </c:pt>
                <c:pt idx="538">
                  <c:v>88508.100710604966</c:v>
                </c:pt>
                <c:pt idx="539">
                  <c:v>88589.342125422641</c:v>
                </c:pt>
                <c:pt idx="540">
                  <c:v>88589.342125422641</c:v>
                </c:pt>
                <c:pt idx="541">
                  <c:v>88640.540268585537</c:v>
                </c:pt>
                <c:pt idx="542">
                  <c:v>88640.540268585537</c:v>
                </c:pt>
                <c:pt idx="543">
                  <c:v>89169.136539841784</c:v>
                </c:pt>
                <c:pt idx="544">
                  <c:v>89169.136539841784</c:v>
                </c:pt>
                <c:pt idx="545">
                  <c:v>89258.906985527967</c:v>
                </c:pt>
                <c:pt idx="546">
                  <c:v>89258.906985527967</c:v>
                </c:pt>
                <c:pt idx="547">
                  <c:v>89638.293132489154</c:v>
                </c:pt>
                <c:pt idx="548">
                  <c:v>89638.293132489154</c:v>
                </c:pt>
                <c:pt idx="549">
                  <c:v>89703.051476414897</c:v>
                </c:pt>
                <c:pt idx="550">
                  <c:v>89703.051476414897</c:v>
                </c:pt>
                <c:pt idx="551">
                  <c:v>89773.883161141668</c:v>
                </c:pt>
                <c:pt idx="552">
                  <c:v>89773.883161141668</c:v>
                </c:pt>
                <c:pt idx="553">
                  <c:v>90405.977784510091</c:v>
                </c:pt>
                <c:pt idx="554">
                  <c:v>90405.977784510091</c:v>
                </c:pt>
                <c:pt idx="555">
                  <c:v>90447.065671980556</c:v>
                </c:pt>
                <c:pt idx="556">
                  <c:v>90447.065671980556</c:v>
                </c:pt>
                <c:pt idx="557">
                  <c:v>90643.425045571159</c:v>
                </c:pt>
                <c:pt idx="558">
                  <c:v>90643.425045571159</c:v>
                </c:pt>
                <c:pt idx="559">
                  <c:v>90905.237543691954</c:v>
                </c:pt>
                <c:pt idx="560">
                  <c:v>90905.237543691954</c:v>
                </c:pt>
                <c:pt idx="561">
                  <c:v>90979.135846259087</c:v>
                </c:pt>
                <c:pt idx="562">
                  <c:v>90979.135846259087</c:v>
                </c:pt>
                <c:pt idx="563">
                  <c:v>91555.108967353721</c:v>
                </c:pt>
                <c:pt idx="564">
                  <c:v>91555.108967353721</c:v>
                </c:pt>
                <c:pt idx="565">
                  <c:v>93733.353973109028</c:v>
                </c:pt>
                <c:pt idx="566">
                  <c:v>93733.353973109028</c:v>
                </c:pt>
                <c:pt idx="567">
                  <c:v>93846.303737237002</c:v>
                </c:pt>
                <c:pt idx="568">
                  <c:v>93846.303737237002</c:v>
                </c:pt>
                <c:pt idx="569">
                  <c:v>93992.806612969856</c:v>
                </c:pt>
                <c:pt idx="570">
                  <c:v>93992.806612969856</c:v>
                </c:pt>
                <c:pt idx="571">
                  <c:v>94865.007830057773</c:v>
                </c:pt>
                <c:pt idx="572">
                  <c:v>94865.007830057773</c:v>
                </c:pt>
                <c:pt idx="573">
                  <c:v>94904.538450656168</c:v>
                </c:pt>
                <c:pt idx="574">
                  <c:v>94904.538450656168</c:v>
                </c:pt>
                <c:pt idx="575">
                  <c:v>94924.687088185412</c:v>
                </c:pt>
                <c:pt idx="576">
                  <c:v>94924.687088185412</c:v>
                </c:pt>
                <c:pt idx="577">
                  <c:v>95143.483083709594</c:v>
                </c:pt>
                <c:pt idx="578">
                  <c:v>95143.483083709594</c:v>
                </c:pt>
                <c:pt idx="579">
                  <c:v>96155.646655667719</c:v>
                </c:pt>
                <c:pt idx="580">
                  <c:v>96155.646655667719</c:v>
                </c:pt>
                <c:pt idx="581">
                  <c:v>96475.125943958425</c:v>
                </c:pt>
                <c:pt idx="582">
                  <c:v>96475.125943958425</c:v>
                </c:pt>
                <c:pt idx="583">
                  <c:v>96543.54985452148</c:v>
                </c:pt>
                <c:pt idx="584">
                  <c:v>96543.54985452148</c:v>
                </c:pt>
                <c:pt idx="585">
                  <c:v>96894.018753566139</c:v>
                </c:pt>
                <c:pt idx="586">
                  <c:v>96894.018753566139</c:v>
                </c:pt>
                <c:pt idx="587">
                  <c:v>97002.081095511036</c:v>
                </c:pt>
                <c:pt idx="588">
                  <c:v>97002.081095511036</c:v>
                </c:pt>
                <c:pt idx="589">
                  <c:v>97059.388516402774</c:v>
                </c:pt>
                <c:pt idx="590">
                  <c:v>97059.388516402774</c:v>
                </c:pt>
                <c:pt idx="591">
                  <c:v>98070.306274863251</c:v>
                </c:pt>
                <c:pt idx="592">
                  <c:v>98070.306274863251</c:v>
                </c:pt>
                <c:pt idx="593">
                  <c:v>98942.471555023352</c:v>
                </c:pt>
                <c:pt idx="594">
                  <c:v>98942.471555023352</c:v>
                </c:pt>
                <c:pt idx="595">
                  <c:v>99015.519350298826</c:v>
                </c:pt>
                <c:pt idx="596">
                  <c:v>99015.519350298826</c:v>
                </c:pt>
                <c:pt idx="597">
                  <c:v>99104.535120500863</c:v>
                </c:pt>
                <c:pt idx="598">
                  <c:v>99104.535120500863</c:v>
                </c:pt>
                <c:pt idx="599">
                  <c:v>100100.00000000015</c:v>
                </c:pt>
              </c:numCache>
            </c:numRef>
          </c:cat>
          <c:val>
            <c:numRef>
              <c:f>Sheet1!$B$2:$B$601</c:f>
              <c:numCache>
                <c:formatCode>General</c:formatCode>
                <c:ptCount val="600"/>
                <c:pt idx="0">
                  <c:v>0</c:v>
                </c:pt>
                <c:pt idx="1">
                  <c:v>0</c:v>
                </c:pt>
                <c:pt idx="2">
                  <c:v>96.3</c:v>
                </c:pt>
                <c:pt idx="3">
                  <c:v>96.3</c:v>
                </c:pt>
                <c:pt idx="4">
                  <c:v>93.7</c:v>
                </c:pt>
                <c:pt idx="5">
                  <c:v>93.7</c:v>
                </c:pt>
                <c:pt idx="6">
                  <c:v>93.7</c:v>
                </c:pt>
                <c:pt idx="7">
                  <c:v>93.7</c:v>
                </c:pt>
                <c:pt idx="8">
                  <c:v>93.5</c:v>
                </c:pt>
                <c:pt idx="9">
                  <c:v>93.5</c:v>
                </c:pt>
                <c:pt idx="10">
                  <c:v>93.1</c:v>
                </c:pt>
                <c:pt idx="11">
                  <c:v>93.1</c:v>
                </c:pt>
                <c:pt idx="12">
                  <c:v>91.6</c:v>
                </c:pt>
                <c:pt idx="13">
                  <c:v>91.6</c:v>
                </c:pt>
                <c:pt idx="14">
                  <c:v>91.3</c:v>
                </c:pt>
                <c:pt idx="15">
                  <c:v>91.3</c:v>
                </c:pt>
                <c:pt idx="16">
                  <c:v>90.8</c:v>
                </c:pt>
                <c:pt idx="17">
                  <c:v>90.8</c:v>
                </c:pt>
                <c:pt idx="18">
                  <c:v>89.9</c:v>
                </c:pt>
                <c:pt idx="19">
                  <c:v>89.9</c:v>
                </c:pt>
                <c:pt idx="20">
                  <c:v>89.3</c:v>
                </c:pt>
                <c:pt idx="21">
                  <c:v>89.3</c:v>
                </c:pt>
                <c:pt idx="22">
                  <c:v>88.9</c:v>
                </c:pt>
                <c:pt idx="23">
                  <c:v>88.9</c:v>
                </c:pt>
                <c:pt idx="24">
                  <c:v>88.7</c:v>
                </c:pt>
                <c:pt idx="25">
                  <c:v>88.7</c:v>
                </c:pt>
                <c:pt idx="26">
                  <c:v>88.3</c:v>
                </c:pt>
                <c:pt idx="27">
                  <c:v>88.3</c:v>
                </c:pt>
                <c:pt idx="28">
                  <c:v>85.6</c:v>
                </c:pt>
                <c:pt idx="29">
                  <c:v>85.6</c:v>
                </c:pt>
                <c:pt idx="30">
                  <c:v>85.5</c:v>
                </c:pt>
                <c:pt idx="31">
                  <c:v>85.5</c:v>
                </c:pt>
                <c:pt idx="32">
                  <c:v>84.8</c:v>
                </c:pt>
                <c:pt idx="33">
                  <c:v>84.8</c:v>
                </c:pt>
                <c:pt idx="34">
                  <c:v>84.400009999999995</c:v>
                </c:pt>
                <c:pt idx="35">
                  <c:v>84.400009999999995</c:v>
                </c:pt>
                <c:pt idx="36">
                  <c:v>84.099990000000005</c:v>
                </c:pt>
                <c:pt idx="37">
                  <c:v>84.099990000000005</c:v>
                </c:pt>
                <c:pt idx="38">
                  <c:v>83.6</c:v>
                </c:pt>
                <c:pt idx="39">
                  <c:v>83.6</c:v>
                </c:pt>
                <c:pt idx="40">
                  <c:v>83.399990000000003</c:v>
                </c:pt>
                <c:pt idx="41">
                  <c:v>83.399990000000003</c:v>
                </c:pt>
                <c:pt idx="42">
                  <c:v>83.1</c:v>
                </c:pt>
                <c:pt idx="43">
                  <c:v>83.1</c:v>
                </c:pt>
                <c:pt idx="44">
                  <c:v>82.3</c:v>
                </c:pt>
                <c:pt idx="45">
                  <c:v>82.3</c:v>
                </c:pt>
                <c:pt idx="46">
                  <c:v>82.2</c:v>
                </c:pt>
                <c:pt idx="47">
                  <c:v>82.2</c:v>
                </c:pt>
                <c:pt idx="48">
                  <c:v>78.899990000000003</c:v>
                </c:pt>
                <c:pt idx="49">
                  <c:v>78.899990000000003</c:v>
                </c:pt>
                <c:pt idx="50">
                  <c:v>77.099999999999994</c:v>
                </c:pt>
                <c:pt idx="51">
                  <c:v>77.099999999999994</c:v>
                </c:pt>
                <c:pt idx="52">
                  <c:v>77</c:v>
                </c:pt>
                <c:pt idx="53">
                  <c:v>77</c:v>
                </c:pt>
                <c:pt idx="54">
                  <c:v>75.3</c:v>
                </c:pt>
                <c:pt idx="55">
                  <c:v>75.3</c:v>
                </c:pt>
                <c:pt idx="56">
                  <c:v>74.900000000000006</c:v>
                </c:pt>
                <c:pt idx="57">
                  <c:v>74.900000000000006</c:v>
                </c:pt>
                <c:pt idx="58">
                  <c:v>74.599999999999994</c:v>
                </c:pt>
                <c:pt idx="59">
                  <c:v>74.599999999999994</c:v>
                </c:pt>
                <c:pt idx="60">
                  <c:v>73.7</c:v>
                </c:pt>
                <c:pt idx="61">
                  <c:v>73.7</c:v>
                </c:pt>
                <c:pt idx="62">
                  <c:v>73.7</c:v>
                </c:pt>
                <c:pt idx="63">
                  <c:v>73.7</c:v>
                </c:pt>
                <c:pt idx="64">
                  <c:v>73</c:v>
                </c:pt>
                <c:pt idx="65">
                  <c:v>73</c:v>
                </c:pt>
                <c:pt idx="66">
                  <c:v>72</c:v>
                </c:pt>
                <c:pt idx="67">
                  <c:v>72</c:v>
                </c:pt>
                <c:pt idx="68">
                  <c:v>71.899990000000003</c:v>
                </c:pt>
                <c:pt idx="69">
                  <c:v>71.899990000000003</c:v>
                </c:pt>
                <c:pt idx="70">
                  <c:v>70.900000000000006</c:v>
                </c:pt>
                <c:pt idx="71">
                  <c:v>70.900000000000006</c:v>
                </c:pt>
                <c:pt idx="72">
                  <c:v>69.3</c:v>
                </c:pt>
                <c:pt idx="73">
                  <c:v>69.3</c:v>
                </c:pt>
                <c:pt idx="74">
                  <c:v>69.2</c:v>
                </c:pt>
                <c:pt idx="75">
                  <c:v>69.2</c:v>
                </c:pt>
                <c:pt idx="76">
                  <c:v>68.400000000000006</c:v>
                </c:pt>
                <c:pt idx="77">
                  <c:v>68.400000000000006</c:v>
                </c:pt>
                <c:pt idx="78">
                  <c:v>67.599999999999994</c:v>
                </c:pt>
                <c:pt idx="79">
                  <c:v>67.599999999999994</c:v>
                </c:pt>
                <c:pt idx="80">
                  <c:v>66.5</c:v>
                </c:pt>
                <c:pt idx="81">
                  <c:v>66.5</c:v>
                </c:pt>
                <c:pt idx="82">
                  <c:v>66.3</c:v>
                </c:pt>
                <c:pt idx="83">
                  <c:v>66.3</c:v>
                </c:pt>
                <c:pt idx="84">
                  <c:v>65.3</c:v>
                </c:pt>
                <c:pt idx="85">
                  <c:v>65.3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64.899990000000003</c:v>
                </c:pt>
                <c:pt idx="91">
                  <c:v>64.899990000000003</c:v>
                </c:pt>
                <c:pt idx="92">
                  <c:v>64.3</c:v>
                </c:pt>
                <c:pt idx="93">
                  <c:v>64.3</c:v>
                </c:pt>
                <c:pt idx="94">
                  <c:v>63.2</c:v>
                </c:pt>
                <c:pt idx="95">
                  <c:v>63.2</c:v>
                </c:pt>
                <c:pt idx="96">
                  <c:v>63.1</c:v>
                </c:pt>
                <c:pt idx="97">
                  <c:v>63.1</c:v>
                </c:pt>
                <c:pt idx="98">
                  <c:v>62.8</c:v>
                </c:pt>
                <c:pt idx="99">
                  <c:v>62.8</c:v>
                </c:pt>
                <c:pt idx="100">
                  <c:v>62</c:v>
                </c:pt>
                <c:pt idx="101">
                  <c:v>62</c:v>
                </c:pt>
                <c:pt idx="102">
                  <c:v>61.8</c:v>
                </c:pt>
                <c:pt idx="103">
                  <c:v>61.8</c:v>
                </c:pt>
                <c:pt idx="104">
                  <c:v>61.8</c:v>
                </c:pt>
                <c:pt idx="105">
                  <c:v>61.8</c:v>
                </c:pt>
                <c:pt idx="106">
                  <c:v>61.2</c:v>
                </c:pt>
                <c:pt idx="107">
                  <c:v>61.2</c:v>
                </c:pt>
                <c:pt idx="108">
                  <c:v>60.9</c:v>
                </c:pt>
                <c:pt idx="109">
                  <c:v>60.9</c:v>
                </c:pt>
                <c:pt idx="110">
                  <c:v>60.3</c:v>
                </c:pt>
                <c:pt idx="111">
                  <c:v>60.3</c:v>
                </c:pt>
                <c:pt idx="112">
                  <c:v>59.6</c:v>
                </c:pt>
                <c:pt idx="113">
                  <c:v>59.6</c:v>
                </c:pt>
                <c:pt idx="114">
                  <c:v>59.5</c:v>
                </c:pt>
                <c:pt idx="115">
                  <c:v>59.5</c:v>
                </c:pt>
                <c:pt idx="116">
                  <c:v>59.2</c:v>
                </c:pt>
                <c:pt idx="117">
                  <c:v>59.2</c:v>
                </c:pt>
                <c:pt idx="118">
                  <c:v>59</c:v>
                </c:pt>
                <c:pt idx="119">
                  <c:v>59</c:v>
                </c:pt>
                <c:pt idx="120">
                  <c:v>58.4</c:v>
                </c:pt>
                <c:pt idx="121">
                  <c:v>58.4</c:v>
                </c:pt>
                <c:pt idx="122">
                  <c:v>58.3</c:v>
                </c:pt>
                <c:pt idx="123">
                  <c:v>58.3</c:v>
                </c:pt>
                <c:pt idx="124">
                  <c:v>58.1</c:v>
                </c:pt>
                <c:pt idx="125">
                  <c:v>58.1</c:v>
                </c:pt>
                <c:pt idx="126">
                  <c:v>57.9</c:v>
                </c:pt>
                <c:pt idx="127">
                  <c:v>57.9</c:v>
                </c:pt>
                <c:pt idx="128">
                  <c:v>57.4</c:v>
                </c:pt>
                <c:pt idx="129">
                  <c:v>57.4</c:v>
                </c:pt>
                <c:pt idx="130">
                  <c:v>56.5</c:v>
                </c:pt>
                <c:pt idx="131">
                  <c:v>56.5</c:v>
                </c:pt>
                <c:pt idx="132">
                  <c:v>55.8</c:v>
                </c:pt>
                <c:pt idx="133">
                  <c:v>55.8</c:v>
                </c:pt>
                <c:pt idx="134">
                  <c:v>55.6</c:v>
                </c:pt>
                <c:pt idx="135">
                  <c:v>55.6</c:v>
                </c:pt>
                <c:pt idx="136">
                  <c:v>54.4</c:v>
                </c:pt>
                <c:pt idx="137">
                  <c:v>54.4</c:v>
                </c:pt>
                <c:pt idx="138">
                  <c:v>51.8</c:v>
                </c:pt>
                <c:pt idx="139">
                  <c:v>51.8</c:v>
                </c:pt>
                <c:pt idx="140">
                  <c:v>51.3</c:v>
                </c:pt>
                <c:pt idx="141">
                  <c:v>51.3</c:v>
                </c:pt>
                <c:pt idx="142">
                  <c:v>51.2</c:v>
                </c:pt>
                <c:pt idx="143">
                  <c:v>51.2</c:v>
                </c:pt>
                <c:pt idx="144">
                  <c:v>51.1</c:v>
                </c:pt>
                <c:pt idx="145">
                  <c:v>51.1</c:v>
                </c:pt>
                <c:pt idx="146">
                  <c:v>49.9</c:v>
                </c:pt>
                <c:pt idx="147">
                  <c:v>49.9</c:v>
                </c:pt>
                <c:pt idx="148">
                  <c:v>49.3</c:v>
                </c:pt>
                <c:pt idx="149">
                  <c:v>49.3</c:v>
                </c:pt>
                <c:pt idx="150">
                  <c:v>49.2</c:v>
                </c:pt>
                <c:pt idx="151">
                  <c:v>49.2</c:v>
                </c:pt>
                <c:pt idx="152">
                  <c:v>49.1</c:v>
                </c:pt>
                <c:pt idx="153">
                  <c:v>49.1</c:v>
                </c:pt>
                <c:pt idx="154">
                  <c:v>48.4</c:v>
                </c:pt>
                <c:pt idx="155">
                  <c:v>48.4</c:v>
                </c:pt>
                <c:pt idx="156">
                  <c:v>47.7</c:v>
                </c:pt>
                <c:pt idx="157">
                  <c:v>47.7</c:v>
                </c:pt>
                <c:pt idx="158">
                  <c:v>47.6</c:v>
                </c:pt>
                <c:pt idx="159">
                  <c:v>47.6</c:v>
                </c:pt>
                <c:pt idx="160">
                  <c:v>46.3</c:v>
                </c:pt>
                <c:pt idx="161">
                  <c:v>46.3</c:v>
                </c:pt>
                <c:pt idx="162">
                  <c:v>45.3</c:v>
                </c:pt>
                <c:pt idx="163">
                  <c:v>45.3</c:v>
                </c:pt>
                <c:pt idx="164">
                  <c:v>45.2</c:v>
                </c:pt>
                <c:pt idx="165">
                  <c:v>45.2</c:v>
                </c:pt>
                <c:pt idx="166">
                  <c:v>45.2</c:v>
                </c:pt>
                <c:pt idx="167">
                  <c:v>45.2</c:v>
                </c:pt>
                <c:pt idx="168">
                  <c:v>45</c:v>
                </c:pt>
                <c:pt idx="169">
                  <c:v>45</c:v>
                </c:pt>
                <c:pt idx="170">
                  <c:v>44.8</c:v>
                </c:pt>
                <c:pt idx="171">
                  <c:v>44.8</c:v>
                </c:pt>
                <c:pt idx="172">
                  <c:v>44.5</c:v>
                </c:pt>
                <c:pt idx="173">
                  <c:v>44.5</c:v>
                </c:pt>
                <c:pt idx="174">
                  <c:v>44.5</c:v>
                </c:pt>
                <c:pt idx="175">
                  <c:v>44.5</c:v>
                </c:pt>
                <c:pt idx="176">
                  <c:v>44.2</c:v>
                </c:pt>
                <c:pt idx="177">
                  <c:v>44.2</c:v>
                </c:pt>
                <c:pt idx="178">
                  <c:v>43.9</c:v>
                </c:pt>
                <c:pt idx="179">
                  <c:v>43.9</c:v>
                </c:pt>
                <c:pt idx="180">
                  <c:v>43.6</c:v>
                </c:pt>
                <c:pt idx="181">
                  <c:v>43.6</c:v>
                </c:pt>
                <c:pt idx="182">
                  <c:v>43.5</c:v>
                </c:pt>
                <c:pt idx="183">
                  <c:v>43.5</c:v>
                </c:pt>
                <c:pt idx="184">
                  <c:v>43</c:v>
                </c:pt>
                <c:pt idx="185">
                  <c:v>43</c:v>
                </c:pt>
                <c:pt idx="186">
                  <c:v>42.5</c:v>
                </c:pt>
                <c:pt idx="187">
                  <c:v>42.5</c:v>
                </c:pt>
                <c:pt idx="188">
                  <c:v>42.2</c:v>
                </c:pt>
                <c:pt idx="189">
                  <c:v>42.2</c:v>
                </c:pt>
                <c:pt idx="190">
                  <c:v>42.2</c:v>
                </c:pt>
                <c:pt idx="191">
                  <c:v>42.2</c:v>
                </c:pt>
                <c:pt idx="192">
                  <c:v>42.2</c:v>
                </c:pt>
                <c:pt idx="193">
                  <c:v>42.2</c:v>
                </c:pt>
                <c:pt idx="194">
                  <c:v>42</c:v>
                </c:pt>
                <c:pt idx="195">
                  <c:v>42</c:v>
                </c:pt>
                <c:pt idx="196">
                  <c:v>41.4</c:v>
                </c:pt>
                <c:pt idx="197">
                  <c:v>41.4</c:v>
                </c:pt>
                <c:pt idx="198">
                  <c:v>41.2</c:v>
                </c:pt>
                <c:pt idx="199">
                  <c:v>41.2</c:v>
                </c:pt>
                <c:pt idx="200">
                  <c:v>41.1</c:v>
                </c:pt>
                <c:pt idx="201">
                  <c:v>41.1</c:v>
                </c:pt>
                <c:pt idx="202">
                  <c:v>39.9</c:v>
                </c:pt>
                <c:pt idx="203">
                  <c:v>39.9</c:v>
                </c:pt>
                <c:pt idx="204">
                  <c:v>39.799999999999997</c:v>
                </c:pt>
                <c:pt idx="205">
                  <c:v>39.799999999999997</c:v>
                </c:pt>
                <c:pt idx="206">
                  <c:v>39.6</c:v>
                </c:pt>
                <c:pt idx="207">
                  <c:v>39.6</c:v>
                </c:pt>
                <c:pt idx="208">
                  <c:v>39.200000000000003</c:v>
                </c:pt>
                <c:pt idx="209">
                  <c:v>39.200000000000003</c:v>
                </c:pt>
                <c:pt idx="210">
                  <c:v>38.299999999999997</c:v>
                </c:pt>
                <c:pt idx="211">
                  <c:v>38.299999999999997</c:v>
                </c:pt>
                <c:pt idx="212">
                  <c:v>37.799999999999997</c:v>
                </c:pt>
                <c:pt idx="213">
                  <c:v>37.799999999999997</c:v>
                </c:pt>
                <c:pt idx="214">
                  <c:v>37.6</c:v>
                </c:pt>
                <c:pt idx="215">
                  <c:v>37.6</c:v>
                </c:pt>
                <c:pt idx="216">
                  <c:v>37.4</c:v>
                </c:pt>
                <c:pt idx="217">
                  <c:v>37.4</c:v>
                </c:pt>
                <c:pt idx="218">
                  <c:v>37.1</c:v>
                </c:pt>
                <c:pt idx="219">
                  <c:v>37.1</c:v>
                </c:pt>
                <c:pt idx="220">
                  <c:v>36.700000000000003</c:v>
                </c:pt>
                <c:pt idx="221">
                  <c:v>36.700000000000003</c:v>
                </c:pt>
                <c:pt idx="222">
                  <c:v>36.6</c:v>
                </c:pt>
                <c:pt idx="223">
                  <c:v>36.6</c:v>
                </c:pt>
                <c:pt idx="224">
                  <c:v>36.1</c:v>
                </c:pt>
                <c:pt idx="225">
                  <c:v>36.1</c:v>
                </c:pt>
                <c:pt idx="226">
                  <c:v>36.1</c:v>
                </c:pt>
                <c:pt idx="227">
                  <c:v>36.1</c:v>
                </c:pt>
                <c:pt idx="228">
                  <c:v>35.5</c:v>
                </c:pt>
                <c:pt idx="229">
                  <c:v>35.5</c:v>
                </c:pt>
                <c:pt idx="230">
                  <c:v>35</c:v>
                </c:pt>
                <c:pt idx="231">
                  <c:v>35</c:v>
                </c:pt>
                <c:pt idx="232">
                  <c:v>33.700000000000003</c:v>
                </c:pt>
                <c:pt idx="233">
                  <c:v>33.700000000000003</c:v>
                </c:pt>
                <c:pt idx="234">
                  <c:v>33.5</c:v>
                </c:pt>
                <c:pt idx="235">
                  <c:v>33.5</c:v>
                </c:pt>
                <c:pt idx="236">
                  <c:v>33.4</c:v>
                </c:pt>
                <c:pt idx="237">
                  <c:v>33.4</c:v>
                </c:pt>
                <c:pt idx="238">
                  <c:v>33.200000000000003</c:v>
                </c:pt>
                <c:pt idx="239">
                  <c:v>33.200000000000003</c:v>
                </c:pt>
                <c:pt idx="240">
                  <c:v>32.799999999999997</c:v>
                </c:pt>
                <c:pt idx="241">
                  <c:v>32.799999999999997</c:v>
                </c:pt>
                <c:pt idx="242">
                  <c:v>32.700000000000003</c:v>
                </c:pt>
                <c:pt idx="243">
                  <c:v>32.700000000000003</c:v>
                </c:pt>
                <c:pt idx="244">
                  <c:v>32.6</c:v>
                </c:pt>
                <c:pt idx="245">
                  <c:v>32.6</c:v>
                </c:pt>
                <c:pt idx="246">
                  <c:v>32.299999999999997</c:v>
                </c:pt>
                <c:pt idx="247">
                  <c:v>32.299999999999997</c:v>
                </c:pt>
                <c:pt idx="248">
                  <c:v>31.8</c:v>
                </c:pt>
                <c:pt idx="249">
                  <c:v>31.8</c:v>
                </c:pt>
                <c:pt idx="250">
                  <c:v>31.5</c:v>
                </c:pt>
                <c:pt idx="251">
                  <c:v>31.5</c:v>
                </c:pt>
                <c:pt idx="252">
                  <c:v>31.4</c:v>
                </c:pt>
                <c:pt idx="253">
                  <c:v>31.4</c:v>
                </c:pt>
                <c:pt idx="254">
                  <c:v>31.2</c:v>
                </c:pt>
                <c:pt idx="255">
                  <c:v>31.2</c:v>
                </c:pt>
                <c:pt idx="256">
                  <c:v>30.4</c:v>
                </c:pt>
                <c:pt idx="257">
                  <c:v>30.4</c:v>
                </c:pt>
                <c:pt idx="258">
                  <c:v>29.8</c:v>
                </c:pt>
                <c:pt idx="259">
                  <c:v>29.8</c:v>
                </c:pt>
                <c:pt idx="260">
                  <c:v>29.6</c:v>
                </c:pt>
                <c:pt idx="261">
                  <c:v>29.6</c:v>
                </c:pt>
                <c:pt idx="262">
                  <c:v>29.2</c:v>
                </c:pt>
                <c:pt idx="263">
                  <c:v>29.2</c:v>
                </c:pt>
                <c:pt idx="264">
                  <c:v>28.7</c:v>
                </c:pt>
                <c:pt idx="265">
                  <c:v>28.7</c:v>
                </c:pt>
                <c:pt idx="266">
                  <c:v>27.3</c:v>
                </c:pt>
                <c:pt idx="267">
                  <c:v>27.3</c:v>
                </c:pt>
                <c:pt idx="268">
                  <c:v>27.1</c:v>
                </c:pt>
                <c:pt idx="269">
                  <c:v>27.1</c:v>
                </c:pt>
                <c:pt idx="270">
                  <c:v>26.8</c:v>
                </c:pt>
                <c:pt idx="271">
                  <c:v>26.8</c:v>
                </c:pt>
                <c:pt idx="272">
                  <c:v>26.4</c:v>
                </c:pt>
                <c:pt idx="273">
                  <c:v>26.4</c:v>
                </c:pt>
                <c:pt idx="274">
                  <c:v>23.9</c:v>
                </c:pt>
                <c:pt idx="275">
                  <c:v>23.9</c:v>
                </c:pt>
                <c:pt idx="276">
                  <c:v>23.9</c:v>
                </c:pt>
                <c:pt idx="277">
                  <c:v>23.9</c:v>
                </c:pt>
                <c:pt idx="278">
                  <c:v>23.3</c:v>
                </c:pt>
                <c:pt idx="279">
                  <c:v>23.3</c:v>
                </c:pt>
                <c:pt idx="280">
                  <c:v>22.9</c:v>
                </c:pt>
                <c:pt idx="281">
                  <c:v>22.9</c:v>
                </c:pt>
                <c:pt idx="282">
                  <c:v>22.8</c:v>
                </c:pt>
                <c:pt idx="283">
                  <c:v>22.8</c:v>
                </c:pt>
                <c:pt idx="284">
                  <c:v>22.7</c:v>
                </c:pt>
                <c:pt idx="285">
                  <c:v>22.7</c:v>
                </c:pt>
                <c:pt idx="286">
                  <c:v>22.5</c:v>
                </c:pt>
                <c:pt idx="287">
                  <c:v>22.5</c:v>
                </c:pt>
                <c:pt idx="288">
                  <c:v>22.1</c:v>
                </c:pt>
                <c:pt idx="289">
                  <c:v>22.1</c:v>
                </c:pt>
                <c:pt idx="290">
                  <c:v>22.1</c:v>
                </c:pt>
                <c:pt idx="291">
                  <c:v>22.1</c:v>
                </c:pt>
                <c:pt idx="292">
                  <c:v>22</c:v>
                </c:pt>
                <c:pt idx="293">
                  <c:v>22</c:v>
                </c:pt>
                <c:pt idx="294">
                  <c:v>22</c:v>
                </c:pt>
                <c:pt idx="295">
                  <c:v>22</c:v>
                </c:pt>
                <c:pt idx="296">
                  <c:v>21.5</c:v>
                </c:pt>
                <c:pt idx="297">
                  <c:v>21.5</c:v>
                </c:pt>
                <c:pt idx="298">
                  <c:v>21.3</c:v>
                </c:pt>
                <c:pt idx="299">
                  <c:v>21.3</c:v>
                </c:pt>
                <c:pt idx="300">
                  <c:v>20.8</c:v>
                </c:pt>
                <c:pt idx="301">
                  <c:v>20.8</c:v>
                </c:pt>
                <c:pt idx="302">
                  <c:v>20.6</c:v>
                </c:pt>
                <c:pt idx="303">
                  <c:v>20.6</c:v>
                </c:pt>
                <c:pt idx="304">
                  <c:v>20.6</c:v>
                </c:pt>
                <c:pt idx="305">
                  <c:v>20.6</c:v>
                </c:pt>
                <c:pt idx="306">
                  <c:v>20.399999999999999</c:v>
                </c:pt>
                <c:pt idx="307">
                  <c:v>20.399999999999999</c:v>
                </c:pt>
                <c:pt idx="308">
                  <c:v>20.2</c:v>
                </c:pt>
                <c:pt idx="309">
                  <c:v>20.2</c:v>
                </c:pt>
                <c:pt idx="310">
                  <c:v>20.100000000000001</c:v>
                </c:pt>
                <c:pt idx="311">
                  <c:v>20.100000000000001</c:v>
                </c:pt>
                <c:pt idx="312">
                  <c:v>19.5</c:v>
                </c:pt>
                <c:pt idx="313">
                  <c:v>19.5</c:v>
                </c:pt>
                <c:pt idx="314">
                  <c:v>19.2</c:v>
                </c:pt>
                <c:pt idx="315">
                  <c:v>19.2</c:v>
                </c:pt>
                <c:pt idx="316">
                  <c:v>18.600000000000001</c:v>
                </c:pt>
                <c:pt idx="317">
                  <c:v>18.600000000000001</c:v>
                </c:pt>
                <c:pt idx="318">
                  <c:v>18.399999999999999</c:v>
                </c:pt>
                <c:pt idx="319">
                  <c:v>18.399999999999999</c:v>
                </c:pt>
                <c:pt idx="320">
                  <c:v>18.100000000000001</c:v>
                </c:pt>
                <c:pt idx="321">
                  <c:v>18.100000000000001</c:v>
                </c:pt>
                <c:pt idx="322">
                  <c:v>18</c:v>
                </c:pt>
                <c:pt idx="323">
                  <c:v>18</c:v>
                </c:pt>
                <c:pt idx="324">
                  <c:v>17.3</c:v>
                </c:pt>
                <c:pt idx="325">
                  <c:v>17.3</c:v>
                </c:pt>
                <c:pt idx="326">
                  <c:v>16.600000000000001</c:v>
                </c:pt>
                <c:pt idx="327">
                  <c:v>16.600000000000001</c:v>
                </c:pt>
                <c:pt idx="328">
                  <c:v>16.600000000000001</c:v>
                </c:pt>
                <c:pt idx="329">
                  <c:v>16.600000000000001</c:v>
                </c:pt>
                <c:pt idx="330">
                  <c:v>16.2</c:v>
                </c:pt>
                <c:pt idx="331">
                  <c:v>16.2</c:v>
                </c:pt>
                <c:pt idx="332">
                  <c:v>16.2</c:v>
                </c:pt>
                <c:pt idx="333">
                  <c:v>16.2</c:v>
                </c:pt>
                <c:pt idx="334">
                  <c:v>15.9</c:v>
                </c:pt>
                <c:pt idx="335">
                  <c:v>15.9</c:v>
                </c:pt>
                <c:pt idx="336">
                  <c:v>15.9</c:v>
                </c:pt>
                <c:pt idx="337">
                  <c:v>15.9</c:v>
                </c:pt>
                <c:pt idx="338">
                  <c:v>15.3</c:v>
                </c:pt>
                <c:pt idx="339">
                  <c:v>15.3</c:v>
                </c:pt>
                <c:pt idx="340">
                  <c:v>15.2</c:v>
                </c:pt>
                <c:pt idx="341">
                  <c:v>15.2</c:v>
                </c:pt>
                <c:pt idx="342">
                  <c:v>15.2</c:v>
                </c:pt>
                <c:pt idx="343">
                  <c:v>15.2</c:v>
                </c:pt>
                <c:pt idx="344">
                  <c:v>14.4</c:v>
                </c:pt>
                <c:pt idx="345">
                  <c:v>14.4</c:v>
                </c:pt>
                <c:pt idx="346">
                  <c:v>13.9</c:v>
                </c:pt>
                <c:pt idx="347">
                  <c:v>13.9</c:v>
                </c:pt>
                <c:pt idx="348">
                  <c:v>13.9</c:v>
                </c:pt>
                <c:pt idx="349">
                  <c:v>13.9</c:v>
                </c:pt>
                <c:pt idx="350">
                  <c:v>13.9</c:v>
                </c:pt>
                <c:pt idx="351">
                  <c:v>13.9</c:v>
                </c:pt>
                <c:pt idx="352">
                  <c:v>13.6</c:v>
                </c:pt>
                <c:pt idx="353">
                  <c:v>13.6</c:v>
                </c:pt>
                <c:pt idx="354">
                  <c:v>13.5</c:v>
                </c:pt>
                <c:pt idx="355">
                  <c:v>13.5</c:v>
                </c:pt>
                <c:pt idx="356">
                  <c:v>13.4</c:v>
                </c:pt>
                <c:pt idx="357">
                  <c:v>13.4</c:v>
                </c:pt>
                <c:pt idx="358">
                  <c:v>13</c:v>
                </c:pt>
                <c:pt idx="359">
                  <c:v>13</c:v>
                </c:pt>
                <c:pt idx="360">
                  <c:v>12.8</c:v>
                </c:pt>
                <c:pt idx="361">
                  <c:v>12.8</c:v>
                </c:pt>
                <c:pt idx="362">
                  <c:v>12.7</c:v>
                </c:pt>
                <c:pt idx="363">
                  <c:v>12.7</c:v>
                </c:pt>
                <c:pt idx="364">
                  <c:v>12.1</c:v>
                </c:pt>
                <c:pt idx="365">
                  <c:v>12.1</c:v>
                </c:pt>
                <c:pt idx="366">
                  <c:v>11.1</c:v>
                </c:pt>
                <c:pt idx="367">
                  <c:v>11.1</c:v>
                </c:pt>
                <c:pt idx="368">
                  <c:v>11</c:v>
                </c:pt>
                <c:pt idx="369">
                  <c:v>11</c:v>
                </c:pt>
                <c:pt idx="370">
                  <c:v>10.6</c:v>
                </c:pt>
                <c:pt idx="371">
                  <c:v>10.6</c:v>
                </c:pt>
                <c:pt idx="372">
                  <c:v>9.6</c:v>
                </c:pt>
                <c:pt idx="373">
                  <c:v>9.6</c:v>
                </c:pt>
                <c:pt idx="374">
                  <c:v>9.1999999999999993</c:v>
                </c:pt>
                <c:pt idx="375">
                  <c:v>9.1999999999999993</c:v>
                </c:pt>
                <c:pt idx="376">
                  <c:v>9</c:v>
                </c:pt>
                <c:pt idx="377">
                  <c:v>9</c:v>
                </c:pt>
                <c:pt idx="378">
                  <c:v>8.5</c:v>
                </c:pt>
                <c:pt idx="379">
                  <c:v>8.5</c:v>
                </c:pt>
                <c:pt idx="380">
                  <c:v>8.4</c:v>
                </c:pt>
                <c:pt idx="381">
                  <c:v>8.4</c:v>
                </c:pt>
                <c:pt idx="382">
                  <c:v>8.2999989999999997</c:v>
                </c:pt>
                <c:pt idx="383">
                  <c:v>8.2999989999999997</c:v>
                </c:pt>
                <c:pt idx="384">
                  <c:v>8.1999999999999993</c:v>
                </c:pt>
                <c:pt idx="385">
                  <c:v>8.1999999999999993</c:v>
                </c:pt>
                <c:pt idx="386">
                  <c:v>8.1</c:v>
                </c:pt>
                <c:pt idx="387">
                  <c:v>8.1</c:v>
                </c:pt>
                <c:pt idx="388">
                  <c:v>7.8</c:v>
                </c:pt>
                <c:pt idx="389">
                  <c:v>7.8</c:v>
                </c:pt>
                <c:pt idx="390">
                  <c:v>7.7</c:v>
                </c:pt>
                <c:pt idx="391">
                  <c:v>7.7</c:v>
                </c:pt>
                <c:pt idx="392">
                  <c:v>7.7</c:v>
                </c:pt>
                <c:pt idx="393">
                  <c:v>7.7</c:v>
                </c:pt>
                <c:pt idx="394">
                  <c:v>7.3</c:v>
                </c:pt>
                <c:pt idx="395">
                  <c:v>7.3</c:v>
                </c:pt>
                <c:pt idx="396">
                  <c:v>7.3</c:v>
                </c:pt>
                <c:pt idx="397">
                  <c:v>7.3</c:v>
                </c:pt>
                <c:pt idx="398">
                  <c:v>7.1</c:v>
                </c:pt>
                <c:pt idx="399">
                  <c:v>7.1</c:v>
                </c:pt>
                <c:pt idx="400">
                  <c:v>6.9</c:v>
                </c:pt>
                <c:pt idx="401">
                  <c:v>6.9</c:v>
                </c:pt>
                <c:pt idx="402">
                  <c:v>6.8</c:v>
                </c:pt>
                <c:pt idx="403">
                  <c:v>6.8</c:v>
                </c:pt>
                <c:pt idx="404">
                  <c:v>6.7</c:v>
                </c:pt>
                <c:pt idx="405">
                  <c:v>6.7</c:v>
                </c:pt>
                <c:pt idx="406">
                  <c:v>6.4</c:v>
                </c:pt>
                <c:pt idx="407">
                  <c:v>6.4</c:v>
                </c:pt>
                <c:pt idx="408">
                  <c:v>6.2</c:v>
                </c:pt>
                <c:pt idx="409">
                  <c:v>6.2</c:v>
                </c:pt>
                <c:pt idx="410">
                  <c:v>6.2</c:v>
                </c:pt>
                <c:pt idx="411">
                  <c:v>6.2</c:v>
                </c:pt>
                <c:pt idx="412">
                  <c:v>5.9</c:v>
                </c:pt>
                <c:pt idx="413">
                  <c:v>5.9</c:v>
                </c:pt>
                <c:pt idx="414">
                  <c:v>5.5</c:v>
                </c:pt>
                <c:pt idx="415">
                  <c:v>5.5</c:v>
                </c:pt>
                <c:pt idx="416">
                  <c:v>5.5</c:v>
                </c:pt>
                <c:pt idx="417">
                  <c:v>5.5</c:v>
                </c:pt>
                <c:pt idx="418">
                  <c:v>5.0999999999999996</c:v>
                </c:pt>
                <c:pt idx="419">
                  <c:v>5.0999999999999996</c:v>
                </c:pt>
                <c:pt idx="420">
                  <c:v>5</c:v>
                </c:pt>
                <c:pt idx="421">
                  <c:v>5</c:v>
                </c:pt>
                <c:pt idx="422">
                  <c:v>4.3</c:v>
                </c:pt>
                <c:pt idx="423">
                  <c:v>4.3</c:v>
                </c:pt>
                <c:pt idx="424">
                  <c:v>4</c:v>
                </c:pt>
                <c:pt idx="425">
                  <c:v>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35F-9678-950FAC610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1"/>
          <c:order val="1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2-017B-435F-9678-950FAC610577}"/>
              </c:ext>
            </c:extLst>
          </c:dPt>
          <c:xVal>
            <c:numRef>
              <c:f>Sheet1!$M$2:$M$5</c:f>
              <c:numCache>
                <c:formatCode>General</c:formatCode>
                <c:ptCount val="4"/>
                <c:pt idx="0">
                  <c:v>25592.674317159468</c:v>
                </c:pt>
                <c:pt idx="1">
                  <c:v>25592.674317159468</c:v>
                </c:pt>
                <c:pt idx="2">
                  <c:v>100</c:v>
                </c:pt>
                <c:pt idx="3">
                  <c:v>32592.674317159468</c:v>
                </c:pt>
              </c:numCache>
            </c:numRef>
          </c:xVal>
          <c:yVal>
            <c:numRef>
              <c:f>Sheet1!$N$2:$N$5</c:f>
              <c:numCache>
                <c:formatCode>General</c:formatCode>
                <c:ptCount val="4"/>
                <c:pt idx="0">
                  <c:v>0</c:v>
                </c:pt>
                <c:pt idx="1">
                  <c:v>60</c:v>
                </c:pt>
                <c:pt idx="2">
                  <c:v>50</c:v>
                </c:pt>
                <c:pt idx="3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7B-435F-9678-950FAC610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20020"/>
        <c:majorTimeUnit val="days"/>
        <c:minorUnit val="1000"/>
      </c:dateAx>
      <c:valAx>
        <c:axId val="33194880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04593674840071E-2"/>
          <c:y val="3.9014479303955192E-2"/>
          <c:w val="0.90016828338472898"/>
          <c:h val="0.9167881284358478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Sheet1!$A$2:$A$601</c:f>
              <c:numCache>
                <c:formatCode>General</c:formatCode>
                <c:ptCount val="60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340.32221528639536</c:v>
                </c:pt>
                <c:pt idx="4">
                  <c:v>340.32221528639536</c:v>
                </c:pt>
                <c:pt idx="5">
                  <c:v>7720.7609548633454</c:v>
                </c:pt>
                <c:pt idx="6">
                  <c:v>7720.7609548633454</c:v>
                </c:pt>
                <c:pt idx="7">
                  <c:v>7955.2853457953088</c:v>
                </c:pt>
                <c:pt idx="8">
                  <c:v>7955.2853457953088</c:v>
                </c:pt>
                <c:pt idx="9">
                  <c:v>8068.6543740811449</c:v>
                </c:pt>
                <c:pt idx="10">
                  <c:v>8068.6543740811449</c:v>
                </c:pt>
                <c:pt idx="11">
                  <c:v>8613.2425782158334</c:v>
                </c:pt>
                <c:pt idx="12">
                  <c:v>8613.2425782158334</c:v>
                </c:pt>
                <c:pt idx="13">
                  <c:v>8644.5556213201417</c:v>
                </c:pt>
                <c:pt idx="14">
                  <c:v>8644.5556213201417</c:v>
                </c:pt>
                <c:pt idx="15">
                  <c:v>8907.3384164919917</c:v>
                </c:pt>
                <c:pt idx="16">
                  <c:v>8907.3384164919917</c:v>
                </c:pt>
                <c:pt idx="17">
                  <c:v>9305.6872823644771</c:v>
                </c:pt>
                <c:pt idx="18">
                  <c:v>9305.6872823644771</c:v>
                </c:pt>
                <c:pt idx="19">
                  <c:v>9557.6530622634928</c:v>
                </c:pt>
                <c:pt idx="20">
                  <c:v>9557.6530622634928</c:v>
                </c:pt>
                <c:pt idx="21">
                  <c:v>10635.976518332216</c:v>
                </c:pt>
                <c:pt idx="22">
                  <c:v>10635.976518332216</c:v>
                </c:pt>
                <c:pt idx="23">
                  <c:v>11194.616061243245</c:v>
                </c:pt>
                <c:pt idx="24">
                  <c:v>11194.616061243245</c:v>
                </c:pt>
                <c:pt idx="25">
                  <c:v>11232.66128882522</c:v>
                </c:pt>
                <c:pt idx="26">
                  <c:v>11232.66128882522</c:v>
                </c:pt>
                <c:pt idx="27">
                  <c:v>11419.880703774432</c:v>
                </c:pt>
                <c:pt idx="28">
                  <c:v>11419.880703774432</c:v>
                </c:pt>
                <c:pt idx="29">
                  <c:v>11713.006244999538</c:v>
                </c:pt>
                <c:pt idx="30">
                  <c:v>11713.006244999538</c:v>
                </c:pt>
                <c:pt idx="31">
                  <c:v>12473.12018422708</c:v>
                </c:pt>
                <c:pt idx="32">
                  <c:v>12473.12018422708</c:v>
                </c:pt>
                <c:pt idx="33">
                  <c:v>12722.043304237612</c:v>
                </c:pt>
                <c:pt idx="34">
                  <c:v>12722.043304237612</c:v>
                </c:pt>
                <c:pt idx="35">
                  <c:v>12765.059806834235</c:v>
                </c:pt>
                <c:pt idx="36">
                  <c:v>12765.059806834235</c:v>
                </c:pt>
                <c:pt idx="37">
                  <c:v>12857.070321020996</c:v>
                </c:pt>
                <c:pt idx="38">
                  <c:v>12857.070321020996</c:v>
                </c:pt>
                <c:pt idx="39">
                  <c:v>12991.88171623748</c:v>
                </c:pt>
                <c:pt idx="40">
                  <c:v>12991.88171623748</c:v>
                </c:pt>
                <c:pt idx="41">
                  <c:v>13015.528214740887</c:v>
                </c:pt>
                <c:pt idx="42">
                  <c:v>13015.528214740887</c:v>
                </c:pt>
                <c:pt idx="43">
                  <c:v>13098.386791310322</c:v>
                </c:pt>
                <c:pt idx="44">
                  <c:v>13098.386791310322</c:v>
                </c:pt>
                <c:pt idx="45">
                  <c:v>13131.975839843024</c:v>
                </c:pt>
                <c:pt idx="46">
                  <c:v>13131.975839843024</c:v>
                </c:pt>
                <c:pt idx="47">
                  <c:v>13256.22177828139</c:v>
                </c:pt>
                <c:pt idx="48">
                  <c:v>13256.22177828139</c:v>
                </c:pt>
                <c:pt idx="49">
                  <c:v>15401.416789421241</c:v>
                </c:pt>
                <c:pt idx="50">
                  <c:v>15401.416789421241</c:v>
                </c:pt>
                <c:pt idx="51">
                  <c:v>15417.2290376606</c:v>
                </c:pt>
                <c:pt idx="52">
                  <c:v>15417.2290376606</c:v>
                </c:pt>
                <c:pt idx="53">
                  <c:v>15459.502843749011</c:v>
                </c:pt>
                <c:pt idx="54">
                  <c:v>15459.502843749011</c:v>
                </c:pt>
                <c:pt idx="55">
                  <c:v>15659.036645963421</c:v>
                </c:pt>
                <c:pt idx="56">
                  <c:v>15659.036645963421</c:v>
                </c:pt>
                <c:pt idx="57">
                  <c:v>15733.881287629725</c:v>
                </c:pt>
                <c:pt idx="58">
                  <c:v>15733.881287629725</c:v>
                </c:pt>
                <c:pt idx="59">
                  <c:v>15931.905738875832</c:v>
                </c:pt>
                <c:pt idx="60">
                  <c:v>15931.905738875832</c:v>
                </c:pt>
                <c:pt idx="61">
                  <c:v>16098.209861835709</c:v>
                </c:pt>
                <c:pt idx="62">
                  <c:v>16098.209861835709</c:v>
                </c:pt>
                <c:pt idx="63">
                  <c:v>16157.409960925797</c:v>
                </c:pt>
                <c:pt idx="64">
                  <c:v>16157.409960925797</c:v>
                </c:pt>
                <c:pt idx="65">
                  <c:v>16528.09937135534</c:v>
                </c:pt>
                <c:pt idx="66">
                  <c:v>16528.09937135534</c:v>
                </c:pt>
                <c:pt idx="67">
                  <c:v>16601.590388740547</c:v>
                </c:pt>
                <c:pt idx="68">
                  <c:v>16601.590388740547</c:v>
                </c:pt>
                <c:pt idx="69">
                  <c:v>16941.877158237141</c:v>
                </c:pt>
                <c:pt idx="70">
                  <c:v>16941.877158237141</c:v>
                </c:pt>
                <c:pt idx="71">
                  <c:v>17026.688307884619</c:v>
                </c:pt>
                <c:pt idx="72">
                  <c:v>17026.688307884619</c:v>
                </c:pt>
                <c:pt idx="73">
                  <c:v>17198.718381343293</c:v>
                </c:pt>
                <c:pt idx="74">
                  <c:v>17198.718381343293</c:v>
                </c:pt>
                <c:pt idx="75">
                  <c:v>18248.316253110512</c:v>
                </c:pt>
                <c:pt idx="76">
                  <c:v>18248.316253110512</c:v>
                </c:pt>
                <c:pt idx="77">
                  <c:v>18361.876945011372</c:v>
                </c:pt>
                <c:pt idx="78">
                  <c:v>18361.876945011372</c:v>
                </c:pt>
                <c:pt idx="79">
                  <c:v>18503.492398561157</c:v>
                </c:pt>
                <c:pt idx="80">
                  <c:v>18503.492398561157</c:v>
                </c:pt>
                <c:pt idx="81">
                  <c:v>18531.391433522876</c:v>
                </c:pt>
                <c:pt idx="82">
                  <c:v>18531.391433522876</c:v>
                </c:pt>
                <c:pt idx="83">
                  <c:v>18585.668173502072</c:v>
                </c:pt>
                <c:pt idx="84">
                  <c:v>18585.668173502072</c:v>
                </c:pt>
                <c:pt idx="85">
                  <c:v>18858.633098221995</c:v>
                </c:pt>
                <c:pt idx="86">
                  <c:v>18858.633098221995</c:v>
                </c:pt>
                <c:pt idx="87">
                  <c:v>18938.209435384168</c:v>
                </c:pt>
                <c:pt idx="88">
                  <c:v>18938.209435384168</c:v>
                </c:pt>
                <c:pt idx="89">
                  <c:v>19340.559279220248</c:v>
                </c:pt>
                <c:pt idx="90">
                  <c:v>19340.559279220248</c:v>
                </c:pt>
                <c:pt idx="91">
                  <c:v>19813.081964106459</c:v>
                </c:pt>
                <c:pt idx="92">
                  <c:v>19813.081964106459</c:v>
                </c:pt>
                <c:pt idx="93">
                  <c:v>19843.520541967227</c:v>
                </c:pt>
                <c:pt idx="94">
                  <c:v>19843.520541967227</c:v>
                </c:pt>
                <c:pt idx="95">
                  <c:v>19942.454904246679</c:v>
                </c:pt>
                <c:pt idx="96">
                  <c:v>19942.454904246679</c:v>
                </c:pt>
                <c:pt idx="97">
                  <c:v>20007.955944680634</c:v>
                </c:pt>
                <c:pt idx="98">
                  <c:v>20007.955944680634</c:v>
                </c:pt>
                <c:pt idx="99">
                  <c:v>20279.67505590291</c:v>
                </c:pt>
                <c:pt idx="100">
                  <c:v>20279.67505590291</c:v>
                </c:pt>
                <c:pt idx="101">
                  <c:v>20479.268752997014</c:v>
                </c:pt>
                <c:pt idx="102">
                  <c:v>20479.268752997014</c:v>
                </c:pt>
                <c:pt idx="103">
                  <c:v>20500.327792697615</c:v>
                </c:pt>
                <c:pt idx="104">
                  <c:v>20500.327792697615</c:v>
                </c:pt>
                <c:pt idx="105">
                  <c:v>20708.594268371489</c:v>
                </c:pt>
                <c:pt idx="106">
                  <c:v>20708.594268371489</c:v>
                </c:pt>
                <c:pt idx="107">
                  <c:v>20779.76136442455</c:v>
                </c:pt>
                <c:pt idx="108">
                  <c:v>20779.76136442455</c:v>
                </c:pt>
                <c:pt idx="109">
                  <c:v>20810.295774092829</c:v>
                </c:pt>
                <c:pt idx="110">
                  <c:v>20810.295774092829</c:v>
                </c:pt>
                <c:pt idx="111">
                  <c:v>21458.873468353187</c:v>
                </c:pt>
                <c:pt idx="112">
                  <c:v>21458.873468353187</c:v>
                </c:pt>
                <c:pt idx="113">
                  <c:v>22256.900866427375</c:v>
                </c:pt>
                <c:pt idx="114">
                  <c:v>22256.900866427375</c:v>
                </c:pt>
                <c:pt idx="115">
                  <c:v>22506.734388609264</c:v>
                </c:pt>
                <c:pt idx="116">
                  <c:v>22506.734388609264</c:v>
                </c:pt>
                <c:pt idx="117">
                  <c:v>22523.25339642902</c:v>
                </c:pt>
                <c:pt idx="118">
                  <c:v>22523.25339642902</c:v>
                </c:pt>
                <c:pt idx="119">
                  <c:v>22661.466820812155</c:v>
                </c:pt>
                <c:pt idx="120">
                  <c:v>22661.466820812155</c:v>
                </c:pt>
                <c:pt idx="121">
                  <c:v>22687.616925286795</c:v>
                </c:pt>
                <c:pt idx="122">
                  <c:v>22687.616925286795</c:v>
                </c:pt>
                <c:pt idx="123">
                  <c:v>22789.138746369052</c:v>
                </c:pt>
                <c:pt idx="124">
                  <c:v>22789.138746369052</c:v>
                </c:pt>
                <c:pt idx="125">
                  <c:v>22856.077263915675</c:v>
                </c:pt>
                <c:pt idx="126">
                  <c:v>22856.077263915675</c:v>
                </c:pt>
                <c:pt idx="127">
                  <c:v>22933.617175168234</c:v>
                </c:pt>
                <c:pt idx="128">
                  <c:v>22933.617175168234</c:v>
                </c:pt>
                <c:pt idx="129">
                  <c:v>24174.052112618214</c:v>
                </c:pt>
                <c:pt idx="130">
                  <c:v>24174.052112618214</c:v>
                </c:pt>
                <c:pt idx="131">
                  <c:v>24183.335818970867</c:v>
                </c:pt>
                <c:pt idx="132">
                  <c:v>24183.335818970867</c:v>
                </c:pt>
                <c:pt idx="133">
                  <c:v>24212.552541285866</c:v>
                </c:pt>
                <c:pt idx="134">
                  <c:v>24212.552541285866</c:v>
                </c:pt>
                <c:pt idx="135">
                  <c:v>24394.357459110692</c:v>
                </c:pt>
                <c:pt idx="136">
                  <c:v>24394.357459110692</c:v>
                </c:pt>
                <c:pt idx="137">
                  <c:v>24412.625397417527</c:v>
                </c:pt>
                <c:pt idx="138">
                  <c:v>24412.625397417527</c:v>
                </c:pt>
                <c:pt idx="139">
                  <c:v>24471.705706748227</c:v>
                </c:pt>
                <c:pt idx="140">
                  <c:v>24471.705706748227</c:v>
                </c:pt>
                <c:pt idx="141">
                  <c:v>25372.656466089524</c:v>
                </c:pt>
                <c:pt idx="142">
                  <c:v>25372.656466089524</c:v>
                </c:pt>
                <c:pt idx="143">
                  <c:v>25510.893848424534</c:v>
                </c:pt>
                <c:pt idx="144">
                  <c:v>25510.893848424534</c:v>
                </c:pt>
                <c:pt idx="145">
                  <c:v>25592.674317159468</c:v>
                </c:pt>
                <c:pt idx="146">
                  <c:v>25592.674317159468</c:v>
                </c:pt>
                <c:pt idx="147">
                  <c:v>25670.597555642071</c:v>
                </c:pt>
                <c:pt idx="148">
                  <c:v>25670.597555642071</c:v>
                </c:pt>
                <c:pt idx="149">
                  <c:v>25837.488648422954</c:v>
                </c:pt>
                <c:pt idx="150">
                  <c:v>25837.488648422954</c:v>
                </c:pt>
                <c:pt idx="151">
                  <c:v>25877.258848540132</c:v>
                </c:pt>
                <c:pt idx="152">
                  <c:v>25877.258848540132</c:v>
                </c:pt>
                <c:pt idx="153">
                  <c:v>25937.261539018127</c:v>
                </c:pt>
                <c:pt idx="154">
                  <c:v>25937.261539018127</c:v>
                </c:pt>
                <c:pt idx="155">
                  <c:v>26017.101413650958</c:v>
                </c:pt>
                <c:pt idx="156">
                  <c:v>26017.101413650958</c:v>
                </c:pt>
                <c:pt idx="157">
                  <c:v>26135.681296470219</c:v>
                </c:pt>
                <c:pt idx="158">
                  <c:v>26135.681296470219</c:v>
                </c:pt>
                <c:pt idx="159">
                  <c:v>26629.921864733671</c:v>
                </c:pt>
                <c:pt idx="160">
                  <c:v>26629.921864733671</c:v>
                </c:pt>
                <c:pt idx="161">
                  <c:v>26845.842906032507</c:v>
                </c:pt>
                <c:pt idx="162">
                  <c:v>26845.842906032507</c:v>
                </c:pt>
                <c:pt idx="163">
                  <c:v>26956.576559611782</c:v>
                </c:pt>
                <c:pt idx="164">
                  <c:v>26956.576559611782</c:v>
                </c:pt>
                <c:pt idx="165">
                  <c:v>27069.298723196916</c:v>
                </c:pt>
                <c:pt idx="166">
                  <c:v>27069.298723196916</c:v>
                </c:pt>
                <c:pt idx="167">
                  <c:v>27081.86466895683</c:v>
                </c:pt>
                <c:pt idx="168">
                  <c:v>27081.86466895683</c:v>
                </c:pt>
                <c:pt idx="169">
                  <c:v>27127.33686162093</c:v>
                </c:pt>
                <c:pt idx="170">
                  <c:v>27127.33686162093</c:v>
                </c:pt>
                <c:pt idx="171">
                  <c:v>27153.439050191813</c:v>
                </c:pt>
                <c:pt idx="172">
                  <c:v>27153.439050191813</c:v>
                </c:pt>
                <c:pt idx="173">
                  <c:v>27188.249954270283</c:v>
                </c:pt>
                <c:pt idx="174">
                  <c:v>27188.249954270283</c:v>
                </c:pt>
                <c:pt idx="175">
                  <c:v>27266.784120525772</c:v>
                </c:pt>
                <c:pt idx="176">
                  <c:v>27266.784120525772</c:v>
                </c:pt>
                <c:pt idx="177">
                  <c:v>27401.823116285093</c:v>
                </c:pt>
                <c:pt idx="178">
                  <c:v>27401.823116285093</c:v>
                </c:pt>
                <c:pt idx="179">
                  <c:v>27464.892424603451</c:v>
                </c:pt>
                <c:pt idx="180">
                  <c:v>27464.892424603451</c:v>
                </c:pt>
                <c:pt idx="181">
                  <c:v>28203.180669670299</c:v>
                </c:pt>
                <c:pt idx="182">
                  <c:v>28203.180669670299</c:v>
                </c:pt>
                <c:pt idx="183">
                  <c:v>28668.827422367576</c:v>
                </c:pt>
                <c:pt idx="184">
                  <c:v>28668.827422367576</c:v>
                </c:pt>
                <c:pt idx="185">
                  <c:v>28924.135336553547</c:v>
                </c:pt>
                <c:pt idx="186">
                  <c:v>28924.135336553547</c:v>
                </c:pt>
                <c:pt idx="187">
                  <c:v>29471.718284672963</c:v>
                </c:pt>
                <c:pt idx="188">
                  <c:v>29471.718284672963</c:v>
                </c:pt>
                <c:pt idx="189">
                  <c:v>29612.543125810778</c:v>
                </c:pt>
                <c:pt idx="190">
                  <c:v>29612.543125810778</c:v>
                </c:pt>
                <c:pt idx="191">
                  <c:v>29647.56965145615</c:v>
                </c:pt>
                <c:pt idx="192">
                  <c:v>29647.56965145615</c:v>
                </c:pt>
                <c:pt idx="193">
                  <c:v>29705.547895000469</c:v>
                </c:pt>
                <c:pt idx="194">
                  <c:v>29705.547895000469</c:v>
                </c:pt>
                <c:pt idx="195">
                  <c:v>29838.119221716377</c:v>
                </c:pt>
                <c:pt idx="196">
                  <c:v>29838.119221716377</c:v>
                </c:pt>
                <c:pt idx="197">
                  <c:v>29997.751055078279</c:v>
                </c:pt>
                <c:pt idx="198">
                  <c:v>29997.751055078279</c:v>
                </c:pt>
                <c:pt idx="199">
                  <c:v>30021.433490509502</c:v>
                </c:pt>
                <c:pt idx="200">
                  <c:v>30021.433490509502</c:v>
                </c:pt>
                <c:pt idx="201">
                  <c:v>30336.384725895303</c:v>
                </c:pt>
                <c:pt idx="202">
                  <c:v>30336.384725895303</c:v>
                </c:pt>
                <c:pt idx="203">
                  <c:v>30518.884424324584</c:v>
                </c:pt>
                <c:pt idx="204">
                  <c:v>30518.884424324584</c:v>
                </c:pt>
                <c:pt idx="205">
                  <c:v>30567.614898444066</c:v>
                </c:pt>
                <c:pt idx="206">
                  <c:v>30567.614898444066</c:v>
                </c:pt>
                <c:pt idx="207">
                  <c:v>30662.045165770487</c:v>
                </c:pt>
                <c:pt idx="208">
                  <c:v>30662.045165770487</c:v>
                </c:pt>
                <c:pt idx="209">
                  <c:v>30926.648765285052</c:v>
                </c:pt>
                <c:pt idx="210">
                  <c:v>30926.648765285052</c:v>
                </c:pt>
                <c:pt idx="211">
                  <c:v>30970.599628004911</c:v>
                </c:pt>
                <c:pt idx="212">
                  <c:v>30970.599628004911</c:v>
                </c:pt>
                <c:pt idx="213">
                  <c:v>31064.790315812555</c:v>
                </c:pt>
                <c:pt idx="214">
                  <c:v>31064.790315812555</c:v>
                </c:pt>
                <c:pt idx="215">
                  <c:v>31094.881503371096</c:v>
                </c:pt>
                <c:pt idx="216">
                  <c:v>31094.881503371096</c:v>
                </c:pt>
                <c:pt idx="217">
                  <c:v>31408.167661101386</c:v>
                </c:pt>
                <c:pt idx="218">
                  <c:v>31408.167661101386</c:v>
                </c:pt>
                <c:pt idx="219">
                  <c:v>32027.81612846928</c:v>
                </c:pt>
                <c:pt idx="220">
                  <c:v>32027.81612846928</c:v>
                </c:pt>
                <c:pt idx="221">
                  <c:v>32096.156186200755</c:v>
                </c:pt>
                <c:pt idx="222">
                  <c:v>32096.156186200755</c:v>
                </c:pt>
                <c:pt idx="223">
                  <c:v>32265.862338327282</c:v>
                </c:pt>
                <c:pt idx="224">
                  <c:v>32265.862338327282</c:v>
                </c:pt>
                <c:pt idx="225">
                  <c:v>32429.710771219681</c:v>
                </c:pt>
                <c:pt idx="226">
                  <c:v>32429.710771219681</c:v>
                </c:pt>
                <c:pt idx="227">
                  <c:v>32595.88312544423</c:v>
                </c:pt>
                <c:pt idx="228">
                  <c:v>32595.88312544423</c:v>
                </c:pt>
                <c:pt idx="229">
                  <c:v>32706.760526734772</c:v>
                </c:pt>
                <c:pt idx="230">
                  <c:v>32706.760526734772</c:v>
                </c:pt>
                <c:pt idx="231">
                  <c:v>32844.997909069782</c:v>
                </c:pt>
                <c:pt idx="232">
                  <c:v>32844.997909069782</c:v>
                </c:pt>
                <c:pt idx="233">
                  <c:v>33094.340293238172</c:v>
                </c:pt>
                <c:pt idx="234">
                  <c:v>33094.340293238172</c:v>
                </c:pt>
                <c:pt idx="235">
                  <c:v>33149.886804666894</c:v>
                </c:pt>
                <c:pt idx="236">
                  <c:v>33149.886804666894</c:v>
                </c:pt>
                <c:pt idx="237">
                  <c:v>33250.498223577793</c:v>
                </c:pt>
                <c:pt idx="238">
                  <c:v>33250.498223577793</c:v>
                </c:pt>
                <c:pt idx="239">
                  <c:v>33557.375629180766</c:v>
                </c:pt>
                <c:pt idx="240">
                  <c:v>33557.375629180766</c:v>
                </c:pt>
                <c:pt idx="241">
                  <c:v>34195.771193893052</c:v>
                </c:pt>
                <c:pt idx="242">
                  <c:v>34195.771193893052</c:v>
                </c:pt>
                <c:pt idx="243">
                  <c:v>34232.343007434538</c:v>
                </c:pt>
                <c:pt idx="244">
                  <c:v>34232.343007434538</c:v>
                </c:pt>
                <c:pt idx="245">
                  <c:v>34339.518905159959</c:v>
                </c:pt>
                <c:pt idx="246">
                  <c:v>34339.518905159959</c:v>
                </c:pt>
                <c:pt idx="247">
                  <c:v>34350.288004529037</c:v>
                </c:pt>
                <c:pt idx="248">
                  <c:v>34350.288004529037</c:v>
                </c:pt>
                <c:pt idx="249">
                  <c:v>34362.650307697993</c:v>
                </c:pt>
                <c:pt idx="250">
                  <c:v>34362.650307697993</c:v>
                </c:pt>
                <c:pt idx="251">
                  <c:v>34465.48981613353</c:v>
                </c:pt>
                <c:pt idx="252">
                  <c:v>34465.48981613353</c:v>
                </c:pt>
                <c:pt idx="253">
                  <c:v>35138.001504319829</c:v>
                </c:pt>
                <c:pt idx="254">
                  <c:v>35138.001504319829</c:v>
                </c:pt>
                <c:pt idx="255">
                  <c:v>35548.281430227471</c:v>
                </c:pt>
                <c:pt idx="256">
                  <c:v>35548.281430227471</c:v>
                </c:pt>
                <c:pt idx="257">
                  <c:v>35713.36369764158</c:v>
                </c:pt>
                <c:pt idx="258">
                  <c:v>35713.36369764158</c:v>
                </c:pt>
                <c:pt idx="259">
                  <c:v>35876.768908424237</c:v>
                </c:pt>
                <c:pt idx="260">
                  <c:v>35876.768908424237</c:v>
                </c:pt>
                <c:pt idx="261">
                  <c:v>35895.240489322037</c:v>
                </c:pt>
                <c:pt idx="262">
                  <c:v>35895.240489322037</c:v>
                </c:pt>
                <c:pt idx="263">
                  <c:v>36262.491933657111</c:v>
                </c:pt>
                <c:pt idx="264">
                  <c:v>36262.491933657111</c:v>
                </c:pt>
                <c:pt idx="265">
                  <c:v>36367.751195232304</c:v>
                </c:pt>
                <c:pt idx="266">
                  <c:v>36367.751195232304</c:v>
                </c:pt>
                <c:pt idx="267">
                  <c:v>36786.069013994951</c:v>
                </c:pt>
                <c:pt idx="268">
                  <c:v>36786.069013994951</c:v>
                </c:pt>
                <c:pt idx="269">
                  <c:v>38239.597954422185</c:v>
                </c:pt>
                <c:pt idx="270">
                  <c:v>38239.597954422185</c:v>
                </c:pt>
                <c:pt idx="271">
                  <c:v>38447.205586419419</c:v>
                </c:pt>
                <c:pt idx="272">
                  <c:v>38447.205586419419</c:v>
                </c:pt>
                <c:pt idx="273">
                  <c:v>38594.858443842415</c:v>
                </c:pt>
                <c:pt idx="274">
                  <c:v>38594.858443842415</c:v>
                </c:pt>
                <c:pt idx="275">
                  <c:v>39041.23102425399</c:v>
                </c:pt>
                <c:pt idx="276">
                  <c:v>39041.23102425399</c:v>
                </c:pt>
                <c:pt idx="277">
                  <c:v>39244.646014672609</c:v>
                </c:pt>
                <c:pt idx="278">
                  <c:v>39244.646014672609</c:v>
                </c:pt>
                <c:pt idx="279">
                  <c:v>39533.734641006304</c:v>
                </c:pt>
                <c:pt idx="280">
                  <c:v>39533.734641006304</c:v>
                </c:pt>
                <c:pt idx="281">
                  <c:v>39677.08704606723</c:v>
                </c:pt>
                <c:pt idx="282">
                  <c:v>39677.08704606723</c:v>
                </c:pt>
                <c:pt idx="283">
                  <c:v>39705.309513379303</c:v>
                </c:pt>
                <c:pt idx="284">
                  <c:v>39705.309513379303</c:v>
                </c:pt>
                <c:pt idx="285">
                  <c:v>41427.035746102774</c:v>
                </c:pt>
                <c:pt idx="286">
                  <c:v>41427.035746102774</c:v>
                </c:pt>
                <c:pt idx="287">
                  <c:v>41741.903128657003</c:v>
                </c:pt>
                <c:pt idx="288">
                  <c:v>41741.903128657003</c:v>
                </c:pt>
                <c:pt idx="289">
                  <c:v>41884.896164439764</c:v>
                </c:pt>
                <c:pt idx="290">
                  <c:v>41884.896164439764</c:v>
                </c:pt>
                <c:pt idx="291">
                  <c:v>42142.983201043564</c:v>
                </c:pt>
                <c:pt idx="292">
                  <c:v>42142.983201043564</c:v>
                </c:pt>
                <c:pt idx="293">
                  <c:v>42236.850456500855</c:v>
                </c:pt>
                <c:pt idx="294">
                  <c:v>42236.850456500855</c:v>
                </c:pt>
                <c:pt idx="295">
                  <c:v>42395.81146721018</c:v>
                </c:pt>
                <c:pt idx="296">
                  <c:v>42395.81146721018</c:v>
                </c:pt>
                <c:pt idx="297">
                  <c:v>42646.040295598053</c:v>
                </c:pt>
                <c:pt idx="298">
                  <c:v>42646.040295598053</c:v>
                </c:pt>
                <c:pt idx="299">
                  <c:v>42805.013285283319</c:v>
                </c:pt>
                <c:pt idx="300">
                  <c:v>42805.013285283319</c:v>
                </c:pt>
                <c:pt idx="301">
                  <c:v>42818.956813276207</c:v>
                </c:pt>
                <c:pt idx="302">
                  <c:v>42818.956813276207</c:v>
                </c:pt>
                <c:pt idx="303">
                  <c:v>43632.628753926612</c:v>
                </c:pt>
                <c:pt idx="304">
                  <c:v>43632.628753926612</c:v>
                </c:pt>
                <c:pt idx="305">
                  <c:v>44897.34507560476</c:v>
                </c:pt>
                <c:pt idx="306">
                  <c:v>44897.34507560476</c:v>
                </c:pt>
                <c:pt idx="307">
                  <c:v>44986.157203215836</c:v>
                </c:pt>
                <c:pt idx="308">
                  <c:v>44986.157203215836</c:v>
                </c:pt>
                <c:pt idx="309">
                  <c:v>45476.947826408883</c:v>
                </c:pt>
                <c:pt idx="310">
                  <c:v>45476.947826408883</c:v>
                </c:pt>
                <c:pt idx="311">
                  <c:v>45663.712040272418</c:v>
                </c:pt>
                <c:pt idx="312">
                  <c:v>45663.712040272418</c:v>
                </c:pt>
                <c:pt idx="313">
                  <c:v>45753.410612102969</c:v>
                </c:pt>
                <c:pt idx="314">
                  <c:v>45753.410612102969</c:v>
                </c:pt>
                <c:pt idx="315">
                  <c:v>45864.156244658181</c:v>
                </c:pt>
                <c:pt idx="316">
                  <c:v>45864.156244658181</c:v>
                </c:pt>
                <c:pt idx="317">
                  <c:v>46297.136329970053</c:v>
                </c:pt>
                <c:pt idx="318">
                  <c:v>46297.136329970053</c:v>
                </c:pt>
                <c:pt idx="319">
                  <c:v>46387.206250054711</c:v>
                </c:pt>
                <c:pt idx="320">
                  <c:v>46387.206250054711</c:v>
                </c:pt>
                <c:pt idx="321">
                  <c:v>46550.000533064485</c:v>
                </c:pt>
                <c:pt idx="322">
                  <c:v>46550.000533064485</c:v>
                </c:pt>
                <c:pt idx="323">
                  <c:v>46719.682727239131</c:v>
                </c:pt>
                <c:pt idx="324">
                  <c:v>46719.682727239131</c:v>
                </c:pt>
                <c:pt idx="325">
                  <c:v>46802.864736158917</c:v>
                </c:pt>
                <c:pt idx="326">
                  <c:v>46802.864736158917</c:v>
                </c:pt>
                <c:pt idx="327">
                  <c:v>46905.27300146065</c:v>
                </c:pt>
                <c:pt idx="328">
                  <c:v>46905.27300146065</c:v>
                </c:pt>
                <c:pt idx="329">
                  <c:v>46953.775875037296</c:v>
                </c:pt>
                <c:pt idx="330">
                  <c:v>46953.775875037296</c:v>
                </c:pt>
                <c:pt idx="331">
                  <c:v>47041.737495356705</c:v>
                </c:pt>
                <c:pt idx="332">
                  <c:v>47041.737495356705</c:v>
                </c:pt>
                <c:pt idx="333">
                  <c:v>47128.54913398598</c:v>
                </c:pt>
                <c:pt idx="334">
                  <c:v>47128.54913398598</c:v>
                </c:pt>
                <c:pt idx="335">
                  <c:v>47285.809130111978</c:v>
                </c:pt>
                <c:pt idx="336">
                  <c:v>47285.809130111978</c:v>
                </c:pt>
                <c:pt idx="337">
                  <c:v>47664.344769781506</c:v>
                </c:pt>
                <c:pt idx="338">
                  <c:v>47664.344769781506</c:v>
                </c:pt>
                <c:pt idx="339">
                  <c:v>48221.522877627991</c:v>
                </c:pt>
                <c:pt idx="340">
                  <c:v>48221.522877627991</c:v>
                </c:pt>
                <c:pt idx="341">
                  <c:v>48270.253351747473</c:v>
                </c:pt>
                <c:pt idx="342">
                  <c:v>48270.253351747473</c:v>
                </c:pt>
                <c:pt idx="343">
                  <c:v>48313.329749223791</c:v>
                </c:pt>
                <c:pt idx="344">
                  <c:v>48313.329749223791</c:v>
                </c:pt>
                <c:pt idx="345">
                  <c:v>48349.374487823967</c:v>
                </c:pt>
                <c:pt idx="346">
                  <c:v>48349.374487823967</c:v>
                </c:pt>
                <c:pt idx="347">
                  <c:v>50124.574869138727</c:v>
                </c:pt>
                <c:pt idx="348">
                  <c:v>50124.574869138727</c:v>
                </c:pt>
                <c:pt idx="349">
                  <c:v>51220.79491526018</c:v>
                </c:pt>
                <c:pt idx="350">
                  <c:v>51220.79491526018</c:v>
                </c:pt>
                <c:pt idx="351">
                  <c:v>51397.724389877869</c:v>
                </c:pt>
                <c:pt idx="352">
                  <c:v>51397.724389877869</c:v>
                </c:pt>
                <c:pt idx="353">
                  <c:v>51980.333863642656</c:v>
                </c:pt>
                <c:pt idx="354">
                  <c:v>51980.333863642656</c:v>
                </c:pt>
                <c:pt idx="355">
                  <c:v>52151.118123603686</c:v>
                </c:pt>
                <c:pt idx="356">
                  <c:v>52151.118123603686</c:v>
                </c:pt>
                <c:pt idx="357">
                  <c:v>52356.19819167781</c:v>
                </c:pt>
                <c:pt idx="358">
                  <c:v>52356.19819167781</c:v>
                </c:pt>
                <c:pt idx="359">
                  <c:v>52435.810465767798</c:v>
                </c:pt>
                <c:pt idx="360">
                  <c:v>52435.810465767798</c:v>
                </c:pt>
                <c:pt idx="361">
                  <c:v>52713.003968994155</c:v>
                </c:pt>
                <c:pt idx="362">
                  <c:v>52713.003968994155</c:v>
                </c:pt>
                <c:pt idx="363">
                  <c:v>52728.277163316263</c:v>
                </c:pt>
                <c:pt idx="364">
                  <c:v>52728.277163316263</c:v>
                </c:pt>
                <c:pt idx="365">
                  <c:v>52780.972678471524</c:v>
                </c:pt>
                <c:pt idx="366">
                  <c:v>52780.972678471524</c:v>
                </c:pt>
                <c:pt idx="367">
                  <c:v>53022.564665207443</c:v>
                </c:pt>
                <c:pt idx="368">
                  <c:v>53022.564665207443</c:v>
                </c:pt>
                <c:pt idx="369">
                  <c:v>53181.262138446109</c:v>
                </c:pt>
                <c:pt idx="370">
                  <c:v>53181.262138446109</c:v>
                </c:pt>
                <c:pt idx="371">
                  <c:v>53237.838841805577</c:v>
                </c:pt>
                <c:pt idx="372">
                  <c:v>53237.838841805577</c:v>
                </c:pt>
                <c:pt idx="373">
                  <c:v>55146.173561705378</c:v>
                </c:pt>
                <c:pt idx="374">
                  <c:v>55146.173561705378</c:v>
                </c:pt>
                <c:pt idx="375">
                  <c:v>56019.608613315002</c:v>
                </c:pt>
                <c:pt idx="376">
                  <c:v>56019.608613315002</c:v>
                </c:pt>
                <c:pt idx="377">
                  <c:v>56648.828282458082</c:v>
                </c:pt>
                <c:pt idx="378">
                  <c:v>56648.828282458082</c:v>
                </c:pt>
                <c:pt idx="379">
                  <c:v>56704.147193343968</c:v>
                </c:pt>
                <c:pt idx="380">
                  <c:v>56704.147193343968</c:v>
                </c:pt>
                <c:pt idx="381">
                  <c:v>56944.589198389753</c:v>
                </c:pt>
                <c:pt idx="382">
                  <c:v>56944.589198389753</c:v>
                </c:pt>
                <c:pt idx="383">
                  <c:v>57300.304888895662</c:v>
                </c:pt>
                <c:pt idx="384">
                  <c:v>57300.304888895662</c:v>
                </c:pt>
                <c:pt idx="385">
                  <c:v>57414.68015116037</c:v>
                </c:pt>
                <c:pt idx="386">
                  <c:v>57414.68015116037</c:v>
                </c:pt>
                <c:pt idx="387">
                  <c:v>57478.480177010999</c:v>
                </c:pt>
                <c:pt idx="388">
                  <c:v>57478.480177010999</c:v>
                </c:pt>
                <c:pt idx="389">
                  <c:v>57683.536287133247</c:v>
                </c:pt>
                <c:pt idx="390">
                  <c:v>57683.536287133247</c:v>
                </c:pt>
                <c:pt idx="391">
                  <c:v>58559.774419112575</c:v>
                </c:pt>
                <c:pt idx="392">
                  <c:v>58559.774419112575</c:v>
                </c:pt>
                <c:pt idx="393">
                  <c:v>58632.019623000138</c:v>
                </c:pt>
                <c:pt idx="394">
                  <c:v>58632.019623000138</c:v>
                </c:pt>
                <c:pt idx="395">
                  <c:v>59140.000076665521</c:v>
                </c:pt>
                <c:pt idx="396">
                  <c:v>59140.000076665521</c:v>
                </c:pt>
                <c:pt idx="397">
                  <c:v>60699.099732042363</c:v>
                </c:pt>
                <c:pt idx="398">
                  <c:v>60699.099732042363</c:v>
                </c:pt>
                <c:pt idx="399">
                  <c:v>61408.255107625788</c:v>
                </c:pt>
                <c:pt idx="400">
                  <c:v>61408.255107625788</c:v>
                </c:pt>
                <c:pt idx="401">
                  <c:v>61466.976047678319</c:v>
                </c:pt>
                <c:pt idx="402">
                  <c:v>61466.976047678319</c:v>
                </c:pt>
                <c:pt idx="403">
                  <c:v>62424.886837609127</c:v>
                </c:pt>
                <c:pt idx="404">
                  <c:v>62424.886837609127</c:v>
                </c:pt>
                <c:pt idx="405">
                  <c:v>65578.97516027579</c:v>
                </c:pt>
                <c:pt idx="406">
                  <c:v>65578.97516027579</c:v>
                </c:pt>
                <c:pt idx="407">
                  <c:v>66163.046069105127</c:v>
                </c:pt>
                <c:pt idx="408">
                  <c:v>66163.046069105127</c:v>
                </c:pt>
                <c:pt idx="409">
                  <c:v>66245.724961035477</c:v>
                </c:pt>
                <c:pt idx="410">
                  <c:v>66245.724961035477</c:v>
                </c:pt>
                <c:pt idx="411">
                  <c:v>66418.258151483591</c:v>
                </c:pt>
                <c:pt idx="412">
                  <c:v>66418.258151483591</c:v>
                </c:pt>
                <c:pt idx="413">
                  <c:v>66661.167825572789</c:v>
                </c:pt>
                <c:pt idx="414">
                  <c:v>66661.167825572789</c:v>
                </c:pt>
                <c:pt idx="415">
                  <c:v>67405.217958066249</c:v>
                </c:pt>
                <c:pt idx="416">
                  <c:v>67405.217958066249</c:v>
                </c:pt>
                <c:pt idx="417">
                  <c:v>67851.698349261264</c:v>
                </c:pt>
                <c:pt idx="418">
                  <c:v>67851.698349261264</c:v>
                </c:pt>
                <c:pt idx="419">
                  <c:v>68134.90529840895</c:v>
                </c:pt>
                <c:pt idx="420">
                  <c:v>68134.90529840895</c:v>
                </c:pt>
                <c:pt idx="421">
                  <c:v>68455.654358149186</c:v>
                </c:pt>
                <c:pt idx="422">
                  <c:v>68455.654358149186</c:v>
                </c:pt>
                <c:pt idx="423">
                  <c:v>68488.896016379658</c:v>
                </c:pt>
                <c:pt idx="424">
                  <c:v>68488.896016379658</c:v>
                </c:pt>
                <c:pt idx="425">
                  <c:v>68538.201481344207</c:v>
                </c:pt>
                <c:pt idx="426">
                  <c:v>68538.201481344207</c:v>
                </c:pt>
                <c:pt idx="427">
                  <c:v>68564.519291481993</c:v>
                </c:pt>
                <c:pt idx="428">
                  <c:v>68564.519291481993</c:v>
                </c:pt>
                <c:pt idx="429">
                  <c:v>68803.272260920392</c:v>
                </c:pt>
                <c:pt idx="430">
                  <c:v>68803.272260920392</c:v>
                </c:pt>
                <c:pt idx="431">
                  <c:v>69873.354181543153</c:v>
                </c:pt>
                <c:pt idx="432">
                  <c:v>69873.354181543153</c:v>
                </c:pt>
                <c:pt idx="433">
                  <c:v>69899.935529151597</c:v>
                </c:pt>
                <c:pt idx="434">
                  <c:v>69899.935529151597</c:v>
                </c:pt>
                <c:pt idx="435">
                  <c:v>70050.271677184908</c:v>
                </c:pt>
                <c:pt idx="436">
                  <c:v>70050.271677184908</c:v>
                </c:pt>
                <c:pt idx="437">
                  <c:v>70365.270828474459</c:v>
                </c:pt>
                <c:pt idx="438">
                  <c:v>70365.270828474459</c:v>
                </c:pt>
                <c:pt idx="439">
                  <c:v>70924.185887832078</c:v>
                </c:pt>
                <c:pt idx="440">
                  <c:v>70924.185887832078</c:v>
                </c:pt>
                <c:pt idx="441">
                  <c:v>71248.720303969007</c:v>
                </c:pt>
                <c:pt idx="442">
                  <c:v>71248.720303969007</c:v>
                </c:pt>
                <c:pt idx="443">
                  <c:v>75045.516622685958</c:v>
                </c:pt>
                <c:pt idx="444">
                  <c:v>75045.516622685958</c:v>
                </c:pt>
                <c:pt idx="445">
                  <c:v>75298.836026866076</c:v>
                </c:pt>
                <c:pt idx="446">
                  <c:v>75298.836026866076</c:v>
                </c:pt>
                <c:pt idx="447">
                  <c:v>75732.127565552364</c:v>
                </c:pt>
                <c:pt idx="448">
                  <c:v>75732.127565552364</c:v>
                </c:pt>
                <c:pt idx="449">
                  <c:v>75925.288552567275</c:v>
                </c:pt>
                <c:pt idx="450">
                  <c:v>75925.288552567275</c:v>
                </c:pt>
                <c:pt idx="451">
                  <c:v>75958.590105677446</c:v>
                </c:pt>
                <c:pt idx="452">
                  <c:v>75958.590105677446</c:v>
                </c:pt>
                <c:pt idx="453">
                  <c:v>76199.068047651046</c:v>
                </c:pt>
                <c:pt idx="454">
                  <c:v>76199.068047651046</c:v>
                </c:pt>
                <c:pt idx="455">
                  <c:v>76653.921743027371</c:v>
                </c:pt>
                <c:pt idx="456">
                  <c:v>76653.921743027371</c:v>
                </c:pt>
                <c:pt idx="457">
                  <c:v>76734.755872663125</c:v>
                </c:pt>
                <c:pt idx="458">
                  <c:v>76734.755872663125</c:v>
                </c:pt>
                <c:pt idx="459">
                  <c:v>77145.287357065477</c:v>
                </c:pt>
                <c:pt idx="460">
                  <c:v>77145.287357065477</c:v>
                </c:pt>
                <c:pt idx="461">
                  <c:v>77171.449440516051</c:v>
                </c:pt>
                <c:pt idx="462">
                  <c:v>77171.449440516051</c:v>
                </c:pt>
                <c:pt idx="463">
                  <c:v>77369.49784971404</c:v>
                </c:pt>
                <c:pt idx="464">
                  <c:v>77369.49784971404</c:v>
                </c:pt>
                <c:pt idx="465">
                  <c:v>77543.085190044774</c:v>
                </c:pt>
                <c:pt idx="466">
                  <c:v>77543.085190044774</c:v>
                </c:pt>
                <c:pt idx="467">
                  <c:v>77583.238717392</c:v>
                </c:pt>
                <c:pt idx="468">
                  <c:v>77583.238717392</c:v>
                </c:pt>
                <c:pt idx="469">
                  <c:v>77661.341640513681</c:v>
                </c:pt>
                <c:pt idx="470">
                  <c:v>77661.341640513681</c:v>
                </c:pt>
                <c:pt idx="471">
                  <c:v>77785.359978409208</c:v>
                </c:pt>
                <c:pt idx="472">
                  <c:v>77785.359978409208</c:v>
                </c:pt>
                <c:pt idx="473">
                  <c:v>77939.996578804581</c:v>
                </c:pt>
                <c:pt idx="474">
                  <c:v>77939.996578804581</c:v>
                </c:pt>
                <c:pt idx="475">
                  <c:v>77987.577071233929</c:v>
                </c:pt>
                <c:pt idx="476">
                  <c:v>77987.577071233929</c:v>
                </c:pt>
                <c:pt idx="477">
                  <c:v>78019.165630784832</c:v>
                </c:pt>
                <c:pt idx="478">
                  <c:v>78019.165630784832</c:v>
                </c:pt>
                <c:pt idx="479">
                  <c:v>78087.457772612557</c:v>
                </c:pt>
                <c:pt idx="480">
                  <c:v>78087.457772612557</c:v>
                </c:pt>
                <c:pt idx="481">
                  <c:v>78089.925441655971</c:v>
                </c:pt>
                <c:pt idx="482">
                  <c:v>78089.925441655971</c:v>
                </c:pt>
                <c:pt idx="483">
                  <c:v>78165.572674710187</c:v>
                </c:pt>
                <c:pt idx="484">
                  <c:v>78165.572674710187</c:v>
                </c:pt>
                <c:pt idx="485">
                  <c:v>78340.106354140094</c:v>
                </c:pt>
                <c:pt idx="486">
                  <c:v>78340.106354140094</c:v>
                </c:pt>
                <c:pt idx="487">
                  <c:v>80040.965210777984</c:v>
                </c:pt>
                <c:pt idx="488">
                  <c:v>80040.965210777984</c:v>
                </c:pt>
                <c:pt idx="489">
                  <c:v>80145.960934882518</c:v>
                </c:pt>
                <c:pt idx="490">
                  <c:v>80145.960934882518</c:v>
                </c:pt>
                <c:pt idx="491">
                  <c:v>80294.092951343075</c:v>
                </c:pt>
                <c:pt idx="492">
                  <c:v>80294.092951343075</c:v>
                </c:pt>
                <c:pt idx="493">
                  <c:v>80807.991019122273</c:v>
                </c:pt>
                <c:pt idx="494">
                  <c:v>80807.991019122273</c:v>
                </c:pt>
                <c:pt idx="495">
                  <c:v>80864.615638385498</c:v>
                </c:pt>
                <c:pt idx="496">
                  <c:v>80864.615638385498</c:v>
                </c:pt>
                <c:pt idx="497">
                  <c:v>81121.07353426161</c:v>
                </c:pt>
                <c:pt idx="498">
                  <c:v>81121.07353426161</c:v>
                </c:pt>
                <c:pt idx="499">
                  <c:v>81210.855958923741</c:v>
                </c:pt>
                <c:pt idx="500">
                  <c:v>81210.855958923741</c:v>
                </c:pt>
                <c:pt idx="501">
                  <c:v>81355.310429771052</c:v>
                </c:pt>
                <c:pt idx="502">
                  <c:v>81355.310429771052</c:v>
                </c:pt>
                <c:pt idx="503">
                  <c:v>82286.244565887435</c:v>
                </c:pt>
                <c:pt idx="504">
                  <c:v>82286.244565887435</c:v>
                </c:pt>
                <c:pt idx="505">
                  <c:v>82355.578878621847</c:v>
                </c:pt>
                <c:pt idx="506">
                  <c:v>82355.578878621847</c:v>
                </c:pt>
                <c:pt idx="507">
                  <c:v>83928.406440424675</c:v>
                </c:pt>
                <c:pt idx="508">
                  <c:v>83928.406440424675</c:v>
                </c:pt>
                <c:pt idx="509">
                  <c:v>84040.445802381291</c:v>
                </c:pt>
                <c:pt idx="510">
                  <c:v>84040.445802381291</c:v>
                </c:pt>
                <c:pt idx="511">
                  <c:v>84313.566453788415</c:v>
                </c:pt>
                <c:pt idx="512">
                  <c:v>84313.566453788415</c:v>
                </c:pt>
                <c:pt idx="513">
                  <c:v>84325.305850208548</c:v>
                </c:pt>
                <c:pt idx="514">
                  <c:v>84325.305850208548</c:v>
                </c:pt>
                <c:pt idx="515">
                  <c:v>84518.179341800918</c:v>
                </c:pt>
                <c:pt idx="516">
                  <c:v>84518.179341800918</c:v>
                </c:pt>
                <c:pt idx="517">
                  <c:v>85335.92413427055</c:v>
                </c:pt>
                <c:pt idx="518">
                  <c:v>85335.92413427055</c:v>
                </c:pt>
                <c:pt idx="519">
                  <c:v>85582.475417045178</c:v>
                </c:pt>
                <c:pt idx="520">
                  <c:v>85582.475417045178</c:v>
                </c:pt>
                <c:pt idx="521">
                  <c:v>86624.718197585913</c:v>
                </c:pt>
                <c:pt idx="522">
                  <c:v>86624.718197585913</c:v>
                </c:pt>
                <c:pt idx="523">
                  <c:v>86630.959244050086</c:v>
                </c:pt>
                <c:pt idx="524">
                  <c:v>86630.959244050086</c:v>
                </c:pt>
                <c:pt idx="525">
                  <c:v>86807.397580654273</c:v>
                </c:pt>
                <c:pt idx="526">
                  <c:v>86807.397580654273</c:v>
                </c:pt>
                <c:pt idx="527">
                  <c:v>87003.792891172692</c:v>
                </c:pt>
                <c:pt idx="528">
                  <c:v>87003.792891172692</c:v>
                </c:pt>
                <c:pt idx="529">
                  <c:v>87451.231600442828</c:v>
                </c:pt>
                <c:pt idx="530">
                  <c:v>87451.231600442828</c:v>
                </c:pt>
                <c:pt idx="531">
                  <c:v>87938.033224648214</c:v>
                </c:pt>
                <c:pt idx="532">
                  <c:v>87938.033224648214</c:v>
                </c:pt>
                <c:pt idx="533">
                  <c:v>88352.350065447259</c:v>
                </c:pt>
                <c:pt idx="534">
                  <c:v>88352.350065447259</c:v>
                </c:pt>
                <c:pt idx="535">
                  <c:v>88367.898776215967</c:v>
                </c:pt>
                <c:pt idx="536">
                  <c:v>88367.898776215967</c:v>
                </c:pt>
                <c:pt idx="537">
                  <c:v>88508.100710604966</c:v>
                </c:pt>
                <c:pt idx="538">
                  <c:v>88508.100710604966</c:v>
                </c:pt>
                <c:pt idx="539">
                  <c:v>88589.342125422641</c:v>
                </c:pt>
                <c:pt idx="540">
                  <c:v>88589.342125422641</c:v>
                </c:pt>
                <c:pt idx="541">
                  <c:v>88640.540268585537</c:v>
                </c:pt>
                <c:pt idx="542">
                  <c:v>88640.540268585537</c:v>
                </c:pt>
                <c:pt idx="543">
                  <c:v>89169.136539841784</c:v>
                </c:pt>
                <c:pt idx="544">
                  <c:v>89169.136539841784</c:v>
                </c:pt>
                <c:pt idx="545">
                  <c:v>89258.906985527967</c:v>
                </c:pt>
                <c:pt idx="546">
                  <c:v>89258.906985527967</c:v>
                </c:pt>
                <c:pt idx="547">
                  <c:v>89638.293132489154</c:v>
                </c:pt>
                <c:pt idx="548">
                  <c:v>89638.293132489154</c:v>
                </c:pt>
                <c:pt idx="549">
                  <c:v>89703.051476414897</c:v>
                </c:pt>
                <c:pt idx="550">
                  <c:v>89703.051476414897</c:v>
                </c:pt>
                <c:pt idx="551">
                  <c:v>89773.883161141668</c:v>
                </c:pt>
                <c:pt idx="552">
                  <c:v>89773.883161141668</c:v>
                </c:pt>
                <c:pt idx="553">
                  <c:v>90405.977784510091</c:v>
                </c:pt>
                <c:pt idx="554">
                  <c:v>90405.977784510091</c:v>
                </c:pt>
                <c:pt idx="555">
                  <c:v>90447.065671980556</c:v>
                </c:pt>
                <c:pt idx="556">
                  <c:v>90447.065671980556</c:v>
                </c:pt>
                <c:pt idx="557">
                  <c:v>90643.425045571159</c:v>
                </c:pt>
                <c:pt idx="558">
                  <c:v>90643.425045571159</c:v>
                </c:pt>
                <c:pt idx="559">
                  <c:v>90905.237543691954</c:v>
                </c:pt>
                <c:pt idx="560">
                  <c:v>90905.237543691954</c:v>
                </c:pt>
                <c:pt idx="561">
                  <c:v>90979.135846259087</c:v>
                </c:pt>
                <c:pt idx="562">
                  <c:v>90979.135846259087</c:v>
                </c:pt>
                <c:pt idx="563">
                  <c:v>91555.108967353721</c:v>
                </c:pt>
                <c:pt idx="564">
                  <c:v>91555.108967353721</c:v>
                </c:pt>
                <c:pt idx="565">
                  <c:v>93733.353973109028</c:v>
                </c:pt>
                <c:pt idx="566">
                  <c:v>93733.353973109028</c:v>
                </c:pt>
                <c:pt idx="567">
                  <c:v>93846.303737237002</c:v>
                </c:pt>
                <c:pt idx="568">
                  <c:v>93846.303737237002</c:v>
                </c:pt>
                <c:pt idx="569">
                  <c:v>93992.806612969856</c:v>
                </c:pt>
                <c:pt idx="570">
                  <c:v>93992.806612969856</c:v>
                </c:pt>
                <c:pt idx="571">
                  <c:v>94865.007830057773</c:v>
                </c:pt>
                <c:pt idx="572">
                  <c:v>94865.007830057773</c:v>
                </c:pt>
                <c:pt idx="573">
                  <c:v>94904.538450656168</c:v>
                </c:pt>
                <c:pt idx="574">
                  <c:v>94904.538450656168</c:v>
                </c:pt>
                <c:pt idx="575">
                  <c:v>94924.687088185412</c:v>
                </c:pt>
                <c:pt idx="576">
                  <c:v>94924.687088185412</c:v>
                </c:pt>
                <c:pt idx="577">
                  <c:v>95143.483083709594</c:v>
                </c:pt>
                <c:pt idx="578">
                  <c:v>95143.483083709594</c:v>
                </c:pt>
                <c:pt idx="579">
                  <c:v>96155.646655667719</c:v>
                </c:pt>
                <c:pt idx="580">
                  <c:v>96155.646655667719</c:v>
                </c:pt>
                <c:pt idx="581">
                  <c:v>96475.125943958425</c:v>
                </c:pt>
                <c:pt idx="582">
                  <c:v>96475.125943958425</c:v>
                </c:pt>
                <c:pt idx="583">
                  <c:v>96543.54985452148</c:v>
                </c:pt>
                <c:pt idx="584">
                  <c:v>96543.54985452148</c:v>
                </c:pt>
                <c:pt idx="585">
                  <c:v>96894.018753566139</c:v>
                </c:pt>
                <c:pt idx="586">
                  <c:v>96894.018753566139</c:v>
                </c:pt>
                <c:pt idx="587">
                  <c:v>97002.081095511036</c:v>
                </c:pt>
                <c:pt idx="588">
                  <c:v>97002.081095511036</c:v>
                </c:pt>
                <c:pt idx="589">
                  <c:v>97059.388516402774</c:v>
                </c:pt>
                <c:pt idx="590">
                  <c:v>97059.388516402774</c:v>
                </c:pt>
                <c:pt idx="591">
                  <c:v>98070.306274863251</c:v>
                </c:pt>
                <c:pt idx="592">
                  <c:v>98070.306274863251</c:v>
                </c:pt>
                <c:pt idx="593">
                  <c:v>98942.471555023352</c:v>
                </c:pt>
                <c:pt idx="594">
                  <c:v>98942.471555023352</c:v>
                </c:pt>
                <c:pt idx="595">
                  <c:v>99015.519350298826</c:v>
                </c:pt>
                <c:pt idx="596">
                  <c:v>99015.519350298826</c:v>
                </c:pt>
                <c:pt idx="597">
                  <c:v>99104.535120500863</c:v>
                </c:pt>
                <c:pt idx="598">
                  <c:v>99104.535120500863</c:v>
                </c:pt>
                <c:pt idx="599">
                  <c:v>100100.00000000015</c:v>
                </c:pt>
              </c:numCache>
            </c:numRef>
          </c:cat>
          <c:val>
            <c:numRef>
              <c:f>Sheet1!$B$2:$B$601</c:f>
              <c:numCache>
                <c:formatCode>General</c:formatCode>
                <c:ptCount val="600"/>
                <c:pt idx="0">
                  <c:v>0</c:v>
                </c:pt>
                <c:pt idx="1">
                  <c:v>0</c:v>
                </c:pt>
                <c:pt idx="2">
                  <c:v>96.3</c:v>
                </c:pt>
                <c:pt idx="3">
                  <c:v>96.3</c:v>
                </c:pt>
                <c:pt idx="4">
                  <c:v>93.7</c:v>
                </c:pt>
                <c:pt idx="5">
                  <c:v>93.7</c:v>
                </c:pt>
                <c:pt idx="6">
                  <c:v>93.7</c:v>
                </c:pt>
                <c:pt idx="7">
                  <c:v>93.7</c:v>
                </c:pt>
                <c:pt idx="8">
                  <c:v>93.5</c:v>
                </c:pt>
                <c:pt idx="9">
                  <c:v>93.5</c:v>
                </c:pt>
                <c:pt idx="10">
                  <c:v>93.1</c:v>
                </c:pt>
                <c:pt idx="11">
                  <c:v>93.1</c:v>
                </c:pt>
                <c:pt idx="12">
                  <c:v>91.6</c:v>
                </c:pt>
                <c:pt idx="13">
                  <c:v>91.6</c:v>
                </c:pt>
                <c:pt idx="14">
                  <c:v>91.3</c:v>
                </c:pt>
                <c:pt idx="15">
                  <c:v>91.3</c:v>
                </c:pt>
                <c:pt idx="16">
                  <c:v>90.8</c:v>
                </c:pt>
                <c:pt idx="17">
                  <c:v>90.8</c:v>
                </c:pt>
                <c:pt idx="18">
                  <c:v>89.9</c:v>
                </c:pt>
                <c:pt idx="19">
                  <c:v>89.9</c:v>
                </c:pt>
                <c:pt idx="20">
                  <c:v>89.3</c:v>
                </c:pt>
                <c:pt idx="21">
                  <c:v>89.3</c:v>
                </c:pt>
                <c:pt idx="22">
                  <c:v>88.9</c:v>
                </c:pt>
                <c:pt idx="23">
                  <c:v>88.9</c:v>
                </c:pt>
                <c:pt idx="24">
                  <c:v>88.7</c:v>
                </c:pt>
                <c:pt idx="25">
                  <c:v>88.7</c:v>
                </c:pt>
                <c:pt idx="26">
                  <c:v>88.3</c:v>
                </c:pt>
                <c:pt idx="27">
                  <c:v>88.3</c:v>
                </c:pt>
                <c:pt idx="28">
                  <c:v>85.6</c:v>
                </c:pt>
                <c:pt idx="29">
                  <c:v>85.6</c:v>
                </c:pt>
                <c:pt idx="30">
                  <c:v>85.5</c:v>
                </c:pt>
                <c:pt idx="31">
                  <c:v>85.5</c:v>
                </c:pt>
                <c:pt idx="32">
                  <c:v>84.8</c:v>
                </c:pt>
                <c:pt idx="33">
                  <c:v>84.8</c:v>
                </c:pt>
                <c:pt idx="34">
                  <c:v>84.400009999999995</c:v>
                </c:pt>
                <c:pt idx="35">
                  <c:v>84.400009999999995</c:v>
                </c:pt>
                <c:pt idx="36">
                  <c:v>84.099990000000005</c:v>
                </c:pt>
                <c:pt idx="37">
                  <c:v>84.099990000000005</c:v>
                </c:pt>
                <c:pt idx="38">
                  <c:v>83.6</c:v>
                </c:pt>
                <c:pt idx="39">
                  <c:v>83.6</c:v>
                </c:pt>
                <c:pt idx="40">
                  <c:v>83.399990000000003</c:v>
                </c:pt>
                <c:pt idx="41">
                  <c:v>83.399990000000003</c:v>
                </c:pt>
                <c:pt idx="42">
                  <c:v>83.1</c:v>
                </c:pt>
                <c:pt idx="43">
                  <c:v>83.1</c:v>
                </c:pt>
                <c:pt idx="44">
                  <c:v>82.3</c:v>
                </c:pt>
                <c:pt idx="45">
                  <c:v>82.3</c:v>
                </c:pt>
                <c:pt idx="46">
                  <c:v>82.2</c:v>
                </c:pt>
                <c:pt idx="47">
                  <c:v>82.2</c:v>
                </c:pt>
                <c:pt idx="48">
                  <c:v>78.899990000000003</c:v>
                </c:pt>
                <c:pt idx="49">
                  <c:v>78.899990000000003</c:v>
                </c:pt>
                <c:pt idx="50">
                  <c:v>77.099999999999994</c:v>
                </c:pt>
                <c:pt idx="51">
                  <c:v>77.099999999999994</c:v>
                </c:pt>
                <c:pt idx="52">
                  <c:v>77</c:v>
                </c:pt>
                <c:pt idx="53">
                  <c:v>77</c:v>
                </c:pt>
                <c:pt idx="54">
                  <c:v>75.3</c:v>
                </c:pt>
                <c:pt idx="55">
                  <c:v>75.3</c:v>
                </c:pt>
                <c:pt idx="56">
                  <c:v>74.900000000000006</c:v>
                </c:pt>
                <c:pt idx="57">
                  <c:v>74.900000000000006</c:v>
                </c:pt>
                <c:pt idx="58">
                  <c:v>74.599999999999994</c:v>
                </c:pt>
                <c:pt idx="59">
                  <c:v>74.599999999999994</c:v>
                </c:pt>
                <c:pt idx="60">
                  <c:v>73.7</c:v>
                </c:pt>
                <c:pt idx="61">
                  <c:v>73.7</c:v>
                </c:pt>
                <c:pt idx="62">
                  <c:v>73.7</c:v>
                </c:pt>
                <c:pt idx="63">
                  <c:v>73.7</c:v>
                </c:pt>
                <c:pt idx="64">
                  <c:v>73</c:v>
                </c:pt>
                <c:pt idx="65">
                  <c:v>73</c:v>
                </c:pt>
                <c:pt idx="66">
                  <c:v>72</c:v>
                </c:pt>
                <c:pt idx="67">
                  <c:v>72</c:v>
                </c:pt>
                <c:pt idx="68">
                  <c:v>71.899990000000003</c:v>
                </c:pt>
                <c:pt idx="69">
                  <c:v>71.899990000000003</c:v>
                </c:pt>
                <c:pt idx="70">
                  <c:v>70.900000000000006</c:v>
                </c:pt>
                <c:pt idx="71">
                  <c:v>70.900000000000006</c:v>
                </c:pt>
                <c:pt idx="72">
                  <c:v>69.3</c:v>
                </c:pt>
                <c:pt idx="73">
                  <c:v>69.3</c:v>
                </c:pt>
                <c:pt idx="74">
                  <c:v>69.2</c:v>
                </c:pt>
                <c:pt idx="75">
                  <c:v>69.2</c:v>
                </c:pt>
                <c:pt idx="76">
                  <c:v>68.400000000000006</c:v>
                </c:pt>
                <c:pt idx="77">
                  <c:v>68.400000000000006</c:v>
                </c:pt>
                <c:pt idx="78">
                  <c:v>67.599999999999994</c:v>
                </c:pt>
                <c:pt idx="79">
                  <c:v>67.599999999999994</c:v>
                </c:pt>
                <c:pt idx="80">
                  <c:v>66.5</c:v>
                </c:pt>
                <c:pt idx="81">
                  <c:v>66.5</c:v>
                </c:pt>
                <c:pt idx="82">
                  <c:v>66.3</c:v>
                </c:pt>
                <c:pt idx="83">
                  <c:v>66.3</c:v>
                </c:pt>
                <c:pt idx="84">
                  <c:v>65.3</c:v>
                </c:pt>
                <c:pt idx="85">
                  <c:v>65.3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64.899990000000003</c:v>
                </c:pt>
                <c:pt idx="91">
                  <c:v>64.899990000000003</c:v>
                </c:pt>
                <c:pt idx="92">
                  <c:v>64.3</c:v>
                </c:pt>
                <c:pt idx="93">
                  <c:v>64.3</c:v>
                </c:pt>
                <c:pt idx="94">
                  <c:v>63.2</c:v>
                </c:pt>
                <c:pt idx="95">
                  <c:v>63.2</c:v>
                </c:pt>
                <c:pt idx="96">
                  <c:v>63.1</c:v>
                </c:pt>
                <c:pt idx="97">
                  <c:v>63.1</c:v>
                </c:pt>
                <c:pt idx="98">
                  <c:v>62.8</c:v>
                </c:pt>
                <c:pt idx="99">
                  <c:v>62.8</c:v>
                </c:pt>
                <c:pt idx="100">
                  <c:v>62</c:v>
                </c:pt>
                <c:pt idx="101">
                  <c:v>62</c:v>
                </c:pt>
                <c:pt idx="102">
                  <c:v>61.8</c:v>
                </c:pt>
                <c:pt idx="103">
                  <c:v>61.8</c:v>
                </c:pt>
                <c:pt idx="104">
                  <c:v>61.8</c:v>
                </c:pt>
                <c:pt idx="105">
                  <c:v>61.8</c:v>
                </c:pt>
                <c:pt idx="106">
                  <c:v>61.2</c:v>
                </c:pt>
                <c:pt idx="107">
                  <c:v>61.2</c:v>
                </c:pt>
                <c:pt idx="108">
                  <c:v>60.9</c:v>
                </c:pt>
                <c:pt idx="109">
                  <c:v>60.9</c:v>
                </c:pt>
                <c:pt idx="110">
                  <c:v>60.3</c:v>
                </c:pt>
                <c:pt idx="111">
                  <c:v>60.3</c:v>
                </c:pt>
                <c:pt idx="112">
                  <c:v>59.6</c:v>
                </c:pt>
                <c:pt idx="113">
                  <c:v>59.6</c:v>
                </c:pt>
                <c:pt idx="114">
                  <c:v>59.5</c:v>
                </c:pt>
                <c:pt idx="115">
                  <c:v>59.5</c:v>
                </c:pt>
                <c:pt idx="116">
                  <c:v>59.2</c:v>
                </c:pt>
                <c:pt idx="117">
                  <c:v>59.2</c:v>
                </c:pt>
                <c:pt idx="118">
                  <c:v>59</c:v>
                </c:pt>
                <c:pt idx="119">
                  <c:v>59</c:v>
                </c:pt>
                <c:pt idx="120">
                  <c:v>58.4</c:v>
                </c:pt>
                <c:pt idx="121">
                  <c:v>58.4</c:v>
                </c:pt>
                <c:pt idx="122">
                  <c:v>58.3</c:v>
                </c:pt>
                <c:pt idx="123">
                  <c:v>58.3</c:v>
                </c:pt>
                <c:pt idx="124">
                  <c:v>58.1</c:v>
                </c:pt>
                <c:pt idx="125">
                  <c:v>58.1</c:v>
                </c:pt>
                <c:pt idx="126">
                  <c:v>57.9</c:v>
                </c:pt>
                <c:pt idx="127">
                  <c:v>57.9</c:v>
                </c:pt>
                <c:pt idx="128">
                  <c:v>57.4</c:v>
                </c:pt>
                <c:pt idx="129">
                  <c:v>57.4</c:v>
                </c:pt>
                <c:pt idx="130">
                  <c:v>56.5</c:v>
                </c:pt>
                <c:pt idx="131">
                  <c:v>56.5</c:v>
                </c:pt>
                <c:pt idx="132">
                  <c:v>55.8</c:v>
                </c:pt>
                <c:pt idx="133">
                  <c:v>55.8</c:v>
                </c:pt>
                <c:pt idx="134">
                  <c:v>55.6</c:v>
                </c:pt>
                <c:pt idx="135">
                  <c:v>55.6</c:v>
                </c:pt>
                <c:pt idx="136">
                  <c:v>54.4</c:v>
                </c:pt>
                <c:pt idx="137">
                  <c:v>54.4</c:v>
                </c:pt>
                <c:pt idx="138">
                  <c:v>51.8</c:v>
                </c:pt>
                <c:pt idx="139">
                  <c:v>51.8</c:v>
                </c:pt>
                <c:pt idx="140">
                  <c:v>51.3</c:v>
                </c:pt>
                <c:pt idx="141">
                  <c:v>51.3</c:v>
                </c:pt>
                <c:pt idx="142">
                  <c:v>51.2</c:v>
                </c:pt>
                <c:pt idx="143">
                  <c:v>51.2</c:v>
                </c:pt>
                <c:pt idx="144">
                  <c:v>51.1</c:v>
                </c:pt>
                <c:pt idx="145">
                  <c:v>51.1</c:v>
                </c:pt>
                <c:pt idx="146">
                  <c:v>49.9</c:v>
                </c:pt>
                <c:pt idx="147">
                  <c:v>49.9</c:v>
                </c:pt>
                <c:pt idx="148">
                  <c:v>49.3</c:v>
                </c:pt>
                <c:pt idx="149">
                  <c:v>49.3</c:v>
                </c:pt>
                <c:pt idx="150">
                  <c:v>49.2</c:v>
                </c:pt>
                <c:pt idx="151">
                  <c:v>49.2</c:v>
                </c:pt>
                <c:pt idx="152">
                  <c:v>49.1</c:v>
                </c:pt>
                <c:pt idx="153">
                  <c:v>49.1</c:v>
                </c:pt>
                <c:pt idx="154">
                  <c:v>48.4</c:v>
                </c:pt>
                <c:pt idx="155">
                  <c:v>48.4</c:v>
                </c:pt>
                <c:pt idx="156">
                  <c:v>47.7</c:v>
                </c:pt>
                <c:pt idx="157">
                  <c:v>47.7</c:v>
                </c:pt>
                <c:pt idx="158">
                  <c:v>47.6</c:v>
                </c:pt>
                <c:pt idx="159">
                  <c:v>47.6</c:v>
                </c:pt>
                <c:pt idx="160">
                  <c:v>46.3</c:v>
                </c:pt>
                <c:pt idx="161">
                  <c:v>46.3</c:v>
                </c:pt>
                <c:pt idx="162">
                  <c:v>45.3</c:v>
                </c:pt>
                <c:pt idx="163">
                  <c:v>45.3</c:v>
                </c:pt>
                <c:pt idx="164">
                  <c:v>45.2</c:v>
                </c:pt>
                <c:pt idx="165">
                  <c:v>45.2</c:v>
                </c:pt>
                <c:pt idx="166">
                  <c:v>45.2</c:v>
                </c:pt>
                <c:pt idx="167">
                  <c:v>45.2</c:v>
                </c:pt>
                <c:pt idx="168">
                  <c:v>45</c:v>
                </c:pt>
                <c:pt idx="169">
                  <c:v>45</c:v>
                </c:pt>
                <c:pt idx="170">
                  <c:v>44.8</c:v>
                </c:pt>
                <c:pt idx="171">
                  <c:v>44.8</c:v>
                </c:pt>
                <c:pt idx="172">
                  <c:v>44.5</c:v>
                </c:pt>
                <c:pt idx="173">
                  <c:v>44.5</c:v>
                </c:pt>
                <c:pt idx="174">
                  <c:v>44.5</c:v>
                </c:pt>
                <c:pt idx="175">
                  <c:v>44.5</c:v>
                </c:pt>
                <c:pt idx="176">
                  <c:v>44.2</c:v>
                </c:pt>
                <c:pt idx="177">
                  <c:v>44.2</c:v>
                </c:pt>
                <c:pt idx="178">
                  <c:v>43.9</c:v>
                </c:pt>
                <c:pt idx="179">
                  <c:v>43.9</c:v>
                </c:pt>
                <c:pt idx="180">
                  <c:v>43.6</c:v>
                </c:pt>
                <c:pt idx="181">
                  <c:v>43.6</c:v>
                </c:pt>
                <c:pt idx="182">
                  <c:v>43.5</c:v>
                </c:pt>
                <c:pt idx="183">
                  <c:v>43.5</c:v>
                </c:pt>
                <c:pt idx="184">
                  <c:v>43</c:v>
                </c:pt>
                <c:pt idx="185">
                  <c:v>43</c:v>
                </c:pt>
                <c:pt idx="186">
                  <c:v>42.5</c:v>
                </c:pt>
                <c:pt idx="187">
                  <c:v>42.5</c:v>
                </c:pt>
                <c:pt idx="188">
                  <c:v>42.2</c:v>
                </c:pt>
                <c:pt idx="189">
                  <c:v>42.2</c:v>
                </c:pt>
                <c:pt idx="190">
                  <c:v>42.2</c:v>
                </c:pt>
                <c:pt idx="191">
                  <c:v>42.2</c:v>
                </c:pt>
                <c:pt idx="192">
                  <c:v>42.2</c:v>
                </c:pt>
                <c:pt idx="193">
                  <c:v>42.2</c:v>
                </c:pt>
                <c:pt idx="194">
                  <c:v>42</c:v>
                </c:pt>
                <c:pt idx="195">
                  <c:v>42</c:v>
                </c:pt>
                <c:pt idx="196">
                  <c:v>41.4</c:v>
                </c:pt>
                <c:pt idx="197">
                  <c:v>41.4</c:v>
                </c:pt>
                <c:pt idx="198">
                  <c:v>41.2</c:v>
                </c:pt>
                <c:pt idx="199">
                  <c:v>41.2</c:v>
                </c:pt>
                <c:pt idx="200">
                  <c:v>41.1</c:v>
                </c:pt>
                <c:pt idx="201">
                  <c:v>41.1</c:v>
                </c:pt>
                <c:pt idx="202">
                  <c:v>39.9</c:v>
                </c:pt>
                <c:pt idx="203">
                  <c:v>39.9</c:v>
                </c:pt>
                <c:pt idx="204">
                  <c:v>39.799999999999997</c:v>
                </c:pt>
                <c:pt idx="205">
                  <c:v>39.799999999999997</c:v>
                </c:pt>
                <c:pt idx="206">
                  <c:v>39.6</c:v>
                </c:pt>
                <c:pt idx="207">
                  <c:v>39.6</c:v>
                </c:pt>
                <c:pt idx="208">
                  <c:v>39.200000000000003</c:v>
                </c:pt>
                <c:pt idx="209">
                  <c:v>39.200000000000003</c:v>
                </c:pt>
                <c:pt idx="210">
                  <c:v>38.299999999999997</c:v>
                </c:pt>
                <c:pt idx="211">
                  <c:v>38.299999999999997</c:v>
                </c:pt>
                <c:pt idx="212">
                  <c:v>37.799999999999997</c:v>
                </c:pt>
                <c:pt idx="213">
                  <c:v>37.799999999999997</c:v>
                </c:pt>
                <c:pt idx="214">
                  <c:v>37.6</c:v>
                </c:pt>
                <c:pt idx="215">
                  <c:v>37.6</c:v>
                </c:pt>
                <c:pt idx="216">
                  <c:v>37.4</c:v>
                </c:pt>
                <c:pt idx="217">
                  <c:v>37.4</c:v>
                </c:pt>
                <c:pt idx="218">
                  <c:v>37.1</c:v>
                </c:pt>
                <c:pt idx="219">
                  <c:v>37.1</c:v>
                </c:pt>
                <c:pt idx="220">
                  <c:v>36.700000000000003</c:v>
                </c:pt>
                <c:pt idx="221">
                  <c:v>36.700000000000003</c:v>
                </c:pt>
                <c:pt idx="222">
                  <c:v>36.6</c:v>
                </c:pt>
                <c:pt idx="223">
                  <c:v>36.6</c:v>
                </c:pt>
                <c:pt idx="224">
                  <c:v>36.1</c:v>
                </c:pt>
                <c:pt idx="225">
                  <c:v>36.1</c:v>
                </c:pt>
                <c:pt idx="226">
                  <c:v>36.1</c:v>
                </c:pt>
                <c:pt idx="227">
                  <c:v>36.1</c:v>
                </c:pt>
                <c:pt idx="228">
                  <c:v>35.5</c:v>
                </c:pt>
                <c:pt idx="229">
                  <c:v>35.5</c:v>
                </c:pt>
                <c:pt idx="230">
                  <c:v>35</c:v>
                </c:pt>
                <c:pt idx="231">
                  <c:v>35</c:v>
                </c:pt>
                <c:pt idx="232">
                  <c:v>33.700000000000003</c:v>
                </c:pt>
                <c:pt idx="233">
                  <c:v>33.700000000000003</c:v>
                </c:pt>
                <c:pt idx="234">
                  <c:v>33.5</c:v>
                </c:pt>
                <c:pt idx="235">
                  <c:v>33.5</c:v>
                </c:pt>
                <c:pt idx="236">
                  <c:v>33.4</c:v>
                </c:pt>
                <c:pt idx="237">
                  <c:v>33.4</c:v>
                </c:pt>
                <c:pt idx="238">
                  <c:v>33.200000000000003</c:v>
                </c:pt>
                <c:pt idx="239">
                  <c:v>33.200000000000003</c:v>
                </c:pt>
                <c:pt idx="240">
                  <c:v>32.799999999999997</c:v>
                </c:pt>
                <c:pt idx="241">
                  <c:v>32.799999999999997</c:v>
                </c:pt>
                <c:pt idx="242">
                  <c:v>32.700000000000003</c:v>
                </c:pt>
                <c:pt idx="243">
                  <c:v>32.700000000000003</c:v>
                </c:pt>
                <c:pt idx="244">
                  <c:v>32.6</c:v>
                </c:pt>
                <c:pt idx="245">
                  <c:v>32.6</c:v>
                </c:pt>
                <c:pt idx="246">
                  <c:v>32.299999999999997</c:v>
                </c:pt>
                <c:pt idx="247">
                  <c:v>32.299999999999997</c:v>
                </c:pt>
                <c:pt idx="248">
                  <c:v>31.8</c:v>
                </c:pt>
                <c:pt idx="249">
                  <c:v>31.8</c:v>
                </c:pt>
                <c:pt idx="250">
                  <c:v>31.5</c:v>
                </c:pt>
                <c:pt idx="251">
                  <c:v>31.5</c:v>
                </c:pt>
                <c:pt idx="252">
                  <c:v>31.4</c:v>
                </c:pt>
                <c:pt idx="253">
                  <c:v>31.4</c:v>
                </c:pt>
                <c:pt idx="254">
                  <c:v>31.2</c:v>
                </c:pt>
                <c:pt idx="255">
                  <c:v>31.2</c:v>
                </c:pt>
                <c:pt idx="256">
                  <c:v>30.4</c:v>
                </c:pt>
                <c:pt idx="257">
                  <c:v>30.4</c:v>
                </c:pt>
                <c:pt idx="258">
                  <c:v>29.8</c:v>
                </c:pt>
                <c:pt idx="259">
                  <c:v>29.8</c:v>
                </c:pt>
                <c:pt idx="260">
                  <c:v>29.6</c:v>
                </c:pt>
                <c:pt idx="261">
                  <c:v>29.6</c:v>
                </c:pt>
                <c:pt idx="262">
                  <c:v>29.2</c:v>
                </c:pt>
                <c:pt idx="263">
                  <c:v>29.2</c:v>
                </c:pt>
                <c:pt idx="264">
                  <c:v>28.7</c:v>
                </c:pt>
                <c:pt idx="265">
                  <c:v>28.7</c:v>
                </c:pt>
                <c:pt idx="266">
                  <c:v>27.3</c:v>
                </c:pt>
                <c:pt idx="267">
                  <c:v>27.3</c:v>
                </c:pt>
                <c:pt idx="268">
                  <c:v>27.1</c:v>
                </c:pt>
                <c:pt idx="269">
                  <c:v>27.1</c:v>
                </c:pt>
                <c:pt idx="270">
                  <c:v>26.8</c:v>
                </c:pt>
                <c:pt idx="271">
                  <c:v>26.8</c:v>
                </c:pt>
                <c:pt idx="272">
                  <c:v>26.4</c:v>
                </c:pt>
                <c:pt idx="273">
                  <c:v>26.4</c:v>
                </c:pt>
                <c:pt idx="274">
                  <c:v>23.9</c:v>
                </c:pt>
                <c:pt idx="275">
                  <c:v>23.9</c:v>
                </c:pt>
                <c:pt idx="276">
                  <c:v>23.9</c:v>
                </c:pt>
                <c:pt idx="277">
                  <c:v>23.9</c:v>
                </c:pt>
                <c:pt idx="278">
                  <c:v>23.3</c:v>
                </c:pt>
                <c:pt idx="279">
                  <c:v>23.3</c:v>
                </c:pt>
                <c:pt idx="280">
                  <c:v>22.9</c:v>
                </c:pt>
                <c:pt idx="281">
                  <c:v>22.9</c:v>
                </c:pt>
                <c:pt idx="282">
                  <c:v>22.8</c:v>
                </c:pt>
                <c:pt idx="283">
                  <c:v>22.8</c:v>
                </c:pt>
                <c:pt idx="284">
                  <c:v>22.7</c:v>
                </c:pt>
                <c:pt idx="285">
                  <c:v>22.7</c:v>
                </c:pt>
                <c:pt idx="286">
                  <c:v>22.5</c:v>
                </c:pt>
                <c:pt idx="287">
                  <c:v>22.5</c:v>
                </c:pt>
                <c:pt idx="288">
                  <c:v>22.1</c:v>
                </c:pt>
                <c:pt idx="289">
                  <c:v>22.1</c:v>
                </c:pt>
                <c:pt idx="290">
                  <c:v>22.1</c:v>
                </c:pt>
                <c:pt idx="291">
                  <c:v>22.1</c:v>
                </c:pt>
                <c:pt idx="292">
                  <c:v>22</c:v>
                </c:pt>
                <c:pt idx="293">
                  <c:v>22</c:v>
                </c:pt>
                <c:pt idx="294">
                  <c:v>22</c:v>
                </c:pt>
                <c:pt idx="295">
                  <c:v>22</c:v>
                </c:pt>
                <c:pt idx="296">
                  <c:v>21.5</c:v>
                </c:pt>
                <c:pt idx="297">
                  <c:v>21.5</c:v>
                </c:pt>
                <c:pt idx="298">
                  <c:v>21.3</c:v>
                </c:pt>
                <c:pt idx="299">
                  <c:v>21.3</c:v>
                </c:pt>
                <c:pt idx="300">
                  <c:v>20.8</c:v>
                </c:pt>
                <c:pt idx="301">
                  <c:v>20.8</c:v>
                </c:pt>
                <c:pt idx="302">
                  <c:v>20.6</c:v>
                </c:pt>
                <c:pt idx="303">
                  <c:v>20.6</c:v>
                </c:pt>
                <c:pt idx="304">
                  <c:v>20.6</c:v>
                </c:pt>
                <c:pt idx="305">
                  <c:v>20.6</c:v>
                </c:pt>
                <c:pt idx="306">
                  <c:v>20.399999999999999</c:v>
                </c:pt>
                <c:pt idx="307">
                  <c:v>20.399999999999999</c:v>
                </c:pt>
                <c:pt idx="308">
                  <c:v>20.2</c:v>
                </c:pt>
                <c:pt idx="309">
                  <c:v>20.2</c:v>
                </c:pt>
                <c:pt idx="310">
                  <c:v>20.100000000000001</c:v>
                </c:pt>
                <c:pt idx="311">
                  <c:v>20.100000000000001</c:v>
                </c:pt>
                <c:pt idx="312">
                  <c:v>19.5</c:v>
                </c:pt>
                <c:pt idx="313">
                  <c:v>19.5</c:v>
                </c:pt>
                <c:pt idx="314">
                  <c:v>19.2</c:v>
                </c:pt>
                <c:pt idx="315">
                  <c:v>19.2</c:v>
                </c:pt>
                <c:pt idx="316">
                  <c:v>18.600000000000001</c:v>
                </c:pt>
                <c:pt idx="317">
                  <c:v>18.600000000000001</c:v>
                </c:pt>
                <c:pt idx="318">
                  <c:v>18.399999999999999</c:v>
                </c:pt>
                <c:pt idx="319">
                  <c:v>18.399999999999999</c:v>
                </c:pt>
                <c:pt idx="320">
                  <c:v>18.100000000000001</c:v>
                </c:pt>
                <c:pt idx="321">
                  <c:v>18.100000000000001</c:v>
                </c:pt>
                <c:pt idx="322">
                  <c:v>18</c:v>
                </c:pt>
                <c:pt idx="323">
                  <c:v>18</c:v>
                </c:pt>
                <c:pt idx="324">
                  <c:v>17.3</c:v>
                </c:pt>
                <c:pt idx="325">
                  <c:v>17.3</c:v>
                </c:pt>
                <c:pt idx="326">
                  <c:v>16.600000000000001</c:v>
                </c:pt>
                <c:pt idx="327">
                  <c:v>16.600000000000001</c:v>
                </c:pt>
                <c:pt idx="328">
                  <c:v>16.600000000000001</c:v>
                </c:pt>
                <c:pt idx="329">
                  <c:v>16.600000000000001</c:v>
                </c:pt>
                <c:pt idx="330">
                  <c:v>16.2</c:v>
                </c:pt>
                <c:pt idx="331">
                  <c:v>16.2</c:v>
                </c:pt>
                <c:pt idx="332">
                  <c:v>16.2</c:v>
                </c:pt>
                <c:pt idx="333">
                  <c:v>16.2</c:v>
                </c:pt>
                <c:pt idx="334">
                  <c:v>15.9</c:v>
                </c:pt>
                <c:pt idx="335">
                  <c:v>15.9</c:v>
                </c:pt>
                <c:pt idx="336">
                  <c:v>15.9</c:v>
                </c:pt>
                <c:pt idx="337">
                  <c:v>15.9</c:v>
                </c:pt>
                <c:pt idx="338">
                  <c:v>15.3</c:v>
                </c:pt>
                <c:pt idx="339">
                  <c:v>15.3</c:v>
                </c:pt>
                <c:pt idx="340">
                  <c:v>15.2</c:v>
                </c:pt>
                <c:pt idx="341">
                  <c:v>15.2</c:v>
                </c:pt>
                <c:pt idx="342">
                  <c:v>15.2</c:v>
                </c:pt>
                <c:pt idx="343">
                  <c:v>15.2</c:v>
                </c:pt>
                <c:pt idx="344">
                  <c:v>14.4</c:v>
                </c:pt>
                <c:pt idx="345">
                  <c:v>14.4</c:v>
                </c:pt>
                <c:pt idx="346">
                  <c:v>13.9</c:v>
                </c:pt>
                <c:pt idx="347">
                  <c:v>13.9</c:v>
                </c:pt>
                <c:pt idx="348">
                  <c:v>13.9</c:v>
                </c:pt>
                <c:pt idx="349">
                  <c:v>13.9</c:v>
                </c:pt>
                <c:pt idx="350">
                  <c:v>13.9</c:v>
                </c:pt>
                <c:pt idx="351">
                  <c:v>13.9</c:v>
                </c:pt>
                <c:pt idx="352">
                  <c:v>13.6</c:v>
                </c:pt>
                <c:pt idx="353">
                  <c:v>13.6</c:v>
                </c:pt>
                <c:pt idx="354">
                  <c:v>13.5</c:v>
                </c:pt>
                <c:pt idx="355">
                  <c:v>13.5</c:v>
                </c:pt>
                <c:pt idx="356">
                  <c:v>13.4</c:v>
                </c:pt>
                <c:pt idx="357">
                  <c:v>13.4</c:v>
                </c:pt>
                <c:pt idx="358">
                  <c:v>13</c:v>
                </c:pt>
                <c:pt idx="359">
                  <c:v>13</c:v>
                </c:pt>
                <c:pt idx="360">
                  <c:v>12.8</c:v>
                </c:pt>
                <c:pt idx="361">
                  <c:v>12.8</c:v>
                </c:pt>
                <c:pt idx="362">
                  <c:v>12.7</c:v>
                </c:pt>
                <c:pt idx="363">
                  <c:v>12.7</c:v>
                </c:pt>
                <c:pt idx="364">
                  <c:v>12.1</c:v>
                </c:pt>
                <c:pt idx="365">
                  <c:v>12.1</c:v>
                </c:pt>
                <c:pt idx="366">
                  <c:v>11.1</c:v>
                </c:pt>
                <c:pt idx="367">
                  <c:v>11.1</c:v>
                </c:pt>
                <c:pt idx="368">
                  <c:v>11</c:v>
                </c:pt>
                <c:pt idx="369">
                  <c:v>11</c:v>
                </c:pt>
                <c:pt idx="370">
                  <c:v>10.6</c:v>
                </c:pt>
                <c:pt idx="371">
                  <c:v>10.6</c:v>
                </c:pt>
                <c:pt idx="372">
                  <c:v>9.6</c:v>
                </c:pt>
                <c:pt idx="373">
                  <c:v>9.6</c:v>
                </c:pt>
                <c:pt idx="374">
                  <c:v>9.1999999999999993</c:v>
                </c:pt>
                <c:pt idx="375">
                  <c:v>9.1999999999999993</c:v>
                </c:pt>
                <c:pt idx="376">
                  <c:v>9</c:v>
                </c:pt>
                <c:pt idx="377">
                  <c:v>9</c:v>
                </c:pt>
                <c:pt idx="378">
                  <c:v>8.5</c:v>
                </c:pt>
                <c:pt idx="379">
                  <c:v>8.5</c:v>
                </c:pt>
                <c:pt idx="380">
                  <c:v>8.4</c:v>
                </c:pt>
                <c:pt idx="381">
                  <c:v>8.4</c:v>
                </c:pt>
                <c:pt idx="382">
                  <c:v>8.2999989999999997</c:v>
                </c:pt>
                <c:pt idx="383">
                  <c:v>8.2999989999999997</c:v>
                </c:pt>
                <c:pt idx="384">
                  <c:v>8.1999999999999993</c:v>
                </c:pt>
                <c:pt idx="385">
                  <c:v>8.1999999999999993</c:v>
                </c:pt>
                <c:pt idx="386">
                  <c:v>8.1</c:v>
                </c:pt>
                <c:pt idx="387">
                  <c:v>8.1</c:v>
                </c:pt>
                <c:pt idx="388">
                  <c:v>7.8</c:v>
                </c:pt>
                <c:pt idx="389">
                  <c:v>7.8</c:v>
                </c:pt>
                <c:pt idx="390">
                  <c:v>7.7</c:v>
                </c:pt>
                <c:pt idx="391">
                  <c:v>7.7</c:v>
                </c:pt>
                <c:pt idx="392">
                  <c:v>7.7</c:v>
                </c:pt>
                <c:pt idx="393">
                  <c:v>7.7</c:v>
                </c:pt>
                <c:pt idx="394">
                  <c:v>7.3</c:v>
                </c:pt>
                <c:pt idx="395">
                  <c:v>7.3</c:v>
                </c:pt>
                <c:pt idx="396">
                  <c:v>7.3</c:v>
                </c:pt>
                <c:pt idx="397">
                  <c:v>7.3</c:v>
                </c:pt>
                <c:pt idx="398">
                  <c:v>7.1</c:v>
                </c:pt>
                <c:pt idx="399">
                  <c:v>7.1</c:v>
                </c:pt>
                <c:pt idx="400">
                  <c:v>6.9</c:v>
                </c:pt>
                <c:pt idx="401">
                  <c:v>6.9</c:v>
                </c:pt>
                <c:pt idx="402">
                  <c:v>6.8</c:v>
                </c:pt>
                <c:pt idx="403">
                  <c:v>6.8</c:v>
                </c:pt>
                <c:pt idx="404">
                  <c:v>6.7</c:v>
                </c:pt>
                <c:pt idx="405">
                  <c:v>6.7</c:v>
                </c:pt>
                <c:pt idx="406">
                  <c:v>6.4</c:v>
                </c:pt>
                <c:pt idx="407">
                  <c:v>6.4</c:v>
                </c:pt>
                <c:pt idx="408">
                  <c:v>6.2</c:v>
                </c:pt>
                <c:pt idx="409">
                  <c:v>6.2</c:v>
                </c:pt>
                <c:pt idx="410">
                  <c:v>6.2</c:v>
                </c:pt>
                <c:pt idx="411">
                  <c:v>6.2</c:v>
                </c:pt>
                <c:pt idx="412">
                  <c:v>5.9</c:v>
                </c:pt>
                <c:pt idx="413">
                  <c:v>5.9</c:v>
                </c:pt>
                <c:pt idx="414">
                  <c:v>5.5</c:v>
                </c:pt>
                <c:pt idx="415">
                  <c:v>5.5</c:v>
                </c:pt>
                <c:pt idx="416">
                  <c:v>5.5</c:v>
                </c:pt>
                <c:pt idx="417">
                  <c:v>5.5</c:v>
                </c:pt>
                <c:pt idx="418">
                  <c:v>5.0999999999999996</c:v>
                </c:pt>
                <c:pt idx="419">
                  <c:v>5.0999999999999996</c:v>
                </c:pt>
                <c:pt idx="420">
                  <c:v>5</c:v>
                </c:pt>
                <c:pt idx="421">
                  <c:v>5</c:v>
                </c:pt>
                <c:pt idx="422">
                  <c:v>4.3</c:v>
                </c:pt>
                <c:pt idx="423">
                  <c:v>4.3</c:v>
                </c:pt>
                <c:pt idx="424">
                  <c:v>4</c:v>
                </c:pt>
                <c:pt idx="425">
                  <c:v>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20020"/>
        <c:majorTimeUnit val="days"/>
        <c:minorUnit val="1000"/>
      </c:dateAx>
      <c:valAx>
        <c:axId val="33194880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04593674840071E-2"/>
          <c:y val="3.9014479303955192E-2"/>
          <c:w val="0.90016828338472898"/>
          <c:h val="0.91678812843584789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Sheet1!$A$2:$A$601</c:f>
              <c:numCache>
                <c:formatCode>General</c:formatCode>
                <c:ptCount val="60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349.83352218188918</c:v>
                </c:pt>
                <c:pt idx="4">
                  <c:v>349.83352218188918</c:v>
                </c:pt>
                <c:pt idx="5">
                  <c:v>598.75664219242128</c:v>
                </c:pt>
                <c:pt idx="6">
                  <c:v>598.75664219242128</c:v>
                </c:pt>
                <c:pt idx="7">
                  <c:v>1358.8705814199625</c:v>
                </c:pt>
                <c:pt idx="8">
                  <c:v>1358.8705814199625</c:v>
                </c:pt>
                <c:pt idx="9">
                  <c:v>1546.0899963691736</c:v>
                </c:pt>
                <c:pt idx="10">
                  <c:v>1546.0899963691736</c:v>
                </c:pt>
                <c:pt idx="11">
                  <c:v>2786.5249338191552</c:v>
                </c:pt>
                <c:pt idx="12">
                  <c:v>2786.5249338191552</c:v>
                </c:pt>
                <c:pt idx="13">
                  <c:v>3188.8747776552359</c:v>
                </c:pt>
                <c:pt idx="14">
                  <c:v>3188.8747776552359</c:v>
                </c:pt>
                <c:pt idx="15">
                  <c:v>3388.4085798696456</c:v>
                </c:pt>
                <c:pt idx="16">
                  <c:v>3388.4085798696456</c:v>
                </c:pt>
                <c:pt idx="17">
                  <c:v>3596.6750555435201</c:v>
                </c:pt>
                <c:pt idx="18">
                  <c:v>3596.6750555435201</c:v>
                </c:pt>
                <c:pt idx="19">
                  <c:v>3967.3644659730639</c:v>
                </c:pt>
                <c:pt idx="20">
                  <c:v>3967.3644659730639</c:v>
                </c:pt>
                <c:pt idx="21">
                  <c:v>4260.490007198171</c:v>
                </c:pt>
                <c:pt idx="22">
                  <c:v>4260.490007198171</c:v>
                </c:pt>
                <c:pt idx="23">
                  <c:v>4500.8122224845665</c:v>
                </c:pt>
                <c:pt idx="24">
                  <c:v>4500.8122224845665</c:v>
                </c:pt>
                <c:pt idx="25">
                  <c:v>4735.3366134165299</c:v>
                </c:pt>
                <c:pt idx="26">
                  <c:v>4735.3366134165299</c:v>
                </c:pt>
                <c:pt idx="27">
                  <c:v>12115.77535299348</c:v>
                </c:pt>
                <c:pt idx="28">
                  <c:v>12115.77535299348</c:v>
                </c:pt>
                <c:pt idx="29">
                  <c:v>12229.144381279317</c:v>
                </c:pt>
                <c:pt idx="30">
                  <c:v>12229.144381279317</c:v>
                </c:pt>
                <c:pt idx="31">
                  <c:v>12773.732585414005</c:v>
                </c:pt>
                <c:pt idx="32">
                  <c:v>12773.732585414005</c:v>
                </c:pt>
                <c:pt idx="33">
                  <c:v>12805.045628518314</c:v>
                </c:pt>
                <c:pt idx="34">
                  <c:v>12805.045628518314</c:v>
                </c:pt>
                <c:pt idx="35">
                  <c:v>13067.828423690164</c:v>
                </c:pt>
                <c:pt idx="36">
                  <c:v>13067.828423690164</c:v>
                </c:pt>
                <c:pt idx="37">
                  <c:v>13466.177289562649</c:v>
                </c:pt>
                <c:pt idx="38">
                  <c:v>13466.177289562649</c:v>
                </c:pt>
                <c:pt idx="39">
                  <c:v>13718.143069461665</c:v>
                </c:pt>
                <c:pt idx="40">
                  <c:v>13718.143069461665</c:v>
                </c:pt>
                <c:pt idx="41">
                  <c:v>14796.466525530388</c:v>
                </c:pt>
                <c:pt idx="42">
                  <c:v>14796.466525530388</c:v>
                </c:pt>
                <c:pt idx="43">
                  <c:v>15355.106068441417</c:v>
                </c:pt>
                <c:pt idx="44">
                  <c:v>15355.106068441417</c:v>
                </c:pt>
                <c:pt idx="45">
                  <c:v>15393.151296023392</c:v>
                </c:pt>
                <c:pt idx="46">
                  <c:v>15393.151296023392</c:v>
                </c:pt>
                <c:pt idx="47">
                  <c:v>15436.167798620016</c:v>
                </c:pt>
                <c:pt idx="48">
                  <c:v>15436.167798620016</c:v>
                </c:pt>
                <c:pt idx="49">
                  <c:v>15528.178312806776</c:v>
                </c:pt>
                <c:pt idx="50">
                  <c:v>15528.178312806776</c:v>
                </c:pt>
                <c:pt idx="51">
                  <c:v>15662.98970802326</c:v>
                </c:pt>
                <c:pt idx="52">
                  <c:v>15662.98970802326</c:v>
                </c:pt>
                <c:pt idx="53">
                  <c:v>15686.636206526668</c:v>
                </c:pt>
                <c:pt idx="54">
                  <c:v>15686.636206526668</c:v>
                </c:pt>
                <c:pt idx="55">
                  <c:v>15769.494783096103</c:v>
                </c:pt>
                <c:pt idx="56">
                  <c:v>15769.494783096103</c:v>
                </c:pt>
                <c:pt idx="57">
                  <c:v>15803.083831628805</c:v>
                </c:pt>
                <c:pt idx="58">
                  <c:v>15803.083831628805</c:v>
                </c:pt>
                <c:pt idx="59">
                  <c:v>15927.32977006717</c:v>
                </c:pt>
                <c:pt idx="60">
                  <c:v>15927.32977006717</c:v>
                </c:pt>
                <c:pt idx="61">
                  <c:v>18072.524781207019</c:v>
                </c:pt>
                <c:pt idx="62">
                  <c:v>18072.524781207019</c:v>
                </c:pt>
                <c:pt idx="63">
                  <c:v>18088.337029446378</c:v>
                </c:pt>
                <c:pt idx="64">
                  <c:v>18088.337029446378</c:v>
                </c:pt>
                <c:pt idx="65">
                  <c:v>18130.61083553479</c:v>
                </c:pt>
                <c:pt idx="66">
                  <c:v>18130.61083553479</c:v>
                </c:pt>
                <c:pt idx="67">
                  <c:v>18205.455477201092</c:v>
                </c:pt>
                <c:pt idx="68">
                  <c:v>18205.455477201092</c:v>
                </c:pt>
                <c:pt idx="69">
                  <c:v>18403.479928447199</c:v>
                </c:pt>
                <c:pt idx="70">
                  <c:v>18403.479928447199</c:v>
                </c:pt>
                <c:pt idx="71">
                  <c:v>18569.784051407074</c:v>
                </c:pt>
                <c:pt idx="72">
                  <c:v>18569.784051407074</c:v>
                </c:pt>
                <c:pt idx="73">
                  <c:v>18628.984150497163</c:v>
                </c:pt>
                <c:pt idx="74">
                  <c:v>18628.984150497163</c:v>
                </c:pt>
                <c:pt idx="75">
                  <c:v>18702.47516788237</c:v>
                </c:pt>
                <c:pt idx="76">
                  <c:v>18702.47516788237</c:v>
                </c:pt>
                <c:pt idx="77">
                  <c:v>19042.761937378964</c:v>
                </c:pt>
                <c:pt idx="78">
                  <c:v>19042.761937378964</c:v>
                </c:pt>
                <c:pt idx="79">
                  <c:v>19127.573087026441</c:v>
                </c:pt>
                <c:pt idx="80">
                  <c:v>19127.573087026441</c:v>
                </c:pt>
                <c:pt idx="81">
                  <c:v>19299.603160485116</c:v>
                </c:pt>
                <c:pt idx="82">
                  <c:v>19299.603160485116</c:v>
                </c:pt>
                <c:pt idx="83">
                  <c:v>20349.201032252335</c:v>
                </c:pt>
                <c:pt idx="84">
                  <c:v>20349.201032252335</c:v>
                </c:pt>
                <c:pt idx="85">
                  <c:v>20462.761724153195</c:v>
                </c:pt>
                <c:pt idx="86">
                  <c:v>20462.761724153195</c:v>
                </c:pt>
                <c:pt idx="87">
                  <c:v>20604.37717770298</c:v>
                </c:pt>
                <c:pt idx="88">
                  <c:v>20604.37717770298</c:v>
                </c:pt>
                <c:pt idx="89">
                  <c:v>20632.276212664699</c:v>
                </c:pt>
                <c:pt idx="90">
                  <c:v>20632.276212664699</c:v>
                </c:pt>
                <c:pt idx="91">
                  <c:v>20686.552952643895</c:v>
                </c:pt>
                <c:pt idx="92">
                  <c:v>20686.552952643895</c:v>
                </c:pt>
                <c:pt idx="93">
                  <c:v>20959.517877363818</c:v>
                </c:pt>
                <c:pt idx="94">
                  <c:v>20959.517877363818</c:v>
                </c:pt>
                <c:pt idx="95">
                  <c:v>21039.094214525991</c:v>
                </c:pt>
                <c:pt idx="96">
                  <c:v>21039.094214525991</c:v>
                </c:pt>
                <c:pt idx="97">
                  <c:v>21511.616899412202</c:v>
                </c:pt>
                <c:pt idx="98">
                  <c:v>21511.616899412202</c:v>
                </c:pt>
                <c:pt idx="99">
                  <c:v>21542.05547727297</c:v>
                </c:pt>
                <c:pt idx="100">
                  <c:v>21542.05547727297</c:v>
                </c:pt>
                <c:pt idx="101">
                  <c:v>21640.989839552421</c:v>
                </c:pt>
                <c:pt idx="102">
                  <c:v>21640.989839552421</c:v>
                </c:pt>
                <c:pt idx="103">
                  <c:v>21706.490879986377</c:v>
                </c:pt>
                <c:pt idx="104">
                  <c:v>21706.490879986377</c:v>
                </c:pt>
                <c:pt idx="105">
                  <c:v>21978.209991208652</c:v>
                </c:pt>
                <c:pt idx="106">
                  <c:v>21978.209991208652</c:v>
                </c:pt>
                <c:pt idx="107">
                  <c:v>22177.803688302756</c:v>
                </c:pt>
                <c:pt idx="108">
                  <c:v>22177.803688302756</c:v>
                </c:pt>
                <c:pt idx="109">
                  <c:v>22198.862728003358</c:v>
                </c:pt>
                <c:pt idx="110">
                  <c:v>22198.862728003358</c:v>
                </c:pt>
                <c:pt idx="111">
                  <c:v>22270.029824056419</c:v>
                </c:pt>
                <c:pt idx="112">
                  <c:v>22270.029824056419</c:v>
                </c:pt>
                <c:pt idx="113">
                  <c:v>22300.564233724697</c:v>
                </c:pt>
                <c:pt idx="114">
                  <c:v>22300.564233724697</c:v>
                </c:pt>
                <c:pt idx="115">
                  <c:v>22949.141927985056</c:v>
                </c:pt>
                <c:pt idx="116">
                  <c:v>22949.141927985056</c:v>
                </c:pt>
                <c:pt idx="117">
                  <c:v>23747.169326059244</c:v>
                </c:pt>
                <c:pt idx="118">
                  <c:v>23747.169326059244</c:v>
                </c:pt>
                <c:pt idx="119">
                  <c:v>23763.688333878999</c:v>
                </c:pt>
                <c:pt idx="120">
                  <c:v>23763.688333878999</c:v>
                </c:pt>
                <c:pt idx="121">
                  <c:v>23901.901758262135</c:v>
                </c:pt>
                <c:pt idx="122">
                  <c:v>23901.901758262135</c:v>
                </c:pt>
                <c:pt idx="123">
                  <c:v>23928.051862736775</c:v>
                </c:pt>
                <c:pt idx="124">
                  <c:v>23928.051862736775</c:v>
                </c:pt>
                <c:pt idx="125">
                  <c:v>24029.573683819031</c:v>
                </c:pt>
                <c:pt idx="126">
                  <c:v>24029.573683819031</c:v>
                </c:pt>
                <c:pt idx="127">
                  <c:v>24096.512201365655</c:v>
                </c:pt>
                <c:pt idx="128">
                  <c:v>24096.512201365655</c:v>
                </c:pt>
                <c:pt idx="129">
                  <c:v>24174.052112618214</c:v>
                </c:pt>
                <c:pt idx="130">
                  <c:v>24174.052112618214</c:v>
                </c:pt>
                <c:pt idx="131">
                  <c:v>24183.335818970867</c:v>
                </c:pt>
                <c:pt idx="132">
                  <c:v>24183.335818970867</c:v>
                </c:pt>
                <c:pt idx="133">
                  <c:v>24212.552541285866</c:v>
                </c:pt>
                <c:pt idx="134">
                  <c:v>24212.552541285866</c:v>
                </c:pt>
                <c:pt idx="135">
                  <c:v>24394.357459110692</c:v>
                </c:pt>
                <c:pt idx="136">
                  <c:v>24394.357459110692</c:v>
                </c:pt>
                <c:pt idx="137">
                  <c:v>24412.625397417527</c:v>
                </c:pt>
                <c:pt idx="138">
                  <c:v>24412.625397417527</c:v>
                </c:pt>
                <c:pt idx="139">
                  <c:v>24471.705706748227</c:v>
                </c:pt>
                <c:pt idx="140">
                  <c:v>24471.705706748227</c:v>
                </c:pt>
                <c:pt idx="141">
                  <c:v>25372.656466089524</c:v>
                </c:pt>
                <c:pt idx="142">
                  <c:v>25372.656466089524</c:v>
                </c:pt>
                <c:pt idx="143">
                  <c:v>25510.893848424534</c:v>
                </c:pt>
                <c:pt idx="144">
                  <c:v>25510.893848424534</c:v>
                </c:pt>
                <c:pt idx="145">
                  <c:v>25592.674317159468</c:v>
                </c:pt>
                <c:pt idx="146">
                  <c:v>25592.674317159468</c:v>
                </c:pt>
                <c:pt idx="147">
                  <c:v>25670.597555642071</c:v>
                </c:pt>
                <c:pt idx="148">
                  <c:v>25670.597555642071</c:v>
                </c:pt>
                <c:pt idx="149">
                  <c:v>25837.488648422954</c:v>
                </c:pt>
                <c:pt idx="150">
                  <c:v>25837.488648422954</c:v>
                </c:pt>
                <c:pt idx="151">
                  <c:v>25877.258848540132</c:v>
                </c:pt>
                <c:pt idx="152">
                  <c:v>25877.258848540132</c:v>
                </c:pt>
                <c:pt idx="153">
                  <c:v>25937.261539018127</c:v>
                </c:pt>
                <c:pt idx="154">
                  <c:v>25937.261539018127</c:v>
                </c:pt>
                <c:pt idx="155">
                  <c:v>26017.101413650958</c:v>
                </c:pt>
                <c:pt idx="156">
                  <c:v>26017.101413650958</c:v>
                </c:pt>
                <c:pt idx="157">
                  <c:v>26135.681296470219</c:v>
                </c:pt>
                <c:pt idx="158">
                  <c:v>26135.681296470219</c:v>
                </c:pt>
                <c:pt idx="159">
                  <c:v>26629.921864733671</c:v>
                </c:pt>
                <c:pt idx="160">
                  <c:v>26629.921864733671</c:v>
                </c:pt>
                <c:pt idx="161">
                  <c:v>26845.842906032507</c:v>
                </c:pt>
                <c:pt idx="162">
                  <c:v>26845.842906032507</c:v>
                </c:pt>
                <c:pt idx="163">
                  <c:v>26956.576559611782</c:v>
                </c:pt>
                <c:pt idx="164">
                  <c:v>26956.576559611782</c:v>
                </c:pt>
                <c:pt idx="165">
                  <c:v>26969.142505371696</c:v>
                </c:pt>
                <c:pt idx="166">
                  <c:v>26969.142505371696</c:v>
                </c:pt>
                <c:pt idx="167">
                  <c:v>27081.86466895683</c:v>
                </c:pt>
                <c:pt idx="168">
                  <c:v>27081.86466895683</c:v>
                </c:pt>
                <c:pt idx="169">
                  <c:v>27127.33686162093</c:v>
                </c:pt>
                <c:pt idx="170">
                  <c:v>27127.33686162093</c:v>
                </c:pt>
                <c:pt idx="171">
                  <c:v>27153.439050191813</c:v>
                </c:pt>
                <c:pt idx="172">
                  <c:v>27153.439050191813</c:v>
                </c:pt>
                <c:pt idx="173">
                  <c:v>27188.249954270283</c:v>
                </c:pt>
                <c:pt idx="174">
                  <c:v>27188.249954270283</c:v>
                </c:pt>
                <c:pt idx="175">
                  <c:v>27266.784120525772</c:v>
                </c:pt>
                <c:pt idx="176">
                  <c:v>27266.784120525772</c:v>
                </c:pt>
                <c:pt idx="177">
                  <c:v>27401.823116285093</c:v>
                </c:pt>
                <c:pt idx="178">
                  <c:v>27401.823116285093</c:v>
                </c:pt>
                <c:pt idx="179">
                  <c:v>27464.892424603451</c:v>
                </c:pt>
                <c:pt idx="180">
                  <c:v>27464.892424603451</c:v>
                </c:pt>
                <c:pt idx="181">
                  <c:v>28203.180669670299</c:v>
                </c:pt>
                <c:pt idx="182">
                  <c:v>28203.180669670299</c:v>
                </c:pt>
                <c:pt idx="183">
                  <c:v>28668.827422367576</c:v>
                </c:pt>
                <c:pt idx="184">
                  <c:v>28668.827422367576</c:v>
                </c:pt>
                <c:pt idx="185">
                  <c:v>28924.135336553547</c:v>
                </c:pt>
                <c:pt idx="186">
                  <c:v>28924.135336553547</c:v>
                </c:pt>
                <c:pt idx="187">
                  <c:v>29471.718284672963</c:v>
                </c:pt>
                <c:pt idx="188">
                  <c:v>29471.718284672963</c:v>
                </c:pt>
                <c:pt idx="189">
                  <c:v>29612.543125810778</c:v>
                </c:pt>
                <c:pt idx="190">
                  <c:v>29612.543125810778</c:v>
                </c:pt>
                <c:pt idx="191">
                  <c:v>29647.56965145615</c:v>
                </c:pt>
                <c:pt idx="192">
                  <c:v>29647.56965145615</c:v>
                </c:pt>
                <c:pt idx="193">
                  <c:v>29705.547895000469</c:v>
                </c:pt>
                <c:pt idx="194">
                  <c:v>29705.547895000469</c:v>
                </c:pt>
                <c:pt idx="195">
                  <c:v>29838.119221716377</c:v>
                </c:pt>
                <c:pt idx="196">
                  <c:v>29838.119221716377</c:v>
                </c:pt>
                <c:pt idx="197">
                  <c:v>29997.751055078279</c:v>
                </c:pt>
                <c:pt idx="198">
                  <c:v>29997.751055078279</c:v>
                </c:pt>
                <c:pt idx="199">
                  <c:v>30021.433490509502</c:v>
                </c:pt>
                <c:pt idx="200">
                  <c:v>30021.433490509502</c:v>
                </c:pt>
                <c:pt idx="201">
                  <c:v>30336.384725895303</c:v>
                </c:pt>
                <c:pt idx="202">
                  <c:v>30336.384725895303</c:v>
                </c:pt>
                <c:pt idx="203">
                  <c:v>30518.884424324584</c:v>
                </c:pt>
                <c:pt idx="204">
                  <c:v>30518.884424324584</c:v>
                </c:pt>
                <c:pt idx="205">
                  <c:v>30567.614898444066</c:v>
                </c:pt>
                <c:pt idx="206">
                  <c:v>30567.614898444066</c:v>
                </c:pt>
                <c:pt idx="207">
                  <c:v>30662.045165770487</c:v>
                </c:pt>
                <c:pt idx="208">
                  <c:v>30662.045165770487</c:v>
                </c:pt>
                <c:pt idx="209">
                  <c:v>30926.648765285052</c:v>
                </c:pt>
                <c:pt idx="210">
                  <c:v>30926.648765285052</c:v>
                </c:pt>
                <c:pt idx="211">
                  <c:v>30970.599628004911</c:v>
                </c:pt>
                <c:pt idx="212">
                  <c:v>30970.599628004911</c:v>
                </c:pt>
                <c:pt idx="213">
                  <c:v>31064.790315812555</c:v>
                </c:pt>
                <c:pt idx="214">
                  <c:v>31064.790315812555</c:v>
                </c:pt>
                <c:pt idx="215">
                  <c:v>31094.881503371096</c:v>
                </c:pt>
                <c:pt idx="216">
                  <c:v>31094.881503371096</c:v>
                </c:pt>
                <c:pt idx="217">
                  <c:v>31408.167661101386</c:v>
                </c:pt>
                <c:pt idx="218">
                  <c:v>31408.167661101386</c:v>
                </c:pt>
                <c:pt idx="219">
                  <c:v>32027.81612846928</c:v>
                </c:pt>
                <c:pt idx="220">
                  <c:v>32027.81612846928</c:v>
                </c:pt>
                <c:pt idx="221">
                  <c:v>32096.156186200755</c:v>
                </c:pt>
                <c:pt idx="222">
                  <c:v>32096.156186200755</c:v>
                </c:pt>
                <c:pt idx="223">
                  <c:v>32265.862338327282</c:v>
                </c:pt>
                <c:pt idx="224">
                  <c:v>32265.862338327282</c:v>
                </c:pt>
                <c:pt idx="225">
                  <c:v>32429.710771219681</c:v>
                </c:pt>
                <c:pt idx="226">
                  <c:v>32429.710771219681</c:v>
                </c:pt>
                <c:pt idx="227">
                  <c:v>32595.88312544423</c:v>
                </c:pt>
                <c:pt idx="228">
                  <c:v>32595.88312544423</c:v>
                </c:pt>
                <c:pt idx="229">
                  <c:v>32706.760526734772</c:v>
                </c:pt>
                <c:pt idx="230">
                  <c:v>32706.760526734772</c:v>
                </c:pt>
                <c:pt idx="231">
                  <c:v>32844.997909069782</c:v>
                </c:pt>
                <c:pt idx="232">
                  <c:v>32844.997909069782</c:v>
                </c:pt>
                <c:pt idx="233">
                  <c:v>33094.340293238172</c:v>
                </c:pt>
                <c:pt idx="234">
                  <c:v>33094.340293238172</c:v>
                </c:pt>
                <c:pt idx="235">
                  <c:v>33149.886804666894</c:v>
                </c:pt>
                <c:pt idx="236">
                  <c:v>33149.886804666894</c:v>
                </c:pt>
                <c:pt idx="237">
                  <c:v>33250.498223577793</c:v>
                </c:pt>
                <c:pt idx="238">
                  <c:v>33250.498223577793</c:v>
                </c:pt>
                <c:pt idx="239">
                  <c:v>33557.375629180766</c:v>
                </c:pt>
                <c:pt idx="240">
                  <c:v>33557.375629180766</c:v>
                </c:pt>
                <c:pt idx="241">
                  <c:v>34195.771193893052</c:v>
                </c:pt>
                <c:pt idx="242">
                  <c:v>34195.771193893052</c:v>
                </c:pt>
                <c:pt idx="243">
                  <c:v>34232.343007434538</c:v>
                </c:pt>
                <c:pt idx="244">
                  <c:v>34232.343007434538</c:v>
                </c:pt>
                <c:pt idx="245">
                  <c:v>34339.518905159959</c:v>
                </c:pt>
                <c:pt idx="246">
                  <c:v>34339.518905159959</c:v>
                </c:pt>
                <c:pt idx="247">
                  <c:v>34350.288004529037</c:v>
                </c:pt>
                <c:pt idx="248">
                  <c:v>34350.288004529037</c:v>
                </c:pt>
                <c:pt idx="249">
                  <c:v>34362.650307697993</c:v>
                </c:pt>
                <c:pt idx="250">
                  <c:v>34362.650307697993</c:v>
                </c:pt>
                <c:pt idx="251">
                  <c:v>34465.48981613353</c:v>
                </c:pt>
                <c:pt idx="252">
                  <c:v>34465.48981613353</c:v>
                </c:pt>
                <c:pt idx="253">
                  <c:v>35138.001504319829</c:v>
                </c:pt>
                <c:pt idx="254">
                  <c:v>35138.001504319829</c:v>
                </c:pt>
                <c:pt idx="255">
                  <c:v>35548.281430227471</c:v>
                </c:pt>
                <c:pt idx="256">
                  <c:v>35548.281430227471</c:v>
                </c:pt>
                <c:pt idx="257">
                  <c:v>35713.36369764158</c:v>
                </c:pt>
                <c:pt idx="258">
                  <c:v>35713.36369764158</c:v>
                </c:pt>
                <c:pt idx="259">
                  <c:v>35876.768908424237</c:v>
                </c:pt>
                <c:pt idx="260">
                  <c:v>35876.768908424237</c:v>
                </c:pt>
                <c:pt idx="261">
                  <c:v>35895.240489322037</c:v>
                </c:pt>
                <c:pt idx="262">
                  <c:v>35895.240489322037</c:v>
                </c:pt>
                <c:pt idx="263">
                  <c:v>36262.491933657111</c:v>
                </c:pt>
                <c:pt idx="264">
                  <c:v>36262.491933657111</c:v>
                </c:pt>
                <c:pt idx="265">
                  <c:v>36367.751195232304</c:v>
                </c:pt>
                <c:pt idx="266">
                  <c:v>36367.751195232304</c:v>
                </c:pt>
                <c:pt idx="267">
                  <c:v>36786.069013994951</c:v>
                </c:pt>
                <c:pt idx="268">
                  <c:v>36786.069013994951</c:v>
                </c:pt>
                <c:pt idx="269">
                  <c:v>38239.597954422185</c:v>
                </c:pt>
                <c:pt idx="270">
                  <c:v>38239.597954422185</c:v>
                </c:pt>
                <c:pt idx="271">
                  <c:v>38447.205586419419</c:v>
                </c:pt>
                <c:pt idx="272">
                  <c:v>38447.205586419419</c:v>
                </c:pt>
                <c:pt idx="273">
                  <c:v>38594.858443842415</c:v>
                </c:pt>
                <c:pt idx="274">
                  <c:v>38594.858443842415</c:v>
                </c:pt>
                <c:pt idx="275">
                  <c:v>38798.273434261035</c:v>
                </c:pt>
                <c:pt idx="276">
                  <c:v>38798.273434261035</c:v>
                </c:pt>
                <c:pt idx="277">
                  <c:v>39244.646014672609</c:v>
                </c:pt>
                <c:pt idx="278">
                  <c:v>39244.646014672609</c:v>
                </c:pt>
                <c:pt idx="279">
                  <c:v>39533.734641006304</c:v>
                </c:pt>
                <c:pt idx="280">
                  <c:v>39533.734641006304</c:v>
                </c:pt>
                <c:pt idx="281">
                  <c:v>39677.08704606723</c:v>
                </c:pt>
                <c:pt idx="282">
                  <c:v>39677.08704606723</c:v>
                </c:pt>
                <c:pt idx="283">
                  <c:v>39705.309513379303</c:v>
                </c:pt>
                <c:pt idx="284">
                  <c:v>39705.309513379303</c:v>
                </c:pt>
                <c:pt idx="285">
                  <c:v>41427.035746102774</c:v>
                </c:pt>
                <c:pt idx="286">
                  <c:v>41427.035746102774</c:v>
                </c:pt>
                <c:pt idx="287">
                  <c:v>41741.903128657003</c:v>
                </c:pt>
                <c:pt idx="288">
                  <c:v>41741.903128657003</c:v>
                </c:pt>
                <c:pt idx="289">
                  <c:v>41999.990165260802</c:v>
                </c:pt>
                <c:pt idx="290">
                  <c:v>41999.990165260802</c:v>
                </c:pt>
                <c:pt idx="291">
                  <c:v>42142.983201043564</c:v>
                </c:pt>
                <c:pt idx="292">
                  <c:v>42142.983201043564</c:v>
                </c:pt>
                <c:pt idx="293">
                  <c:v>42301.944211752889</c:v>
                </c:pt>
                <c:pt idx="294">
                  <c:v>42301.944211752889</c:v>
                </c:pt>
                <c:pt idx="295">
                  <c:v>42395.81146721018</c:v>
                </c:pt>
                <c:pt idx="296">
                  <c:v>42395.81146721018</c:v>
                </c:pt>
                <c:pt idx="297">
                  <c:v>42646.040295598053</c:v>
                </c:pt>
                <c:pt idx="298">
                  <c:v>42646.040295598053</c:v>
                </c:pt>
                <c:pt idx="299">
                  <c:v>42805.013285283319</c:v>
                </c:pt>
                <c:pt idx="300">
                  <c:v>42805.013285283319</c:v>
                </c:pt>
                <c:pt idx="301">
                  <c:v>42818.956813276207</c:v>
                </c:pt>
                <c:pt idx="302">
                  <c:v>42818.956813276207</c:v>
                </c:pt>
                <c:pt idx="303">
                  <c:v>43632.628753926612</c:v>
                </c:pt>
                <c:pt idx="304">
                  <c:v>43632.628753926612</c:v>
                </c:pt>
                <c:pt idx="305">
                  <c:v>44897.34507560476</c:v>
                </c:pt>
                <c:pt idx="306">
                  <c:v>44897.34507560476</c:v>
                </c:pt>
                <c:pt idx="307">
                  <c:v>44986.157203215836</c:v>
                </c:pt>
                <c:pt idx="308">
                  <c:v>44986.157203215836</c:v>
                </c:pt>
                <c:pt idx="309">
                  <c:v>45476.947826408883</c:v>
                </c:pt>
                <c:pt idx="310">
                  <c:v>45476.947826408883</c:v>
                </c:pt>
                <c:pt idx="311">
                  <c:v>45663.712040272418</c:v>
                </c:pt>
                <c:pt idx="312">
                  <c:v>45663.712040272418</c:v>
                </c:pt>
                <c:pt idx="313">
                  <c:v>45753.410612102969</c:v>
                </c:pt>
                <c:pt idx="314">
                  <c:v>45753.410612102969</c:v>
                </c:pt>
                <c:pt idx="315">
                  <c:v>45864.156244658181</c:v>
                </c:pt>
                <c:pt idx="316">
                  <c:v>45864.156244658181</c:v>
                </c:pt>
                <c:pt idx="317">
                  <c:v>46297.136329970053</c:v>
                </c:pt>
                <c:pt idx="318">
                  <c:v>46297.136329970053</c:v>
                </c:pt>
                <c:pt idx="319">
                  <c:v>46387.206250054711</c:v>
                </c:pt>
                <c:pt idx="320">
                  <c:v>46387.206250054711</c:v>
                </c:pt>
                <c:pt idx="321">
                  <c:v>46550.000533064485</c:v>
                </c:pt>
                <c:pt idx="322">
                  <c:v>46550.000533064485</c:v>
                </c:pt>
                <c:pt idx="323">
                  <c:v>46719.682727239131</c:v>
                </c:pt>
                <c:pt idx="324">
                  <c:v>46719.682727239131</c:v>
                </c:pt>
                <c:pt idx="325">
                  <c:v>46802.864736158917</c:v>
                </c:pt>
                <c:pt idx="326">
                  <c:v>46802.864736158917</c:v>
                </c:pt>
                <c:pt idx="327">
                  <c:v>46851.367609735564</c:v>
                </c:pt>
                <c:pt idx="328">
                  <c:v>46851.367609735564</c:v>
                </c:pt>
                <c:pt idx="329">
                  <c:v>46953.775875037296</c:v>
                </c:pt>
                <c:pt idx="330">
                  <c:v>46953.775875037296</c:v>
                </c:pt>
                <c:pt idx="331">
                  <c:v>47040.587513666571</c:v>
                </c:pt>
                <c:pt idx="332">
                  <c:v>47040.587513666571</c:v>
                </c:pt>
                <c:pt idx="333">
                  <c:v>47128.54913398598</c:v>
                </c:pt>
                <c:pt idx="334">
                  <c:v>47128.54913398598</c:v>
                </c:pt>
                <c:pt idx="335">
                  <c:v>47507.084773655508</c:v>
                </c:pt>
                <c:pt idx="336">
                  <c:v>47507.084773655508</c:v>
                </c:pt>
                <c:pt idx="337">
                  <c:v>47664.344769781506</c:v>
                </c:pt>
                <c:pt idx="338">
                  <c:v>47664.344769781506</c:v>
                </c:pt>
                <c:pt idx="339">
                  <c:v>48221.522877627991</c:v>
                </c:pt>
                <c:pt idx="340">
                  <c:v>48221.522877627991</c:v>
                </c:pt>
                <c:pt idx="341">
                  <c:v>48270.253351747473</c:v>
                </c:pt>
                <c:pt idx="342">
                  <c:v>48270.253351747473</c:v>
                </c:pt>
                <c:pt idx="343">
                  <c:v>48313.329749223791</c:v>
                </c:pt>
                <c:pt idx="344">
                  <c:v>48313.329749223791</c:v>
                </c:pt>
                <c:pt idx="345">
                  <c:v>48349.374487823967</c:v>
                </c:pt>
                <c:pt idx="346">
                  <c:v>48349.374487823967</c:v>
                </c:pt>
                <c:pt idx="347">
                  <c:v>48526.303962441656</c:v>
                </c:pt>
                <c:pt idx="348">
                  <c:v>48526.303962441656</c:v>
                </c:pt>
                <c:pt idx="349">
                  <c:v>49622.524008563109</c:v>
                </c:pt>
                <c:pt idx="350">
                  <c:v>49622.524008563109</c:v>
                </c:pt>
                <c:pt idx="351">
                  <c:v>51397.724389877869</c:v>
                </c:pt>
                <c:pt idx="352">
                  <c:v>51397.724389877869</c:v>
                </c:pt>
                <c:pt idx="353">
                  <c:v>51980.333863642656</c:v>
                </c:pt>
                <c:pt idx="354">
                  <c:v>51980.333863642656</c:v>
                </c:pt>
                <c:pt idx="355">
                  <c:v>52151.118123603686</c:v>
                </c:pt>
                <c:pt idx="356">
                  <c:v>52151.118123603686</c:v>
                </c:pt>
                <c:pt idx="357">
                  <c:v>52356.19819167781</c:v>
                </c:pt>
                <c:pt idx="358">
                  <c:v>52356.19819167781</c:v>
                </c:pt>
                <c:pt idx="359">
                  <c:v>52435.810465767798</c:v>
                </c:pt>
                <c:pt idx="360">
                  <c:v>52435.810465767798</c:v>
                </c:pt>
                <c:pt idx="361">
                  <c:v>52713.003968994155</c:v>
                </c:pt>
                <c:pt idx="362">
                  <c:v>52713.003968994155</c:v>
                </c:pt>
                <c:pt idx="363">
                  <c:v>52728.277163316263</c:v>
                </c:pt>
                <c:pt idx="364">
                  <c:v>52728.277163316263</c:v>
                </c:pt>
                <c:pt idx="365">
                  <c:v>52780.972678471524</c:v>
                </c:pt>
                <c:pt idx="366">
                  <c:v>52780.972678471524</c:v>
                </c:pt>
                <c:pt idx="367">
                  <c:v>53022.564665207443</c:v>
                </c:pt>
                <c:pt idx="368">
                  <c:v>53022.564665207443</c:v>
                </c:pt>
                <c:pt idx="369">
                  <c:v>53181.262138446109</c:v>
                </c:pt>
                <c:pt idx="370">
                  <c:v>53181.262138446109</c:v>
                </c:pt>
                <c:pt idx="371">
                  <c:v>53237.838841805577</c:v>
                </c:pt>
                <c:pt idx="372">
                  <c:v>53237.838841805577</c:v>
                </c:pt>
                <c:pt idx="373">
                  <c:v>55146.173561705378</c:v>
                </c:pt>
                <c:pt idx="374">
                  <c:v>55146.173561705378</c:v>
                </c:pt>
                <c:pt idx="375">
                  <c:v>56019.608613315002</c:v>
                </c:pt>
                <c:pt idx="376">
                  <c:v>56019.608613315002</c:v>
                </c:pt>
                <c:pt idx="377">
                  <c:v>56648.828282458082</c:v>
                </c:pt>
                <c:pt idx="378">
                  <c:v>56648.828282458082</c:v>
                </c:pt>
                <c:pt idx="379">
                  <c:v>56704.147193343968</c:v>
                </c:pt>
                <c:pt idx="380">
                  <c:v>56704.147193343968</c:v>
                </c:pt>
                <c:pt idx="381">
                  <c:v>56944.589198389753</c:v>
                </c:pt>
                <c:pt idx="382">
                  <c:v>56944.589198389753</c:v>
                </c:pt>
                <c:pt idx="383">
                  <c:v>57300.304888895662</c:v>
                </c:pt>
                <c:pt idx="384">
                  <c:v>57300.304888895662</c:v>
                </c:pt>
                <c:pt idx="385">
                  <c:v>57414.68015116037</c:v>
                </c:pt>
                <c:pt idx="386">
                  <c:v>57414.68015116037</c:v>
                </c:pt>
                <c:pt idx="387">
                  <c:v>57478.480177010999</c:v>
                </c:pt>
                <c:pt idx="388">
                  <c:v>57478.480177010999</c:v>
                </c:pt>
                <c:pt idx="389">
                  <c:v>57683.536287133247</c:v>
                </c:pt>
                <c:pt idx="390">
                  <c:v>57683.536287133247</c:v>
                </c:pt>
                <c:pt idx="391">
                  <c:v>58559.774419112575</c:v>
                </c:pt>
                <c:pt idx="392">
                  <c:v>58559.774419112575</c:v>
                </c:pt>
                <c:pt idx="393">
                  <c:v>58632.019623000138</c:v>
                </c:pt>
                <c:pt idx="394">
                  <c:v>58632.019623000138</c:v>
                </c:pt>
                <c:pt idx="395">
                  <c:v>59140.000076665521</c:v>
                </c:pt>
                <c:pt idx="396">
                  <c:v>59140.000076665521</c:v>
                </c:pt>
                <c:pt idx="397">
                  <c:v>60699.099732042363</c:v>
                </c:pt>
                <c:pt idx="398">
                  <c:v>60699.099732042363</c:v>
                </c:pt>
                <c:pt idx="399">
                  <c:v>61408.255107625788</c:v>
                </c:pt>
                <c:pt idx="400">
                  <c:v>61408.255107625788</c:v>
                </c:pt>
                <c:pt idx="401">
                  <c:v>61466.976047678319</c:v>
                </c:pt>
                <c:pt idx="402">
                  <c:v>61466.976047678319</c:v>
                </c:pt>
                <c:pt idx="403">
                  <c:v>62424.886837609127</c:v>
                </c:pt>
                <c:pt idx="404">
                  <c:v>62424.886837609127</c:v>
                </c:pt>
                <c:pt idx="405">
                  <c:v>65578.97516027579</c:v>
                </c:pt>
                <c:pt idx="406">
                  <c:v>65578.97516027579</c:v>
                </c:pt>
                <c:pt idx="407">
                  <c:v>66163.046069105127</c:v>
                </c:pt>
                <c:pt idx="408">
                  <c:v>66163.046069105127</c:v>
                </c:pt>
                <c:pt idx="409">
                  <c:v>66245.724961035477</c:v>
                </c:pt>
                <c:pt idx="410">
                  <c:v>66245.724961035477</c:v>
                </c:pt>
                <c:pt idx="411">
                  <c:v>66418.258151483591</c:v>
                </c:pt>
                <c:pt idx="412">
                  <c:v>66418.258151483591</c:v>
                </c:pt>
                <c:pt idx="413">
                  <c:v>66661.167825572789</c:v>
                </c:pt>
                <c:pt idx="414">
                  <c:v>66661.167825572789</c:v>
                </c:pt>
                <c:pt idx="415">
                  <c:v>67405.217958066249</c:v>
                </c:pt>
                <c:pt idx="416">
                  <c:v>67405.217958066249</c:v>
                </c:pt>
                <c:pt idx="417">
                  <c:v>67851.698349261264</c:v>
                </c:pt>
                <c:pt idx="418">
                  <c:v>67851.698349261264</c:v>
                </c:pt>
                <c:pt idx="419">
                  <c:v>68134.90529840895</c:v>
                </c:pt>
                <c:pt idx="420">
                  <c:v>68134.90529840895</c:v>
                </c:pt>
                <c:pt idx="421">
                  <c:v>68455.654358149186</c:v>
                </c:pt>
                <c:pt idx="422">
                  <c:v>68455.654358149186</c:v>
                </c:pt>
                <c:pt idx="423">
                  <c:v>68488.896016379658</c:v>
                </c:pt>
                <c:pt idx="424">
                  <c:v>68488.896016379658</c:v>
                </c:pt>
                <c:pt idx="425">
                  <c:v>68538.201481344207</c:v>
                </c:pt>
                <c:pt idx="426">
                  <c:v>68538.201481344207</c:v>
                </c:pt>
                <c:pt idx="427">
                  <c:v>68952.518322143253</c:v>
                </c:pt>
                <c:pt idx="428">
                  <c:v>68952.518322143253</c:v>
                </c:pt>
                <c:pt idx="429">
                  <c:v>68992.048942741647</c:v>
                </c:pt>
                <c:pt idx="430">
                  <c:v>68992.048942741647</c:v>
                </c:pt>
                <c:pt idx="431">
                  <c:v>69478.850566947032</c:v>
                </c:pt>
                <c:pt idx="432">
                  <c:v>69478.850566947032</c:v>
                </c:pt>
                <c:pt idx="433">
                  <c:v>69548.184879681445</c:v>
                </c:pt>
                <c:pt idx="434">
                  <c:v>69548.184879681445</c:v>
                </c:pt>
                <c:pt idx="435">
                  <c:v>69766.980875205627</c:v>
                </c:pt>
                <c:pt idx="436">
                  <c:v>69766.980875205627</c:v>
                </c:pt>
                <c:pt idx="437">
                  <c:v>70081.980026495177</c:v>
                </c:pt>
                <c:pt idx="438">
                  <c:v>70081.980026495177</c:v>
                </c:pt>
                <c:pt idx="439">
                  <c:v>70160.082949616859</c:v>
                </c:pt>
                <c:pt idx="440">
                  <c:v>70160.082949616859</c:v>
                </c:pt>
                <c:pt idx="441">
                  <c:v>70673.981017396058</c:v>
                </c:pt>
                <c:pt idx="442">
                  <c:v>70673.981017396058</c:v>
                </c:pt>
                <c:pt idx="443">
                  <c:v>70786.020379352674</c:v>
                </c:pt>
                <c:pt idx="444">
                  <c:v>70786.020379352674</c:v>
                </c:pt>
                <c:pt idx="445">
                  <c:v>70801.569090121382</c:v>
                </c:pt>
                <c:pt idx="446">
                  <c:v>70801.569090121382</c:v>
                </c:pt>
                <c:pt idx="447">
                  <c:v>70858.193709384606</c:v>
                </c:pt>
                <c:pt idx="448">
                  <c:v>70858.193709384606</c:v>
                </c:pt>
                <c:pt idx="449">
                  <c:v>70947.976134046738</c:v>
                </c:pt>
                <c:pt idx="450">
                  <c:v>70947.976134046738</c:v>
                </c:pt>
                <c:pt idx="451">
                  <c:v>71194.527416821365</c:v>
                </c:pt>
                <c:pt idx="452">
                  <c:v>71194.527416821365</c:v>
                </c:pt>
                <c:pt idx="453">
                  <c:v>71514.006705112071</c:v>
                </c:pt>
                <c:pt idx="454">
                  <c:v>71514.006705112071</c:v>
                </c:pt>
                <c:pt idx="455">
                  <c:v>71545.595264662974</c:v>
                </c:pt>
                <c:pt idx="456">
                  <c:v>71545.595264662974</c:v>
                </c:pt>
                <c:pt idx="457">
                  <c:v>71738.756251677885</c:v>
                </c:pt>
                <c:pt idx="458">
                  <c:v>71738.756251677885</c:v>
                </c:pt>
                <c:pt idx="459">
                  <c:v>71765.074061815671</c:v>
                </c:pt>
                <c:pt idx="460">
                  <c:v>71765.074061815671</c:v>
                </c:pt>
                <c:pt idx="461">
                  <c:v>71846.315476633346</c:v>
                </c:pt>
                <c:pt idx="462">
                  <c:v>71846.315476633346</c:v>
                </c:pt>
                <c:pt idx="463">
                  <c:v>71920.21377920048</c:v>
                </c:pt>
                <c:pt idx="464">
                  <c:v>71920.21377920048</c:v>
                </c:pt>
                <c:pt idx="465">
                  <c:v>72096.652115804667</c:v>
                </c:pt>
                <c:pt idx="466">
                  <c:v>72096.652115804667</c:v>
                </c:pt>
                <c:pt idx="467">
                  <c:v>72335.405085243066</c:v>
                </c:pt>
                <c:pt idx="468">
                  <c:v>72335.405085243066</c:v>
                </c:pt>
                <c:pt idx="469">
                  <c:v>72448.35484937104</c:v>
                </c:pt>
                <c:pt idx="470">
                  <c:v>72448.35484937104</c:v>
                </c:pt>
                <c:pt idx="471">
                  <c:v>72858.886333773393</c:v>
                </c:pt>
                <c:pt idx="472">
                  <c:v>72858.886333773393</c:v>
                </c:pt>
                <c:pt idx="473">
                  <c:v>73120.698831894188</c:v>
                </c:pt>
                <c:pt idx="474">
                  <c:v>73120.698831894188</c:v>
                </c:pt>
                <c:pt idx="475">
                  <c:v>73992.900048982105</c:v>
                </c:pt>
                <c:pt idx="476">
                  <c:v>73992.900048982105</c:v>
                </c:pt>
                <c:pt idx="477">
                  <c:v>74026.201602092275</c:v>
                </c:pt>
                <c:pt idx="478">
                  <c:v>74026.201602092275</c:v>
                </c:pt>
                <c:pt idx="479">
                  <c:v>74957.135738208657</c:v>
                </c:pt>
                <c:pt idx="480">
                  <c:v>74957.135738208657</c:v>
                </c:pt>
                <c:pt idx="481">
                  <c:v>78753.932056925609</c:v>
                </c:pt>
                <c:pt idx="482">
                  <c:v>78753.932056925609</c:v>
                </c:pt>
                <c:pt idx="483">
                  <c:v>79824.013977548369</c:v>
                </c:pt>
                <c:pt idx="484">
                  <c:v>79824.013977548369</c:v>
                </c:pt>
                <c:pt idx="485">
                  <c:v>80399.987098643003</c:v>
                </c:pt>
                <c:pt idx="486">
                  <c:v>80399.987098643003</c:v>
                </c:pt>
                <c:pt idx="487">
                  <c:v>80673.107750050127</c:v>
                </c:pt>
                <c:pt idx="488">
                  <c:v>80673.107750050127</c:v>
                </c:pt>
                <c:pt idx="489">
                  <c:v>81668.57262954941</c:v>
                </c:pt>
                <c:pt idx="490">
                  <c:v>81668.57262954941</c:v>
                </c:pt>
                <c:pt idx="491">
                  <c:v>82116.011338819546</c:v>
                </c:pt>
                <c:pt idx="492">
                  <c:v>82116.011338819546</c:v>
                </c:pt>
                <c:pt idx="493">
                  <c:v>82270.647939214919</c:v>
                </c:pt>
                <c:pt idx="494">
                  <c:v>82270.647939214919</c:v>
                </c:pt>
                <c:pt idx="495">
                  <c:v>82378.710281159816</c:v>
                </c:pt>
                <c:pt idx="496">
                  <c:v>82378.710281159816</c:v>
                </c:pt>
                <c:pt idx="497">
                  <c:v>82436.017702051555</c:v>
                </c:pt>
                <c:pt idx="498">
                  <c:v>82436.017702051555</c:v>
                </c:pt>
                <c:pt idx="499">
                  <c:v>82610.551381481462</c:v>
                </c:pt>
                <c:pt idx="500">
                  <c:v>82610.551381481462</c:v>
                </c:pt>
                <c:pt idx="501">
                  <c:v>82758.683397942019</c:v>
                </c:pt>
                <c:pt idx="502">
                  <c:v>82758.683397942019</c:v>
                </c:pt>
                <c:pt idx="503">
                  <c:v>82798.836925289244</c:v>
                </c:pt>
                <c:pt idx="504">
                  <c:v>82798.836925289244</c:v>
                </c:pt>
                <c:pt idx="505">
                  <c:v>83809.754683749721</c:v>
                </c:pt>
                <c:pt idx="506">
                  <c:v>83809.754683749721</c:v>
                </c:pt>
                <c:pt idx="507">
                  <c:v>83850.842571220186</c:v>
                </c:pt>
                <c:pt idx="508">
                  <c:v>83850.842571220186</c:v>
                </c:pt>
                <c:pt idx="509">
                  <c:v>83898.423063649534</c:v>
                </c:pt>
                <c:pt idx="510">
                  <c:v>83898.423063649534</c:v>
                </c:pt>
                <c:pt idx="511">
                  <c:v>84096.471472847523</c:v>
                </c:pt>
                <c:pt idx="512">
                  <c:v>84096.471472847523</c:v>
                </c:pt>
                <c:pt idx="513">
                  <c:v>84289.344964439893</c:v>
                </c:pt>
                <c:pt idx="514">
                  <c:v>84289.344964439893</c:v>
                </c:pt>
                <c:pt idx="515">
                  <c:v>84354.103308365637</c:v>
                </c:pt>
                <c:pt idx="516">
                  <c:v>84354.103308365637</c:v>
                </c:pt>
                <c:pt idx="517">
                  <c:v>84429.750541419853</c:v>
                </c:pt>
                <c:pt idx="518">
                  <c:v>84429.750541419853</c:v>
                </c:pt>
                <c:pt idx="519">
                  <c:v>84580.086689453165</c:v>
                </c:pt>
                <c:pt idx="520">
                  <c:v>84580.086689453165</c:v>
                </c:pt>
                <c:pt idx="521">
                  <c:v>84836.544585329277</c:v>
                </c:pt>
                <c:pt idx="522">
                  <c:v>84836.544585329277</c:v>
                </c:pt>
                <c:pt idx="523">
                  <c:v>84856.693222858521</c:v>
                </c:pt>
                <c:pt idx="524">
                  <c:v>84856.693222858521</c:v>
                </c:pt>
                <c:pt idx="525">
                  <c:v>84907.891366021417</c:v>
                </c:pt>
                <c:pt idx="526">
                  <c:v>84907.891366021417</c:v>
                </c:pt>
                <c:pt idx="527">
                  <c:v>84914.132412485589</c:v>
                </c:pt>
                <c:pt idx="528">
                  <c:v>84914.132412485589</c:v>
                </c:pt>
                <c:pt idx="529">
                  <c:v>85926.295984443714</c:v>
                </c:pt>
                <c:pt idx="530">
                  <c:v>85926.295984443714</c:v>
                </c:pt>
                <c:pt idx="531">
                  <c:v>86558.390607812136</c:v>
                </c:pt>
                <c:pt idx="532">
                  <c:v>86558.390607812136</c:v>
                </c:pt>
                <c:pt idx="533">
                  <c:v>86682.408945707662</c:v>
                </c:pt>
                <c:pt idx="534">
                  <c:v>86682.408945707662</c:v>
                </c:pt>
                <c:pt idx="535">
                  <c:v>87241.324005065282</c:v>
                </c:pt>
                <c:pt idx="536">
                  <c:v>87241.324005065282</c:v>
                </c:pt>
                <c:pt idx="537">
                  <c:v>87346.319729169816</c:v>
                </c:pt>
                <c:pt idx="538">
                  <c:v>87346.319729169816</c:v>
                </c:pt>
                <c:pt idx="539">
                  <c:v>87358.059125589949</c:v>
                </c:pt>
                <c:pt idx="540">
                  <c:v>87358.059125589949</c:v>
                </c:pt>
                <c:pt idx="541">
                  <c:v>87554.454436108368</c:v>
                </c:pt>
                <c:pt idx="542">
                  <c:v>87554.454436108368</c:v>
                </c:pt>
                <c:pt idx="543">
                  <c:v>87581.035783716812</c:v>
                </c:pt>
                <c:pt idx="544">
                  <c:v>87581.035783716812</c:v>
                </c:pt>
                <c:pt idx="545">
                  <c:v>87649.459694279867</c:v>
                </c:pt>
                <c:pt idx="546">
                  <c:v>87649.459694279867</c:v>
                </c:pt>
                <c:pt idx="547">
                  <c:v>88691.702474820602</c:v>
                </c:pt>
                <c:pt idx="548">
                  <c:v>88691.702474820602</c:v>
                </c:pt>
                <c:pt idx="549">
                  <c:v>88717.864558271176</c:v>
                </c:pt>
                <c:pt idx="550">
                  <c:v>88717.864558271176</c:v>
                </c:pt>
                <c:pt idx="551">
                  <c:v>88786.156700098902</c:v>
                </c:pt>
                <c:pt idx="552">
                  <c:v>88786.156700098902</c:v>
                </c:pt>
                <c:pt idx="553">
                  <c:v>88926.3586344879</c:v>
                </c:pt>
                <c:pt idx="554">
                  <c:v>88926.3586344879</c:v>
                </c:pt>
                <c:pt idx="555">
                  <c:v>89381.212329864225</c:v>
                </c:pt>
                <c:pt idx="556">
                  <c:v>89381.212329864225</c:v>
                </c:pt>
                <c:pt idx="557">
                  <c:v>89454.260125139699</c:v>
                </c:pt>
                <c:pt idx="558">
                  <c:v>89454.260125139699</c:v>
                </c:pt>
                <c:pt idx="559">
                  <c:v>89804.729024184358</c:v>
                </c:pt>
                <c:pt idx="560">
                  <c:v>89804.729024184358</c:v>
                </c:pt>
                <c:pt idx="561">
                  <c:v>90676.89430434446</c:v>
                </c:pt>
                <c:pt idx="562">
                  <c:v>90676.89430434446</c:v>
                </c:pt>
                <c:pt idx="563">
                  <c:v>91110.185843030747</c:v>
                </c:pt>
                <c:pt idx="564">
                  <c:v>91110.185843030747</c:v>
                </c:pt>
                <c:pt idx="565">
                  <c:v>93288.430848786054</c:v>
                </c:pt>
                <c:pt idx="566">
                  <c:v>93288.430848786054</c:v>
                </c:pt>
                <c:pt idx="567">
                  <c:v>94106.175641255686</c:v>
                </c:pt>
                <c:pt idx="568">
                  <c:v>94106.175641255686</c:v>
                </c:pt>
                <c:pt idx="569">
                  <c:v>94302.535014846289</c:v>
                </c:pt>
                <c:pt idx="570">
                  <c:v>94302.535014846289</c:v>
                </c:pt>
                <c:pt idx="571">
                  <c:v>94627.069430983218</c:v>
                </c:pt>
                <c:pt idx="572">
                  <c:v>94627.069430983218</c:v>
                </c:pt>
                <c:pt idx="573">
                  <c:v>96327.928287621107</c:v>
                </c:pt>
                <c:pt idx="574">
                  <c:v>96327.928287621107</c:v>
                </c:pt>
                <c:pt idx="575">
                  <c:v>96568.406229594708</c:v>
                </c:pt>
                <c:pt idx="576">
                  <c:v>96568.406229594708</c:v>
                </c:pt>
                <c:pt idx="577">
                  <c:v>96821.725633774826</c:v>
                </c:pt>
                <c:pt idx="578">
                  <c:v>96821.725633774826</c:v>
                </c:pt>
                <c:pt idx="579">
                  <c:v>96995.31297410556</c:v>
                </c:pt>
                <c:pt idx="580">
                  <c:v>96995.31297410556</c:v>
                </c:pt>
                <c:pt idx="581">
                  <c:v>97141.815849838415</c:v>
                </c:pt>
                <c:pt idx="582">
                  <c:v>97141.815849838415</c:v>
                </c:pt>
                <c:pt idx="583">
                  <c:v>97230.831620040452</c:v>
                </c:pt>
                <c:pt idx="584">
                  <c:v>97230.831620040452</c:v>
                </c:pt>
                <c:pt idx="585">
                  <c:v>98803.659181843279</c:v>
                </c:pt>
                <c:pt idx="586">
                  <c:v>98803.659181843279</c:v>
                </c:pt>
                <c:pt idx="587">
                  <c:v>98806.126850886692</c:v>
                </c:pt>
                <c:pt idx="588">
                  <c:v>98806.126850886692</c:v>
                </c:pt>
                <c:pt idx="589">
                  <c:v>99334.723122142939</c:v>
                </c:pt>
                <c:pt idx="590">
                  <c:v>99334.723122142939</c:v>
                </c:pt>
                <c:pt idx="591">
                  <c:v>99405.55480686971</c:v>
                </c:pt>
                <c:pt idx="592">
                  <c:v>99405.55480686971</c:v>
                </c:pt>
                <c:pt idx="593">
                  <c:v>99486.388936505464</c:v>
                </c:pt>
                <c:pt idx="594">
                  <c:v>99486.388936505464</c:v>
                </c:pt>
                <c:pt idx="595">
                  <c:v>99865.775083466651</c:v>
                </c:pt>
                <c:pt idx="596">
                  <c:v>99865.775083466651</c:v>
                </c:pt>
                <c:pt idx="597">
                  <c:v>99955.545529152834</c:v>
                </c:pt>
                <c:pt idx="598">
                  <c:v>99955.545529152834</c:v>
                </c:pt>
                <c:pt idx="599">
                  <c:v>100100.00000000015</c:v>
                </c:pt>
              </c:numCache>
            </c:numRef>
          </c:cat>
          <c:val>
            <c:numRef>
              <c:f>Sheet1!$B$2:$B$601</c:f>
              <c:numCache>
                <c:formatCode>General</c:formatCode>
                <c:ptCount val="600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96.3</c:v>
                </c:pt>
                <c:pt idx="23">
                  <c:v>96.3</c:v>
                </c:pt>
                <c:pt idx="24">
                  <c:v>93.7</c:v>
                </c:pt>
                <c:pt idx="25">
                  <c:v>93.7</c:v>
                </c:pt>
                <c:pt idx="26">
                  <c:v>93.7</c:v>
                </c:pt>
                <c:pt idx="27">
                  <c:v>93.7</c:v>
                </c:pt>
                <c:pt idx="28">
                  <c:v>93.5</c:v>
                </c:pt>
                <c:pt idx="29">
                  <c:v>93.5</c:v>
                </c:pt>
                <c:pt idx="30">
                  <c:v>93.1</c:v>
                </c:pt>
                <c:pt idx="31">
                  <c:v>93.1</c:v>
                </c:pt>
                <c:pt idx="32">
                  <c:v>91.6</c:v>
                </c:pt>
                <c:pt idx="33">
                  <c:v>91.6</c:v>
                </c:pt>
                <c:pt idx="34">
                  <c:v>91.3</c:v>
                </c:pt>
                <c:pt idx="35">
                  <c:v>91.3</c:v>
                </c:pt>
                <c:pt idx="36">
                  <c:v>90.8</c:v>
                </c:pt>
                <c:pt idx="37">
                  <c:v>90.8</c:v>
                </c:pt>
                <c:pt idx="38">
                  <c:v>89.9</c:v>
                </c:pt>
                <c:pt idx="39">
                  <c:v>89.9</c:v>
                </c:pt>
                <c:pt idx="40">
                  <c:v>89.3</c:v>
                </c:pt>
                <c:pt idx="41">
                  <c:v>89.3</c:v>
                </c:pt>
                <c:pt idx="42">
                  <c:v>88.9</c:v>
                </c:pt>
                <c:pt idx="43">
                  <c:v>88.9</c:v>
                </c:pt>
                <c:pt idx="44">
                  <c:v>88.7</c:v>
                </c:pt>
                <c:pt idx="45">
                  <c:v>88.7</c:v>
                </c:pt>
                <c:pt idx="46">
                  <c:v>84.400009999999995</c:v>
                </c:pt>
                <c:pt idx="47">
                  <c:v>84.400009999999995</c:v>
                </c:pt>
                <c:pt idx="48">
                  <c:v>84.099990000000005</c:v>
                </c:pt>
                <c:pt idx="49">
                  <c:v>84.099990000000005</c:v>
                </c:pt>
                <c:pt idx="50">
                  <c:v>83.6</c:v>
                </c:pt>
                <c:pt idx="51">
                  <c:v>83.6</c:v>
                </c:pt>
                <c:pt idx="52">
                  <c:v>83.399990000000003</c:v>
                </c:pt>
                <c:pt idx="53">
                  <c:v>83.399990000000003</c:v>
                </c:pt>
                <c:pt idx="54">
                  <c:v>83.1</c:v>
                </c:pt>
                <c:pt idx="55">
                  <c:v>83.1</c:v>
                </c:pt>
                <c:pt idx="56">
                  <c:v>82.3</c:v>
                </c:pt>
                <c:pt idx="57">
                  <c:v>82.3</c:v>
                </c:pt>
                <c:pt idx="58">
                  <c:v>82.2</c:v>
                </c:pt>
                <c:pt idx="59">
                  <c:v>82.2</c:v>
                </c:pt>
                <c:pt idx="60">
                  <c:v>78.899990000000003</c:v>
                </c:pt>
                <c:pt idx="61">
                  <c:v>78.899990000000003</c:v>
                </c:pt>
                <c:pt idx="62">
                  <c:v>77.099999999999994</c:v>
                </c:pt>
                <c:pt idx="63">
                  <c:v>77.099999999999994</c:v>
                </c:pt>
                <c:pt idx="64">
                  <c:v>77</c:v>
                </c:pt>
                <c:pt idx="65">
                  <c:v>77</c:v>
                </c:pt>
                <c:pt idx="66">
                  <c:v>74.900000000000006</c:v>
                </c:pt>
                <c:pt idx="67">
                  <c:v>74.900000000000006</c:v>
                </c:pt>
                <c:pt idx="68">
                  <c:v>74.599999999999994</c:v>
                </c:pt>
                <c:pt idx="69">
                  <c:v>74.599999999999994</c:v>
                </c:pt>
                <c:pt idx="70">
                  <c:v>73.7</c:v>
                </c:pt>
                <c:pt idx="71">
                  <c:v>73.7</c:v>
                </c:pt>
                <c:pt idx="72">
                  <c:v>73.7</c:v>
                </c:pt>
                <c:pt idx="73">
                  <c:v>73.7</c:v>
                </c:pt>
                <c:pt idx="74">
                  <c:v>72</c:v>
                </c:pt>
                <c:pt idx="75">
                  <c:v>72</c:v>
                </c:pt>
                <c:pt idx="76">
                  <c:v>71.899990000000003</c:v>
                </c:pt>
                <c:pt idx="77">
                  <c:v>71.899990000000003</c:v>
                </c:pt>
                <c:pt idx="78">
                  <c:v>70.900000000000006</c:v>
                </c:pt>
                <c:pt idx="79">
                  <c:v>70.900000000000006</c:v>
                </c:pt>
                <c:pt idx="80">
                  <c:v>69.3</c:v>
                </c:pt>
                <c:pt idx="81">
                  <c:v>69.3</c:v>
                </c:pt>
                <c:pt idx="82">
                  <c:v>69.2</c:v>
                </c:pt>
                <c:pt idx="83">
                  <c:v>69.2</c:v>
                </c:pt>
                <c:pt idx="84">
                  <c:v>68.400000000000006</c:v>
                </c:pt>
                <c:pt idx="85">
                  <c:v>68.400000000000006</c:v>
                </c:pt>
                <c:pt idx="86">
                  <c:v>67.599999999999994</c:v>
                </c:pt>
                <c:pt idx="87">
                  <c:v>67.599999999999994</c:v>
                </c:pt>
                <c:pt idx="88">
                  <c:v>66.5</c:v>
                </c:pt>
                <c:pt idx="89">
                  <c:v>66.5</c:v>
                </c:pt>
                <c:pt idx="90">
                  <c:v>66.3</c:v>
                </c:pt>
                <c:pt idx="91">
                  <c:v>66.3</c:v>
                </c:pt>
                <c:pt idx="92">
                  <c:v>65.3</c:v>
                </c:pt>
                <c:pt idx="93">
                  <c:v>65.3</c:v>
                </c:pt>
                <c:pt idx="94">
                  <c:v>65</c:v>
                </c:pt>
                <c:pt idx="95">
                  <c:v>65</c:v>
                </c:pt>
                <c:pt idx="96">
                  <c:v>64.899990000000003</c:v>
                </c:pt>
                <c:pt idx="97">
                  <c:v>64.899990000000003</c:v>
                </c:pt>
                <c:pt idx="98">
                  <c:v>64.3</c:v>
                </c:pt>
                <c:pt idx="99">
                  <c:v>64.3</c:v>
                </c:pt>
                <c:pt idx="100">
                  <c:v>63.2</c:v>
                </c:pt>
                <c:pt idx="101">
                  <c:v>63.2</c:v>
                </c:pt>
                <c:pt idx="102">
                  <c:v>63.1</c:v>
                </c:pt>
                <c:pt idx="103">
                  <c:v>63.1</c:v>
                </c:pt>
                <c:pt idx="104">
                  <c:v>62.8</c:v>
                </c:pt>
                <c:pt idx="105">
                  <c:v>62.8</c:v>
                </c:pt>
                <c:pt idx="106">
                  <c:v>62</c:v>
                </c:pt>
                <c:pt idx="107">
                  <c:v>62</c:v>
                </c:pt>
                <c:pt idx="108">
                  <c:v>61.8</c:v>
                </c:pt>
                <c:pt idx="109">
                  <c:v>61.8</c:v>
                </c:pt>
                <c:pt idx="110">
                  <c:v>61.2</c:v>
                </c:pt>
                <c:pt idx="111">
                  <c:v>61.2</c:v>
                </c:pt>
                <c:pt idx="112">
                  <c:v>60.9</c:v>
                </c:pt>
                <c:pt idx="113">
                  <c:v>60.9</c:v>
                </c:pt>
                <c:pt idx="114">
                  <c:v>60.3</c:v>
                </c:pt>
                <c:pt idx="115">
                  <c:v>60.3</c:v>
                </c:pt>
                <c:pt idx="116">
                  <c:v>59.6</c:v>
                </c:pt>
                <c:pt idx="117">
                  <c:v>59.6</c:v>
                </c:pt>
                <c:pt idx="118">
                  <c:v>59.2</c:v>
                </c:pt>
                <c:pt idx="119">
                  <c:v>59.2</c:v>
                </c:pt>
                <c:pt idx="120">
                  <c:v>59</c:v>
                </c:pt>
                <c:pt idx="121">
                  <c:v>59</c:v>
                </c:pt>
                <c:pt idx="122">
                  <c:v>58.4</c:v>
                </c:pt>
                <c:pt idx="123">
                  <c:v>58.4</c:v>
                </c:pt>
                <c:pt idx="124">
                  <c:v>58.3</c:v>
                </c:pt>
                <c:pt idx="125">
                  <c:v>58.3</c:v>
                </c:pt>
                <c:pt idx="126">
                  <c:v>58.1</c:v>
                </c:pt>
                <c:pt idx="127">
                  <c:v>58.1</c:v>
                </c:pt>
                <c:pt idx="128">
                  <c:v>57.9</c:v>
                </c:pt>
                <c:pt idx="129">
                  <c:v>57.9</c:v>
                </c:pt>
                <c:pt idx="130">
                  <c:v>56.5</c:v>
                </c:pt>
                <c:pt idx="131">
                  <c:v>56.5</c:v>
                </c:pt>
                <c:pt idx="132">
                  <c:v>55.8</c:v>
                </c:pt>
                <c:pt idx="133">
                  <c:v>55.8</c:v>
                </c:pt>
                <c:pt idx="134">
                  <c:v>55.6</c:v>
                </c:pt>
                <c:pt idx="135">
                  <c:v>55.6</c:v>
                </c:pt>
                <c:pt idx="136">
                  <c:v>54.4</c:v>
                </c:pt>
                <c:pt idx="137">
                  <c:v>54.4</c:v>
                </c:pt>
                <c:pt idx="138">
                  <c:v>51.8</c:v>
                </c:pt>
                <c:pt idx="139">
                  <c:v>51.8</c:v>
                </c:pt>
                <c:pt idx="140">
                  <c:v>51.3</c:v>
                </c:pt>
                <c:pt idx="141">
                  <c:v>51.3</c:v>
                </c:pt>
                <c:pt idx="142">
                  <c:v>51.2</c:v>
                </c:pt>
                <c:pt idx="143">
                  <c:v>51.2</c:v>
                </c:pt>
                <c:pt idx="144">
                  <c:v>51.1</c:v>
                </c:pt>
                <c:pt idx="145">
                  <c:v>51.1</c:v>
                </c:pt>
                <c:pt idx="146">
                  <c:v>49.9</c:v>
                </c:pt>
                <c:pt idx="147">
                  <c:v>49.9</c:v>
                </c:pt>
                <c:pt idx="148">
                  <c:v>49.3</c:v>
                </c:pt>
                <c:pt idx="149">
                  <c:v>49.3</c:v>
                </c:pt>
                <c:pt idx="150">
                  <c:v>49.2</c:v>
                </c:pt>
                <c:pt idx="151">
                  <c:v>49.2</c:v>
                </c:pt>
                <c:pt idx="152">
                  <c:v>49.1</c:v>
                </c:pt>
                <c:pt idx="153">
                  <c:v>49.1</c:v>
                </c:pt>
                <c:pt idx="154">
                  <c:v>48.4</c:v>
                </c:pt>
                <c:pt idx="155">
                  <c:v>48.4</c:v>
                </c:pt>
                <c:pt idx="156">
                  <c:v>47.7</c:v>
                </c:pt>
                <c:pt idx="157">
                  <c:v>47.7</c:v>
                </c:pt>
                <c:pt idx="158">
                  <c:v>47.6</c:v>
                </c:pt>
                <c:pt idx="159">
                  <c:v>47.6</c:v>
                </c:pt>
                <c:pt idx="160">
                  <c:v>46.3</c:v>
                </c:pt>
                <c:pt idx="161">
                  <c:v>46.3</c:v>
                </c:pt>
                <c:pt idx="162">
                  <c:v>45.3</c:v>
                </c:pt>
                <c:pt idx="163">
                  <c:v>45.3</c:v>
                </c:pt>
                <c:pt idx="164">
                  <c:v>45.2</c:v>
                </c:pt>
                <c:pt idx="165">
                  <c:v>45.2</c:v>
                </c:pt>
                <c:pt idx="166">
                  <c:v>45.2</c:v>
                </c:pt>
                <c:pt idx="167">
                  <c:v>45.2</c:v>
                </c:pt>
                <c:pt idx="168">
                  <c:v>45</c:v>
                </c:pt>
                <c:pt idx="169">
                  <c:v>45</c:v>
                </c:pt>
                <c:pt idx="170">
                  <c:v>44.8</c:v>
                </c:pt>
                <c:pt idx="171">
                  <c:v>44.8</c:v>
                </c:pt>
                <c:pt idx="172">
                  <c:v>44.5</c:v>
                </c:pt>
                <c:pt idx="173">
                  <c:v>44.5</c:v>
                </c:pt>
                <c:pt idx="174">
                  <c:v>44.5</c:v>
                </c:pt>
                <c:pt idx="175">
                  <c:v>44.5</c:v>
                </c:pt>
                <c:pt idx="176">
                  <c:v>44.2</c:v>
                </c:pt>
                <c:pt idx="177">
                  <c:v>44.2</c:v>
                </c:pt>
                <c:pt idx="178">
                  <c:v>43.9</c:v>
                </c:pt>
                <c:pt idx="179">
                  <c:v>43.9</c:v>
                </c:pt>
                <c:pt idx="180">
                  <c:v>43.6</c:v>
                </c:pt>
                <c:pt idx="181">
                  <c:v>43.6</c:v>
                </c:pt>
                <c:pt idx="182">
                  <c:v>43.5</c:v>
                </c:pt>
                <c:pt idx="183">
                  <c:v>43.5</c:v>
                </c:pt>
                <c:pt idx="184">
                  <c:v>43</c:v>
                </c:pt>
                <c:pt idx="185">
                  <c:v>43</c:v>
                </c:pt>
                <c:pt idx="186">
                  <c:v>42.5</c:v>
                </c:pt>
                <c:pt idx="187">
                  <c:v>42.5</c:v>
                </c:pt>
                <c:pt idx="188">
                  <c:v>42.2</c:v>
                </c:pt>
                <c:pt idx="189">
                  <c:v>42.2</c:v>
                </c:pt>
                <c:pt idx="190">
                  <c:v>42.2</c:v>
                </c:pt>
                <c:pt idx="191">
                  <c:v>42.2</c:v>
                </c:pt>
                <c:pt idx="192">
                  <c:v>42.2</c:v>
                </c:pt>
                <c:pt idx="193">
                  <c:v>42.2</c:v>
                </c:pt>
                <c:pt idx="194">
                  <c:v>42</c:v>
                </c:pt>
                <c:pt idx="195">
                  <c:v>42</c:v>
                </c:pt>
                <c:pt idx="196">
                  <c:v>41.4</c:v>
                </c:pt>
                <c:pt idx="197">
                  <c:v>41.4</c:v>
                </c:pt>
                <c:pt idx="198">
                  <c:v>41.2</c:v>
                </c:pt>
                <c:pt idx="199">
                  <c:v>41.2</c:v>
                </c:pt>
                <c:pt idx="200">
                  <c:v>41.1</c:v>
                </c:pt>
                <c:pt idx="201">
                  <c:v>41.1</c:v>
                </c:pt>
                <c:pt idx="202">
                  <c:v>39.9</c:v>
                </c:pt>
                <c:pt idx="203">
                  <c:v>39.9</c:v>
                </c:pt>
                <c:pt idx="204">
                  <c:v>39.799999999999997</c:v>
                </c:pt>
                <c:pt idx="205">
                  <c:v>39.799999999999997</c:v>
                </c:pt>
                <c:pt idx="206">
                  <c:v>39.6</c:v>
                </c:pt>
                <c:pt idx="207">
                  <c:v>39.6</c:v>
                </c:pt>
                <c:pt idx="208">
                  <c:v>39.200000000000003</c:v>
                </c:pt>
                <c:pt idx="209">
                  <c:v>39.200000000000003</c:v>
                </c:pt>
                <c:pt idx="210">
                  <c:v>38.299999999999997</c:v>
                </c:pt>
                <c:pt idx="211">
                  <c:v>38.299999999999997</c:v>
                </c:pt>
                <c:pt idx="212">
                  <c:v>37.799999999999997</c:v>
                </c:pt>
                <c:pt idx="213">
                  <c:v>37.799999999999997</c:v>
                </c:pt>
                <c:pt idx="214">
                  <c:v>37.6</c:v>
                </c:pt>
                <c:pt idx="215">
                  <c:v>37.6</c:v>
                </c:pt>
                <c:pt idx="216">
                  <c:v>37.4</c:v>
                </c:pt>
                <c:pt idx="217">
                  <c:v>37.4</c:v>
                </c:pt>
                <c:pt idx="218">
                  <c:v>37.1</c:v>
                </c:pt>
                <c:pt idx="219">
                  <c:v>37.1</c:v>
                </c:pt>
                <c:pt idx="220">
                  <c:v>36.700000000000003</c:v>
                </c:pt>
                <c:pt idx="221">
                  <c:v>36.700000000000003</c:v>
                </c:pt>
                <c:pt idx="222">
                  <c:v>36.6</c:v>
                </c:pt>
                <c:pt idx="223">
                  <c:v>36.6</c:v>
                </c:pt>
                <c:pt idx="224">
                  <c:v>36.1</c:v>
                </c:pt>
                <c:pt idx="225">
                  <c:v>36.1</c:v>
                </c:pt>
                <c:pt idx="226">
                  <c:v>36.1</c:v>
                </c:pt>
                <c:pt idx="227">
                  <c:v>36.1</c:v>
                </c:pt>
                <c:pt idx="228">
                  <c:v>35.5</c:v>
                </c:pt>
                <c:pt idx="229">
                  <c:v>35.5</c:v>
                </c:pt>
                <c:pt idx="230">
                  <c:v>35</c:v>
                </c:pt>
                <c:pt idx="231">
                  <c:v>35</c:v>
                </c:pt>
                <c:pt idx="232">
                  <c:v>33.700000000000003</c:v>
                </c:pt>
                <c:pt idx="233">
                  <c:v>33.700000000000003</c:v>
                </c:pt>
                <c:pt idx="234">
                  <c:v>33.5</c:v>
                </c:pt>
                <c:pt idx="235">
                  <c:v>33.5</c:v>
                </c:pt>
                <c:pt idx="236">
                  <c:v>33.4</c:v>
                </c:pt>
                <c:pt idx="237">
                  <c:v>33.4</c:v>
                </c:pt>
                <c:pt idx="238">
                  <c:v>33.200000000000003</c:v>
                </c:pt>
                <c:pt idx="239">
                  <c:v>33.200000000000003</c:v>
                </c:pt>
                <c:pt idx="240">
                  <c:v>32.799999999999997</c:v>
                </c:pt>
                <c:pt idx="241">
                  <c:v>32.799999999999997</c:v>
                </c:pt>
                <c:pt idx="242">
                  <c:v>32.700000000000003</c:v>
                </c:pt>
                <c:pt idx="243">
                  <c:v>32.700000000000003</c:v>
                </c:pt>
                <c:pt idx="244">
                  <c:v>32.6</c:v>
                </c:pt>
                <c:pt idx="245">
                  <c:v>32.6</c:v>
                </c:pt>
                <c:pt idx="246">
                  <c:v>32.299999999999997</c:v>
                </c:pt>
                <c:pt idx="247">
                  <c:v>32.299999999999997</c:v>
                </c:pt>
                <c:pt idx="248">
                  <c:v>31.8</c:v>
                </c:pt>
                <c:pt idx="249">
                  <c:v>31.8</c:v>
                </c:pt>
                <c:pt idx="250">
                  <c:v>31.5</c:v>
                </c:pt>
                <c:pt idx="251">
                  <c:v>31.5</c:v>
                </c:pt>
                <c:pt idx="252">
                  <c:v>31.4</c:v>
                </c:pt>
                <c:pt idx="253">
                  <c:v>31.4</c:v>
                </c:pt>
                <c:pt idx="254">
                  <c:v>31.2</c:v>
                </c:pt>
                <c:pt idx="255">
                  <c:v>31.2</c:v>
                </c:pt>
                <c:pt idx="256">
                  <c:v>30.4</c:v>
                </c:pt>
                <c:pt idx="257">
                  <c:v>30.4</c:v>
                </c:pt>
                <c:pt idx="258">
                  <c:v>29.8</c:v>
                </c:pt>
                <c:pt idx="259">
                  <c:v>29.8</c:v>
                </c:pt>
                <c:pt idx="260">
                  <c:v>29.6</c:v>
                </c:pt>
                <c:pt idx="261">
                  <c:v>29.6</c:v>
                </c:pt>
                <c:pt idx="262">
                  <c:v>29.2</c:v>
                </c:pt>
                <c:pt idx="263">
                  <c:v>29.2</c:v>
                </c:pt>
                <c:pt idx="264">
                  <c:v>28.7</c:v>
                </c:pt>
                <c:pt idx="265">
                  <c:v>28.7</c:v>
                </c:pt>
                <c:pt idx="266">
                  <c:v>27.3</c:v>
                </c:pt>
                <c:pt idx="267">
                  <c:v>27.3</c:v>
                </c:pt>
                <c:pt idx="268">
                  <c:v>27.1</c:v>
                </c:pt>
                <c:pt idx="269">
                  <c:v>27.1</c:v>
                </c:pt>
                <c:pt idx="270">
                  <c:v>26.8</c:v>
                </c:pt>
                <c:pt idx="271">
                  <c:v>26.8</c:v>
                </c:pt>
                <c:pt idx="272">
                  <c:v>26.4</c:v>
                </c:pt>
                <c:pt idx="273">
                  <c:v>26.4</c:v>
                </c:pt>
                <c:pt idx="274">
                  <c:v>23.9</c:v>
                </c:pt>
                <c:pt idx="275">
                  <c:v>23.9</c:v>
                </c:pt>
                <c:pt idx="276">
                  <c:v>23.9</c:v>
                </c:pt>
                <c:pt idx="277">
                  <c:v>23.9</c:v>
                </c:pt>
                <c:pt idx="278">
                  <c:v>23.3</c:v>
                </c:pt>
                <c:pt idx="279">
                  <c:v>23.3</c:v>
                </c:pt>
                <c:pt idx="280">
                  <c:v>22.9</c:v>
                </c:pt>
                <c:pt idx="281">
                  <c:v>22.9</c:v>
                </c:pt>
                <c:pt idx="282">
                  <c:v>22.8</c:v>
                </c:pt>
                <c:pt idx="283">
                  <c:v>22.8</c:v>
                </c:pt>
                <c:pt idx="284">
                  <c:v>22.7</c:v>
                </c:pt>
                <c:pt idx="285">
                  <c:v>22.7</c:v>
                </c:pt>
                <c:pt idx="286">
                  <c:v>22.5</c:v>
                </c:pt>
                <c:pt idx="287">
                  <c:v>22.5</c:v>
                </c:pt>
                <c:pt idx="288">
                  <c:v>22.1</c:v>
                </c:pt>
                <c:pt idx="289">
                  <c:v>22.1</c:v>
                </c:pt>
                <c:pt idx="290">
                  <c:v>22.1</c:v>
                </c:pt>
                <c:pt idx="291">
                  <c:v>22.1</c:v>
                </c:pt>
                <c:pt idx="292">
                  <c:v>22</c:v>
                </c:pt>
                <c:pt idx="293">
                  <c:v>22</c:v>
                </c:pt>
                <c:pt idx="294">
                  <c:v>22</c:v>
                </c:pt>
                <c:pt idx="295">
                  <c:v>22</c:v>
                </c:pt>
                <c:pt idx="296">
                  <c:v>21.5</c:v>
                </c:pt>
                <c:pt idx="297">
                  <c:v>21.5</c:v>
                </c:pt>
                <c:pt idx="298">
                  <c:v>21.3</c:v>
                </c:pt>
                <c:pt idx="299">
                  <c:v>21.3</c:v>
                </c:pt>
                <c:pt idx="300">
                  <c:v>20.8</c:v>
                </c:pt>
                <c:pt idx="301">
                  <c:v>20.8</c:v>
                </c:pt>
                <c:pt idx="302">
                  <c:v>20.6</c:v>
                </c:pt>
                <c:pt idx="303">
                  <c:v>20.6</c:v>
                </c:pt>
                <c:pt idx="304">
                  <c:v>20.6</c:v>
                </c:pt>
                <c:pt idx="305">
                  <c:v>20.6</c:v>
                </c:pt>
                <c:pt idx="306">
                  <c:v>20.399999999999999</c:v>
                </c:pt>
                <c:pt idx="307">
                  <c:v>20.399999999999999</c:v>
                </c:pt>
                <c:pt idx="308">
                  <c:v>20.2</c:v>
                </c:pt>
                <c:pt idx="309">
                  <c:v>20.2</c:v>
                </c:pt>
                <c:pt idx="310">
                  <c:v>20.100000000000001</c:v>
                </c:pt>
                <c:pt idx="311">
                  <c:v>20.100000000000001</c:v>
                </c:pt>
                <c:pt idx="312">
                  <c:v>19.5</c:v>
                </c:pt>
                <c:pt idx="313">
                  <c:v>19.5</c:v>
                </c:pt>
                <c:pt idx="314">
                  <c:v>19.2</c:v>
                </c:pt>
                <c:pt idx="315">
                  <c:v>19.2</c:v>
                </c:pt>
                <c:pt idx="316">
                  <c:v>18.600000000000001</c:v>
                </c:pt>
                <c:pt idx="317">
                  <c:v>18.600000000000001</c:v>
                </c:pt>
                <c:pt idx="318">
                  <c:v>18.399999999999999</c:v>
                </c:pt>
                <c:pt idx="319">
                  <c:v>18.399999999999999</c:v>
                </c:pt>
                <c:pt idx="320">
                  <c:v>18.100000000000001</c:v>
                </c:pt>
                <c:pt idx="321">
                  <c:v>18.100000000000001</c:v>
                </c:pt>
                <c:pt idx="322">
                  <c:v>18</c:v>
                </c:pt>
                <c:pt idx="323">
                  <c:v>18</c:v>
                </c:pt>
                <c:pt idx="324">
                  <c:v>17.3</c:v>
                </c:pt>
                <c:pt idx="325">
                  <c:v>17.3</c:v>
                </c:pt>
                <c:pt idx="326">
                  <c:v>16.600000000000001</c:v>
                </c:pt>
                <c:pt idx="327">
                  <c:v>16.600000000000001</c:v>
                </c:pt>
                <c:pt idx="328">
                  <c:v>16.600000000000001</c:v>
                </c:pt>
                <c:pt idx="329">
                  <c:v>16.600000000000001</c:v>
                </c:pt>
                <c:pt idx="330">
                  <c:v>16.2</c:v>
                </c:pt>
                <c:pt idx="331">
                  <c:v>16.2</c:v>
                </c:pt>
                <c:pt idx="332">
                  <c:v>16.2</c:v>
                </c:pt>
                <c:pt idx="333">
                  <c:v>16.2</c:v>
                </c:pt>
                <c:pt idx="334">
                  <c:v>15.9</c:v>
                </c:pt>
                <c:pt idx="335">
                  <c:v>15.9</c:v>
                </c:pt>
                <c:pt idx="336">
                  <c:v>15.9</c:v>
                </c:pt>
                <c:pt idx="337">
                  <c:v>15.9</c:v>
                </c:pt>
                <c:pt idx="338">
                  <c:v>15.3</c:v>
                </c:pt>
                <c:pt idx="339">
                  <c:v>15.3</c:v>
                </c:pt>
                <c:pt idx="340">
                  <c:v>15.2</c:v>
                </c:pt>
                <c:pt idx="341">
                  <c:v>15.2</c:v>
                </c:pt>
                <c:pt idx="342">
                  <c:v>15.2</c:v>
                </c:pt>
                <c:pt idx="343">
                  <c:v>15.2</c:v>
                </c:pt>
                <c:pt idx="344">
                  <c:v>14.4</c:v>
                </c:pt>
                <c:pt idx="345">
                  <c:v>14.4</c:v>
                </c:pt>
                <c:pt idx="346">
                  <c:v>13.9</c:v>
                </c:pt>
                <c:pt idx="347">
                  <c:v>13.9</c:v>
                </c:pt>
                <c:pt idx="348">
                  <c:v>13.9</c:v>
                </c:pt>
                <c:pt idx="349">
                  <c:v>13.9</c:v>
                </c:pt>
                <c:pt idx="350">
                  <c:v>13.9</c:v>
                </c:pt>
                <c:pt idx="351">
                  <c:v>13.9</c:v>
                </c:pt>
                <c:pt idx="352">
                  <c:v>13.6</c:v>
                </c:pt>
                <c:pt idx="353">
                  <c:v>13.6</c:v>
                </c:pt>
                <c:pt idx="354">
                  <c:v>13.5</c:v>
                </c:pt>
                <c:pt idx="355">
                  <c:v>13.5</c:v>
                </c:pt>
                <c:pt idx="356">
                  <c:v>13.4</c:v>
                </c:pt>
                <c:pt idx="357">
                  <c:v>13.4</c:v>
                </c:pt>
                <c:pt idx="358">
                  <c:v>13</c:v>
                </c:pt>
                <c:pt idx="359">
                  <c:v>13</c:v>
                </c:pt>
                <c:pt idx="360">
                  <c:v>12.8</c:v>
                </c:pt>
                <c:pt idx="361">
                  <c:v>12.8</c:v>
                </c:pt>
                <c:pt idx="362">
                  <c:v>12.7</c:v>
                </c:pt>
                <c:pt idx="363">
                  <c:v>12.7</c:v>
                </c:pt>
                <c:pt idx="364">
                  <c:v>12.1</c:v>
                </c:pt>
                <c:pt idx="365">
                  <c:v>12.1</c:v>
                </c:pt>
                <c:pt idx="366">
                  <c:v>11.1</c:v>
                </c:pt>
                <c:pt idx="367">
                  <c:v>11.1</c:v>
                </c:pt>
                <c:pt idx="368">
                  <c:v>11</c:v>
                </c:pt>
                <c:pt idx="369">
                  <c:v>11</c:v>
                </c:pt>
                <c:pt idx="370">
                  <c:v>10.6</c:v>
                </c:pt>
                <c:pt idx="371">
                  <c:v>10.6</c:v>
                </c:pt>
                <c:pt idx="372">
                  <c:v>9.6</c:v>
                </c:pt>
                <c:pt idx="373">
                  <c:v>9.6</c:v>
                </c:pt>
                <c:pt idx="374">
                  <c:v>9.1999999999999993</c:v>
                </c:pt>
                <c:pt idx="375">
                  <c:v>9.1999999999999993</c:v>
                </c:pt>
                <c:pt idx="376">
                  <c:v>9</c:v>
                </c:pt>
                <c:pt idx="377">
                  <c:v>9</c:v>
                </c:pt>
                <c:pt idx="378">
                  <c:v>8.5</c:v>
                </c:pt>
                <c:pt idx="379">
                  <c:v>8.5</c:v>
                </c:pt>
                <c:pt idx="380">
                  <c:v>8.4</c:v>
                </c:pt>
                <c:pt idx="381">
                  <c:v>8.4</c:v>
                </c:pt>
                <c:pt idx="382">
                  <c:v>8.2999989999999997</c:v>
                </c:pt>
                <c:pt idx="383">
                  <c:v>8.2999989999999997</c:v>
                </c:pt>
                <c:pt idx="384">
                  <c:v>8.1999999999999993</c:v>
                </c:pt>
                <c:pt idx="385">
                  <c:v>8.1999999999999993</c:v>
                </c:pt>
                <c:pt idx="386">
                  <c:v>8.1</c:v>
                </c:pt>
                <c:pt idx="387">
                  <c:v>8.1</c:v>
                </c:pt>
                <c:pt idx="388">
                  <c:v>7.8</c:v>
                </c:pt>
                <c:pt idx="389">
                  <c:v>7.8</c:v>
                </c:pt>
                <c:pt idx="390">
                  <c:v>7.7</c:v>
                </c:pt>
                <c:pt idx="391">
                  <c:v>7.7</c:v>
                </c:pt>
                <c:pt idx="392">
                  <c:v>7.7</c:v>
                </c:pt>
                <c:pt idx="393">
                  <c:v>7.7</c:v>
                </c:pt>
                <c:pt idx="394">
                  <c:v>7.3</c:v>
                </c:pt>
                <c:pt idx="395">
                  <c:v>7.3</c:v>
                </c:pt>
                <c:pt idx="396">
                  <c:v>7.3</c:v>
                </c:pt>
                <c:pt idx="397">
                  <c:v>7.3</c:v>
                </c:pt>
                <c:pt idx="398">
                  <c:v>7.1</c:v>
                </c:pt>
                <c:pt idx="399">
                  <c:v>7.1</c:v>
                </c:pt>
                <c:pt idx="400">
                  <c:v>6.9</c:v>
                </c:pt>
                <c:pt idx="401">
                  <c:v>6.9</c:v>
                </c:pt>
                <c:pt idx="402">
                  <c:v>6.8</c:v>
                </c:pt>
                <c:pt idx="403">
                  <c:v>6.8</c:v>
                </c:pt>
                <c:pt idx="404">
                  <c:v>6.7</c:v>
                </c:pt>
                <c:pt idx="405">
                  <c:v>6.7</c:v>
                </c:pt>
                <c:pt idx="406">
                  <c:v>6.4</c:v>
                </c:pt>
                <c:pt idx="407">
                  <c:v>6.4</c:v>
                </c:pt>
                <c:pt idx="408">
                  <c:v>6.2</c:v>
                </c:pt>
                <c:pt idx="409">
                  <c:v>6.2</c:v>
                </c:pt>
                <c:pt idx="410">
                  <c:v>6.2</c:v>
                </c:pt>
                <c:pt idx="411">
                  <c:v>6.2</c:v>
                </c:pt>
                <c:pt idx="412">
                  <c:v>5.9</c:v>
                </c:pt>
                <c:pt idx="413">
                  <c:v>5.9</c:v>
                </c:pt>
                <c:pt idx="414">
                  <c:v>5.5</c:v>
                </c:pt>
                <c:pt idx="415">
                  <c:v>5.5</c:v>
                </c:pt>
                <c:pt idx="416">
                  <c:v>5.5</c:v>
                </c:pt>
                <c:pt idx="417">
                  <c:v>5.5</c:v>
                </c:pt>
                <c:pt idx="418">
                  <c:v>5.0999999999999996</c:v>
                </c:pt>
                <c:pt idx="419">
                  <c:v>5.0999999999999996</c:v>
                </c:pt>
                <c:pt idx="420">
                  <c:v>5</c:v>
                </c:pt>
                <c:pt idx="421">
                  <c:v>5</c:v>
                </c:pt>
                <c:pt idx="422">
                  <c:v>4.3</c:v>
                </c:pt>
                <c:pt idx="423">
                  <c:v>4.3</c:v>
                </c:pt>
                <c:pt idx="424">
                  <c:v>4</c:v>
                </c:pt>
                <c:pt idx="425">
                  <c:v>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35F-9678-950FAC610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1"/>
          <c:order val="1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2-017B-435F-9678-950FAC610577}"/>
              </c:ext>
            </c:extLst>
          </c:dPt>
          <c:xVal>
            <c:numRef>
              <c:f>Sheet1!$M$2:$M$5</c:f>
              <c:numCache>
                <c:formatCode>General</c:formatCode>
                <c:ptCount val="4"/>
                <c:pt idx="0">
                  <c:v>25592.674317159468</c:v>
                </c:pt>
                <c:pt idx="1">
                  <c:v>25592.674317159468</c:v>
                </c:pt>
                <c:pt idx="2">
                  <c:v>100</c:v>
                </c:pt>
                <c:pt idx="3">
                  <c:v>32592.674317159468</c:v>
                </c:pt>
              </c:numCache>
            </c:numRef>
          </c:xVal>
          <c:yVal>
            <c:numRef>
              <c:f>Sheet1!$N$2:$N$5</c:f>
              <c:numCache>
                <c:formatCode>General</c:formatCode>
                <c:ptCount val="4"/>
                <c:pt idx="0">
                  <c:v>0</c:v>
                </c:pt>
                <c:pt idx="1">
                  <c:v>60</c:v>
                </c:pt>
                <c:pt idx="2">
                  <c:v>50</c:v>
                </c:pt>
                <c:pt idx="3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7B-435F-9678-950FAC610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20020"/>
        <c:majorTimeUnit val="days"/>
        <c:minorUnit val="1000"/>
      </c:dateAx>
      <c:valAx>
        <c:axId val="33194880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3-B2D0-4EE8-A554-79E8BF0DC18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B2D0-4EE8-A554-79E8BF0DC18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B2D0-4EE8-A554-79E8BF0DC182}"/>
              </c:ext>
            </c:extLst>
          </c:dPt>
          <c:dPt>
            <c:idx val="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B2D0-4EE8-A554-79E8BF0DC18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B2D0-4EE8-A554-79E8BF0DC182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2D0-4EE8-A554-79E8BF0DC18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B2D0-4EE8-A554-79E8BF0DC182}"/>
              </c:ext>
            </c:extLst>
          </c:dPt>
          <c:dPt>
            <c:idx val="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2D0-4EE8-A554-79E8BF0DC18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B2D0-4EE8-A554-79E8BF0DC182}"/>
              </c:ext>
            </c:extLst>
          </c:dPt>
          <c:dPt>
            <c:idx val="1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2D0-4EE8-A554-79E8BF0DC182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B2D0-4EE8-A554-79E8BF0DC182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2D0-4EE8-A554-79E8BF0DC182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B2D0-4EE8-A554-79E8BF0DC182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2D0-4EE8-A554-79E8BF0DC182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2D0-4EE8-A554-79E8BF0DC182}"/>
              </c:ext>
            </c:extLst>
          </c:dPt>
          <c:dPt>
            <c:idx val="2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2D0-4EE8-A554-79E8BF0DC182}"/>
              </c:ext>
            </c:extLst>
          </c:dPt>
          <c:dPt>
            <c:idx val="2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B2D0-4EE8-A554-79E8BF0DC182}"/>
              </c:ext>
            </c:extLst>
          </c:dPt>
          <c:dPt>
            <c:idx val="2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2D0-4EE8-A554-79E8BF0DC182}"/>
              </c:ext>
            </c:extLst>
          </c:dPt>
          <c:dPt>
            <c:idx val="2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B2D0-4EE8-A554-79E8BF0DC182}"/>
              </c:ext>
            </c:extLst>
          </c:dPt>
          <c:dPt>
            <c:idx val="3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B2D0-4EE8-A554-79E8BF0DC182}"/>
              </c:ext>
            </c:extLst>
          </c:dPt>
          <c:dPt>
            <c:idx val="3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B2D0-4EE8-A554-79E8BF0DC182}"/>
              </c:ext>
            </c:extLst>
          </c:dPt>
          <c:dPt>
            <c:idx val="3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B2D0-4EE8-A554-79E8BF0DC182}"/>
              </c:ext>
            </c:extLst>
          </c:dPt>
          <c:dPt>
            <c:idx val="3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2D0-4EE8-A554-79E8BF0DC182}"/>
              </c:ext>
            </c:extLst>
          </c:dPt>
          <c:dPt>
            <c:idx val="3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4-B2D0-4EE8-A554-79E8BF0DC182}"/>
              </c:ext>
            </c:extLst>
          </c:dPt>
          <c:dPt>
            <c:idx val="3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B2D0-4EE8-A554-79E8BF0DC182}"/>
              </c:ext>
            </c:extLst>
          </c:dPt>
          <c:dPt>
            <c:idx val="3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B2D0-4EE8-A554-79E8BF0DC182}"/>
              </c:ext>
            </c:extLst>
          </c:dPt>
          <c:dPt>
            <c:idx val="3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2D0-4EE8-A554-79E8BF0DC182}"/>
              </c:ext>
            </c:extLst>
          </c:dPt>
          <c:dPt>
            <c:idx val="4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B2D0-4EE8-A554-79E8BF0DC182}"/>
              </c:ext>
            </c:extLst>
          </c:dPt>
          <c:dPt>
            <c:idx val="4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2D0-4EE8-A554-79E8BF0DC182}"/>
              </c:ext>
            </c:extLst>
          </c:dPt>
          <c:dPt>
            <c:idx val="43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B2D0-4EE8-A554-79E8BF0DC182}"/>
              </c:ext>
            </c:extLst>
          </c:dPt>
          <c:dPt>
            <c:idx val="4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B2D0-4EE8-A554-79E8BF0DC182}"/>
              </c:ext>
            </c:extLst>
          </c:dPt>
          <c:dPt>
            <c:idx val="4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2D0-4EE8-A554-79E8BF0DC182}"/>
              </c:ext>
            </c:extLst>
          </c:dPt>
          <c:dPt>
            <c:idx val="4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B2D0-4EE8-A554-79E8BF0DC182}"/>
              </c:ext>
            </c:extLst>
          </c:dPt>
          <c:xVal>
            <c:numRef>
              <c:f>Sheet1!$A$1:$A$48</c:f>
              <c:numCache>
                <c:formatCode>General</c:formatCode>
                <c:ptCount val="48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100</c:v>
                </c:pt>
                <c:pt idx="4">
                  <c:v>108</c:v>
                </c:pt>
                <c:pt idx="5">
                  <c:v>117</c:v>
                </c:pt>
                <c:pt idx="6">
                  <c:v>-17</c:v>
                </c:pt>
                <c:pt idx="7">
                  <c:v>-8</c:v>
                </c:pt>
                <c:pt idx="8">
                  <c:v>0</c:v>
                </c:pt>
                <c:pt idx="9">
                  <c:v>100</c:v>
                </c:pt>
                <c:pt idx="10">
                  <c:v>108</c:v>
                </c:pt>
                <c:pt idx="11">
                  <c:v>117</c:v>
                </c:pt>
                <c:pt idx="12">
                  <c:v>-17</c:v>
                </c:pt>
                <c:pt idx="13">
                  <c:v>-8</c:v>
                </c:pt>
                <c:pt idx="14">
                  <c:v>0</c:v>
                </c:pt>
                <c:pt idx="15">
                  <c:v>100</c:v>
                </c:pt>
                <c:pt idx="16">
                  <c:v>108</c:v>
                </c:pt>
                <c:pt idx="17">
                  <c:v>117</c:v>
                </c:pt>
                <c:pt idx="18">
                  <c:v>-17</c:v>
                </c:pt>
                <c:pt idx="19">
                  <c:v>-8</c:v>
                </c:pt>
                <c:pt idx="20">
                  <c:v>0</c:v>
                </c:pt>
                <c:pt idx="21">
                  <c:v>100</c:v>
                </c:pt>
                <c:pt idx="22">
                  <c:v>108</c:v>
                </c:pt>
                <c:pt idx="23">
                  <c:v>117</c:v>
                </c:pt>
                <c:pt idx="24">
                  <c:v>-17</c:v>
                </c:pt>
                <c:pt idx="25">
                  <c:v>-8</c:v>
                </c:pt>
                <c:pt idx="26">
                  <c:v>0</c:v>
                </c:pt>
                <c:pt idx="27">
                  <c:v>100</c:v>
                </c:pt>
                <c:pt idx="28">
                  <c:v>108</c:v>
                </c:pt>
                <c:pt idx="29">
                  <c:v>117</c:v>
                </c:pt>
                <c:pt idx="30">
                  <c:v>-17</c:v>
                </c:pt>
                <c:pt idx="31">
                  <c:v>-8</c:v>
                </c:pt>
                <c:pt idx="32">
                  <c:v>0</c:v>
                </c:pt>
                <c:pt idx="33">
                  <c:v>100</c:v>
                </c:pt>
                <c:pt idx="34">
                  <c:v>108</c:v>
                </c:pt>
                <c:pt idx="35">
                  <c:v>117</c:v>
                </c:pt>
                <c:pt idx="36">
                  <c:v>-17</c:v>
                </c:pt>
                <c:pt idx="37">
                  <c:v>-8</c:v>
                </c:pt>
                <c:pt idx="38">
                  <c:v>0</c:v>
                </c:pt>
                <c:pt idx="39">
                  <c:v>100</c:v>
                </c:pt>
                <c:pt idx="40">
                  <c:v>108</c:v>
                </c:pt>
                <c:pt idx="41">
                  <c:v>117</c:v>
                </c:pt>
                <c:pt idx="42">
                  <c:v>-17</c:v>
                </c:pt>
                <c:pt idx="43">
                  <c:v>-8</c:v>
                </c:pt>
                <c:pt idx="44">
                  <c:v>0</c:v>
                </c:pt>
                <c:pt idx="45">
                  <c:v>100</c:v>
                </c:pt>
                <c:pt idx="46">
                  <c:v>108</c:v>
                </c:pt>
                <c:pt idx="47">
                  <c:v>117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0-4EE8-A554-79E8BF0DC182}"/>
            </c:ext>
          </c:extLst>
        </c:ser>
        <c:ser>
          <c:idx val="1"/>
          <c:order val="1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Sheet1!$D$1:$D$10</c:f>
              <c:numCache>
                <c:formatCode>General</c:formatCode>
                <c:ptCount val="10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20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108</c:v>
                </c:pt>
                <c:pt idx="9">
                  <c:v>117</c:v>
                </c:pt>
              </c:numCache>
            </c:numRef>
          </c:xVal>
          <c:yVal>
            <c:numRef>
              <c:f>Sheet1!$E$1:$E$10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2D0-4EE8-A554-79E8BF0DC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High barriers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747-45B3-AEB6-6C7D371BBE6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Low barriers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Pt>
            <c:idx val="12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5F7-48E5-93A9-9866A885C4D6}"/>
              </c:ext>
            </c:extLst>
          </c:dPt>
          <c:dPt>
            <c:idx val="12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5F7-48E5-93A9-9866A885C4D6}"/>
              </c:ext>
            </c:extLst>
          </c:dPt>
          <c:dPt>
            <c:idx val="129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F5F7-48E5-93A9-9866A885C4D6}"/>
              </c:ext>
            </c:extLst>
          </c:dPt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-99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-99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-99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-99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-99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-99</c:v>
                </c:pt>
                <c:pt idx="38">
                  <c:v>11.949590000000001</c:v>
                </c:pt>
                <c:pt idx="39">
                  <c:v>-99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-99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-99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-99</c:v>
                </c:pt>
                <c:pt idx="57">
                  <c:v>-99</c:v>
                </c:pt>
                <c:pt idx="58">
                  <c:v>13.10946</c:v>
                </c:pt>
                <c:pt idx="59">
                  <c:v>-99</c:v>
                </c:pt>
                <c:pt idx="60">
                  <c:v>-99</c:v>
                </c:pt>
                <c:pt idx="61">
                  <c:v>9.5894469999999998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2.929192</c:v>
                </c:pt>
                <c:pt idx="66">
                  <c:v>-99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-99</c:v>
                </c:pt>
                <c:pt idx="71">
                  <c:v>-0.1120152</c:v>
                </c:pt>
                <c:pt idx="72">
                  <c:v>11.55068</c:v>
                </c:pt>
                <c:pt idx="73">
                  <c:v>-99</c:v>
                </c:pt>
                <c:pt idx="74">
                  <c:v>13.28463</c:v>
                </c:pt>
                <c:pt idx="75">
                  <c:v>-99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-99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-99</c:v>
                </c:pt>
                <c:pt idx="87">
                  <c:v>9.1663899999999998</c:v>
                </c:pt>
                <c:pt idx="88">
                  <c:v>-99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-99</c:v>
                </c:pt>
                <c:pt idx="92">
                  <c:v>-99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-99</c:v>
                </c:pt>
                <c:pt idx="96">
                  <c:v>-99</c:v>
                </c:pt>
                <c:pt idx="97">
                  <c:v>7.792891</c:v>
                </c:pt>
                <c:pt idx="98">
                  <c:v>6.529134</c:v>
                </c:pt>
                <c:pt idx="99">
                  <c:v>-99</c:v>
                </c:pt>
                <c:pt idx="100">
                  <c:v>7.4910030000000001</c:v>
                </c:pt>
                <c:pt idx="101">
                  <c:v>-99</c:v>
                </c:pt>
                <c:pt idx="102">
                  <c:v>12.66933</c:v>
                </c:pt>
                <c:pt idx="103">
                  <c:v>-99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-99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-99</c:v>
                </c:pt>
                <c:pt idx="118">
                  <c:v>10.409420000000001</c:v>
                </c:pt>
                <c:pt idx="119">
                  <c:v>-99</c:v>
                </c:pt>
                <c:pt idx="120">
                  <c:v>-99</c:v>
                </c:pt>
                <c:pt idx="121">
                  <c:v>5.6368320000000001</c:v>
                </c:pt>
                <c:pt idx="122">
                  <c:v>-99</c:v>
                </c:pt>
                <c:pt idx="123">
                  <c:v>12.17445</c:v>
                </c:pt>
                <c:pt idx="124">
                  <c:v>-99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23</c:v>
                </c:pt>
                <c:pt idx="128">
                  <c:v>24.5</c:v>
                </c:pt>
                <c:pt idx="129">
                  <c:v>25.5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747-45B3-AEB6-6C7D371B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191966795059232"/>
          <c:h val="0.870413296460914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2" formatCode="_-* #,##0_-;\-* #,##0_-;_-* &quot;-&quot;??_-;_-@_-">
                  <c:v>29.956232072229611</c:v>
                </c:pt>
                <c:pt idx="3" formatCode="_-* #,##0_-;\-* #,##0_-;_-* &quot;-&quot;??_-;_-@_-">
                  <c:v>30.512838506010414</c:v>
                </c:pt>
                <c:pt idx="4" formatCode="_-* #,##0_-;\-* #,##0_-;_-* &quot;-&quot;??_-;_-@_-">
                  <c:v>30.791461011238859</c:v>
                </c:pt>
                <c:pt idx="5" formatCode="_-* #,##0_-;\-* #,##0_-;_-* &quot;-&quot;??_-;_-@_-">
                  <c:v>34.183618096909321</c:v>
                </c:pt>
                <c:pt idx="6" formatCode="_-* #,##0_-;\-* #,##0_-;_-* &quot;-&quot;??_-;_-@_-">
                  <c:v>27.226263046595278</c:v>
                </c:pt>
                <c:pt idx="7" formatCode="_-* #,##0_-;\-* #,##0_-;_-* &quot;-&quot;??_-;_-@_-">
                  <c:v>28.220933575174705</c:v>
                </c:pt>
                <c:pt idx="10">
                  <c:v>36.798041158069715</c:v>
                </c:pt>
                <c:pt idx="11">
                  <c:v>39.47467660786895</c:v>
                </c:pt>
                <c:pt idx="12">
                  <c:v>42.707274193963976</c:v>
                </c:pt>
                <c:pt idx="13">
                  <c:v>41.025229587020981</c:v>
                </c:pt>
                <c:pt idx="14">
                  <c:v>46.220928414791409</c:v>
                </c:pt>
                <c:pt idx="15">
                  <c:v>48.487547329103556</c:v>
                </c:pt>
                <c:pt idx="16">
                  <c:v>41.601176308039662</c:v>
                </c:pt>
                <c:pt idx="17">
                  <c:v>44.215057842713165</c:v>
                </c:pt>
                <c:pt idx="18">
                  <c:v>42.925699676226202</c:v>
                </c:pt>
                <c:pt idx="19">
                  <c:v>53.67466545851309</c:v>
                </c:pt>
                <c:pt idx="20">
                  <c:v>42.173211783110894</c:v>
                </c:pt>
                <c:pt idx="24">
                  <c:v>10</c:v>
                </c:pt>
                <c:pt idx="25">
                  <c:v>14</c:v>
                </c:pt>
                <c:pt idx="26">
                  <c:v>18</c:v>
                </c:pt>
                <c:pt idx="27">
                  <c:v>20</c:v>
                </c:pt>
                <c:pt idx="28">
                  <c:v>22</c:v>
                </c:pt>
                <c:pt idx="29">
                  <c:v>22</c:v>
                </c:pt>
                <c:pt idx="30">
                  <c:v>23</c:v>
                </c:pt>
                <c:pt idx="31">
                  <c:v>23</c:v>
                </c:pt>
                <c:pt idx="32">
                  <c:v>23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8">
                  <c:v>36</c:v>
                </c:pt>
                <c:pt idx="39">
                  <c:v>36</c:v>
                </c:pt>
                <c:pt idx="40">
                  <c:v>36</c:v>
                </c:pt>
                <c:pt idx="41">
                  <c:v>36</c:v>
                </c:pt>
                <c:pt idx="42">
                  <c:v>36</c:v>
                </c:pt>
                <c:pt idx="43">
                  <c:v>36</c:v>
                </c:pt>
                <c:pt idx="44">
                  <c:v>36</c:v>
                </c:pt>
                <c:pt idx="4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Sheet1!$C$2:$C$49</c:f>
              <c:numCache>
                <c:formatCode>General</c:formatCode>
                <c:ptCount val="48"/>
                <c:pt idx="2" formatCode="_-* #,##0_-;\-* #,##0_-;_-* &quot;-&quot;??_-;_-@_-">
                  <c:v>26.007649694407004</c:v>
                </c:pt>
                <c:pt idx="3" formatCode="_-* #,##0_-;\-* #,##0_-;_-* &quot;-&quot;??_-;_-@_-">
                  <c:v>25.773274119799183</c:v>
                </c:pt>
                <c:pt idx="4" formatCode="_-* #,##0_-;\-* #,##0_-;_-* &quot;-&quot;??_-;_-@_-">
                  <c:v>27.523942688827031</c:v>
                </c:pt>
                <c:pt idx="5" formatCode="_-* #,##0_-;\-* #,##0_-;_-* &quot;-&quot;??_-;_-@_-">
                  <c:v>26.030101684474232</c:v>
                </c:pt>
                <c:pt idx="6" formatCode="_-* #,##0_-;\-* #,##0_-;_-* &quot;-&quot;??_-;_-@_-">
                  <c:v>28.709700096361047</c:v>
                </c:pt>
                <c:pt idx="7" formatCode="_-* #,##0_-;\-* #,##0_-;_-* &quot;-&quot;??_-;_-@_-">
                  <c:v>27.244972812850264</c:v>
                </c:pt>
                <c:pt idx="10">
                  <c:v>39.801570622017856</c:v>
                </c:pt>
                <c:pt idx="11">
                  <c:v>36.58641678759453</c:v>
                </c:pt>
                <c:pt idx="12">
                  <c:v>36.352603145722384</c:v>
                </c:pt>
                <c:pt idx="13">
                  <c:v>35.53240869265877</c:v>
                </c:pt>
                <c:pt idx="14">
                  <c:v>29.887689198893874</c:v>
                </c:pt>
                <c:pt idx="15">
                  <c:v>26.325481392413696</c:v>
                </c:pt>
                <c:pt idx="16">
                  <c:v>32.636725708495007</c:v>
                </c:pt>
                <c:pt idx="17">
                  <c:v>29.167300881578001</c:v>
                </c:pt>
                <c:pt idx="18">
                  <c:v>30.235748094649779</c:v>
                </c:pt>
                <c:pt idx="19">
                  <c:v>24.180577154610212</c:v>
                </c:pt>
                <c:pt idx="20">
                  <c:v>33.409930057884068</c:v>
                </c:pt>
                <c:pt idx="25">
                  <c:v>16</c:v>
                </c:pt>
                <c:pt idx="26">
                  <c:v>25</c:v>
                </c:pt>
                <c:pt idx="27">
                  <c:v>25</c:v>
                </c:pt>
                <c:pt idx="28">
                  <c:v>22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8">
                  <c:v>30</c:v>
                </c:pt>
                <c:pt idx="39">
                  <c:v>27</c:v>
                </c:pt>
                <c:pt idx="40">
                  <c:v>27</c:v>
                </c:pt>
                <c:pt idx="41">
                  <c:v>28</c:v>
                </c:pt>
                <c:pt idx="42">
                  <c:v>29</c:v>
                </c:pt>
                <c:pt idx="43">
                  <c:v>30</c:v>
                </c:pt>
                <c:pt idx="44">
                  <c:v>29</c:v>
                </c:pt>
                <c:pt idx="4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Sheet1!$D$2:$D$49</c:f>
              <c:numCache>
                <c:formatCode>General</c:formatCode>
                <c:ptCount val="48"/>
                <c:pt idx="2" formatCode="_-* #,##0_-;\-* #,##0_-;_-* &quot;-&quot;??_-;_-@_-">
                  <c:v>18.643881924993675</c:v>
                </c:pt>
                <c:pt idx="3" formatCode="_-* #,##0_-;\-* #,##0_-;_-* &quot;-&quot;??_-;_-@_-">
                  <c:v>16.975010945935072</c:v>
                </c:pt>
                <c:pt idx="4" formatCode="_-* #,##0_-;\-* #,##0_-;_-* &quot;-&quot;??_-;_-@_-">
                  <c:v>17.82871703294737</c:v>
                </c:pt>
                <c:pt idx="5" formatCode="_-* #,##0_-;\-* #,##0_-;_-* &quot;-&quot;??_-;_-@_-">
                  <c:v>16.990096723090332</c:v>
                </c:pt>
                <c:pt idx="6" formatCode="_-* #,##0_-;\-* #,##0_-;_-* &quot;-&quot;??_-;_-@_-">
                  <c:v>17.044639838691552</c:v>
                </c:pt>
                <c:pt idx="7" formatCode="_-* #,##0_-;\-* #,##0_-;_-* &quot;-&quot;??_-;_-@_-">
                  <c:v>17.772666843906759</c:v>
                </c:pt>
                <c:pt idx="10">
                  <c:v>8.3836913841792988</c:v>
                </c:pt>
                <c:pt idx="11">
                  <c:v>9.0144384690001331</c:v>
                </c:pt>
                <c:pt idx="12">
                  <c:v>9.8313899674354897</c:v>
                </c:pt>
                <c:pt idx="13">
                  <c:v>8.8576727038521756</c:v>
                </c:pt>
                <c:pt idx="14">
                  <c:v>8.3304993883970049</c:v>
                </c:pt>
                <c:pt idx="15">
                  <c:v>9.4095907524901072</c:v>
                </c:pt>
                <c:pt idx="16">
                  <c:v>9.6172978647994345</c:v>
                </c:pt>
                <c:pt idx="17">
                  <c:v>9.4988815456183655</c:v>
                </c:pt>
                <c:pt idx="18">
                  <c:v>9.3740087463695705</c:v>
                </c:pt>
                <c:pt idx="19">
                  <c:v>7.2211736229557539</c:v>
                </c:pt>
                <c:pt idx="20">
                  <c:v>8.0080451524532688</c:v>
                </c:pt>
                <c:pt idx="24">
                  <c:v>20</c:v>
                </c:pt>
                <c:pt idx="25">
                  <c:v>20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19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15</c:v>
                </c:pt>
                <c:pt idx="35">
                  <c:v>13</c:v>
                </c:pt>
                <c:pt idx="38">
                  <c:v>17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17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Sheet1!$E$2:$E$49</c:f>
              <c:numCache>
                <c:formatCode>General</c:formatCode>
                <c:ptCount val="48"/>
                <c:pt idx="2" formatCode="_-* #,##0_-;\-* #,##0_-;_-* &quot;-&quot;??_-;_-@_-">
                  <c:v>9.6852404738587943</c:v>
                </c:pt>
                <c:pt idx="3" formatCode="_-* #,##0_-;\-* #,##0_-;_-* &quot;-&quot;??_-;_-@_-">
                  <c:v>9.7918253759089957</c:v>
                </c:pt>
                <c:pt idx="4" formatCode="_-* #,##0_-;\-* #,##0_-;_-* &quot;-&quot;??_-;_-@_-">
                  <c:v>10.927052950567932</c:v>
                </c:pt>
                <c:pt idx="5" formatCode="_-* #,##0_-;\-* #,##0_-;_-* &quot;-&quot;??_-;_-@_-">
                  <c:v>10.618754192368712</c:v>
                </c:pt>
                <c:pt idx="6" formatCode="_-* #,##0_-;\-* #,##0_-;_-* &quot;-&quot;??_-;_-@_-">
                  <c:v>12.497231820138726</c:v>
                </c:pt>
                <c:pt idx="7" formatCode="_-* #,##0_-;\-* #,##0_-;_-* &quot;-&quot;??_-;_-@_-">
                  <c:v>12.293694166953898</c:v>
                </c:pt>
                <c:pt idx="24">
                  <c:v>24</c:v>
                </c:pt>
                <c:pt idx="25">
                  <c:v>22</c:v>
                </c:pt>
                <c:pt idx="26">
                  <c:v>18</c:v>
                </c:pt>
                <c:pt idx="27">
                  <c:v>16</c:v>
                </c:pt>
                <c:pt idx="28">
                  <c:v>16</c:v>
                </c:pt>
                <c:pt idx="29">
                  <c:v>17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8">
                  <c:v>14</c:v>
                </c:pt>
                <c:pt idx="39">
                  <c:v>15</c:v>
                </c:pt>
                <c:pt idx="40">
                  <c:v>15</c:v>
                </c:pt>
                <c:pt idx="41">
                  <c:v>13</c:v>
                </c:pt>
                <c:pt idx="42">
                  <c:v>13</c:v>
                </c:pt>
                <c:pt idx="43">
                  <c:v>9</c:v>
                </c:pt>
                <c:pt idx="44">
                  <c:v>10</c:v>
                </c:pt>
                <c:pt idx="4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ser>
          <c:idx val="5"/>
          <c:order val="5"/>
          <c:tx>
            <c:v>Fifth</c:v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val>
            <c:numRef>
              <c:f>Sheet1!$F$2:$F$49</c:f>
              <c:numCache>
                <c:formatCode>General</c:formatCode>
                <c:ptCount val="48"/>
                <c:pt idx="24">
                  <c:v>39</c:v>
                </c:pt>
                <c:pt idx="25">
                  <c:v>20</c:v>
                </c:pt>
                <c:pt idx="26">
                  <c:v>15</c:v>
                </c:pt>
                <c:pt idx="27">
                  <c:v>14</c:v>
                </c:pt>
                <c:pt idx="28">
                  <c:v>14</c:v>
                </c:pt>
                <c:pt idx="29">
                  <c:v>13</c:v>
                </c:pt>
                <c:pt idx="30">
                  <c:v>13</c:v>
                </c:pt>
                <c:pt idx="31">
                  <c:v>12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7FF-41E4-8CD5-31BC7B35029C}"/>
            </c:ext>
          </c:extLst>
        </c:ser>
        <c:ser>
          <c:idx val="6"/>
          <c:order val="6"/>
          <c:tx>
            <c:v>Sixth</c:v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Sheet1!$G$2:$G$49</c:f>
              <c:numCache>
                <c:formatCode>General</c:formatCode>
                <c:ptCount val="48"/>
              </c:numCache>
            </c:numRef>
          </c:val>
          <c:extLst>
            <c:ext xmlns:c16="http://schemas.microsoft.com/office/drawing/2014/chart" uri="{C3380CC4-5D6E-409C-BE32-E72D297353CC}">
              <c16:uniqueId val="{0000000A-F7FF-41E4-8CD5-31BC7B350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B5B-4752-9A3C-0E12187F911C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7FF-41E4-8CD5-31BC7B35029C}"/>
              </c:ext>
            </c:extLst>
          </c:dPt>
          <c:dPt>
            <c:idx val="12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0-F7FF-41E4-8CD5-31BC7B35029C}"/>
              </c:ext>
            </c:extLst>
          </c:dPt>
          <c:dPt>
            <c:idx val="13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1-F7FF-41E4-8CD5-31BC7B35029C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2-F7FF-41E4-8CD5-31BC7B35029C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5B5B-4752-9A3C-0E12187F911C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7FF-41E4-8CD5-31BC7B35029C}"/>
              </c:ext>
            </c:extLst>
          </c:dPt>
          <c:dPt>
            <c:idx val="26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3-F7FF-41E4-8CD5-31BC7B35029C}"/>
              </c:ext>
            </c:extLst>
          </c:dPt>
          <c:dPt>
            <c:idx val="27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4-F7FF-41E4-8CD5-31BC7B35029C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5-F7FF-41E4-8CD5-31BC7B35029C}"/>
              </c:ext>
            </c:extLst>
          </c:dPt>
          <c:dPt>
            <c:idx val="39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7FF-41E4-8CD5-31BC7B35029C}"/>
              </c:ext>
            </c:extLst>
          </c:dPt>
          <c:dPt>
            <c:idx val="40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6-F7FF-41E4-8CD5-31BC7B35029C}"/>
              </c:ext>
            </c:extLst>
          </c:dPt>
          <c:dPt>
            <c:idx val="41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7-F7FF-41E4-8CD5-31BC7B35029C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08-F7FF-41E4-8CD5-31BC7B35029C}"/>
              </c:ext>
            </c:extLst>
          </c:dPt>
          <c:dPt>
            <c:idx val="49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7FF-41E4-8CD5-31BC7B35029C}"/>
              </c:ext>
            </c:extLst>
          </c:dPt>
          <c:xVal>
            <c:numRef>
              <c:f>Sheet1!$J$4:$J$47</c:f>
              <c:numCache>
                <c:formatCode>General</c:formatCode>
                <c:ptCount val="4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28</c:v>
                </c:pt>
                <c:pt idx="17">
                  <c:v>29</c:v>
                </c:pt>
                <c:pt idx="18">
                  <c:v>30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  <c:pt idx="41">
                  <c:v>66</c:v>
                </c:pt>
                <c:pt idx="42">
                  <c:v>67</c:v>
                </c:pt>
                <c:pt idx="43">
                  <c:v>68</c:v>
                </c:pt>
              </c:numCache>
            </c:numRef>
          </c:xVal>
          <c:yVal>
            <c:numRef>
              <c:f>Sheet1!$I$4:$I$47</c:f>
              <c:numCache>
                <c:formatCode>General</c:formatCode>
                <c:ptCount val="44"/>
                <c:pt idx="0">
                  <c:v>84.293004165489094</c:v>
                </c:pt>
                <c:pt idx="1">
                  <c:v>83.052948947653661</c:v>
                </c:pt>
                <c:pt idx="2">
                  <c:v>87.071173683581179</c:v>
                </c:pt>
                <c:pt idx="3">
                  <c:v>87.82257069684259</c:v>
                </c:pt>
                <c:pt idx="4">
                  <c:v>85.477834801786599</c:v>
                </c:pt>
                <c:pt idx="5">
                  <c:v>85.532267398885622</c:v>
                </c:pt>
                <c:pt idx="8">
                  <c:v>84.983303164266871</c:v>
                </c:pt>
                <c:pt idx="9">
                  <c:v>85.075531864463613</c:v>
                </c:pt>
                <c:pt idx="10">
                  <c:v>88.891267307121836</c:v>
                </c:pt>
                <c:pt idx="11">
                  <c:v>85.415310983531924</c:v>
                </c:pt>
                <c:pt idx="12">
                  <c:v>84.439117002082284</c:v>
                </c:pt>
                <c:pt idx="13">
                  <c:v>84.222619474007359</c:v>
                </c:pt>
                <c:pt idx="14">
                  <c:v>83.855199881334102</c:v>
                </c:pt>
                <c:pt idx="15">
                  <c:v>82.881240269909526</c:v>
                </c:pt>
                <c:pt idx="16">
                  <c:v>82.535456517245549</c:v>
                </c:pt>
                <c:pt idx="17">
                  <c:v>85.076416236079055</c:v>
                </c:pt>
                <c:pt idx="18">
                  <c:v>83.591186993448218</c:v>
                </c:pt>
                <c:pt idx="22">
                  <c:v>93</c:v>
                </c:pt>
                <c:pt idx="23">
                  <c:v>92</c:v>
                </c:pt>
                <c:pt idx="24">
                  <c:v>94</c:v>
                </c:pt>
                <c:pt idx="25">
                  <c:v>94</c:v>
                </c:pt>
                <c:pt idx="26">
                  <c:v>93</c:v>
                </c:pt>
                <c:pt idx="27">
                  <c:v>92</c:v>
                </c:pt>
                <c:pt idx="28">
                  <c:v>93</c:v>
                </c:pt>
                <c:pt idx="29">
                  <c:v>90</c:v>
                </c:pt>
                <c:pt idx="30">
                  <c:v>84</c:v>
                </c:pt>
                <c:pt idx="31">
                  <c:v>83</c:v>
                </c:pt>
                <c:pt idx="32">
                  <c:v>83</c:v>
                </c:pt>
                <c:pt idx="33">
                  <c:v>81</c:v>
                </c:pt>
                <c:pt idx="36">
                  <c:v>97</c:v>
                </c:pt>
                <c:pt idx="37">
                  <c:v>95</c:v>
                </c:pt>
                <c:pt idx="38">
                  <c:v>95</c:v>
                </c:pt>
                <c:pt idx="39">
                  <c:v>94</c:v>
                </c:pt>
                <c:pt idx="40">
                  <c:v>95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5B-4752-9A3C-0E12187F9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797-4E4D-8227-C49F6BCE80F5}"/>
              </c:ext>
            </c:extLst>
          </c:dPt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0.30808076000000001</c:v>
                </c:pt>
                <c:pt idx="2">
                  <c:v>0.64881340999999992</c:v>
                </c:pt>
                <c:pt idx="3">
                  <c:v>0.81808163</c:v>
                </c:pt>
                <c:pt idx="4">
                  <c:v>1.1103919499999999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0.30808076000000001</c:v>
                </c:pt>
                <c:pt idx="1">
                  <c:v>0.34073264999999997</c:v>
                </c:pt>
                <c:pt idx="2">
                  <c:v>0.16926822000000002</c:v>
                </c:pt>
                <c:pt idx="3">
                  <c:v>0.29231032000000001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Sheet1!$G$2:$G$5</c:f>
              <c:numCache>
                <c:formatCode>General</c:formatCode>
                <c:ptCount val="4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</c:numCache>
            </c:numRef>
          </c:xVal>
          <c:yVal>
            <c:numRef>
              <c:f>Sheet1!$B$3:$B$6</c:f>
              <c:numCache>
                <c:formatCode>General</c:formatCode>
                <c:ptCount val="4"/>
                <c:pt idx="0">
                  <c:v>0.30808076000000001</c:v>
                </c:pt>
                <c:pt idx="1">
                  <c:v>0.64881340999999992</c:v>
                </c:pt>
                <c:pt idx="2">
                  <c:v>0.81808163</c:v>
                </c:pt>
                <c:pt idx="3">
                  <c:v>1.1103919499999999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797-4E4D-8227-C49F6BCE8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8072088682258"/>
          <c:y val="2.1241975474055715E-2"/>
          <c:w val="0.72531943015661526"/>
          <c:h val="0.9258847823447152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Concentration</c:v>
                </c:pt>
              </c:strCache>
            </c:strRef>
          </c:tx>
          <c:spPr>
            <a:solidFill>
              <a:srgbClr val="F69647"/>
            </a:solidFill>
            <a:ln>
              <a:solidFill>
                <a:schemeClr val="accent1"/>
              </a:solidFill>
            </a:ln>
            <a:effectLst/>
          </c:spPr>
          <c:invertIfNegative val="0"/>
          <c:xVal>
            <c:numRef>
              <c:f>Sheet1!$B$11:$B$109</c:f>
              <c:numCache>
                <c:formatCode>General</c:formatCode>
                <c:ptCount val="99"/>
                <c:pt idx="0">
                  <c:v>33.645641999999995</c:v>
                </c:pt>
                <c:pt idx="1">
                  <c:v>44.267668</c:v>
                </c:pt>
                <c:pt idx="2">
                  <c:v>74.996362000000005</c:v>
                </c:pt>
                <c:pt idx="3">
                  <c:v>63.680025999999998</c:v>
                </c:pt>
                <c:pt idx="4">
                  <c:v>58.610225999999997</c:v>
                </c:pt>
                <c:pt idx="5">
                  <c:v>55.499144000000001</c:v>
                </c:pt>
                <c:pt idx="6">
                  <c:v>72.960933999999995</c:v>
                </c:pt>
                <c:pt idx="7">
                  <c:v>48.346040000000002</c:v>
                </c:pt>
                <c:pt idx="8">
                  <c:v>72.775617999999994</c:v>
                </c:pt>
                <c:pt idx="9">
                  <c:v>85.756693999999996</c:v>
                </c:pt>
                <c:pt idx="10">
                  <c:v>67.162134000000009</c:v>
                </c:pt>
                <c:pt idx="11">
                  <c:v>87.113320000000002</c:v>
                </c:pt>
                <c:pt idx="12">
                  <c:v>86.216183999999998</c:v>
                </c:pt>
                <c:pt idx="13">
                  <c:v>65.633642000000009</c:v>
                </c:pt>
                <c:pt idx="14">
                  <c:v>75.136972</c:v>
                </c:pt>
                <c:pt idx="15">
                  <c:v>94.098236000000014</c:v>
                </c:pt>
                <c:pt idx="16">
                  <c:v>57.406644000000007</c:v>
                </c:pt>
                <c:pt idx="17">
                  <c:v>88.946096000000011</c:v>
                </c:pt>
                <c:pt idx="18">
                  <c:v>77.402299999999997</c:v>
                </c:pt>
                <c:pt idx="19">
                  <c:v>81.149704</c:v>
                </c:pt>
                <c:pt idx="20">
                  <c:v>71.295563999999999</c:v>
                </c:pt>
                <c:pt idx="21">
                  <c:v>95.528897999999998</c:v>
                </c:pt>
                <c:pt idx="22">
                  <c:v>94.831174000000004</c:v>
                </c:pt>
                <c:pt idx="23">
                  <c:v>70.272487999999996</c:v>
                </c:pt>
                <c:pt idx="24">
                  <c:v>79.670721999999998</c:v>
                </c:pt>
                <c:pt idx="25">
                  <c:v>54.591354000000003</c:v>
                </c:pt>
                <c:pt idx="26">
                  <c:v>96.27579999999999</c:v>
                </c:pt>
                <c:pt idx="27">
                  <c:v>30.360446000000003</c:v>
                </c:pt>
                <c:pt idx="28">
                  <c:v>99.999510000000001</c:v>
                </c:pt>
                <c:pt idx="29">
                  <c:v>41</c:v>
                </c:pt>
                <c:pt idx="30">
                  <c:v>72</c:v>
                </c:pt>
                <c:pt idx="31">
                  <c:v>69.8</c:v>
                </c:pt>
                <c:pt idx="32">
                  <c:v>67.8</c:v>
                </c:pt>
                <c:pt idx="33">
                  <c:v>20</c:v>
                </c:pt>
                <c:pt idx="34">
                  <c:v>46</c:v>
                </c:pt>
                <c:pt idx="35">
                  <c:v>73.699999999999989</c:v>
                </c:pt>
                <c:pt idx="36">
                  <c:v>84.2</c:v>
                </c:pt>
                <c:pt idx="37">
                  <c:v>83.5</c:v>
                </c:pt>
                <c:pt idx="38">
                  <c:v>77.500000000000014</c:v>
                </c:pt>
                <c:pt idx="39">
                  <c:v>47.800000000000004</c:v>
                </c:pt>
                <c:pt idx="40">
                  <c:v>91</c:v>
                </c:pt>
                <c:pt idx="41">
                  <c:v>77.8</c:v>
                </c:pt>
                <c:pt idx="42">
                  <c:v>98.55</c:v>
                </c:pt>
                <c:pt idx="43">
                  <c:v>99.9</c:v>
                </c:pt>
                <c:pt idx="44">
                  <c:v>100</c:v>
                </c:pt>
                <c:pt idx="45">
                  <c:v>100</c:v>
                </c:pt>
                <c:pt idx="46">
                  <c:v>89</c:v>
                </c:pt>
                <c:pt idx="47">
                  <c:v>84</c:v>
                </c:pt>
                <c:pt idx="48">
                  <c:v>98</c:v>
                </c:pt>
                <c:pt idx="49">
                  <c:v>100</c:v>
                </c:pt>
                <c:pt idx="50">
                  <c:v>95</c:v>
                </c:pt>
                <c:pt idx="51">
                  <c:v>72.5</c:v>
                </c:pt>
                <c:pt idx="52">
                  <c:v>89</c:v>
                </c:pt>
                <c:pt idx="53">
                  <c:v>92</c:v>
                </c:pt>
                <c:pt idx="54">
                  <c:v>60.3</c:v>
                </c:pt>
                <c:pt idx="55">
                  <c:v>65.599999999999994</c:v>
                </c:pt>
                <c:pt idx="56">
                  <c:v>91.3</c:v>
                </c:pt>
                <c:pt idx="57">
                  <c:v>92.1</c:v>
                </c:pt>
                <c:pt idx="58">
                  <c:v>62.9</c:v>
                </c:pt>
                <c:pt idx="59">
                  <c:v>89.800000000000011</c:v>
                </c:pt>
                <c:pt idx="60">
                  <c:v>90</c:v>
                </c:pt>
                <c:pt idx="61">
                  <c:v>97.690000000000012</c:v>
                </c:pt>
                <c:pt idx="62">
                  <c:v>90</c:v>
                </c:pt>
                <c:pt idx="63">
                  <c:v>90</c:v>
                </c:pt>
                <c:pt idx="64">
                  <c:v>60</c:v>
                </c:pt>
                <c:pt idx="65">
                  <c:v>65</c:v>
                </c:pt>
                <c:pt idx="66">
                  <c:v>70</c:v>
                </c:pt>
                <c:pt idx="67">
                  <c:v>71</c:v>
                </c:pt>
                <c:pt idx="68">
                  <c:v>97.070572569906787</c:v>
                </c:pt>
                <c:pt idx="69">
                  <c:v>80</c:v>
                </c:pt>
                <c:pt idx="70">
                  <c:v>76</c:v>
                </c:pt>
                <c:pt idx="71">
                  <c:v>54</c:v>
                </c:pt>
                <c:pt idx="72">
                  <c:v>25.039999999999992</c:v>
                </c:pt>
                <c:pt idx="73">
                  <c:v>73.650000000000006</c:v>
                </c:pt>
                <c:pt idx="74">
                  <c:v>61.74</c:v>
                </c:pt>
                <c:pt idx="75">
                  <c:v>30</c:v>
                </c:pt>
                <c:pt idx="76">
                  <c:v>65</c:v>
                </c:pt>
                <c:pt idx="77">
                  <c:v>81.03</c:v>
                </c:pt>
                <c:pt idx="78">
                  <c:v>81</c:v>
                </c:pt>
                <c:pt idx="79">
                  <c:v>54</c:v>
                </c:pt>
                <c:pt idx="80">
                  <c:v>78.100000000000009</c:v>
                </c:pt>
                <c:pt idx="81">
                  <c:v>36.869999999999997</c:v>
                </c:pt>
                <c:pt idx="82">
                  <c:v>98.81</c:v>
                </c:pt>
                <c:pt idx="83">
                  <c:v>69.59</c:v>
                </c:pt>
                <c:pt idx="84">
                  <c:v>41</c:v>
                </c:pt>
                <c:pt idx="85">
                  <c:v>85</c:v>
                </c:pt>
                <c:pt idx="86">
                  <c:v>57.83</c:v>
                </c:pt>
                <c:pt idx="87">
                  <c:v>88.4</c:v>
                </c:pt>
                <c:pt idx="88">
                  <c:v>52</c:v>
                </c:pt>
                <c:pt idx="89">
                  <c:v>95.8</c:v>
                </c:pt>
                <c:pt idx="90">
                  <c:v>38.9</c:v>
                </c:pt>
                <c:pt idx="91">
                  <c:v>43.3</c:v>
                </c:pt>
                <c:pt idx="92">
                  <c:v>82</c:v>
                </c:pt>
                <c:pt idx="93">
                  <c:v>86</c:v>
                </c:pt>
                <c:pt idx="94">
                  <c:v>91.6</c:v>
                </c:pt>
                <c:pt idx="95">
                  <c:v>93</c:v>
                </c:pt>
                <c:pt idx="96">
                  <c:v>97.98</c:v>
                </c:pt>
                <c:pt idx="97">
                  <c:v>95.1</c:v>
                </c:pt>
                <c:pt idx="98">
                  <c:v>40.9</c:v>
                </c:pt>
              </c:numCache>
            </c:numRef>
          </c:xVal>
          <c:yVal>
            <c:numRef>
              <c:f>Sheet1!$A$11:$A$109</c:f>
              <c:numCache>
                <c:formatCode>General</c:formatCode>
                <c:ptCount val="99"/>
                <c:pt idx="0">
                  <c:v>8.5</c:v>
                </c:pt>
                <c:pt idx="1">
                  <c:v>8.5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>
                  <c:v>8.5</c:v>
                </c:pt>
                <c:pt idx="8">
                  <c:v>8.5</c:v>
                </c:pt>
                <c:pt idx="9">
                  <c:v>8.5</c:v>
                </c:pt>
                <c:pt idx="10">
                  <c:v>8.5</c:v>
                </c:pt>
                <c:pt idx="11">
                  <c:v>8.5</c:v>
                </c:pt>
                <c:pt idx="12">
                  <c:v>8.5</c:v>
                </c:pt>
                <c:pt idx="13">
                  <c:v>8.5</c:v>
                </c:pt>
                <c:pt idx="14">
                  <c:v>8.5</c:v>
                </c:pt>
                <c:pt idx="15">
                  <c:v>8.5</c:v>
                </c:pt>
                <c:pt idx="16">
                  <c:v>8.5</c:v>
                </c:pt>
                <c:pt idx="17">
                  <c:v>8.5</c:v>
                </c:pt>
                <c:pt idx="18">
                  <c:v>8.5</c:v>
                </c:pt>
                <c:pt idx="19">
                  <c:v>8.5</c:v>
                </c:pt>
                <c:pt idx="20">
                  <c:v>8.5</c:v>
                </c:pt>
                <c:pt idx="21">
                  <c:v>8.5</c:v>
                </c:pt>
                <c:pt idx="22">
                  <c:v>8.5</c:v>
                </c:pt>
                <c:pt idx="23">
                  <c:v>8.5</c:v>
                </c:pt>
                <c:pt idx="24">
                  <c:v>8.5</c:v>
                </c:pt>
                <c:pt idx="25">
                  <c:v>8.5</c:v>
                </c:pt>
                <c:pt idx="26">
                  <c:v>8.5</c:v>
                </c:pt>
                <c:pt idx="27">
                  <c:v>8.5</c:v>
                </c:pt>
                <c:pt idx="28">
                  <c:v>8.5</c:v>
                </c:pt>
                <c:pt idx="29">
                  <c:v>7.5</c:v>
                </c:pt>
                <c:pt idx="30">
                  <c:v>7.5</c:v>
                </c:pt>
                <c:pt idx="31">
                  <c:v>7.5</c:v>
                </c:pt>
                <c:pt idx="32">
                  <c:v>7.5</c:v>
                </c:pt>
                <c:pt idx="33">
                  <c:v>7.5</c:v>
                </c:pt>
                <c:pt idx="34">
                  <c:v>7.5</c:v>
                </c:pt>
                <c:pt idx="35">
                  <c:v>7.5</c:v>
                </c:pt>
                <c:pt idx="36">
                  <c:v>7.5</c:v>
                </c:pt>
                <c:pt idx="37">
                  <c:v>7.5</c:v>
                </c:pt>
                <c:pt idx="38">
                  <c:v>7.5</c:v>
                </c:pt>
                <c:pt idx="39">
                  <c:v>7.5</c:v>
                </c:pt>
                <c:pt idx="40">
                  <c:v>7.5</c:v>
                </c:pt>
                <c:pt idx="41">
                  <c:v>7.5</c:v>
                </c:pt>
                <c:pt idx="42">
                  <c:v>6.3</c:v>
                </c:pt>
                <c:pt idx="43">
                  <c:v>6.3</c:v>
                </c:pt>
                <c:pt idx="44">
                  <c:v>6.3</c:v>
                </c:pt>
                <c:pt idx="45">
                  <c:v>6.3</c:v>
                </c:pt>
                <c:pt idx="46">
                  <c:v>6.3</c:v>
                </c:pt>
                <c:pt idx="47">
                  <c:v>6.3</c:v>
                </c:pt>
                <c:pt idx="48">
                  <c:v>6.3</c:v>
                </c:pt>
                <c:pt idx="49">
                  <c:v>6.3</c:v>
                </c:pt>
                <c:pt idx="50">
                  <c:v>6.3</c:v>
                </c:pt>
                <c:pt idx="51">
                  <c:v>6.3</c:v>
                </c:pt>
                <c:pt idx="52">
                  <c:v>6.3</c:v>
                </c:pt>
                <c:pt idx="53">
                  <c:v>6.3</c:v>
                </c:pt>
                <c:pt idx="54">
                  <c:v>5.5</c:v>
                </c:pt>
                <c:pt idx="55">
                  <c:v>5.5</c:v>
                </c:pt>
                <c:pt idx="56">
                  <c:v>5.5</c:v>
                </c:pt>
                <c:pt idx="57">
                  <c:v>5.5</c:v>
                </c:pt>
                <c:pt idx="58">
                  <c:v>5.5</c:v>
                </c:pt>
                <c:pt idx="59">
                  <c:v>5.5</c:v>
                </c:pt>
                <c:pt idx="60">
                  <c:v>4.3</c:v>
                </c:pt>
                <c:pt idx="61">
                  <c:v>4.3</c:v>
                </c:pt>
                <c:pt idx="62">
                  <c:v>4.3</c:v>
                </c:pt>
                <c:pt idx="63">
                  <c:v>4.3</c:v>
                </c:pt>
                <c:pt idx="64">
                  <c:v>4.3</c:v>
                </c:pt>
                <c:pt idx="65">
                  <c:v>3.5</c:v>
                </c:pt>
                <c:pt idx="66">
                  <c:v>3.5</c:v>
                </c:pt>
                <c:pt idx="67">
                  <c:v>3.5</c:v>
                </c:pt>
                <c:pt idx="68">
                  <c:v>3.5</c:v>
                </c:pt>
                <c:pt idx="69">
                  <c:v>3.5</c:v>
                </c:pt>
                <c:pt idx="70">
                  <c:v>3.5</c:v>
                </c:pt>
                <c:pt idx="71">
                  <c:v>3.5</c:v>
                </c:pt>
                <c:pt idx="72">
                  <c:v>2.2999999999999998</c:v>
                </c:pt>
                <c:pt idx="73">
                  <c:v>2.2999999999999998</c:v>
                </c:pt>
                <c:pt idx="74">
                  <c:v>2.2999999999999998</c:v>
                </c:pt>
                <c:pt idx="75">
                  <c:v>2.2999999999999998</c:v>
                </c:pt>
                <c:pt idx="76">
                  <c:v>2.2999999999999998</c:v>
                </c:pt>
                <c:pt idx="77">
                  <c:v>2.2999999999999998</c:v>
                </c:pt>
                <c:pt idx="78">
                  <c:v>2.2999999999999998</c:v>
                </c:pt>
                <c:pt idx="79">
                  <c:v>2.2999999999999998</c:v>
                </c:pt>
                <c:pt idx="80">
                  <c:v>2.2999999999999998</c:v>
                </c:pt>
                <c:pt idx="81">
                  <c:v>1.5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1.5</c:v>
                </c:pt>
                <c:pt idx="87">
                  <c:v>1.5</c:v>
                </c:pt>
                <c:pt idx="88">
                  <c:v>1.5</c:v>
                </c:pt>
                <c:pt idx="89">
                  <c:v>1.5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</c:numCache>
            </c:numRef>
          </c:yVal>
          <c:bubbleSize>
            <c:numRef>
              <c:f>Sheet1!$C$11:$C$109</c:f>
              <c:numCache>
                <c:formatCode>General</c:formatCode>
                <c:ptCount val="99"/>
                <c:pt idx="0">
                  <c:v>101.38063163464703</c:v>
                </c:pt>
                <c:pt idx="1">
                  <c:v>54.833572319243835</c:v>
                </c:pt>
                <c:pt idx="2">
                  <c:v>39.56416227692911</c:v>
                </c:pt>
                <c:pt idx="3">
                  <c:v>32.971419606957369</c:v>
                </c:pt>
                <c:pt idx="4">
                  <c:v>32.666213838242079</c:v>
                </c:pt>
                <c:pt idx="5">
                  <c:v>31.960660477303104</c:v>
                </c:pt>
                <c:pt idx="6">
                  <c:v>26.28264912634608</c:v>
                </c:pt>
                <c:pt idx="7">
                  <c:v>22.663426080590494</c:v>
                </c:pt>
                <c:pt idx="8">
                  <c:v>20.7908699344651</c:v>
                </c:pt>
                <c:pt idx="9">
                  <c:v>11.501262847185169</c:v>
                </c:pt>
                <c:pt idx="10">
                  <c:v>8.035006040860722</c:v>
                </c:pt>
                <c:pt idx="11">
                  <c:v>7.9845521965811903</c:v>
                </c:pt>
                <c:pt idx="12">
                  <c:v>7.6579457111169287</c:v>
                </c:pt>
                <c:pt idx="13">
                  <c:v>7.6170906995353409</c:v>
                </c:pt>
                <c:pt idx="14">
                  <c:v>7.2533852964355567</c:v>
                </c:pt>
                <c:pt idx="15">
                  <c:v>6.9038965326398669</c:v>
                </c:pt>
                <c:pt idx="16">
                  <c:v>6.1600341098932736</c:v>
                </c:pt>
                <c:pt idx="17">
                  <c:v>5.8182861763658273</c:v>
                </c:pt>
                <c:pt idx="18">
                  <c:v>5.7120190561325153</c:v>
                </c:pt>
                <c:pt idx="19">
                  <c:v>4.0536483429933021</c:v>
                </c:pt>
                <c:pt idx="20">
                  <c:v>3.9175552036591617</c:v>
                </c:pt>
                <c:pt idx="21">
                  <c:v>3.9077291274862902</c:v>
                </c:pt>
                <c:pt idx="22">
                  <c:v>3.5608392609731085</c:v>
                </c:pt>
                <c:pt idx="23">
                  <c:v>3.2523813290541046</c:v>
                </c:pt>
                <c:pt idx="24">
                  <c:v>3.0945564432308248</c:v>
                </c:pt>
                <c:pt idx="25">
                  <c:v>1.0301589612142423</c:v>
                </c:pt>
                <c:pt idx="26">
                  <c:v>0.33378507384377848</c:v>
                </c:pt>
                <c:pt idx="27">
                  <c:v>-0.4730962179930322</c:v>
                </c:pt>
                <c:pt idx="28">
                  <c:v>-0.64531097027447637</c:v>
                </c:pt>
                <c:pt idx="29">
                  <c:v>103.85876421272496</c:v>
                </c:pt>
                <c:pt idx="30">
                  <c:v>39.407822707709528</c:v>
                </c:pt>
                <c:pt idx="31">
                  <c:v>33.846197606371234</c:v>
                </c:pt>
                <c:pt idx="32">
                  <c:v>33.616684223263256</c:v>
                </c:pt>
                <c:pt idx="33">
                  <c:v>31.635934846549649</c:v>
                </c:pt>
                <c:pt idx="34">
                  <c:v>26.010063326519266</c:v>
                </c:pt>
                <c:pt idx="35">
                  <c:v>21.640515592754017</c:v>
                </c:pt>
                <c:pt idx="36">
                  <c:v>13.730956030871814</c:v>
                </c:pt>
                <c:pt idx="37">
                  <c:v>11.681637877453209</c:v>
                </c:pt>
                <c:pt idx="38">
                  <c:v>8.2168243978346762</c:v>
                </c:pt>
                <c:pt idx="39">
                  <c:v>7.4846923801363872</c:v>
                </c:pt>
                <c:pt idx="40">
                  <c:v>7.2132922140798374</c:v>
                </c:pt>
                <c:pt idx="41">
                  <c:v>3.3550355700650893</c:v>
                </c:pt>
                <c:pt idx="42">
                  <c:v>103.85876421272496</c:v>
                </c:pt>
                <c:pt idx="43">
                  <c:v>44.617392435760117</c:v>
                </c:pt>
                <c:pt idx="44">
                  <c:v>39.407822707709528</c:v>
                </c:pt>
                <c:pt idx="45">
                  <c:v>33.846197606371234</c:v>
                </c:pt>
                <c:pt idx="46">
                  <c:v>33.616684223263256</c:v>
                </c:pt>
                <c:pt idx="47">
                  <c:v>26.010063326519266</c:v>
                </c:pt>
                <c:pt idx="48">
                  <c:v>22.423587060023475</c:v>
                </c:pt>
                <c:pt idx="49">
                  <c:v>21.640515592754017</c:v>
                </c:pt>
                <c:pt idx="50">
                  <c:v>13.229381043698092</c:v>
                </c:pt>
                <c:pt idx="51">
                  <c:v>11.681637877453209</c:v>
                </c:pt>
                <c:pt idx="52">
                  <c:v>3.7595200985449071</c:v>
                </c:pt>
                <c:pt idx="53">
                  <c:v>3.3550355700650893</c:v>
                </c:pt>
                <c:pt idx="54">
                  <c:v>103.85876421272496</c:v>
                </c:pt>
                <c:pt idx="55">
                  <c:v>54.591215988781066</c:v>
                </c:pt>
                <c:pt idx="56">
                  <c:v>33.846197606371234</c:v>
                </c:pt>
                <c:pt idx="57">
                  <c:v>33.616684223263256</c:v>
                </c:pt>
                <c:pt idx="58">
                  <c:v>21.640515592754017</c:v>
                </c:pt>
                <c:pt idx="59">
                  <c:v>11.681637877453209</c:v>
                </c:pt>
                <c:pt idx="60">
                  <c:v>39.019038053874759</c:v>
                </c:pt>
                <c:pt idx="61">
                  <c:v>28.18259489789726</c:v>
                </c:pt>
                <c:pt idx="62">
                  <c:v>7.7866492433139527</c:v>
                </c:pt>
                <c:pt idx="63">
                  <c:v>7.4981873162193935</c:v>
                </c:pt>
                <c:pt idx="64">
                  <c:v>5.2896087001259628</c:v>
                </c:pt>
                <c:pt idx="65">
                  <c:v>40.141221888874576</c:v>
                </c:pt>
                <c:pt idx="66">
                  <c:v>39.019038053874759</c:v>
                </c:pt>
                <c:pt idx="67">
                  <c:v>26.20725884716262</c:v>
                </c:pt>
                <c:pt idx="68">
                  <c:v>12.210900200289654</c:v>
                </c:pt>
                <c:pt idx="69">
                  <c:v>7.4981873162193935</c:v>
                </c:pt>
                <c:pt idx="70">
                  <c:v>6.4161473726067744</c:v>
                </c:pt>
                <c:pt idx="71">
                  <c:v>5.2896087001259628</c:v>
                </c:pt>
                <c:pt idx="72">
                  <c:v>39.407822707709528</c:v>
                </c:pt>
                <c:pt idx="73">
                  <c:v>33.899648262089194</c:v>
                </c:pt>
                <c:pt idx="74">
                  <c:v>33.616684223263256</c:v>
                </c:pt>
                <c:pt idx="75">
                  <c:v>26.010063326519266</c:v>
                </c:pt>
                <c:pt idx="76">
                  <c:v>22.400718773699715</c:v>
                </c:pt>
                <c:pt idx="77">
                  <c:v>11.681637877453209</c:v>
                </c:pt>
                <c:pt idx="78">
                  <c:v>7.2132922140798374</c:v>
                </c:pt>
                <c:pt idx="79">
                  <c:v>6.4161473726067744</c:v>
                </c:pt>
                <c:pt idx="80">
                  <c:v>0.31897458071119233</c:v>
                </c:pt>
                <c:pt idx="81">
                  <c:v>39.407822707709528</c:v>
                </c:pt>
                <c:pt idx="82">
                  <c:v>33.899648262089194</c:v>
                </c:pt>
                <c:pt idx="83">
                  <c:v>33.616684223263256</c:v>
                </c:pt>
                <c:pt idx="84">
                  <c:v>26.010063326519266</c:v>
                </c:pt>
                <c:pt idx="85">
                  <c:v>22.400718773699715</c:v>
                </c:pt>
                <c:pt idx="86">
                  <c:v>11.681637877453209</c:v>
                </c:pt>
                <c:pt idx="87">
                  <c:v>7.2132922140798374</c:v>
                </c:pt>
                <c:pt idx="88">
                  <c:v>6.4161473726067744</c:v>
                </c:pt>
                <c:pt idx="89">
                  <c:v>0.31897458071119233</c:v>
                </c:pt>
                <c:pt idx="90">
                  <c:v>103.85876421272496</c:v>
                </c:pt>
                <c:pt idx="91">
                  <c:v>39.407822707709528</c:v>
                </c:pt>
                <c:pt idx="92">
                  <c:v>16.613097824540635</c:v>
                </c:pt>
                <c:pt idx="93">
                  <c:v>13.730956030871814</c:v>
                </c:pt>
                <c:pt idx="94">
                  <c:v>12.210900200289654</c:v>
                </c:pt>
                <c:pt idx="95">
                  <c:v>11.681637877453209</c:v>
                </c:pt>
                <c:pt idx="96">
                  <c:v>8.2168243978346762</c:v>
                </c:pt>
                <c:pt idx="97">
                  <c:v>7.6595815341090372</c:v>
                </c:pt>
                <c:pt idx="98">
                  <c:v>6.1468260150355229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6D1-47FC-8D4F-E6E53D77C70D}"/>
            </c:ext>
          </c:extLst>
        </c:ser>
        <c:ser>
          <c:idx val="1"/>
          <c:order val="1"/>
          <c:tx>
            <c:v>Australia</c:v>
          </c:tx>
          <c:spPr>
            <a:solidFill>
              <a:schemeClr val="tx2"/>
            </a:solidFill>
            <a:ln>
              <a:solidFill>
                <a:schemeClr val="bg2"/>
              </a:solidFill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>
                  <c:v>65.134519999999995</c:v>
                </c:pt>
                <c:pt idx="1">
                  <c:v>91.4</c:v>
                </c:pt>
                <c:pt idx="2">
                  <c:v>83</c:v>
                </c:pt>
                <c:pt idx="3">
                  <c:v>88.899999999999991</c:v>
                </c:pt>
                <c:pt idx="4">
                  <c:v>91.3</c:v>
                </c:pt>
                <c:pt idx="5">
                  <c:v>71.899999999999991</c:v>
                </c:pt>
                <c:pt idx="6">
                  <c:v>78.199999999999989</c:v>
                </c:pt>
                <c:pt idx="7">
                  <c:v>43.6</c:v>
                </c:pt>
                <c:pt idx="8">
                  <c:v>77.800000000000011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6.3</c:v>
                </c:pt>
                <c:pt idx="3">
                  <c:v>5.5</c:v>
                </c:pt>
                <c:pt idx="4">
                  <c:v>4.3</c:v>
                </c:pt>
                <c:pt idx="5">
                  <c:v>3.5</c:v>
                </c:pt>
                <c:pt idx="6">
                  <c:v>2.2999999999999998</c:v>
                </c:pt>
                <c:pt idx="7">
                  <c:v>1.5</c:v>
                </c:pt>
                <c:pt idx="8">
                  <c:v>0.7</c:v>
                </c:pt>
              </c:numCache>
            </c:numRef>
          </c:yVal>
          <c:bubbleSize>
            <c:numRef>
              <c:f>Sheet1!$C$2:$C$10</c:f>
              <c:numCache>
                <c:formatCode>General</c:formatCode>
                <c:ptCount val="9"/>
                <c:pt idx="0">
                  <c:v>15.937521763797321</c:v>
                </c:pt>
                <c:pt idx="1">
                  <c:v>15.937521763797321</c:v>
                </c:pt>
                <c:pt idx="2">
                  <c:v>15.937521763797321</c:v>
                </c:pt>
                <c:pt idx="3">
                  <c:v>15.937521763797321</c:v>
                </c:pt>
                <c:pt idx="4">
                  <c:v>15.937521763797321</c:v>
                </c:pt>
                <c:pt idx="5">
                  <c:v>15.937521763797321</c:v>
                </c:pt>
                <c:pt idx="6">
                  <c:v>15.937521763797321</c:v>
                </c:pt>
                <c:pt idx="7">
                  <c:v>15.937521763797321</c:v>
                </c:pt>
                <c:pt idx="8">
                  <c:v>15.937521763797321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46D1-47FC-8D4F-E6E53D77C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518102576"/>
        <c:axId val="518094376"/>
      </c:bubbleChart>
      <c:valAx>
        <c:axId val="518102576"/>
        <c:scaling>
          <c:orientation val="minMax"/>
          <c:max val="119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94376"/>
        <c:crossesAt val="0.5"/>
        <c:crossBetween val="midCat"/>
        <c:majorUnit val="20"/>
      </c:valAx>
      <c:valAx>
        <c:axId val="518094376"/>
        <c:scaling>
          <c:orientation val="minMax"/>
          <c:max val="8.9"/>
          <c:min val="0.30000000000000004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0257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 anchor="b" anchorCtr="0"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Y_l</c:v>
                </c:pt>
              </c:strCache>
            </c:strRef>
          </c:tx>
          <c:spPr>
            <a:solidFill>
              <a:srgbClr val="FFFFFF"/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Sheet1!$B$2:$B$116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8.8051539999999999</c:v>
                </c:pt>
                <c:pt idx="4">
                  <c:v>8.8051539999999999</c:v>
                </c:pt>
                <c:pt idx="5">
                  <c:v>0</c:v>
                </c:pt>
                <c:pt idx="6">
                  <c:v>0</c:v>
                </c:pt>
                <c:pt idx="7">
                  <c:v>5.7237398999999991</c:v>
                </c:pt>
                <c:pt idx="8">
                  <c:v>5.7037604000000002</c:v>
                </c:pt>
                <c:pt idx="9">
                  <c:v>5.6848003999999994</c:v>
                </c:pt>
                <c:pt idx="10">
                  <c:v>5.6671957000000006</c:v>
                </c:pt>
                <c:pt idx="11">
                  <c:v>5.6505937000000008</c:v>
                </c:pt>
                <c:pt idx="12">
                  <c:v>5.6345047999999993</c:v>
                </c:pt>
                <c:pt idx="13">
                  <c:v>5.6189245999999997</c:v>
                </c:pt>
                <c:pt idx="14">
                  <c:v>5.6022642000000005</c:v>
                </c:pt>
                <c:pt idx="15">
                  <c:v>5.5838388999999991</c:v>
                </c:pt>
                <c:pt idx="16">
                  <c:v>5.5661814999999999</c:v>
                </c:pt>
                <c:pt idx="17">
                  <c:v>5.5492018999999999</c:v>
                </c:pt>
                <c:pt idx="18">
                  <c:v>5.5328198000000004</c:v>
                </c:pt>
                <c:pt idx="19">
                  <c:v>5.5169608999999991</c:v>
                </c:pt>
                <c:pt idx="20">
                  <c:v>5.5015573999999994</c:v>
                </c:pt>
                <c:pt idx="21">
                  <c:v>5.4865399999999998</c:v>
                </c:pt>
                <c:pt idx="22">
                  <c:v>5.4721221</c:v>
                </c:pt>
                <c:pt idx="23">
                  <c:v>5.4607367999999994</c:v>
                </c:pt>
                <c:pt idx="24">
                  <c:v>5.4507323000000003</c:v>
                </c:pt>
                <c:pt idx="25">
                  <c:v>5.4408991999999996</c:v>
                </c:pt>
                <c:pt idx="26">
                  <c:v>5.4312323000000005</c:v>
                </c:pt>
                <c:pt idx="27">
                  <c:v>5.4216169999999995</c:v>
                </c:pt>
                <c:pt idx="28">
                  <c:v>5.4126782999999996</c:v>
                </c:pt>
                <c:pt idx="29">
                  <c:v>5.4042142999999996</c:v>
                </c:pt>
                <c:pt idx="30">
                  <c:v>5.3957007000000008</c:v>
                </c:pt>
                <c:pt idx="31">
                  <c:v>5.3869582999999999</c:v>
                </c:pt>
                <c:pt idx="32">
                  <c:v>5.3816303999999988</c:v>
                </c:pt>
                <c:pt idx="33">
                  <c:v>5.3792423000000005</c:v>
                </c:pt>
                <c:pt idx="34">
                  <c:v>5.3744923</c:v>
                </c:pt>
                <c:pt idx="35">
                  <c:v>5.3703503999999995</c:v>
                </c:pt>
                <c:pt idx="36">
                  <c:v>5.3662466999999996</c:v>
                </c:pt>
                <c:pt idx="37">
                  <c:v>5.3585709999999995</c:v>
                </c:pt>
                <c:pt idx="38">
                  <c:v>5.3507221000000005</c:v>
                </c:pt>
                <c:pt idx="39">
                  <c:v>5.3426532999999994</c:v>
                </c:pt>
                <c:pt idx="40">
                  <c:v>5.3343679000000002</c:v>
                </c:pt>
                <c:pt idx="41">
                  <c:v>5.3258194000000003</c:v>
                </c:pt>
                <c:pt idx="42">
                  <c:v>5.3123940000000003</c:v>
                </c:pt>
                <c:pt idx="43">
                  <c:v>5.2979687000000011</c:v>
                </c:pt>
                <c:pt idx="44">
                  <c:v>5.2835202999999993</c:v>
                </c:pt>
                <c:pt idx="45">
                  <c:v>5.2693237999999996</c:v>
                </c:pt>
                <c:pt idx="46">
                  <c:v>5.2554886000000005</c:v>
                </c:pt>
                <c:pt idx="47">
                  <c:v>5.2399559999999994</c:v>
                </c:pt>
                <c:pt idx="48">
                  <c:v>5.2243567999999998</c:v>
                </c:pt>
                <c:pt idx="49">
                  <c:v>5.2086651999999996</c:v>
                </c:pt>
                <c:pt idx="50">
                  <c:v>5.1928648999999991</c:v>
                </c:pt>
                <c:pt idx="51">
                  <c:v>5.1769556000000003</c:v>
                </c:pt>
                <c:pt idx="52">
                  <c:v>5.1471458999999999</c:v>
                </c:pt>
                <c:pt idx="53">
                  <c:v>5.1087582000000005</c:v>
                </c:pt>
                <c:pt idx="54">
                  <c:v>5.0773949999999992</c:v>
                </c:pt>
                <c:pt idx="55">
                  <c:v>5.0468722999999995</c:v>
                </c:pt>
                <c:pt idx="56">
                  <c:v>5.0157199000000006</c:v>
                </c:pt>
                <c:pt idx="57">
                  <c:v>4.9818741000000006</c:v>
                </c:pt>
                <c:pt idx="58">
                  <c:v>4.9498144000000002</c:v>
                </c:pt>
                <c:pt idx="59">
                  <c:v>4.9300614999999999</c:v>
                </c:pt>
                <c:pt idx="60">
                  <c:v>4.9081512999999992</c:v>
                </c:pt>
                <c:pt idx="61">
                  <c:v>4.8744640000000006</c:v>
                </c:pt>
                <c:pt idx="62">
                  <c:v>4.8487170000000006</c:v>
                </c:pt>
                <c:pt idx="63">
                  <c:v>4.8202489999999996</c:v>
                </c:pt>
                <c:pt idx="64">
                  <c:v>4.7913430000000004</c:v>
                </c:pt>
                <c:pt idx="65">
                  <c:v>4.7626580000000001</c:v>
                </c:pt>
                <c:pt idx="66">
                  <c:v>4.7266839999999997</c:v>
                </c:pt>
                <c:pt idx="67">
                  <c:v>4.6890410000000005</c:v>
                </c:pt>
                <c:pt idx="68">
                  <c:v>4.6513409999999995</c:v>
                </c:pt>
                <c:pt idx="69">
                  <c:v>4.6075420000000005</c:v>
                </c:pt>
                <c:pt idx="70">
                  <c:v>4.5616690000000002</c:v>
                </c:pt>
                <c:pt idx="71">
                  <c:v>4.516375</c:v>
                </c:pt>
                <c:pt idx="72">
                  <c:v>4.4748139999999994</c:v>
                </c:pt>
                <c:pt idx="73">
                  <c:v>4.439692</c:v>
                </c:pt>
                <c:pt idx="74">
                  <c:v>4.4070410000000004</c:v>
                </c:pt>
                <c:pt idx="75">
                  <c:v>4.3815339999999994</c:v>
                </c:pt>
                <c:pt idx="76">
                  <c:v>4.3586610000000006</c:v>
                </c:pt>
                <c:pt idx="77">
                  <c:v>4.337820999999999</c:v>
                </c:pt>
                <c:pt idx="78">
                  <c:v>4.3124010000000004</c:v>
                </c:pt>
                <c:pt idx="79">
                  <c:v>4.2816680000000007</c:v>
                </c:pt>
                <c:pt idx="80">
                  <c:v>4.2538279999999995</c:v>
                </c:pt>
                <c:pt idx="81">
                  <c:v>4.2249539999999994</c:v>
                </c:pt>
                <c:pt idx="82">
                  <c:v>4.194780999999999</c:v>
                </c:pt>
                <c:pt idx="83">
                  <c:v>4.1690120000000004</c:v>
                </c:pt>
                <c:pt idx="84">
                  <c:v>4.1562419999999989</c:v>
                </c:pt>
                <c:pt idx="85">
                  <c:v>4.1450550000000002</c:v>
                </c:pt>
                <c:pt idx="86">
                  <c:v>4.1351419999999992</c:v>
                </c:pt>
                <c:pt idx="87">
                  <c:v>4.126423</c:v>
                </c:pt>
                <c:pt idx="88">
                  <c:v>4.1224820000000006</c:v>
                </c:pt>
                <c:pt idx="89">
                  <c:v>4.126811</c:v>
                </c:pt>
                <c:pt idx="90">
                  <c:v>4.1340210000000006</c:v>
                </c:pt>
                <c:pt idx="91">
                  <c:v>4.1457319999999989</c:v>
                </c:pt>
                <c:pt idx="92">
                  <c:v>4.1953279999999991</c:v>
                </c:pt>
                <c:pt idx="93">
                  <c:v>4.2612170000000003</c:v>
                </c:pt>
                <c:pt idx="94">
                  <c:v>4.3387880000000001</c:v>
                </c:pt>
                <c:pt idx="95">
                  <c:v>4.3821980000000007</c:v>
                </c:pt>
                <c:pt idx="96">
                  <c:v>4.3525359999999997</c:v>
                </c:pt>
                <c:pt idx="97">
                  <c:v>4.3296320000000001</c:v>
                </c:pt>
                <c:pt idx="98">
                  <c:v>4.3018219999999996</c:v>
                </c:pt>
                <c:pt idx="99">
                  <c:v>4.2752299999999996</c:v>
                </c:pt>
                <c:pt idx="100">
                  <c:v>4.2472829999999995</c:v>
                </c:pt>
                <c:pt idx="101">
                  <c:v>4.2172379999999992</c:v>
                </c:pt>
                <c:pt idx="102">
                  <c:v>4.1813549999999999</c:v>
                </c:pt>
                <c:pt idx="103">
                  <c:v>4.143154</c:v>
                </c:pt>
                <c:pt idx="104">
                  <c:v>4.0766730000000004</c:v>
                </c:pt>
                <c:pt idx="105">
                  <c:v>4.0040889999999996</c:v>
                </c:pt>
                <c:pt idx="106">
                  <c:v>3.9251009999999997</c:v>
                </c:pt>
                <c:pt idx="107">
                  <c:v>3.8386270000000007</c:v>
                </c:pt>
                <c:pt idx="108">
                  <c:v>0</c:v>
                </c:pt>
                <c:pt idx="109">
                  <c:v>0</c:v>
                </c:pt>
                <c:pt idx="110">
                  <c:v>3.9964809999999993</c:v>
                </c:pt>
                <c:pt idx="111">
                  <c:v>3.9964809999999993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Y_u</c:v>
                </c:pt>
              </c:strCache>
            </c:strRef>
          </c:tx>
          <c:spPr>
            <a:solidFill>
              <a:srgbClr val="F2CCBF"/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1.9294880000000001</c:v>
                </c:pt>
                <c:pt idx="4">
                  <c:v>1.9294880000000001</c:v>
                </c:pt>
                <c:pt idx="5">
                  <c:v>0</c:v>
                </c:pt>
                <c:pt idx="6">
                  <c:v>0</c:v>
                </c:pt>
                <c:pt idx="7">
                  <c:v>6.7283080000000002</c:v>
                </c:pt>
                <c:pt idx="8">
                  <c:v>6.7742000000000004</c:v>
                </c:pt>
                <c:pt idx="9">
                  <c:v>6.8174159999999997</c:v>
                </c:pt>
                <c:pt idx="10">
                  <c:v>6.858352</c:v>
                </c:pt>
                <c:pt idx="11">
                  <c:v>6.897176</c:v>
                </c:pt>
                <c:pt idx="12">
                  <c:v>6.9343079999999997</c:v>
                </c:pt>
                <c:pt idx="13">
                  <c:v>6.969932</c:v>
                </c:pt>
                <c:pt idx="14">
                  <c:v>7.0057859999999996</c:v>
                </c:pt>
                <c:pt idx="15">
                  <c:v>7.0425360000000001</c:v>
                </c:pt>
                <c:pt idx="16">
                  <c:v>7.0779779999999999</c:v>
                </c:pt>
                <c:pt idx="17">
                  <c:v>7.1122860000000001</c:v>
                </c:pt>
                <c:pt idx="18">
                  <c:v>7.1456160000000004</c:v>
                </c:pt>
                <c:pt idx="19">
                  <c:v>7.1781139999999999</c:v>
                </c:pt>
                <c:pt idx="20">
                  <c:v>7.2099140000000004</c:v>
                </c:pt>
                <c:pt idx="21">
                  <c:v>7.2409660000000002</c:v>
                </c:pt>
                <c:pt idx="22">
                  <c:v>7.2719779999999998</c:v>
                </c:pt>
                <c:pt idx="23">
                  <c:v>7.3073119999999996</c:v>
                </c:pt>
                <c:pt idx="24">
                  <c:v>7.34415</c:v>
                </c:pt>
                <c:pt idx="25">
                  <c:v>7.3805139999999998</c:v>
                </c:pt>
                <c:pt idx="26">
                  <c:v>7.4168520000000004</c:v>
                </c:pt>
                <c:pt idx="27">
                  <c:v>7.4532360000000004</c:v>
                </c:pt>
                <c:pt idx="28">
                  <c:v>7.4879319999999998</c:v>
                </c:pt>
                <c:pt idx="29">
                  <c:v>7.5224260000000003</c:v>
                </c:pt>
                <c:pt idx="30">
                  <c:v>7.5570139999999997</c:v>
                </c:pt>
                <c:pt idx="31">
                  <c:v>7.5913259999999996</c:v>
                </c:pt>
                <c:pt idx="32">
                  <c:v>7.6206880000000004</c:v>
                </c:pt>
                <c:pt idx="33">
                  <c:v>7.6463219999999996</c:v>
                </c:pt>
                <c:pt idx="34">
                  <c:v>7.6749999999999998</c:v>
                </c:pt>
                <c:pt idx="35">
                  <c:v>7.7063259999999998</c:v>
                </c:pt>
                <c:pt idx="36">
                  <c:v>7.7387680000000003</c:v>
                </c:pt>
                <c:pt idx="37">
                  <c:v>7.7762219999999997</c:v>
                </c:pt>
                <c:pt idx="38">
                  <c:v>7.8146259999999996</c:v>
                </c:pt>
                <c:pt idx="39">
                  <c:v>7.8539159999999999</c:v>
                </c:pt>
                <c:pt idx="40">
                  <c:v>7.8941600000000003</c:v>
                </c:pt>
                <c:pt idx="41">
                  <c:v>7.9358560000000002</c:v>
                </c:pt>
                <c:pt idx="42">
                  <c:v>8.0101659999999999</c:v>
                </c:pt>
                <c:pt idx="43">
                  <c:v>8.0927419999999994</c:v>
                </c:pt>
                <c:pt idx="44">
                  <c:v>8.1772460000000002</c:v>
                </c:pt>
                <c:pt idx="45">
                  <c:v>8.2643339999999998</c:v>
                </c:pt>
                <c:pt idx="46">
                  <c:v>8.3551500000000001</c:v>
                </c:pt>
                <c:pt idx="47">
                  <c:v>8.4562740000000005</c:v>
                </c:pt>
                <c:pt idx="48">
                  <c:v>8.5614159999999995</c:v>
                </c:pt>
                <c:pt idx="49">
                  <c:v>8.6713439999999995</c:v>
                </c:pt>
                <c:pt idx="50">
                  <c:v>8.7869440000000001</c:v>
                </c:pt>
                <c:pt idx="51">
                  <c:v>8.9092439999999993</c:v>
                </c:pt>
                <c:pt idx="52">
                  <c:v>9.0595800000000004</c:v>
                </c:pt>
                <c:pt idx="53">
                  <c:v>9.2282259999999994</c:v>
                </c:pt>
                <c:pt idx="54">
                  <c:v>9.3572120000000005</c:v>
                </c:pt>
                <c:pt idx="55">
                  <c:v>9.4907880000000002</c:v>
                </c:pt>
                <c:pt idx="56">
                  <c:v>9.6288499999999999</c:v>
                </c:pt>
                <c:pt idx="57">
                  <c:v>9.7746379999999995</c:v>
                </c:pt>
                <c:pt idx="58">
                  <c:v>9.9130500000000001</c:v>
                </c:pt>
                <c:pt idx="59">
                  <c:v>10.023534</c:v>
                </c:pt>
                <c:pt idx="60">
                  <c:v>10.119562</c:v>
                </c:pt>
                <c:pt idx="61">
                  <c:v>10.223808</c:v>
                </c:pt>
                <c:pt idx="62">
                  <c:v>10.312633999999999</c:v>
                </c:pt>
                <c:pt idx="63">
                  <c:v>10.395586</c:v>
                </c:pt>
                <c:pt idx="64">
                  <c:v>10.480397999999999</c:v>
                </c:pt>
                <c:pt idx="65">
                  <c:v>10.566776000000001</c:v>
                </c:pt>
                <c:pt idx="66">
                  <c:v>10.655028</c:v>
                </c:pt>
                <c:pt idx="67">
                  <c:v>10.74234</c:v>
                </c:pt>
                <c:pt idx="68">
                  <c:v>10.821826</c:v>
                </c:pt>
                <c:pt idx="69">
                  <c:v>10.890594</c:v>
                </c:pt>
                <c:pt idx="70">
                  <c:v>10.957053999999999</c:v>
                </c:pt>
                <c:pt idx="71">
                  <c:v>11.020788</c:v>
                </c:pt>
                <c:pt idx="72">
                  <c:v>11.091582000000001</c:v>
                </c:pt>
                <c:pt idx="73">
                  <c:v>11.191698000000001</c:v>
                </c:pt>
                <c:pt idx="74">
                  <c:v>11.304338</c:v>
                </c:pt>
                <c:pt idx="75">
                  <c:v>11.413136</c:v>
                </c:pt>
                <c:pt idx="76">
                  <c:v>11.515919999999999</c:v>
                </c:pt>
                <c:pt idx="77">
                  <c:v>11.617392000000001</c:v>
                </c:pt>
                <c:pt idx="78">
                  <c:v>11.721743999999999</c:v>
                </c:pt>
                <c:pt idx="79">
                  <c:v>11.83009</c:v>
                </c:pt>
                <c:pt idx="80">
                  <c:v>11.928744</c:v>
                </c:pt>
                <c:pt idx="81">
                  <c:v>12.031874</c:v>
                </c:pt>
                <c:pt idx="82">
                  <c:v>12.140560000000001</c:v>
                </c:pt>
                <c:pt idx="83">
                  <c:v>12.252815999999999</c:v>
                </c:pt>
                <c:pt idx="84">
                  <c:v>12.363008000000001</c:v>
                </c:pt>
                <c:pt idx="85">
                  <c:v>12.478897999999999</c:v>
                </c:pt>
                <c:pt idx="86">
                  <c:v>12.598988</c:v>
                </c:pt>
                <c:pt idx="87">
                  <c:v>12.72479</c:v>
                </c:pt>
                <c:pt idx="88">
                  <c:v>12.858374</c:v>
                </c:pt>
                <c:pt idx="89">
                  <c:v>12.993781999999999</c:v>
                </c:pt>
                <c:pt idx="90">
                  <c:v>13.138567999999999</c:v>
                </c:pt>
                <c:pt idx="91">
                  <c:v>13.285246000000001</c:v>
                </c:pt>
                <c:pt idx="92">
                  <c:v>13.404932000000001</c:v>
                </c:pt>
                <c:pt idx="93">
                  <c:v>13.523446</c:v>
                </c:pt>
                <c:pt idx="94">
                  <c:v>13.647542</c:v>
                </c:pt>
                <c:pt idx="95">
                  <c:v>13.771746</c:v>
                </c:pt>
                <c:pt idx="96">
                  <c:v>13.871181999999999</c:v>
                </c:pt>
                <c:pt idx="97">
                  <c:v>13.955316</c:v>
                </c:pt>
                <c:pt idx="98">
                  <c:v>14.032722</c:v>
                </c:pt>
                <c:pt idx="99">
                  <c:v>14.110656000000001</c:v>
                </c:pt>
                <c:pt idx="100">
                  <c:v>14.193353999999999</c:v>
                </c:pt>
                <c:pt idx="101">
                  <c:v>14.281542</c:v>
                </c:pt>
                <c:pt idx="102">
                  <c:v>14.375608</c:v>
                </c:pt>
                <c:pt idx="103">
                  <c:v>14.47649</c:v>
                </c:pt>
                <c:pt idx="104">
                  <c:v>14.592542</c:v>
                </c:pt>
                <c:pt idx="105">
                  <c:v>14.718287999999999</c:v>
                </c:pt>
                <c:pt idx="106">
                  <c:v>14.854990000000001</c:v>
                </c:pt>
                <c:pt idx="107">
                  <c:v>15.004476</c:v>
                </c:pt>
                <c:pt idx="108">
                  <c:v>0</c:v>
                </c:pt>
                <c:pt idx="109">
                  <c:v>0</c:v>
                </c:pt>
                <c:pt idx="110">
                  <c:v>11.410958000000001</c:v>
                </c:pt>
                <c:pt idx="111">
                  <c:v>11.410958000000001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dateAx>
        <c:axId val="32422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auto val="0"/>
        <c:lblOffset val="100"/>
        <c:baseTimeUnit val="days"/>
      </c:date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19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278466065867638E-2"/>
          <c:y val="3.5643771451389528E-2"/>
          <c:w val="0.90207196128455969"/>
          <c:h val="0.83538699327369437"/>
        </c:manualLayout>
      </c:layout>
      <c:bubbleChart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B7595C"/>
            </a:solidFill>
            <a:ln w="12700">
              <a:solidFill>
                <a:srgbClr val="A02226"/>
              </a:solidFill>
            </a:ln>
          </c:spPr>
          <c:invertIfNegative val="0"/>
          <c:xVal>
            <c:numRef>
              <c:f>Sheet1!$D$2:$D$24</c:f>
              <c:numCache>
                <c:formatCode>General</c:formatCode>
                <c:ptCount val="23"/>
                <c:pt idx="0">
                  <c:v>0.47844999999999999</c:v>
                </c:pt>
                <c:pt idx="1">
                  <c:v>3.1939299999999995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6.7223300000000004</c:v>
                </c:pt>
                <c:pt idx="6">
                  <c:v>-99</c:v>
                </c:pt>
                <c:pt idx="7">
                  <c:v>-0.65151000000000003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-3.1810199999999997</c:v>
                </c:pt>
                <c:pt idx="22">
                  <c:v>-99</c:v>
                </c:pt>
              </c:numCache>
            </c:numRef>
          </c:xVal>
          <c:y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yVal>
          <c:bubbleSize>
            <c:numRef>
              <c:f>Sheet1!$J$2:$J$24</c:f>
              <c:numCache>
                <c:formatCode>0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7792-48DD-B4B7-0C7E305028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8A866"/>
            </a:solidFill>
            <a:ln w="12700">
              <a:solidFill>
                <a:srgbClr val="F68B33"/>
              </a:solidFill>
            </a:ln>
          </c:spPr>
          <c:invertIfNegative val="0"/>
          <c:xVal>
            <c:numRef>
              <c:f>Sheet1!$C$2:$C$24</c:f>
              <c:numCache>
                <c:formatCode>General</c:formatCode>
                <c:ptCount val="23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11.068709999999999</c:v>
                </c:pt>
                <c:pt idx="4">
                  <c:v>-99</c:v>
                </c:pt>
                <c:pt idx="5">
                  <c:v>-99</c:v>
                </c:pt>
                <c:pt idx="6">
                  <c:v>10.757529999999999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4.0860500000000002</c:v>
                </c:pt>
                <c:pt idx="17">
                  <c:v>-99</c:v>
                </c:pt>
                <c:pt idx="18">
                  <c:v>26.679950000000002</c:v>
                </c:pt>
                <c:pt idx="19">
                  <c:v>6.6685599999999994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</c:numCache>
            </c:numRef>
          </c:xVal>
          <c:y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yVal>
          <c:bubbleSize>
            <c:numRef>
              <c:f>Sheet1!$J$2:$J$24</c:f>
              <c:numCache>
                <c:formatCode>0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7792-48DD-B4B7-0C7E30502803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D283"/>
            </a:solidFill>
            <a:ln w="12700">
              <a:solidFill>
                <a:srgbClr val="FFC35A"/>
              </a:solidFill>
            </a:ln>
          </c:spPr>
          <c:invertIfNegative val="0"/>
          <c:xVal>
            <c:numRef>
              <c:f>Sheet1!$B$2:$B$24</c:f>
              <c:numCache>
                <c:formatCode>General</c:formatCode>
                <c:ptCount val="23"/>
                <c:pt idx="0">
                  <c:v>-99</c:v>
                </c:pt>
                <c:pt idx="1">
                  <c:v>-99</c:v>
                </c:pt>
                <c:pt idx="2">
                  <c:v>-3.3987099999999999</c:v>
                </c:pt>
                <c:pt idx="3">
                  <c:v>-99</c:v>
                </c:pt>
                <c:pt idx="4">
                  <c:v>9.7474600000000002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4.0773200000000003</c:v>
                </c:pt>
                <c:pt idx="9">
                  <c:v>9.24254</c:v>
                </c:pt>
                <c:pt idx="10">
                  <c:v>5.0384799999999998</c:v>
                </c:pt>
                <c:pt idx="11">
                  <c:v>1.3112499999999998</c:v>
                </c:pt>
                <c:pt idx="12">
                  <c:v>16.38485</c:v>
                </c:pt>
                <c:pt idx="13">
                  <c:v>10.74822</c:v>
                </c:pt>
                <c:pt idx="14">
                  <c:v>5.94414</c:v>
                </c:pt>
                <c:pt idx="15">
                  <c:v>9.6928200000000011</c:v>
                </c:pt>
                <c:pt idx="16">
                  <c:v>-99</c:v>
                </c:pt>
                <c:pt idx="17">
                  <c:v>4.3495800000000004</c:v>
                </c:pt>
                <c:pt idx="18">
                  <c:v>-99</c:v>
                </c:pt>
                <c:pt idx="19">
                  <c:v>-99</c:v>
                </c:pt>
                <c:pt idx="20">
                  <c:v>6.7984299999999998</c:v>
                </c:pt>
                <c:pt idx="21">
                  <c:v>-99</c:v>
                </c:pt>
                <c:pt idx="22">
                  <c:v>24.307590000000001</c:v>
                </c:pt>
              </c:numCache>
            </c:numRef>
          </c:xVal>
          <c:yVal>
            <c:numRef>
              <c:f>Sheet1!$A$2:$A$24</c:f>
              <c:numCache>
                <c:formatCode>General</c:formatCode>
                <c:ptCount val="23"/>
                <c:pt idx="0">
                  <c:v>16.216229999999999</c:v>
                </c:pt>
                <c:pt idx="1">
                  <c:v>16.1005</c:v>
                </c:pt>
                <c:pt idx="2">
                  <c:v>14.2818</c:v>
                </c:pt>
                <c:pt idx="3">
                  <c:v>13.448099999999998</c:v>
                </c:pt>
                <c:pt idx="4">
                  <c:v>12.459709999999999</c:v>
                </c:pt>
                <c:pt idx="5">
                  <c:v>8.3634500000000003</c:v>
                </c:pt>
                <c:pt idx="6">
                  <c:v>12.24916</c:v>
                </c:pt>
                <c:pt idx="7">
                  <c:v>12.00338</c:v>
                </c:pt>
                <c:pt idx="8">
                  <c:v>11.889139999999999</c:v>
                </c:pt>
                <c:pt idx="9">
                  <c:v>11.53199</c:v>
                </c:pt>
                <c:pt idx="10">
                  <c:v>10.96017</c:v>
                </c:pt>
                <c:pt idx="11">
                  <c:v>9.0376300000000001</c:v>
                </c:pt>
                <c:pt idx="12">
                  <c:v>8.9404199999999996</c:v>
                </c:pt>
                <c:pt idx="13">
                  <c:v>8.8679299999999994</c:v>
                </c:pt>
                <c:pt idx="14">
                  <c:v>8.7748400000000011</c:v>
                </c:pt>
                <c:pt idx="15">
                  <c:v>8.3196099999999991</c:v>
                </c:pt>
                <c:pt idx="16">
                  <c:v>7.8732399999999991</c:v>
                </c:pt>
                <c:pt idx="17">
                  <c:v>6.4265400000000001</c:v>
                </c:pt>
                <c:pt idx="18">
                  <c:v>5.53782</c:v>
                </c:pt>
                <c:pt idx="19">
                  <c:v>5.3848000000000003</c:v>
                </c:pt>
                <c:pt idx="20">
                  <c:v>5.2370600000000005</c:v>
                </c:pt>
                <c:pt idx="21">
                  <c:v>3.9649700000000001</c:v>
                </c:pt>
                <c:pt idx="22">
                  <c:v>3.0957699999999999</c:v>
                </c:pt>
              </c:numCache>
            </c:numRef>
          </c:yVal>
          <c:bubbleSize>
            <c:numRef>
              <c:f>Sheet1!$J$2:$J$24</c:f>
              <c:numCache>
                <c:formatCode>0</c:formatCode>
                <c:ptCount val="23"/>
                <c:pt idx="0">
                  <c:v>23287.9</c:v>
                </c:pt>
                <c:pt idx="1">
                  <c:v>16517.599999999999</c:v>
                </c:pt>
                <c:pt idx="2">
                  <c:v>17463.3</c:v>
                </c:pt>
                <c:pt idx="3">
                  <c:v>38669.1</c:v>
                </c:pt>
                <c:pt idx="4">
                  <c:v>8844.8009999999995</c:v>
                </c:pt>
                <c:pt idx="5">
                  <c:v>32156.6</c:v>
                </c:pt>
                <c:pt idx="6">
                  <c:v>34708.1</c:v>
                </c:pt>
                <c:pt idx="7">
                  <c:v>77496.100000000006</c:v>
                </c:pt>
                <c:pt idx="8">
                  <c:v>53959.9</c:v>
                </c:pt>
                <c:pt idx="9">
                  <c:v>39828.199999999997</c:v>
                </c:pt>
                <c:pt idx="10">
                  <c:v>27432.1</c:v>
                </c:pt>
                <c:pt idx="11">
                  <c:v>26330.2</c:v>
                </c:pt>
                <c:pt idx="12">
                  <c:v>63356</c:v>
                </c:pt>
                <c:pt idx="13">
                  <c:v>72558.3</c:v>
                </c:pt>
                <c:pt idx="14">
                  <c:v>7690.2</c:v>
                </c:pt>
                <c:pt idx="15">
                  <c:v>19591.900000000001</c:v>
                </c:pt>
                <c:pt idx="16">
                  <c:v>23867.7</c:v>
                </c:pt>
                <c:pt idx="17">
                  <c:v>8140.6</c:v>
                </c:pt>
                <c:pt idx="18">
                  <c:v>2131.3000000000002</c:v>
                </c:pt>
                <c:pt idx="19">
                  <c:v>71224.600000000006</c:v>
                </c:pt>
                <c:pt idx="20">
                  <c:v>60603</c:v>
                </c:pt>
                <c:pt idx="21">
                  <c:v>2278.6999999999998</c:v>
                </c:pt>
                <c:pt idx="22">
                  <c:v>19454.599999999999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  <c:min val="-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2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3-B2D0-4EE8-A554-79E8BF0DC18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B2D0-4EE8-A554-79E8BF0DC18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B2D0-4EE8-A554-79E8BF0DC182}"/>
              </c:ext>
            </c:extLst>
          </c:dPt>
          <c:dPt>
            <c:idx val="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B2D0-4EE8-A554-79E8BF0DC18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B2D0-4EE8-A554-79E8BF0DC182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2D0-4EE8-A554-79E8BF0DC18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B2D0-4EE8-A554-79E8BF0DC182}"/>
              </c:ext>
            </c:extLst>
          </c:dPt>
          <c:dPt>
            <c:idx val="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2D0-4EE8-A554-79E8BF0DC18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B2D0-4EE8-A554-79E8BF0DC182}"/>
              </c:ext>
            </c:extLst>
          </c:dPt>
          <c:dPt>
            <c:idx val="1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2D0-4EE8-A554-79E8BF0DC182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B2D0-4EE8-A554-79E8BF0DC182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2D0-4EE8-A554-79E8BF0DC182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B2D0-4EE8-A554-79E8BF0DC182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2D0-4EE8-A554-79E8BF0DC182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2D0-4EE8-A554-79E8BF0DC182}"/>
              </c:ext>
            </c:extLst>
          </c:dPt>
          <c:dPt>
            <c:idx val="2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2D0-4EE8-A554-79E8BF0DC182}"/>
              </c:ext>
            </c:extLst>
          </c:dPt>
          <c:dPt>
            <c:idx val="2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B2D0-4EE8-A554-79E8BF0DC182}"/>
              </c:ext>
            </c:extLst>
          </c:dPt>
          <c:dPt>
            <c:idx val="2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2D0-4EE8-A554-79E8BF0DC182}"/>
              </c:ext>
            </c:extLst>
          </c:dPt>
          <c:dPt>
            <c:idx val="2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B2D0-4EE8-A554-79E8BF0DC182}"/>
              </c:ext>
            </c:extLst>
          </c:dPt>
          <c:dPt>
            <c:idx val="3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B2D0-4EE8-A554-79E8BF0DC182}"/>
              </c:ext>
            </c:extLst>
          </c:dPt>
          <c:dPt>
            <c:idx val="3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B2D0-4EE8-A554-79E8BF0DC182}"/>
              </c:ext>
            </c:extLst>
          </c:dPt>
          <c:dPt>
            <c:idx val="3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B2D0-4EE8-A554-79E8BF0DC182}"/>
              </c:ext>
            </c:extLst>
          </c:dPt>
          <c:dPt>
            <c:idx val="3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2D0-4EE8-A554-79E8BF0DC182}"/>
              </c:ext>
            </c:extLst>
          </c:dPt>
          <c:dPt>
            <c:idx val="3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4-B2D0-4EE8-A554-79E8BF0DC182}"/>
              </c:ext>
            </c:extLst>
          </c:dPt>
          <c:dPt>
            <c:idx val="3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B2D0-4EE8-A554-79E8BF0DC182}"/>
              </c:ext>
            </c:extLst>
          </c:dPt>
          <c:dPt>
            <c:idx val="3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B2D0-4EE8-A554-79E8BF0DC182}"/>
              </c:ext>
            </c:extLst>
          </c:dPt>
          <c:dPt>
            <c:idx val="3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2D0-4EE8-A554-79E8BF0DC182}"/>
              </c:ext>
            </c:extLst>
          </c:dPt>
          <c:dPt>
            <c:idx val="4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B2D0-4EE8-A554-79E8BF0DC182}"/>
              </c:ext>
            </c:extLst>
          </c:dPt>
          <c:dPt>
            <c:idx val="4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2D0-4EE8-A554-79E8BF0DC182}"/>
              </c:ext>
            </c:extLst>
          </c:dPt>
          <c:dPt>
            <c:idx val="43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B2D0-4EE8-A554-79E8BF0DC182}"/>
              </c:ext>
            </c:extLst>
          </c:dPt>
          <c:dPt>
            <c:idx val="4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B2D0-4EE8-A554-79E8BF0DC182}"/>
              </c:ext>
            </c:extLst>
          </c:dPt>
          <c:dPt>
            <c:idx val="4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2D0-4EE8-A554-79E8BF0DC182}"/>
              </c:ext>
            </c:extLst>
          </c:dPt>
          <c:dPt>
            <c:idx val="4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B2D0-4EE8-A554-79E8BF0DC182}"/>
              </c:ext>
            </c:extLst>
          </c:dPt>
          <c:xVal>
            <c:numRef>
              <c:f>Sheet1!$A$1:$A$48</c:f>
              <c:numCache>
                <c:formatCode>General</c:formatCode>
                <c:ptCount val="48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100</c:v>
                </c:pt>
                <c:pt idx="4">
                  <c:v>108</c:v>
                </c:pt>
                <c:pt idx="5">
                  <c:v>117</c:v>
                </c:pt>
                <c:pt idx="6">
                  <c:v>-17</c:v>
                </c:pt>
                <c:pt idx="7">
                  <c:v>-8</c:v>
                </c:pt>
                <c:pt idx="8">
                  <c:v>0</c:v>
                </c:pt>
                <c:pt idx="9">
                  <c:v>100</c:v>
                </c:pt>
                <c:pt idx="10">
                  <c:v>108</c:v>
                </c:pt>
                <c:pt idx="11">
                  <c:v>117</c:v>
                </c:pt>
                <c:pt idx="12">
                  <c:v>-17</c:v>
                </c:pt>
                <c:pt idx="13">
                  <c:v>-8</c:v>
                </c:pt>
                <c:pt idx="14">
                  <c:v>0</c:v>
                </c:pt>
                <c:pt idx="15">
                  <c:v>100</c:v>
                </c:pt>
                <c:pt idx="16">
                  <c:v>108</c:v>
                </c:pt>
                <c:pt idx="17">
                  <c:v>117</c:v>
                </c:pt>
                <c:pt idx="18">
                  <c:v>-17</c:v>
                </c:pt>
                <c:pt idx="19">
                  <c:v>-8</c:v>
                </c:pt>
                <c:pt idx="20">
                  <c:v>0</c:v>
                </c:pt>
                <c:pt idx="21">
                  <c:v>100</c:v>
                </c:pt>
                <c:pt idx="22">
                  <c:v>108</c:v>
                </c:pt>
                <c:pt idx="23">
                  <c:v>117</c:v>
                </c:pt>
                <c:pt idx="24">
                  <c:v>-17</c:v>
                </c:pt>
                <c:pt idx="25">
                  <c:v>-8</c:v>
                </c:pt>
                <c:pt idx="26">
                  <c:v>0</c:v>
                </c:pt>
                <c:pt idx="27">
                  <c:v>100</c:v>
                </c:pt>
                <c:pt idx="28">
                  <c:v>108</c:v>
                </c:pt>
                <c:pt idx="29">
                  <c:v>117</c:v>
                </c:pt>
                <c:pt idx="30">
                  <c:v>-17</c:v>
                </c:pt>
                <c:pt idx="31">
                  <c:v>-8</c:v>
                </c:pt>
                <c:pt idx="32">
                  <c:v>0</c:v>
                </c:pt>
                <c:pt idx="33">
                  <c:v>100</c:v>
                </c:pt>
                <c:pt idx="34">
                  <c:v>108</c:v>
                </c:pt>
                <c:pt idx="35">
                  <c:v>117</c:v>
                </c:pt>
                <c:pt idx="36">
                  <c:v>-17</c:v>
                </c:pt>
                <c:pt idx="37">
                  <c:v>-8</c:v>
                </c:pt>
                <c:pt idx="38">
                  <c:v>0</c:v>
                </c:pt>
                <c:pt idx="39">
                  <c:v>100</c:v>
                </c:pt>
                <c:pt idx="40">
                  <c:v>108</c:v>
                </c:pt>
                <c:pt idx="41">
                  <c:v>117</c:v>
                </c:pt>
                <c:pt idx="42">
                  <c:v>-17</c:v>
                </c:pt>
                <c:pt idx="43">
                  <c:v>-8</c:v>
                </c:pt>
                <c:pt idx="44">
                  <c:v>0</c:v>
                </c:pt>
                <c:pt idx="45">
                  <c:v>100</c:v>
                </c:pt>
                <c:pt idx="46">
                  <c:v>108</c:v>
                </c:pt>
                <c:pt idx="47">
                  <c:v>117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0-4EE8-A554-79E8BF0DC182}"/>
            </c:ext>
          </c:extLst>
        </c:ser>
        <c:ser>
          <c:idx val="1"/>
          <c:order val="1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Sheet1!$D$1:$D$10</c:f>
              <c:numCache>
                <c:formatCode>General</c:formatCode>
                <c:ptCount val="10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20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108</c:v>
                </c:pt>
                <c:pt idx="9">
                  <c:v>117</c:v>
                </c:pt>
              </c:numCache>
            </c:numRef>
          </c:xVal>
          <c:yVal>
            <c:numRef>
              <c:f>Sheet1!$E$1:$E$10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2D0-4EE8-A554-79E8BF0DC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High barriers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747-45B3-AEB6-6C7D371BBE6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Low barriers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Pt>
            <c:idx val="12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5F7-48E5-93A9-9866A885C4D6}"/>
              </c:ext>
            </c:extLst>
          </c:dPt>
          <c:dPt>
            <c:idx val="12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5F7-48E5-93A9-9866A885C4D6}"/>
              </c:ext>
            </c:extLst>
          </c:dPt>
          <c:dPt>
            <c:idx val="129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F5F7-48E5-93A9-9866A885C4D6}"/>
              </c:ext>
            </c:extLst>
          </c:dPt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-11.283440326057374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-11.110257101720297</c:v>
                </c:pt>
                <c:pt idx="15">
                  <c:v>7.7</c:v>
                </c:pt>
                <c:pt idx="16">
                  <c:v>16.08615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-11.782571639025829</c:v>
                </c:pt>
                <c:pt idx="24">
                  <c:v>27.3</c:v>
                </c:pt>
                <c:pt idx="25">
                  <c:v>-13.468476388770645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111.5420413858875</c:v>
                </c:pt>
                <c:pt idx="33">
                  <c:v>89.3</c:v>
                </c:pt>
                <c:pt idx="34">
                  <c:v>111.73722802742876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-14.711229356753492</c:v>
                </c:pt>
                <c:pt idx="46">
                  <c:v>13.9</c:v>
                </c:pt>
                <c:pt idx="47">
                  <c:v>111.11377012251717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114.99818187960562</c:v>
                </c:pt>
                <c:pt idx="57">
                  <c:v>114.54966145854512</c:v>
                </c:pt>
                <c:pt idx="58">
                  <c:v>43.5</c:v>
                </c:pt>
                <c:pt idx="59">
                  <c:v>112.30030101445826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112.68641026045306</c:v>
                </c:pt>
                <c:pt idx="63">
                  <c:v>111.56823813084051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-10.296095373290861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112.46635872132798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114.30272629591082</c:v>
                </c:pt>
                <c:pt idx="89">
                  <c:v>21.5</c:v>
                </c:pt>
                <c:pt idx="90">
                  <c:v>-10.509216331002893</c:v>
                </c:pt>
                <c:pt idx="91">
                  <c:v>67.599999999999994</c:v>
                </c:pt>
                <c:pt idx="92">
                  <c:v>111.67307104510404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-13.532900805234892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-99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-99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-99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-99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-99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-99</c:v>
                </c:pt>
                <c:pt idx="38">
                  <c:v>11.949590000000001</c:v>
                </c:pt>
                <c:pt idx="39">
                  <c:v>-99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-99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-99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-99</c:v>
                </c:pt>
                <c:pt idx="57">
                  <c:v>-99</c:v>
                </c:pt>
                <c:pt idx="58">
                  <c:v>13.10946</c:v>
                </c:pt>
                <c:pt idx="59">
                  <c:v>-99</c:v>
                </c:pt>
                <c:pt idx="60">
                  <c:v>-99</c:v>
                </c:pt>
                <c:pt idx="61">
                  <c:v>9.5894469999999998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2.929192</c:v>
                </c:pt>
                <c:pt idx="66">
                  <c:v>-99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-99</c:v>
                </c:pt>
                <c:pt idx="71">
                  <c:v>-0.1120152</c:v>
                </c:pt>
                <c:pt idx="72">
                  <c:v>11.55068</c:v>
                </c:pt>
                <c:pt idx="73">
                  <c:v>-99</c:v>
                </c:pt>
                <c:pt idx="74">
                  <c:v>13.28463</c:v>
                </c:pt>
                <c:pt idx="75">
                  <c:v>-99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-99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-99</c:v>
                </c:pt>
                <c:pt idx="87">
                  <c:v>9.1663899999999998</c:v>
                </c:pt>
                <c:pt idx="88">
                  <c:v>-99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-99</c:v>
                </c:pt>
                <c:pt idx="92">
                  <c:v>-99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-99</c:v>
                </c:pt>
                <c:pt idx="96">
                  <c:v>-99</c:v>
                </c:pt>
                <c:pt idx="97">
                  <c:v>7.792891</c:v>
                </c:pt>
                <c:pt idx="98">
                  <c:v>6.529134</c:v>
                </c:pt>
                <c:pt idx="99">
                  <c:v>-99</c:v>
                </c:pt>
                <c:pt idx="100">
                  <c:v>7.4910030000000001</c:v>
                </c:pt>
                <c:pt idx="101">
                  <c:v>-99</c:v>
                </c:pt>
                <c:pt idx="102">
                  <c:v>12.66933</c:v>
                </c:pt>
                <c:pt idx="103">
                  <c:v>-99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-99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-99</c:v>
                </c:pt>
                <c:pt idx="118">
                  <c:v>10.409420000000001</c:v>
                </c:pt>
                <c:pt idx="119">
                  <c:v>-99</c:v>
                </c:pt>
                <c:pt idx="120">
                  <c:v>-99</c:v>
                </c:pt>
                <c:pt idx="121">
                  <c:v>5.6368320000000001</c:v>
                </c:pt>
                <c:pt idx="122">
                  <c:v>-99</c:v>
                </c:pt>
                <c:pt idx="123">
                  <c:v>12.17445</c:v>
                </c:pt>
                <c:pt idx="124">
                  <c:v>-99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23</c:v>
                </c:pt>
                <c:pt idx="128">
                  <c:v>24.5</c:v>
                </c:pt>
                <c:pt idx="129">
                  <c:v>25.5</c:v>
                </c:pt>
              </c:numCache>
            </c:numRef>
          </c:yVal>
          <c:bubbleSize>
            <c:numRef>
              <c:f>Sheet1!$D$2:$D$131</c:f>
              <c:numCache>
                <c:formatCode>0.00</c:formatCode>
                <c:ptCount val="130"/>
                <c:pt idx="0">
                  <c:v>194.75620000000001</c:v>
                </c:pt>
                <c:pt idx="1">
                  <c:v>169.6361</c:v>
                </c:pt>
                <c:pt idx="2">
                  <c:v>124.74080000000001</c:v>
                </c:pt>
                <c:pt idx="3">
                  <c:v>81.235550000000003</c:v>
                </c:pt>
                <c:pt idx="4">
                  <c:v>57.994239999999998</c:v>
                </c:pt>
                <c:pt idx="5">
                  <c:v>52.552289999999999</c:v>
                </c:pt>
                <c:pt idx="6">
                  <c:v>52.156279999999995</c:v>
                </c:pt>
                <c:pt idx="7">
                  <c:v>46.767879999999998</c:v>
                </c:pt>
                <c:pt idx="8">
                  <c:v>45.927849999999999</c:v>
                </c:pt>
                <c:pt idx="9">
                  <c:v>45.484610000000004</c:v>
                </c:pt>
                <c:pt idx="10">
                  <c:v>33.300599999999996</c:v>
                </c:pt>
                <c:pt idx="11">
                  <c:v>32.722520000000003</c:v>
                </c:pt>
                <c:pt idx="12">
                  <c:v>32.23265</c:v>
                </c:pt>
                <c:pt idx="13">
                  <c:v>31.687909999999999</c:v>
                </c:pt>
                <c:pt idx="14">
                  <c:v>29.706430000000001</c:v>
                </c:pt>
                <c:pt idx="15">
                  <c:v>28.706400000000002</c:v>
                </c:pt>
                <c:pt idx="16">
                  <c:v>27.873819999999998</c:v>
                </c:pt>
                <c:pt idx="17">
                  <c:v>25.400009999999998</c:v>
                </c:pt>
                <c:pt idx="18">
                  <c:v>24.800740000000001</c:v>
                </c:pt>
                <c:pt idx="19">
                  <c:v>21.842029999999998</c:v>
                </c:pt>
                <c:pt idx="20">
                  <c:v>20.65211</c:v>
                </c:pt>
                <c:pt idx="21">
                  <c:v>20.172750000000001</c:v>
                </c:pt>
                <c:pt idx="22">
                  <c:v>19.671569999999999</c:v>
                </c:pt>
                <c:pt idx="23">
                  <c:v>19.642139999999998</c:v>
                </c:pt>
                <c:pt idx="24">
                  <c:v>18.95025</c:v>
                </c:pt>
                <c:pt idx="25">
                  <c:v>18.498369999999998</c:v>
                </c:pt>
                <c:pt idx="26">
                  <c:v>17.87696</c:v>
                </c:pt>
                <c:pt idx="27">
                  <c:v>17.347840000000001</c:v>
                </c:pt>
                <c:pt idx="28">
                  <c:v>16.937799999999999</c:v>
                </c:pt>
                <c:pt idx="29">
                  <c:v>15.96203</c:v>
                </c:pt>
                <c:pt idx="30">
                  <c:v>15.262219999999999</c:v>
                </c:pt>
                <c:pt idx="31">
                  <c:v>14.253459999999999</c:v>
                </c:pt>
                <c:pt idx="32">
                  <c:v>14.09567</c:v>
                </c:pt>
                <c:pt idx="33">
                  <c:v>14.082930000000001</c:v>
                </c:pt>
                <c:pt idx="34">
                  <c:v>14.002040000000001</c:v>
                </c:pt>
                <c:pt idx="35">
                  <c:v>13.970129999999999</c:v>
                </c:pt>
                <c:pt idx="36">
                  <c:v>13.53398</c:v>
                </c:pt>
                <c:pt idx="37">
                  <c:v>13.23063</c:v>
                </c:pt>
                <c:pt idx="38">
                  <c:v>12.68272</c:v>
                </c:pt>
                <c:pt idx="39">
                  <c:v>12.281889999999999</c:v>
                </c:pt>
                <c:pt idx="40">
                  <c:v>11.944000000000001</c:v>
                </c:pt>
                <c:pt idx="41">
                  <c:v>11.64738</c:v>
                </c:pt>
                <c:pt idx="42">
                  <c:v>11.54083</c:v>
                </c:pt>
                <c:pt idx="43">
                  <c:v>11.31554</c:v>
                </c:pt>
                <c:pt idx="44">
                  <c:v>11.304129999999999</c:v>
                </c:pt>
                <c:pt idx="45">
                  <c:v>10.75447</c:v>
                </c:pt>
                <c:pt idx="46">
                  <c:v>10.71682</c:v>
                </c:pt>
                <c:pt idx="47">
                  <c:v>10.688319999999999</c:v>
                </c:pt>
                <c:pt idx="48">
                  <c:v>10.56256</c:v>
                </c:pt>
                <c:pt idx="49">
                  <c:v>10.370209999999998</c:v>
                </c:pt>
                <c:pt idx="50">
                  <c:v>10.325620000000001</c:v>
                </c:pt>
                <c:pt idx="51">
                  <c:v>10.18192</c:v>
                </c:pt>
                <c:pt idx="52">
                  <c:v>10.15076</c:v>
                </c:pt>
                <c:pt idx="53">
                  <c:v>9.9985149999999994</c:v>
                </c:pt>
                <c:pt idx="54">
                  <c:v>9.8651579999999992</c:v>
                </c:pt>
                <c:pt idx="55">
                  <c:v>9.6730800000000006</c:v>
                </c:pt>
                <c:pt idx="56">
                  <c:v>9.5918449999999993</c:v>
                </c:pt>
                <c:pt idx="57">
                  <c:v>9.5086940000000002</c:v>
                </c:pt>
                <c:pt idx="58">
                  <c:v>9.4159449999999989</c:v>
                </c:pt>
                <c:pt idx="59">
                  <c:v>9.3951270000000005</c:v>
                </c:pt>
                <c:pt idx="60">
                  <c:v>9.0683700000000016</c:v>
                </c:pt>
                <c:pt idx="61">
                  <c:v>9.0478680000000011</c:v>
                </c:pt>
                <c:pt idx="62">
                  <c:v>9.0343470000000003</c:v>
                </c:pt>
                <c:pt idx="63">
                  <c:v>8.9842689999999994</c:v>
                </c:pt>
                <c:pt idx="64">
                  <c:v>8.8836389999999987</c:v>
                </c:pt>
                <c:pt idx="65">
                  <c:v>8.5325889999999998</c:v>
                </c:pt>
                <c:pt idx="66">
                  <c:v>8.2641540000000013</c:v>
                </c:pt>
                <c:pt idx="67">
                  <c:v>7.6365609999999995</c:v>
                </c:pt>
                <c:pt idx="68">
                  <c:v>7.0580680000000005</c:v>
                </c:pt>
                <c:pt idx="69">
                  <c:v>6.8308500000000008</c:v>
                </c:pt>
                <c:pt idx="70">
                  <c:v>6.680688</c:v>
                </c:pt>
                <c:pt idx="71">
                  <c:v>6.5544080000000005</c:v>
                </c:pt>
                <c:pt idx="72">
                  <c:v>6.441179</c:v>
                </c:pt>
                <c:pt idx="73">
                  <c:v>6.33629</c:v>
                </c:pt>
                <c:pt idx="74">
                  <c:v>6.3192320000000004</c:v>
                </c:pt>
                <c:pt idx="75">
                  <c:v>6.1448140000000002</c:v>
                </c:pt>
                <c:pt idx="76">
                  <c:v>5.9571130000000005</c:v>
                </c:pt>
                <c:pt idx="77">
                  <c:v>5.8927500000000004</c:v>
                </c:pt>
                <c:pt idx="78">
                  <c:v>5.4030940000000003</c:v>
                </c:pt>
                <c:pt idx="79">
                  <c:v>5.1981080000000004</c:v>
                </c:pt>
                <c:pt idx="80">
                  <c:v>5.1881980000000008</c:v>
                </c:pt>
                <c:pt idx="81">
                  <c:v>4.890244</c:v>
                </c:pt>
                <c:pt idx="82">
                  <c:v>4.8194780000000002</c:v>
                </c:pt>
                <c:pt idx="83">
                  <c:v>4.4741030000000004</c:v>
                </c:pt>
                <c:pt idx="84">
                  <c:v>4.4647629999999996</c:v>
                </c:pt>
                <c:pt idx="85">
                  <c:v>4.4056709999999999</c:v>
                </c:pt>
                <c:pt idx="86">
                  <c:v>4.2330060000000005</c:v>
                </c:pt>
                <c:pt idx="87">
                  <c:v>4.2326930000000003</c:v>
                </c:pt>
                <c:pt idx="88">
                  <c:v>4.1566340000000004</c:v>
                </c:pt>
                <c:pt idx="89">
                  <c:v>3.9822089999999997</c:v>
                </c:pt>
                <c:pt idx="90">
                  <c:v>3.6307779999999998</c:v>
                </c:pt>
                <c:pt idx="91">
                  <c:v>3.6095059999999997</c:v>
                </c:pt>
                <c:pt idx="92">
                  <c:v>3.5506100000000003</c:v>
                </c:pt>
                <c:pt idx="93">
                  <c:v>3.4999920000000002</c:v>
                </c:pt>
                <c:pt idx="94">
                  <c:v>3.303347</c:v>
                </c:pt>
                <c:pt idx="95">
                  <c:v>3.198661</c:v>
                </c:pt>
                <c:pt idx="96">
                  <c:v>3.1375799999999998</c:v>
                </c:pt>
                <c:pt idx="97">
                  <c:v>2.8974380000000002</c:v>
                </c:pt>
                <c:pt idx="98">
                  <c:v>2.8546879999999999</c:v>
                </c:pt>
                <c:pt idx="99">
                  <c:v>2.8012890000000001</c:v>
                </c:pt>
                <c:pt idx="100">
                  <c:v>2.738531</c:v>
                </c:pt>
                <c:pt idx="101">
                  <c:v>2.6922809999999999</c:v>
                </c:pt>
                <c:pt idx="102">
                  <c:v>2.6563349999999999</c:v>
                </c:pt>
                <c:pt idx="103">
                  <c:v>2.4756419999999997</c:v>
                </c:pt>
                <c:pt idx="104">
                  <c:v>2.4319280000000001</c:v>
                </c:pt>
                <c:pt idx="105">
                  <c:v>2.3264650000000002</c:v>
                </c:pt>
                <c:pt idx="106">
                  <c:v>2.2926540000000002</c:v>
                </c:pt>
                <c:pt idx="107">
                  <c:v>2.2573159999999999</c:v>
                </c:pt>
                <c:pt idx="108">
                  <c:v>2.2518850000000001</c:v>
                </c:pt>
                <c:pt idx="109">
                  <c:v>2.247096</c:v>
                </c:pt>
                <c:pt idx="110">
                  <c:v>2.2059729999999997</c:v>
                </c:pt>
                <c:pt idx="111">
                  <c:v>2.2037719999999998</c:v>
                </c:pt>
                <c:pt idx="112">
                  <c:v>2.1488389999999997</c:v>
                </c:pt>
                <c:pt idx="113">
                  <c:v>1.852962</c:v>
                </c:pt>
                <c:pt idx="114">
                  <c:v>1.787974</c:v>
                </c:pt>
                <c:pt idx="115">
                  <c:v>1.7631730000000001</c:v>
                </c:pt>
                <c:pt idx="116">
                  <c:v>1.679932</c:v>
                </c:pt>
                <c:pt idx="117">
                  <c:v>1.6710499999999999</c:v>
                </c:pt>
                <c:pt idx="118">
                  <c:v>1.5687329999999999</c:v>
                </c:pt>
                <c:pt idx="119">
                  <c:v>1.559906</c:v>
                </c:pt>
                <c:pt idx="120">
                  <c:v>1.2660250000000002</c:v>
                </c:pt>
                <c:pt idx="121">
                  <c:v>1.2630429999999999</c:v>
                </c:pt>
                <c:pt idx="122">
                  <c:v>1.245595</c:v>
                </c:pt>
                <c:pt idx="123">
                  <c:v>1.110358</c:v>
                </c:pt>
                <c:pt idx="124">
                  <c:v>1.0392969999999999</c:v>
                </c:pt>
                <c:pt idx="125">
                  <c:v>1.0037940000000001</c:v>
                </c:pt>
                <c:pt idx="126">
                  <c:v>0.91569210000000001</c:v>
                </c:pt>
                <c:pt idx="127">
                  <c:v>100</c:v>
                </c:pt>
                <c:pt idx="128">
                  <c:v>30</c:v>
                </c:pt>
                <c:pt idx="129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747-45B3-AEB6-6C7D371B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2"/>
          <c:order val="0"/>
          <c:tx>
            <c:strRef>
              <c:f>Sheet1!$G$1</c:f>
              <c:strCache>
                <c:ptCount val="1"/>
                <c:pt idx="0">
                  <c:v>ROELow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495D0D9-8187-43B3-A491-F966D3F8A1A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7E71-4627-9CD3-8DAED257032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8CD206-DFD4-4633-B26D-AE98E8F345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7E71-4627-9CD3-8DAED257032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270B9A5-5752-4186-BDC8-A3B66CD73D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7E71-4627-9CD3-8DAED2570320}"/>
                </c:ext>
              </c:extLst>
            </c:dLbl>
            <c:dLbl>
              <c:idx val="3"/>
              <c:layout>
                <c:manualLayout>
                  <c:x val="-9.7622464201097534E-2"/>
                  <c:y val="-0.14242581090407178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12FA90C-4608-486A-889C-8F140C9E39FF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7E71-4627-9CD3-8DAED2570320}"/>
                </c:ext>
              </c:extLst>
            </c:dLbl>
            <c:dLbl>
              <c:idx val="4"/>
              <c:layout>
                <c:manualLayout>
                  <c:x val="0.11912626390970217"/>
                  <c:y val="-4.3823326432022122E-2"/>
                </c:manualLayout>
              </c:layout>
              <c:tx>
                <c:rich>
                  <a:bodyPr/>
                  <a:lstStyle/>
                  <a:p>
                    <a:fld id="{866317AC-D25A-47E0-97DA-8C7F35D28621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7E71-4627-9CD3-8DAED257032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B50C661-B6D7-4FCB-9909-CEF03D6B05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7E71-4627-9CD3-8DAED257032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9594869-1294-4B57-A685-67D364850C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E71-4627-9CD3-8DAED257032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D43D23E-7376-4005-893B-E6C3A2A4AC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7E71-4627-9CD3-8DAED257032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904F347-9D9B-4EA8-88C7-E565C67697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7E71-4627-9CD3-8DAED257032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9BC787F-6BD5-48BE-8664-6C3E91EAAE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7E71-4627-9CD3-8DAED2570320}"/>
                </c:ext>
              </c:extLst>
            </c:dLbl>
            <c:dLbl>
              <c:idx val="10"/>
              <c:layout>
                <c:manualLayout>
                  <c:x val="-1.3977879485976017E-2"/>
                  <c:y val="7.6690821256038572E-2"/>
                </c:manualLayout>
              </c:layout>
              <c:tx>
                <c:rich>
                  <a:bodyPr/>
                  <a:lstStyle/>
                  <a:p>
                    <a:fld id="{CF5025B9-26F9-428E-9011-26751085C6F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7E71-4627-9CD3-8DAED257032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A0A4E02-BD70-423B-BFA8-A218036F97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7E71-4627-9CD3-8DAED2570320}"/>
                </c:ext>
              </c:extLst>
            </c:dLbl>
            <c:dLbl>
              <c:idx val="12"/>
              <c:layout>
                <c:manualLayout>
                  <c:x val="-0.35158549264871153"/>
                  <c:y val="-1.0955831608005522E-2"/>
                </c:manualLayout>
              </c:layout>
              <c:tx>
                <c:rich>
                  <a:bodyPr/>
                  <a:lstStyle/>
                  <a:p>
                    <a:fld id="{F383FF68-D4A9-43B5-A8DF-5DFF055A37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7E71-4627-9CD3-8DAED257032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3EA4376-C46E-445B-BB10-620D41A6DD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7E71-4627-9CD3-8DAED257032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7E71-4627-9CD3-8DAED257032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7E71-4627-9CD3-8DAED257032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7E71-4627-9CD3-8DAED257032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7E71-4627-9CD3-8DAED257032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7E71-4627-9CD3-8DAED257032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7E71-4627-9CD3-8DAED257032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7E71-4627-9CD3-8DAED257032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7E71-4627-9CD3-8DAED257032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7E71-4627-9CD3-8DAED257032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7E71-4627-9CD3-8DAED257032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7E71-4627-9CD3-8DAED257032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7E71-4627-9CD3-8DAED257032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7E71-4627-9CD3-8DAED257032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7E71-4627-9CD3-8DAED257032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7E71-4627-9CD3-8DAED257032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7E71-4627-9CD3-8DAED257032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7E71-4627-9CD3-8DAED257032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7E71-4627-9CD3-8DAED257032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7E71-4627-9CD3-8DAED257032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7E71-4627-9CD3-8DAED257032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7E71-4627-9CD3-8DAED257032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7E71-4627-9CD3-8DAED257032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7E71-4627-9CD3-8DAED257032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7E71-4627-9CD3-8DAED257032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7E71-4627-9CD3-8DAED257032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7E71-4627-9CD3-8DAED257032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7E71-4627-9CD3-8DAED257032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7E71-4627-9CD3-8DAED257032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7E71-4627-9CD3-8DAED257032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7E71-4627-9CD3-8DAED257032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7E71-4627-9CD3-8DAED257032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7E71-4627-9CD3-8DAED257032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7E71-4627-9CD3-8DAED257032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7E71-4627-9CD3-8DAED257032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7E71-4627-9CD3-8DAED2570320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Sheet1!$C$2:$C$50</c:f>
              <c:numCache>
                <c:formatCode>General</c:formatCode>
                <c:ptCount val="49"/>
                <c:pt idx="0">
                  <c:v>3.9378099999999998</c:v>
                </c:pt>
                <c:pt idx="1">
                  <c:v>4.250254</c:v>
                </c:pt>
                <c:pt idx="2">
                  <c:v>10.088290000000001</c:v>
                </c:pt>
                <c:pt idx="3">
                  <c:v>1.9105380000000001</c:v>
                </c:pt>
                <c:pt idx="4">
                  <c:v>3.8519329999999998</c:v>
                </c:pt>
                <c:pt idx="5">
                  <c:v>-10.85552</c:v>
                </c:pt>
                <c:pt idx="6">
                  <c:v>2.0318960000000001</c:v>
                </c:pt>
                <c:pt idx="7">
                  <c:v>6.658976</c:v>
                </c:pt>
                <c:pt idx="8">
                  <c:v>4.0362929999999997</c:v>
                </c:pt>
                <c:pt idx="9">
                  <c:v>10.088290000000001</c:v>
                </c:pt>
                <c:pt idx="10">
                  <c:v>12.4536</c:v>
                </c:pt>
                <c:pt idx="11">
                  <c:v>6.658976</c:v>
                </c:pt>
                <c:pt idx="12">
                  <c:v>2.8863919999999998</c:v>
                </c:pt>
                <c:pt idx="13">
                  <c:v>3.8806379999999998</c:v>
                </c:pt>
                <c:pt idx="14">
                  <c:v>10.9215</c:v>
                </c:pt>
                <c:pt idx="15">
                  <c:v>-1.9381550000000001</c:v>
                </c:pt>
                <c:pt idx="16">
                  <c:v>3.3394010000000001</c:v>
                </c:pt>
                <c:pt idx="17">
                  <c:v>11.922499999999999</c:v>
                </c:pt>
                <c:pt idx="18">
                  <c:v>2.0317509999999999</c:v>
                </c:pt>
                <c:pt idx="19">
                  <c:v>-1.1807970000000001</c:v>
                </c:pt>
                <c:pt idx="20">
                  <c:v>2.0885950000000002</c:v>
                </c:pt>
                <c:pt idx="21">
                  <c:v>2.7820529999999999</c:v>
                </c:pt>
                <c:pt idx="22">
                  <c:v>2.4746269999999999</c:v>
                </c:pt>
                <c:pt idx="23">
                  <c:v>-0.8891599</c:v>
                </c:pt>
                <c:pt idx="24">
                  <c:v>4.574865</c:v>
                </c:pt>
                <c:pt idx="25">
                  <c:v>1.2898430000000001</c:v>
                </c:pt>
                <c:pt idx="26">
                  <c:v>3.9378099999999998</c:v>
                </c:pt>
                <c:pt idx="27">
                  <c:v>5.7149960000000002</c:v>
                </c:pt>
                <c:pt idx="28">
                  <c:v>4.4816919999999998</c:v>
                </c:pt>
                <c:pt idx="29">
                  <c:v>6.1312870000000004</c:v>
                </c:pt>
                <c:pt idx="30">
                  <c:v>3.304945</c:v>
                </c:pt>
                <c:pt idx="31">
                  <c:v>7.1540039999999996</c:v>
                </c:pt>
                <c:pt idx="32">
                  <c:v>6.1892189999999996</c:v>
                </c:pt>
                <c:pt idx="33">
                  <c:v>1.7786979999999999</c:v>
                </c:pt>
                <c:pt idx="34">
                  <c:v>-2.0564879999999999</c:v>
                </c:pt>
                <c:pt idx="35">
                  <c:v>2.9924870000000001</c:v>
                </c:pt>
                <c:pt idx="36">
                  <c:v>0.9292629</c:v>
                </c:pt>
                <c:pt idx="37">
                  <c:v>6.1312870000000004</c:v>
                </c:pt>
                <c:pt idx="38">
                  <c:v>3.3657379999999999</c:v>
                </c:pt>
                <c:pt idx="39">
                  <c:v>4.6008360000000001</c:v>
                </c:pt>
                <c:pt idx="40">
                  <c:v>-17.525130000000001</c:v>
                </c:pt>
                <c:pt idx="41">
                  <c:v>-2.135545</c:v>
                </c:pt>
                <c:pt idx="42">
                  <c:v>-1.9381550000000001</c:v>
                </c:pt>
                <c:pt idx="43">
                  <c:v>3.8806379999999998</c:v>
                </c:pt>
                <c:pt idx="44">
                  <c:v>8.2964529999999996</c:v>
                </c:pt>
                <c:pt idx="45">
                  <c:v>14.117710000000001</c:v>
                </c:pt>
                <c:pt idx="46">
                  <c:v>2.7555890000000001</c:v>
                </c:pt>
                <c:pt idx="47">
                  <c:v>-0.97077570000000002</c:v>
                </c:pt>
                <c:pt idx="48">
                  <c:v>4.4816919999999998</c:v>
                </c:pt>
              </c:numCache>
            </c:numRef>
          </c:xVal>
          <c:yVal>
            <c:numRef>
              <c:f>Sheet1!$G$2:$G$50</c:f>
              <c:numCache>
                <c:formatCode>General</c:formatCode>
                <c:ptCount val="49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17.361149999999999</c:v>
                </c:pt>
                <c:pt idx="4">
                  <c:v>15.43263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12.0847</c:v>
                </c:pt>
                <c:pt idx="11">
                  <c:v>-99</c:v>
                </c:pt>
                <c:pt idx="12">
                  <c:v>11.498100000000001</c:v>
                </c:pt>
                <c:pt idx="13">
                  <c:v>-99</c:v>
                </c:pt>
                <c:pt idx="14">
                  <c:v>11.03889</c:v>
                </c:pt>
                <c:pt idx="15">
                  <c:v>-99</c:v>
                </c:pt>
                <c:pt idx="16">
                  <c:v>10.592280000000001</c:v>
                </c:pt>
                <c:pt idx="17">
                  <c:v>9.8503260000000008</c:v>
                </c:pt>
                <c:pt idx="18">
                  <c:v>-99</c:v>
                </c:pt>
                <c:pt idx="19">
                  <c:v>9.130986</c:v>
                </c:pt>
                <c:pt idx="20">
                  <c:v>8.9025189999999998</c:v>
                </c:pt>
                <c:pt idx="21">
                  <c:v>8.8323429999999998</c:v>
                </c:pt>
                <c:pt idx="22">
                  <c:v>8.2506819999999994</c:v>
                </c:pt>
                <c:pt idx="23">
                  <c:v>7.9612030000000003</c:v>
                </c:pt>
                <c:pt idx="24">
                  <c:v>-99</c:v>
                </c:pt>
                <c:pt idx="25">
                  <c:v>7.7537750000000001</c:v>
                </c:pt>
                <c:pt idx="26">
                  <c:v>-99</c:v>
                </c:pt>
                <c:pt idx="27">
                  <c:v>7.2694869999999998</c:v>
                </c:pt>
                <c:pt idx="28">
                  <c:v>6.9970509999999999</c:v>
                </c:pt>
                <c:pt idx="29">
                  <c:v>6.6590109999999996</c:v>
                </c:pt>
                <c:pt idx="30">
                  <c:v>6.5739479999999997</c:v>
                </c:pt>
                <c:pt idx="31">
                  <c:v>-99</c:v>
                </c:pt>
                <c:pt idx="32">
                  <c:v>6.4242900000000001</c:v>
                </c:pt>
                <c:pt idx="33">
                  <c:v>-99</c:v>
                </c:pt>
                <c:pt idx="34">
                  <c:v>6.0079960000000003</c:v>
                </c:pt>
                <c:pt idx="35">
                  <c:v>5.8236990000000004</c:v>
                </c:pt>
                <c:pt idx="36">
                  <c:v>4.7914399999999997</c:v>
                </c:pt>
                <c:pt idx="37">
                  <c:v>4.6961719999999998</c:v>
                </c:pt>
                <c:pt idx="38">
                  <c:v>4.3438030000000003</c:v>
                </c:pt>
                <c:pt idx="39">
                  <c:v>3.8992460000000002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0.3348969</c:v>
                </c:pt>
                <c:pt idx="48">
                  <c:v>-99</c:v>
                </c:pt>
              </c:numCache>
            </c:numRef>
          </c:yVal>
          <c:bubbleSize>
            <c:numRef>
              <c:f>Sheet1!$D$2:$D$50</c:f>
              <c:numCache>
                <c:formatCode>General</c:formatCode>
                <c:ptCount val="49"/>
                <c:pt idx="0">
                  <c:v>8762</c:v>
                </c:pt>
                <c:pt idx="1">
                  <c:v>9001.7999999999993</c:v>
                </c:pt>
                <c:pt idx="2">
                  <c:v>6661.9</c:v>
                </c:pt>
                <c:pt idx="3">
                  <c:v>14372.9</c:v>
                </c:pt>
                <c:pt idx="4">
                  <c:v>6792.5</c:v>
                </c:pt>
                <c:pt idx="5">
                  <c:v>39872.400000000001</c:v>
                </c:pt>
                <c:pt idx="6">
                  <c:v>2840.7</c:v>
                </c:pt>
                <c:pt idx="7">
                  <c:v>10355.1</c:v>
                </c:pt>
                <c:pt idx="8">
                  <c:v>61611.6</c:v>
                </c:pt>
                <c:pt idx="9">
                  <c:v>6661.9</c:v>
                </c:pt>
                <c:pt idx="10">
                  <c:v>9151.2000000000007</c:v>
                </c:pt>
                <c:pt idx="11">
                  <c:v>10355.1</c:v>
                </c:pt>
                <c:pt idx="12">
                  <c:v>3160</c:v>
                </c:pt>
                <c:pt idx="13">
                  <c:v>3094.5</c:v>
                </c:pt>
                <c:pt idx="14">
                  <c:v>10557.8</c:v>
                </c:pt>
                <c:pt idx="15">
                  <c:v>5005.7</c:v>
                </c:pt>
                <c:pt idx="16">
                  <c:v>3065.8</c:v>
                </c:pt>
                <c:pt idx="17">
                  <c:v>7291.4</c:v>
                </c:pt>
                <c:pt idx="18">
                  <c:v>4571.2</c:v>
                </c:pt>
                <c:pt idx="19">
                  <c:v>3425</c:v>
                </c:pt>
                <c:pt idx="20">
                  <c:v>4863.6000000000004</c:v>
                </c:pt>
                <c:pt idx="21">
                  <c:v>4240.6000000000004</c:v>
                </c:pt>
                <c:pt idx="22">
                  <c:v>6211.3</c:v>
                </c:pt>
                <c:pt idx="23">
                  <c:v>4651.3</c:v>
                </c:pt>
                <c:pt idx="24">
                  <c:v>17908</c:v>
                </c:pt>
                <c:pt idx="25">
                  <c:v>5920</c:v>
                </c:pt>
                <c:pt idx="26">
                  <c:v>8762</c:v>
                </c:pt>
                <c:pt idx="27">
                  <c:v>12134</c:v>
                </c:pt>
                <c:pt idx="28">
                  <c:v>12000</c:v>
                </c:pt>
                <c:pt idx="29">
                  <c:v>8200.7999999999993</c:v>
                </c:pt>
                <c:pt idx="30">
                  <c:v>26330.2</c:v>
                </c:pt>
                <c:pt idx="31">
                  <c:v>8013.1</c:v>
                </c:pt>
                <c:pt idx="32">
                  <c:v>13015.3</c:v>
                </c:pt>
                <c:pt idx="33">
                  <c:v>6163.2</c:v>
                </c:pt>
                <c:pt idx="34">
                  <c:v>7314.8</c:v>
                </c:pt>
                <c:pt idx="35">
                  <c:v>14819.3</c:v>
                </c:pt>
                <c:pt idx="36">
                  <c:v>7996.6</c:v>
                </c:pt>
                <c:pt idx="37">
                  <c:v>8200.7999999999993</c:v>
                </c:pt>
                <c:pt idx="38">
                  <c:v>15930.7</c:v>
                </c:pt>
                <c:pt idx="39">
                  <c:v>19658.5</c:v>
                </c:pt>
                <c:pt idx="40">
                  <c:v>25848.799999999999</c:v>
                </c:pt>
                <c:pt idx="41">
                  <c:v>24892.1</c:v>
                </c:pt>
                <c:pt idx="42">
                  <c:v>5005.7</c:v>
                </c:pt>
                <c:pt idx="43">
                  <c:v>3094.5</c:v>
                </c:pt>
                <c:pt idx="44">
                  <c:v>5172.8</c:v>
                </c:pt>
                <c:pt idx="45">
                  <c:v>4725.8</c:v>
                </c:pt>
                <c:pt idx="46">
                  <c:v>12933.6</c:v>
                </c:pt>
                <c:pt idx="47">
                  <c:v>5329.3</c:v>
                </c:pt>
                <c:pt idx="48">
                  <c:v>32000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Sheet1!$A$2:$A$15</c15:f>
                <c15:dlblRangeCache>
                  <c:ptCount val="14"/>
                  <c:pt idx="0">
                    <c:v>General Insurance</c:v>
                  </c:pt>
                  <c:pt idx="1">
                    <c:v>Wireless Telecos</c:v>
                  </c:pt>
                  <c:pt idx="2">
                    <c:v>Funds Management G</c:v>
                  </c:pt>
                  <c:pt idx="3">
                    <c:v>Accounting</c:v>
                  </c:pt>
                  <c:pt idx="4">
                    <c:v>Management Consulting</c:v>
                  </c:pt>
                  <c:pt idx="5">
                    <c:v>Iron Ore Mining</c:v>
                  </c:pt>
                  <c:pt idx="6">
                    <c:v>Health Insurance</c:v>
                  </c:pt>
                  <c:pt idx="7">
                    <c:v>Electricity Distribution</c:v>
                  </c:pt>
                  <c:pt idx="8">
                    <c:v>Banking</c:v>
                  </c:pt>
                  <c:pt idx="9">
                    <c:v>Funds Management G</c:v>
                  </c:pt>
                  <c:pt idx="10">
                    <c:v>Child Care</c:v>
                  </c:pt>
                  <c:pt idx="11">
                    <c:v>Electricity Distribution G</c:v>
                  </c:pt>
                  <c:pt idx="12">
                    <c:v>Hardware Whl.</c:v>
                  </c:pt>
                  <c:pt idx="13">
                    <c:v>Airports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4F7-408F-884F-571F30014AF3}"/>
            </c:ext>
          </c:extLst>
        </c:ser>
        <c:ser>
          <c:idx val="0"/>
          <c:order val="1"/>
          <c:tx>
            <c:strRef>
              <c:f>Sheet1!$H$1</c:f>
              <c:strCache>
                <c:ptCount val="1"/>
                <c:pt idx="0">
                  <c:v>ROEMed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3200096-56D6-4412-995B-89FD3C5800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0-7E71-4627-9CD3-8DAED257032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61DE356-5D6E-4890-AF68-CD00E2B9B5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7E71-4627-9CD3-8DAED257032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7E71-4627-9CD3-8DAED257032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384C8C0-D1E4-4673-8AEC-6D8273D8A3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7E71-4627-9CD3-8DAED257032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5A7BE2-DCE8-44FE-9043-EA357D1DED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7E71-4627-9CD3-8DAED257032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E54C4B0-26E4-4980-9703-EDB10C60AB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7E71-4627-9CD3-8DAED257032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56D9F7B-6A7E-4AE5-9BCA-AFB2ED9DF2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7E71-4627-9CD3-8DAED2570320}"/>
                </c:ext>
              </c:extLst>
            </c:dLbl>
            <c:dLbl>
              <c:idx val="7"/>
              <c:layout>
                <c:manualLayout>
                  <c:x val="2.1518230065379298E-2"/>
                  <c:y val="0.18405797101449275"/>
                </c:manualLayout>
              </c:layout>
              <c:tx>
                <c:rich>
                  <a:bodyPr/>
                  <a:lstStyle/>
                  <a:p>
                    <a:fld id="{B11F7439-8634-455A-BEEF-1330E27E53A5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7E71-4627-9CD3-8DAED257032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DA58842-19D7-4436-8F2E-25DC98818F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7E71-4627-9CD3-8DAED257032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7E71-4627-9CD3-8DAED257032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7E254E7-1DA3-4B42-A37D-E901AF5F8C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7E71-4627-9CD3-8DAED257032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7E71-4627-9CD3-8DAED257032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1A5A6BA-6D18-4F05-8D7B-3B8FEDFAC5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7E71-4627-9CD3-8DAED257032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B7D865C-BCFF-4A77-AE3D-9EE8DC3D7F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7E71-4627-9CD3-8DAED257032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7E71-4627-9CD3-8DAED257032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7E71-4627-9CD3-8DAED257032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7E71-4627-9CD3-8DAED257032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7E71-4627-9CD3-8DAED257032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7E71-4627-9CD3-8DAED257032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7E71-4627-9CD3-8DAED257032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7E71-4627-9CD3-8DAED257032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7E71-4627-9CD3-8DAED257032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7E71-4627-9CD3-8DAED257032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7E71-4627-9CD3-8DAED257032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7E71-4627-9CD3-8DAED257032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7E71-4627-9CD3-8DAED257032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7E71-4627-9CD3-8DAED257032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7E71-4627-9CD3-8DAED257032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7E71-4627-9CD3-8DAED257032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7E71-4627-9CD3-8DAED257032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7E71-4627-9CD3-8DAED257032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7E71-4627-9CD3-8DAED257032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7E71-4627-9CD3-8DAED257032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7E71-4627-9CD3-8DAED257032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7E71-4627-9CD3-8DAED257032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7E71-4627-9CD3-8DAED257032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7E71-4627-9CD3-8DAED257032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7E71-4627-9CD3-8DAED257032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7E71-4627-9CD3-8DAED257032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7E71-4627-9CD3-8DAED257032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7E71-4627-9CD3-8DAED257032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7E71-4627-9CD3-8DAED257032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7E71-4627-9CD3-8DAED257032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7E71-4627-9CD3-8DAED257032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7E71-4627-9CD3-8DAED257032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7E71-4627-9CD3-8DAED257032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7E71-4627-9CD3-8DAED257032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7E71-4627-9CD3-8DAED257032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7E71-4627-9CD3-8DAED2570320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Sheet1!$C$2:$C$50</c:f>
              <c:numCache>
                <c:formatCode>General</c:formatCode>
                <c:ptCount val="49"/>
                <c:pt idx="0">
                  <c:v>3.9378099999999998</c:v>
                </c:pt>
                <c:pt idx="1">
                  <c:v>4.250254</c:v>
                </c:pt>
                <c:pt idx="2">
                  <c:v>10.088290000000001</c:v>
                </c:pt>
                <c:pt idx="3">
                  <c:v>1.9105380000000001</c:v>
                </c:pt>
                <c:pt idx="4">
                  <c:v>3.8519329999999998</c:v>
                </c:pt>
                <c:pt idx="5">
                  <c:v>-10.85552</c:v>
                </c:pt>
                <c:pt idx="6">
                  <c:v>2.0318960000000001</c:v>
                </c:pt>
                <c:pt idx="7">
                  <c:v>6.658976</c:v>
                </c:pt>
                <c:pt idx="8">
                  <c:v>4.0362929999999997</c:v>
                </c:pt>
                <c:pt idx="9">
                  <c:v>10.088290000000001</c:v>
                </c:pt>
                <c:pt idx="10">
                  <c:v>12.4536</c:v>
                </c:pt>
                <c:pt idx="11">
                  <c:v>6.658976</c:v>
                </c:pt>
                <c:pt idx="12">
                  <c:v>2.8863919999999998</c:v>
                </c:pt>
                <c:pt idx="13">
                  <c:v>3.8806379999999998</c:v>
                </c:pt>
                <c:pt idx="14">
                  <c:v>10.9215</c:v>
                </c:pt>
                <c:pt idx="15">
                  <c:v>-1.9381550000000001</c:v>
                </c:pt>
                <c:pt idx="16">
                  <c:v>3.3394010000000001</c:v>
                </c:pt>
                <c:pt idx="17">
                  <c:v>11.922499999999999</c:v>
                </c:pt>
                <c:pt idx="18">
                  <c:v>2.0317509999999999</c:v>
                </c:pt>
                <c:pt idx="19">
                  <c:v>-1.1807970000000001</c:v>
                </c:pt>
                <c:pt idx="20">
                  <c:v>2.0885950000000002</c:v>
                </c:pt>
                <c:pt idx="21">
                  <c:v>2.7820529999999999</c:v>
                </c:pt>
                <c:pt idx="22">
                  <c:v>2.4746269999999999</c:v>
                </c:pt>
                <c:pt idx="23">
                  <c:v>-0.8891599</c:v>
                </c:pt>
                <c:pt idx="24">
                  <c:v>4.574865</c:v>
                </c:pt>
                <c:pt idx="25">
                  <c:v>1.2898430000000001</c:v>
                </c:pt>
                <c:pt idx="26">
                  <c:v>3.9378099999999998</c:v>
                </c:pt>
                <c:pt idx="27">
                  <c:v>5.7149960000000002</c:v>
                </c:pt>
                <c:pt idx="28">
                  <c:v>4.4816919999999998</c:v>
                </c:pt>
                <c:pt idx="29">
                  <c:v>6.1312870000000004</c:v>
                </c:pt>
                <c:pt idx="30">
                  <c:v>3.304945</c:v>
                </c:pt>
                <c:pt idx="31">
                  <c:v>7.1540039999999996</c:v>
                </c:pt>
                <c:pt idx="32">
                  <c:v>6.1892189999999996</c:v>
                </c:pt>
                <c:pt idx="33">
                  <c:v>1.7786979999999999</c:v>
                </c:pt>
                <c:pt idx="34">
                  <c:v>-2.0564879999999999</c:v>
                </c:pt>
                <c:pt idx="35">
                  <c:v>2.9924870000000001</c:v>
                </c:pt>
                <c:pt idx="36">
                  <c:v>0.9292629</c:v>
                </c:pt>
                <c:pt idx="37">
                  <c:v>6.1312870000000004</c:v>
                </c:pt>
                <c:pt idx="38">
                  <c:v>3.3657379999999999</c:v>
                </c:pt>
                <c:pt idx="39">
                  <c:v>4.6008360000000001</c:v>
                </c:pt>
                <c:pt idx="40">
                  <c:v>-17.525130000000001</c:v>
                </c:pt>
                <c:pt idx="41">
                  <c:v>-2.135545</c:v>
                </c:pt>
                <c:pt idx="42">
                  <c:v>-1.9381550000000001</c:v>
                </c:pt>
                <c:pt idx="43">
                  <c:v>3.8806379999999998</c:v>
                </c:pt>
                <c:pt idx="44">
                  <c:v>8.2964529999999996</c:v>
                </c:pt>
                <c:pt idx="45">
                  <c:v>14.117710000000001</c:v>
                </c:pt>
                <c:pt idx="46">
                  <c:v>2.7555890000000001</c:v>
                </c:pt>
                <c:pt idx="47">
                  <c:v>-0.97077570000000002</c:v>
                </c:pt>
                <c:pt idx="48">
                  <c:v>4.4816919999999998</c:v>
                </c:pt>
              </c:numCache>
            </c:numRef>
          </c:xVal>
          <c:yVal>
            <c:numRef>
              <c:f>Sheet1!$H$2:$H$50</c:f>
              <c:numCache>
                <c:formatCode>General</c:formatCode>
                <c:ptCount val="49"/>
                <c:pt idx="0">
                  <c:v>-99</c:v>
                </c:pt>
                <c:pt idx="1">
                  <c:v>-99</c:v>
                </c:pt>
                <c:pt idx="2">
                  <c:v>19.768160000000002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13.88866</c:v>
                </c:pt>
                <c:pt idx="8">
                  <c:v>-99</c:v>
                </c:pt>
                <c:pt idx="9">
                  <c:v>12.477679999999999</c:v>
                </c:pt>
                <c:pt idx="10">
                  <c:v>-99</c:v>
                </c:pt>
                <c:pt idx="11">
                  <c:v>11.514620000000001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10.753550000000001</c:v>
                </c:pt>
                <c:pt idx="16">
                  <c:v>-99</c:v>
                </c:pt>
                <c:pt idx="17">
                  <c:v>-99</c:v>
                </c:pt>
                <c:pt idx="18">
                  <c:v>9.2557489999999998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6.5515169999999996</c:v>
                </c:pt>
                <c:pt idx="32">
                  <c:v>-99</c:v>
                </c:pt>
                <c:pt idx="33">
                  <c:v>6.4197800000000003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3.1629670000000001</c:v>
                </c:pt>
                <c:pt idx="41">
                  <c:v>3.1338729999999999</c:v>
                </c:pt>
                <c:pt idx="42">
                  <c:v>2.4917859999999998</c:v>
                </c:pt>
                <c:pt idx="43">
                  <c:v>-99</c:v>
                </c:pt>
                <c:pt idx="44">
                  <c:v>2.259992</c:v>
                </c:pt>
                <c:pt idx="45">
                  <c:v>2.2009810000000001</c:v>
                </c:pt>
                <c:pt idx="46">
                  <c:v>1.0366230000000001</c:v>
                </c:pt>
                <c:pt idx="47">
                  <c:v>-99</c:v>
                </c:pt>
                <c:pt idx="48">
                  <c:v>-99</c:v>
                </c:pt>
              </c:numCache>
            </c:numRef>
          </c:yVal>
          <c:bubbleSize>
            <c:numRef>
              <c:f>Sheet1!$D$2:$D$50</c:f>
              <c:numCache>
                <c:formatCode>General</c:formatCode>
                <c:ptCount val="49"/>
                <c:pt idx="0">
                  <c:v>8762</c:v>
                </c:pt>
                <c:pt idx="1">
                  <c:v>9001.7999999999993</c:v>
                </c:pt>
                <c:pt idx="2">
                  <c:v>6661.9</c:v>
                </c:pt>
                <c:pt idx="3">
                  <c:v>14372.9</c:v>
                </c:pt>
                <c:pt idx="4">
                  <c:v>6792.5</c:v>
                </c:pt>
                <c:pt idx="5">
                  <c:v>39872.400000000001</c:v>
                </c:pt>
                <c:pt idx="6">
                  <c:v>2840.7</c:v>
                </c:pt>
                <c:pt idx="7">
                  <c:v>10355.1</c:v>
                </c:pt>
                <c:pt idx="8">
                  <c:v>61611.6</c:v>
                </c:pt>
                <c:pt idx="9">
                  <c:v>6661.9</c:v>
                </c:pt>
                <c:pt idx="10">
                  <c:v>9151.2000000000007</c:v>
                </c:pt>
                <c:pt idx="11">
                  <c:v>10355.1</c:v>
                </c:pt>
                <c:pt idx="12">
                  <c:v>3160</c:v>
                </c:pt>
                <c:pt idx="13">
                  <c:v>3094.5</c:v>
                </c:pt>
                <c:pt idx="14">
                  <c:v>10557.8</c:v>
                </c:pt>
                <c:pt idx="15">
                  <c:v>5005.7</c:v>
                </c:pt>
                <c:pt idx="16">
                  <c:v>3065.8</c:v>
                </c:pt>
                <c:pt idx="17">
                  <c:v>7291.4</c:v>
                </c:pt>
                <c:pt idx="18">
                  <c:v>4571.2</c:v>
                </c:pt>
                <c:pt idx="19">
                  <c:v>3425</c:v>
                </c:pt>
                <c:pt idx="20">
                  <c:v>4863.6000000000004</c:v>
                </c:pt>
                <c:pt idx="21">
                  <c:v>4240.6000000000004</c:v>
                </c:pt>
                <c:pt idx="22">
                  <c:v>6211.3</c:v>
                </c:pt>
                <c:pt idx="23">
                  <c:v>4651.3</c:v>
                </c:pt>
                <c:pt idx="24">
                  <c:v>17908</c:v>
                </c:pt>
                <c:pt idx="25">
                  <c:v>5920</c:v>
                </c:pt>
                <c:pt idx="26">
                  <c:v>8762</c:v>
                </c:pt>
                <c:pt idx="27">
                  <c:v>12134</c:v>
                </c:pt>
                <c:pt idx="28">
                  <c:v>12000</c:v>
                </c:pt>
                <c:pt idx="29">
                  <c:v>8200.7999999999993</c:v>
                </c:pt>
                <c:pt idx="30">
                  <c:v>26330.2</c:v>
                </c:pt>
                <c:pt idx="31">
                  <c:v>8013.1</c:v>
                </c:pt>
                <c:pt idx="32">
                  <c:v>13015.3</c:v>
                </c:pt>
                <c:pt idx="33">
                  <c:v>6163.2</c:v>
                </c:pt>
                <c:pt idx="34">
                  <c:v>7314.8</c:v>
                </c:pt>
                <c:pt idx="35">
                  <c:v>14819.3</c:v>
                </c:pt>
                <c:pt idx="36">
                  <c:v>7996.6</c:v>
                </c:pt>
                <c:pt idx="37">
                  <c:v>8200.7999999999993</c:v>
                </c:pt>
                <c:pt idx="38">
                  <c:v>15930.7</c:v>
                </c:pt>
                <c:pt idx="39">
                  <c:v>19658.5</c:v>
                </c:pt>
                <c:pt idx="40">
                  <c:v>25848.799999999999</c:v>
                </c:pt>
                <c:pt idx="41">
                  <c:v>24892.1</c:v>
                </c:pt>
                <c:pt idx="42">
                  <c:v>5005.7</c:v>
                </c:pt>
                <c:pt idx="43">
                  <c:v>3094.5</c:v>
                </c:pt>
                <c:pt idx="44">
                  <c:v>5172.8</c:v>
                </c:pt>
                <c:pt idx="45">
                  <c:v>4725.8</c:v>
                </c:pt>
                <c:pt idx="46">
                  <c:v>12933.6</c:v>
                </c:pt>
                <c:pt idx="47">
                  <c:v>5329.3</c:v>
                </c:pt>
                <c:pt idx="48">
                  <c:v>32000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Sheet1!$A$2:$A$15</c15:f>
                <c15:dlblRangeCache>
                  <c:ptCount val="14"/>
                  <c:pt idx="0">
                    <c:v>General Insurance</c:v>
                  </c:pt>
                  <c:pt idx="1">
                    <c:v>Wireless Telecos</c:v>
                  </c:pt>
                  <c:pt idx="2">
                    <c:v>Funds Management G</c:v>
                  </c:pt>
                  <c:pt idx="3">
                    <c:v>Accounting</c:v>
                  </c:pt>
                  <c:pt idx="4">
                    <c:v>Management Consulting</c:v>
                  </c:pt>
                  <c:pt idx="5">
                    <c:v>Iron Ore Mining</c:v>
                  </c:pt>
                  <c:pt idx="6">
                    <c:v>Health Insurance</c:v>
                  </c:pt>
                  <c:pt idx="7">
                    <c:v>Electricity Distribution</c:v>
                  </c:pt>
                  <c:pt idx="8">
                    <c:v>Banking</c:v>
                  </c:pt>
                  <c:pt idx="9">
                    <c:v>Funds Management G</c:v>
                  </c:pt>
                  <c:pt idx="10">
                    <c:v>Child Care</c:v>
                  </c:pt>
                  <c:pt idx="11">
                    <c:v>Electricity Distribution G</c:v>
                  </c:pt>
                  <c:pt idx="12">
                    <c:v>Hardware Whl.</c:v>
                  </c:pt>
                  <c:pt idx="13">
                    <c:v>Airports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7E71-4627-9CD3-8DAED2570320}"/>
            </c:ext>
          </c:extLst>
        </c:ser>
        <c:ser>
          <c:idx val="1"/>
          <c:order val="2"/>
          <c:tx>
            <c:strRef>
              <c:f>Sheet1!$I$1</c:f>
              <c:strCache>
                <c:ptCount val="1"/>
                <c:pt idx="0">
                  <c:v>ROEHigh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1.1415023664562199E-2"/>
                  <c:y val="-3.3399079552925703E-2"/>
                </c:manualLayout>
              </c:layout>
              <c:tx>
                <c:rich>
                  <a:bodyPr/>
                  <a:lstStyle/>
                  <a:p>
                    <a:fld id="{D679B502-788E-4D44-94BC-C867219F33A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7E71-4627-9CD3-8DAED2570320}"/>
                </c:ext>
              </c:extLst>
            </c:dLbl>
            <c:dLbl>
              <c:idx val="1"/>
              <c:layout>
                <c:manualLayout>
                  <c:x val="-2.1446322863824148E-2"/>
                  <c:y val="7.3060486522024987E-2"/>
                </c:manualLayout>
              </c:layout>
              <c:tx>
                <c:rich>
                  <a:bodyPr/>
                  <a:lstStyle/>
                  <a:p>
                    <a:fld id="{4EF08829-4820-4BFA-8FF6-DD4C79920F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7E71-4627-9CD3-8DAED257032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8CCBA02-1598-42EE-9C8D-B3E4A2A715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E71-4627-9CD3-8DAED257032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27D7E2-EC5A-4F7A-B976-B8CAAD1A1C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E71-4627-9CD3-8DAED257032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D855B4D-119A-45D3-9D0B-ABFDC8A625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E71-4627-9CD3-8DAED257032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B639D3F-3052-4FD9-ADD3-CCB81D8EA5A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E71-4627-9CD3-8DAED2570320}"/>
                </c:ext>
              </c:extLst>
            </c:dLbl>
            <c:dLbl>
              <c:idx val="6"/>
              <c:layout>
                <c:manualLayout>
                  <c:x val="-0.25371563343273973"/>
                  <c:y val="-8.3588509316770226E-2"/>
                </c:manualLayout>
              </c:layout>
              <c:tx>
                <c:rich>
                  <a:bodyPr/>
                  <a:lstStyle/>
                  <a:p>
                    <a:fld id="{C6B11D7B-44A1-40F5-B3B8-3FAC1192A6D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7E71-4627-9CD3-8DAED257032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CCF515C-D1A8-4268-A266-E98A9EA9FE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E71-4627-9CD3-8DAED2570320}"/>
                </c:ext>
              </c:extLst>
            </c:dLbl>
            <c:dLbl>
              <c:idx val="8"/>
              <c:layout>
                <c:manualLayout>
                  <c:x val="-0.18602111772651936"/>
                  <c:y val="8.2460317460317459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9FA7D544-CE5B-41A5-B9EF-1A0A4088CB9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7E71-4627-9CD3-8DAED257032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E0C9D00-EBD8-413D-9ABF-3E3CFB9F9D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7E71-4627-9CD3-8DAED257032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0FB1CFB-0ABB-4FE1-A787-3EF49294BC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E71-4627-9CD3-8DAED257032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C5CE295-EB1F-48B7-8289-F0E860F4C6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E71-4627-9CD3-8DAED257032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432EE7B-FA8B-4423-B6B7-3D52F8D63E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E71-4627-9CD3-8DAED2570320}"/>
                </c:ext>
              </c:extLst>
            </c:dLbl>
            <c:dLbl>
              <c:idx val="13"/>
              <c:layout>
                <c:manualLayout>
                  <c:x val="-1.0787303144863907E-3"/>
                  <c:y val="4.6131124913733529E-2"/>
                </c:manualLayout>
              </c:layout>
              <c:tx>
                <c:rich>
                  <a:bodyPr/>
                  <a:lstStyle/>
                  <a:p>
                    <a:fld id="{567D8DE5-E313-41FB-972B-819A88EBB6A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7E71-4627-9CD3-8DAED257032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E71-4627-9CD3-8DAED257032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E71-4627-9CD3-8DAED257032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E71-4627-9CD3-8DAED257032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E71-4627-9CD3-8DAED257032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E71-4627-9CD3-8DAED257032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E71-4627-9CD3-8DAED257032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E71-4627-9CD3-8DAED257032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E71-4627-9CD3-8DAED257032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E71-4627-9CD3-8DAED257032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E71-4627-9CD3-8DAED257032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7E71-4627-9CD3-8DAED257032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E71-4627-9CD3-8DAED257032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E71-4627-9CD3-8DAED257032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E71-4627-9CD3-8DAED257032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E71-4627-9CD3-8DAED257032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E71-4627-9CD3-8DAED257032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E71-4627-9CD3-8DAED257032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E71-4627-9CD3-8DAED257032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7E71-4627-9CD3-8DAED257032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E71-4627-9CD3-8DAED257032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7E71-4627-9CD3-8DAED257032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7E71-4627-9CD3-8DAED257032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7E71-4627-9CD3-8DAED257032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E71-4627-9CD3-8DAED257032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7E71-4627-9CD3-8DAED257032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7E71-4627-9CD3-8DAED257032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7E71-4627-9CD3-8DAED2570320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7E71-4627-9CD3-8DAED2570320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7E71-4627-9CD3-8DAED257032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7E71-4627-9CD3-8DAED257032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7E71-4627-9CD3-8DAED257032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7E71-4627-9CD3-8DAED257032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7E71-4627-9CD3-8DAED257032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7E71-4627-9CD3-8DAED257032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7E71-4627-9CD3-8DAED2570320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Sheet1!$C$2:$C$50</c:f>
              <c:numCache>
                <c:formatCode>General</c:formatCode>
                <c:ptCount val="49"/>
                <c:pt idx="0">
                  <c:v>3.9378099999999998</c:v>
                </c:pt>
                <c:pt idx="1">
                  <c:v>4.250254</c:v>
                </c:pt>
                <c:pt idx="2">
                  <c:v>10.088290000000001</c:v>
                </c:pt>
                <c:pt idx="3">
                  <c:v>1.9105380000000001</c:v>
                </c:pt>
                <c:pt idx="4">
                  <c:v>3.8519329999999998</c:v>
                </c:pt>
                <c:pt idx="5">
                  <c:v>-10.85552</c:v>
                </c:pt>
                <c:pt idx="6">
                  <c:v>2.0318960000000001</c:v>
                </c:pt>
                <c:pt idx="7">
                  <c:v>6.658976</c:v>
                </c:pt>
                <c:pt idx="8">
                  <c:v>4.0362929999999997</c:v>
                </c:pt>
                <c:pt idx="9">
                  <c:v>10.088290000000001</c:v>
                </c:pt>
                <c:pt idx="10">
                  <c:v>12.4536</c:v>
                </c:pt>
                <c:pt idx="11">
                  <c:v>6.658976</c:v>
                </c:pt>
                <c:pt idx="12">
                  <c:v>2.8863919999999998</c:v>
                </c:pt>
                <c:pt idx="13">
                  <c:v>3.8806379999999998</c:v>
                </c:pt>
                <c:pt idx="14">
                  <c:v>10.9215</c:v>
                </c:pt>
                <c:pt idx="15">
                  <c:v>-1.9381550000000001</c:v>
                </c:pt>
                <c:pt idx="16">
                  <c:v>3.3394010000000001</c:v>
                </c:pt>
                <c:pt idx="17">
                  <c:v>11.922499999999999</c:v>
                </c:pt>
                <c:pt idx="18">
                  <c:v>2.0317509999999999</c:v>
                </c:pt>
                <c:pt idx="19">
                  <c:v>-1.1807970000000001</c:v>
                </c:pt>
                <c:pt idx="20">
                  <c:v>2.0885950000000002</c:v>
                </c:pt>
                <c:pt idx="21">
                  <c:v>2.7820529999999999</c:v>
                </c:pt>
                <c:pt idx="22">
                  <c:v>2.4746269999999999</c:v>
                </c:pt>
                <c:pt idx="23">
                  <c:v>-0.8891599</c:v>
                </c:pt>
                <c:pt idx="24">
                  <c:v>4.574865</c:v>
                </c:pt>
                <c:pt idx="25">
                  <c:v>1.2898430000000001</c:v>
                </c:pt>
                <c:pt idx="26">
                  <c:v>3.9378099999999998</c:v>
                </c:pt>
                <c:pt idx="27">
                  <c:v>5.7149960000000002</c:v>
                </c:pt>
                <c:pt idx="28">
                  <c:v>4.4816919999999998</c:v>
                </c:pt>
                <c:pt idx="29">
                  <c:v>6.1312870000000004</c:v>
                </c:pt>
                <c:pt idx="30">
                  <c:v>3.304945</c:v>
                </c:pt>
                <c:pt idx="31">
                  <c:v>7.1540039999999996</c:v>
                </c:pt>
                <c:pt idx="32">
                  <c:v>6.1892189999999996</c:v>
                </c:pt>
                <c:pt idx="33">
                  <c:v>1.7786979999999999</c:v>
                </c:pt>
                <c:pt idx="34">
                  <c:v>-2.0564879999999999</c:v>
                </c:pt>
                <c:pt idx="35">
                  <c:v>2.9924870000000001</c:v>
                </c:pt>
                <c:pt idx="36">
                  <c:v>0.9292629</c:v>
                </c:pt>
                <c:pt idx="37">
                  <c:v>6.1312870000000004</c:v>
                </c:pt>
                <c:pt idx="38">
                  <c:v>3.3657379999999999</c:v>
                </c:pt>
                <c:pt idx="39">
                  <c:v>4.6008360000000001</c:v>
                </c:pt>
                <c:pt idx="40">
                  <c:v>-17.525130000000001</c:v>
                </c:pt>
                <c:pt idx="41">
                  <c:v>-2.135545</c:v>
                </c:pt>
                <c:pt idx="42">
                  <c:v>-1.9381550000000001</c:v>
                </c:pt>
                <c:pt idx="43">
                  <c:v>3.8806379999999998</c:v>
                </c:pt>
                <c:pt idx="44">
                  <c:v>8.2964529999999996</c:v>
                </c:pt>
                <c:pt idx="45">
                  <c:v>14.117710000000001</c:v>
                </c:pt>
                <c:pt idx="46">
                  <c:v>2.7555890000000001</c:v>
                </c:pt>
                <c:pt idx="47">
                  <c:v>-0.97077570000000002</c:v>
                </c:pt>
                <c:pt idx="48">
                  <c:v>4.4816919999999998</c:v>
                </c:pt>
              </c:numCache>
            </c:numRef>
          </c:xVal>
          <c:yVal>
            <c:numRef>
              <c:f>Sheet1!$I$2:$I$50</c:f>
              <c:numCache>
                <c:formatCode>General</c:formatCode>
                <c:ptCount val="49"/>
                <c:pt idx="0">
                  <c:v>21.053270000000001</c:v>
                </c:pt>
                <c:pt idx="1">
                  <c:v>20.37266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15.13311</c:v>
                </c:pt>
                <c:pt idx="6">
                  <c:v>14.09416</c:v>
                </c:pt>
                <c:pt idx="7">
                  <c:v>-99</c:v>
                </c:pt>
                <c:pt idx="8">
                  <c:v>12.99187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11.306179999999999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7.7775429999999997</c:v>
                </c:pt>
                <c:pt idx="25">
                  <c:v>-99</c:v>
                </c:pt>
                <c:pt idx="26">
                  <c:v>7.308745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2.2862239999999998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-0.63498149999999998</c:v>
                </c:pt>
              </c:numCache>
            </c:numRef>
          </c:yVal>
          <c:bubbleSize>
            <c:numRef>
              <c:f>Sheet1!$D$2:$D$50</c:f>
              <c:numCache>
                <c:formatCode>General</c:formatCode>
                <c:ptCount val="49"/>
                <c:pt idx="0">
                  <c:v>8762</c:v>
                </c:pt>
                <c:pt idx="1">
                  <c:v>9001.7999999999993</c:v>
                </c:pt>
                <c:pt idx="2">
                  <c:v>6661.9</c:v>
                </c:pt>
                <c:pt idx="3">
                  <c:v>14372.9</c:v>
                </c:pt>
                <c:pt idx="4">
                  <c:v>6792.5</c:v>
                </c:pt>
                <c:pt idx="5">
                  <c:v>39872.400000000001</c:v>
                </c:pt>
                <c:pt idx="6">
                  <c:v>2840.7</c:v>
                </c:pt>
                <c:pt idx="7">
                  <c:v>10355.1</c:v>
                </c:pt>
                <c:pt idx="8">
                  <c:v>61611.6</c:v>
                </c:pt>
                <c:pt idx="9">
                  <c:v>6661.9</c:v>
                </c:pt>
                <c:pt idx="10">
                  <c:v>9151.2000000000007</c:v>
                </c:pt>
                <c:pt idx="11">
                  <c:v>10355.1</c:v>
                </c:pt>
                <c:pt idx="12">
                  <c:v>3160</c:v>
                </c:pt>
                <c:pt idx="13">
                  <c:v>3094.5</c:v>
                </c:pt>
                <c:pt idx="14">
                  <c:v>10557.8</c:v>
                </c:pt>
                <c:pt idx="15">
                  <c:v>5005.7</c:v>
                </c:pt>
                <c:pt idx="16">
                  <c:v>3065.8</c:v>
                </c:pt>
                <c:pt idx="17">
                  <c:v>7291.4</c:v>
                </c:pt>
                <c:pt idx="18">
                  <c:v>4571.2</c:v>
                </c:pt>
                <c:pt idx="19">
                  <c:v>3425</c:v>
                </c:pt>
                <c:pt idx="20">
                  <c:v>4863.6000000000004</c:v>
                </c:pt>
                <c:pt idx="21">
                  <c:v>4240.6000000000004</c:v>
                </c:pt>
                <c:pt idx="22">
                  <c:v>6211.3</c:v>
                </c:pt>
                <c:pt idx="23">
                  <c:v>4651.3</c:v>
                </c:pt>
                <c:pt idx="24">
                  <c:v>17908</c:v>
                </c:pt>
                <c:pt idx="25">
                  <c:v>5920</c:v>
                </c:pt>
                <c:pt idx="26">
                  <c:v>8762</c:v>
                </c:pt>
                <c:pt idx="27">
                  <c:v>12134</c:v>
                </c:pt>
                <c:pt idx="28">
                  <c:v>12000</c:v>
                </c:pt>
                <c:pt idx="29">
                  <c:v>8200.7999999999993</c:v>
                </c:pt>
                <c:pt idx="30">
                  <c:v>26330.2</c:v>
                </c:pt>
                <c:pt idx="31">
                  <c:v>8013.1</c:v>
                </c:pt>
                <c:pt idx="32">
                  <c:v>13015.3</c:v>
                </c:pt>
                <c:pt idx="33">
                  <c:v>6163.2</c:v>
                </c:pt>
                <c:pt idx="34">
                  <c:v>7314.8</c:v>
                </c:pt>
                <c:pt idx="35">
                  <c:v>14819.3</c:v>
                </c:pt>
                <c:pt idx="36">
                  <c:v>7996.6</c:v>
                </c:pt>
                <c:pt idx="37">
                  <c:v>8200.7999999999993</c:v>
                </c:pt>
                <c:pt idx="38">
                  <c:v>15930.7</c:v>
                </c:pt>
                <c:pt idx="39">
                  <c:v>19658.5</c:v>
                </c:pt>
                <c:pt idx="40">
                  <c:v>25848.799999999999</c:v>
                </c:pt>
                <c:pt idx="41">
                  <c:v>24892.1</c:v>
                </c:pt>
                <c:pt idx="42">
                  <c:v>5005.7</c:v>
                </c:pt>
                <c:pt idx="43">
                  <c:v>3094.5</c:v>
                </c:pt>
                <c:pt idx="44">
                  <c:v>5172.8</c:v>
                </c:pt>
                <c:pt idx="45">
                  <c:v>4725.8</c:v>
                </c:pt>
                <c:pt idx="46">
                  <c:v>12933.6</c:v>
                </c:pt>
                <c:pt idx="47">
                  <c:v>5329.3</c:v>
                </c:pt>
                <c:pt idx="48">
                  <c:v>32000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Sheet1!$A$2:$A$15</c15:f>
                <c15:dlblRangeCache>
                  <c:ptCount val="14"/>
                  <c:pt idx="0">
                    <c:v>General Insurance</c:v>
                  </c:pt>
                  <c:pt idx="1">
                    <c:v>Wireless Telecos</c:v>
                  </c:pt>
                  <c:pt idx="2">
                    <c:v>Funds Management G</c:v>
                  </c:pt>
                  <c:pt idx="3">
                    <c:v>Accounting</c:v>
                  </c:pt>
                  <c:pt idx="4">
                    <c:v>Management Consulting</c:v>
                  </c:pt>
                  <c:pt idx="5">
                    <c:v>Iron Ore Mining</c:v>
                  </c:pt>
                  <c:pt idx="6">
                    <c:v>Health Insurance</c:v>
                  </c:pt>
                  <c:pt idx="7">
                    <c:v>Electricity Distribution</c:v>
                  </c:pt>
                  <c:pt idx="8">
                    <c:v>Banking</c:v>
                  </c:pt>
                  <c:pt idx="9">
                    <c:v>Funds Management G</c:v>
                  </c:pt>
                  <c:pt idx="10">
                    <c:v>Child Care</c:v>
                  </c:pt>
                  <c:pt idx="11">
                    <c:v>Electricity Distribution G</c:v>
                  </c:pt>
                  <c:pt idx="12">
                    <c:v>Hardware Whl.</c:v>
                  </c:pt>
                  <c:pt idx="13">
                    <c:v>Airports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7E71-4627-9CD3-8DAED2570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5"/>
          <c:min val="-5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5"/>
      </c:valAx>
      <c:valAx>
        <c:axId val="324261376"/>
        <c:scaling>
          <c:orientation val="minMax"/>
          <c:max val="25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2300054302805112E-2"/>
          <c:y val="3.8681355408256325E-2"/>
          <c:w val="0.90027665246279565"/>
          <c:h val="0.9020826539109240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1.7004747436203658</c:v>
                </c:pt>
                <c:pt idx="3">
                  <c:v>1.7004747436203658</c:v>
                </c:pt>
                <c:pt idx="4">
                  <c:v>1.7004747436203658</c:v>
                </c:pt>
                <c:pt idx="5">
                  <c:v>2.0335279950289431</c:v>
                </c:pt>
                <c:pt idx="6">
                  <c:v>2.0335279950289431</c:v>
                </c:pt>
                <c:pt idx="7">
                  <c:v>2.0335279950289431</c:v>
                </c:pt>
                <c:pt idx="8">
                  <c:v>21.124140365768607</c:v>
                </c:pt>
                <c:pt idx="9">
                  <c:v>21.124140365768607</c:v>
                </c:pt>
                <c:pt idx="10">
                  <c:v>21.124140365768607</c:v>
                </c:pt>
                <c:pt idx="11">
                  <c:v>30.129900283856543</c:v>
                </c:pt>
                <c:pt idx="12">
                  <c:v>30.129900283856543</c:v>
                </c:pt>
                <c:pt idx="13">
                  <c:v>30.129900283856543</c:v>
                </c:pt>
                <c:pt idx="14">
                  <c:v>58.98373082445908</c:v>
                </c:pt>
                <c:pt idx="15">
                  <c:v>58.98373082445908</c:v>
                </c:pt>
                <c:pt idx="16">
                  <c:v>58.98373082445908</c:v>
                </c:pt>
                <c:pt idx="17">
                  <c:v>77.613778127536591</c:v>
                </c:pt>
                <c:pt idx="18">
                  <c:v>77.613778127536591</c:v>
                </c:pt>
                <c:pt idx="19">
                  <c:v>77.613778127536591</c:v>
                </c:pt>
                <c:pt idx="20">
                  <c:v>80.101210125199529</c:v>
                </c:pt>
                <c:pt idx="21">
                  <c:v>80.101210125199529</c:v>
                </c:pt>
                <c:pt idx="22">
                  <c:v>80.101210125199529</c:v>
                </c:pt>
                <c:pt idx="23">
                  <c:v>666.38531596761993</c:v>
                </c:pt>
                <c:pt idx="24">
                  <c:v>666.38531596761993</c:v>
                </c:pt>
                <c:pt idx="25">
                  <c:v>666.38531596761993</c:v>
                </c:pt>
                <c:pt idx="26">
                  <c:v>698.02918117430795</c:v>
                </c:pt>
                <c:pt idx="27">
                  <c:v>698.02918117430795</c:v>
                </c:pt>
                <c:pt idx="28">
                  <c:v>698.02918117430795</c:v>
                </c:pt>
                <c:pt idx="29">
                  <c:v>741.28994379012727</c:v>
                </c:pt>
                <c:pt idx="30">
                  <c:v>741.28994379012727</c:v>
                </c:pt>
                <c:pt idx="31">
                  <c:v>741.28994379012727</c:v>
                </c:pt>
                <c:pt idx="32">
                  <c:v>783.00629090012899</c:v>
                </c:pt>
                <c:pt idx="33">
                  <c:v>783.00629090012899</c:v>
                </c:pt>
                <c:pt idx="34">
                  <c:v>783.00629090012899</c:v>
                </c:pt>
                <c:pt idx="35">
                  <c:v>827.38325769852611</c:v>
                </c:pt>
                <c:pt idx="36">
                  <c:v>827.38325769852611</c:v>
                </c:pt>
                <c:pt idx="37">
                  <c:v>827.38325769852611</c:v>
                </c:pt>
                <c:pt idx="38">
                  <c:v>847.39880652746331</c:v>
                </c:pt>
                <c:pt idx="39">
                  <c:v>847.39880652746331</c:v>
                </c:pt>
                <c:pt idx="40">
                  <c:v>847.39880652746331</c:v>
                </c:pt>
                <c:pt idx="41">
                  <c:v>868.27363274503466</c:v>
                </c:pt>
                <c:pt idx="42">
                  <c:v>868.27363274503466</c:v>
                </c:pt>
                <c:pt idx="43">
                  <c:v>868.27363274503466</c:v>
                </c:pt>
                <c:pt idx="44">
                  <c:v>953.93302584588423</c:v>
                </c:pt>
                <c:pt idx="45">
                  <c:v>953.93302584588423</c:v>
                </c:pt>
                <c:pt idx="46">
                  <c:v>953.93302584588423</c:v>
                </c:pt>
                <c:pt idx="47">
                  <c:v>956.95524620723745</c:v>
                </c:pt>
                <c:pt idx="48">
                  <c:v>956.95524620723745</c:v>
                </c:pt>
                <c:pt idx="49">
                  <c:v>956.95524620723745</c:v>
                </c:pt>
                <c:pt idx="50">
                  <c:v>971.82750125370785</c:v>
                </c:pt>
                <c:pt idx="51">
                  <c:v>971.82750125370785</c:v>
                </c:pt>
                <c:pt idx="52">
                  <c:v>971.82750125370785</c:v>
                </c:pt>
                <c:pt idx="53">
                  <c:v>995.11268143075904</c:v>
                </c:pt>
                <c:pt idx="54">
                  <c:v>995.11268143075904</c:v>
                </c:pt>
                <c:pt idx="55">
                  <c:v>995.11268143075904</c:v>
                </c:pt>
                <c:pt idx="56">
                  <c:v>1055.4942843304157</c:v>
                </c:pt>
                <c:pt idx="57">
                  <c:v>1055.4942843304157</c:v>
                </c:pt>
                <c:pt idx="58">
                  <c:v>1055.4942843304157</c:v>
                </c:pt>
                <c:pt idx="59">
                  <c:v>1058.9114106898678</c:v>
                </c:pt>
                <c:pt idx="60">
                  <c:v>1058.9114106898678</c:v>
                </c:pt>
                <c:pt idx="61">
                  <c:v>1058.9114106898678</c:v>
                </c:pt>
                <c:pt idx="62">
                  <c:v>1066.2205021872087</c:v>
                </c:pt>
                <c:pt idx="63">
                  <c:v>1066.2205021872087</c:v>
                </c:pt>
                <c:pt idx="64">
                  <c:v>1066.2205021872087</c:v>
                </c:pt>
                <c:pt idx="65">
                  <c:v>1085.9943495136952</c:v>
                </c:pt>
                <c:pt idx="66">
                  <c:v>1085.9943495136952</c:v>
                </c:pt>
                <c:pt idx="67">
                  <c:v>1085.9943495136952</c:v>
                </c:pt>
                <c:pt idx="68">
                  <c:v>1092.5764333422467</c:v>
                </c:pt>
                <c:pt idx="69">
                  <c:v>1092.5764333422467</c:v>
                </c:pt>
                <c:pt idx="70">
                  <c:v>1092.5764333422467</c:v>
                </c:pt>
                <c:pt idx="71">
                  <c:v>1095.2446656763886</c:v>
                </c:pt>
                <c:pt idx="72">
                  <c:v>1095.2446656763886</c:v>
                </c:pt>
                <c:pt idx="73">
                  <c:v>1095.2446656763886</c:v>
                </c:pt>
                <c:pt idx="74">
                  <c:v>1105.9537550802518</c:v>
                </c:pt>
                <c:pt idx="75">
                  <c:v>1105.9537550802518</c:v>
                </c:pt>
                <c:pt idx="76">
                  <c:v>1105.9537550802518</c:v>
                </c:pt>
                <c:pt idx="77">
                  <c:v>1107.8321754181961</c:v>
                </c:pt>
                <c:pt idx="78">
                  <c:v>1107.8321754181961</c:v>
                </c:pt>
                <c:pt idx="79">
                  <c:v>1107.8321754181961</c:v>
                </c:pt>
                <c:pt idx="80">
                  <c:v>1141.6446930819131</c:v>
                </c:pt>
                <c:pt idx="81">
                  <c:v>1141.6446930819131</c:v>
                </c:pt>
                <c:pt idx="82">
                  <c:v>1141.6446930819131</c:v>
                </c:pt>
                <c:pt idx="83">
                  <c:v>1151.5144882922268</c:v>
                </c:pt>
                <c:pt idx="84">
                  <c:v>1151.5144882922268</c:v>
                </c:pt>
                <c:pt idx="85">
                  <c:v>1151.5144882922268</c:v>
                </c:pt>
                <c:pt idx="86">
                  <c:v>1321.923563327221</c:v>
                </c:pt>
                <c:pt idx="87">
                  <c:v>1321.923563327221</c:v>
                </c:pt>
                <c:pt idx="88">
                  <c:v>1321.923563327221</c:v>
                </c:pt>
                <c:pt idx="89">
                  <c:v>1323.1796498753906</c:v>
                </c:pt>
                <c:pt idx="90">
                  <c:v>1323.1796498753906</c:v>
                </c:pt>
                <c:pt idx="91">
                  <c:v>1323.1796498753906</c:v>
                </c:pt>
                <c:pt idx="92">
                  <c:v>1339.030129900284</c:v>
                </c:pt>
                <c:pt idx="93">
                  <c:v>1339.030129900284</c:v>
                </c:pt>
                <c:pt idx="94">
                  <c:v>1339.030129900284</c:v>
                </c:pt>
                <c:pt idx="95">
                  <c:v>1342.3882582552008</c:v>
                </c:pt>
                <c:pt idx="96">
                  <c:v>1342.3882582552008</c:v>
                </c:pt>
                <c:pt idx="97">
                  <c:v>1342.3882582552008</c:v>
                </c:pt>
                <c:pt idx="98">
                  <c:v>1347.0909701650901</c:v>
                </c:pt>
                <c:pt idx="99">
                  <c:v>1347.0909701650901</c:v>
                </c:pt>
                <c:pt idx="100">
                  <c:v>1347.0909701650901</c:v>
                </c:pt>
                <c:pt idx="101">
                  <c:v>1362.8215510194764</c:v>
                </c:pt>
                <c:pt idx="102">
                  <c:v>1362.8215510194764</c:v>
                </c:pt>
                <c:pt idx="103">
                  <c:v>1362.8215510194764</c:v>
                </c:pt>
                <c:pt idx="104">
                  <c:v>1368.7670273474787</c:v>
                </c:pt>
                <c:pt idx="105">
                  <c:v>1368.7670273474787</c:v>
                </c:pt>
                <c:pt idx="106">
                  <c:v>1368.7670273474787</c:v>
                </c:pt>
                <c:pt idx="107">
                  <c:v>1381.9778224597792</c:v>
                </c:pt>
                <c:pt idx="108">
                  <c:v>1381.9778224597792</c:v>
                </c:pt>
                <c:pt idx="109">
                  <c:v>1381.9778224597792</c:v>
                </c:pt>
                <c:pt idx="110">
                  <c:v>1411.4244877878889</c:v>
                </c:pt>
                <c:pt idx="111">
                  <c:v>1411.4244877878889</c:v>
                </c:pt>
                <c:pt idx="112">
                  <c:v>1411.4244877878889</c:v>
                </c:pt>
                <c:pt idx="113">
                  <c:v>1417.2624354947222</c:v>
                </c:pt>
                <c:pt idx="114">
                  <c:v>1417.2624354947222</c:v>
                </c:pt>
                <c:pt idx="115">
                  <c:v>1417.2624354947222</c:v>
                </c:pt>
                <c:pt idx="116">
                  <c:v>1444.2939889597608</c:v>
                </c:pt>
                <c:pt idx="117">
                  <c:v>1444.2939889597608</c:v>
                </c:pt>
                <c:pt idx="118">
                  <c:v>1444.2939889597608</c:v>
                </c:pt>
                <c:pt idx="119">
                  <c:v>1457.9596396554139</c:v>
                </c:pt>
                <c:pt idx="120">
                  <c:v>1457.9596396554139</c:v>
                </c:pt>
                <c:pt idx="121">
                  <c:v>1457.9596396554139</c:v>
                </c:pt>
                <c:pt idx="122">
                  <c:v>1464.6968311410501</c:v>
                </c:pt>
                <c:pt idx="123">
                  <c:v>1464.6968311410501</c:v>
                </c:pt>
                <c:pt idx="124">
                  <c:v>1464.6968311410501</c:v>
                </c:pt>
                <c:pt idx="125">
                  <c:v>1491.983408238596</c:v>
                </c:pt>
                <c:pt idx="126">
                  <c:v>1491.983408238596</c:v>
                </c:pt>
                <c:pt idx="127">
                  <c:v>1491.983408238596</c:v>
                </c:pt>
                <c:pt idx="128">
                  <c:v>1918.0565296041527</c:v>
                </c:pt>
                <c:pt idx="129">
                  <c:v>1918.0565296041527</c:v>
                </c:pt>
                <c:pt idx="130">
                  <c:v>1918.0565296041527</c:v>
                </c:pt>
                <c:pt idx="131">
                  <c:v>2001.4340321424943</c:v>
                </c:pt>
                <c:pt idx="132">
                  <c:v>2001.4340321424943</c:v>
                </c:pt>
                <c:pt idx="133">
                  <c:v>2001.4340321424943</c:v>
                </c:pt>
                <c:pt idx="134">
                  <c:v>2005.745644377158</c:v>
                </c:pt>
                <c:pt idx="135">
                  <c:v>2005.745644377158</c:v>
                </c:pt>
                <c:pt idx="136">
                  <c:v>2005.745644377158</c:v>
                </c:pt>
                <c:pt idx="137">
                  <c:v>2014.7666295867389</c:v>
                </c:pt>
                <c:pt idx="138">
                  <c:v>2014.7666295867389</c:v>
                </c:pt>
                <c:pt idx="139">
                  <c:v>2014.7666295867389</c:v>
                </c:pt>
                <c:pt idx="140">
                  <c:v>2026.0162168386023</c:v>
                </c:pt>
                <c:pt idx="141">
                  <c:v>2026.0162168386023</c:v>
                </c:pt>
                <c:pt idx="142">
                  <c:v>2026.0162168386023</c:v>
                </c:pt>
                <c:pt idx="143">
                  <c:v>2057.977910005206</c:v>
                </c:pt>
                <c:pt idx="144">
                  <c:v>2057.977910005206</c:v>
                </c:pt>
                <c:pt idx="145">
                  <c:v>2057.977910005206</c:v>
                </c:pt>
                <c:pt idx="146">
                  <c:v>2064.2992607169408</c:v>
                </c:pt>
                <c:pt idx="147">
                  <c:v>2064.2992607169408</c:v>
                </c:pt>
                <c:pt idx="148">
                  <c:v>2064.2992607169408</c:v>
                </c:pt>
                <c:pt idx="149">
                  <c:v>2066.7172273221672</c:v>
                </c:pt>
                <c:pt idx="150">
                  <c:v>2066.7172273221672</c:v>
                </c:pt>
                <c:pt idx="151">
                  <c:v>2066.7172273221672</c:v>
                </c:pt>
                <c:pt idx="152">
                  <c:v>2068.9334588151114</c:v>
                </c:pt>
                <c:pt idx="153">
                  <c:v>2068.9334588151114</c:v>
                </c:pt>
                <c:pt idx="154">
                  <c:v>2068.9334588151114</c:v>
                </c:pt>
                <c:pt idx="155">
                  <c:v>2090.6171286432464</c:v>
                </c:pt>
                <c:pt idx="156">
                  <c:v>2090.6171286432464</c:v>
                </c:pt>
                <c:pt idx="157">
                  <c:v>2090.6171286432464</c:v>
                </c:pt>
                <c:pt idx="158">
                  <c:v>2112.2018340766772</c:v>
                </c:pt>
                <c:pt idx="159">
                  <c:v>2112.2018340766772</c:v>
                </c:pt>
                <c:pt idx="160">
                  <c:v>2112.2018340766772</c:v>
                </c:pt>
                <c:pt idx="161">
                  <c:v>2149.7378870911425</c:v>
                </c:pt>
                <c:pt idx="162">
                  <c:v>2149.7378870911425</c:v>
                </c:pt>
                <c:pt idx="163">
                  <c:v>2149.7378870911425</c:v>
                </c:pt>
                <c:pt idx="164">
                  <c:v>2157.5969922436661</c:v>
                </c:pt>
                <c:pt idx="165">
                  <c:v>2157.5969922436661</c:v>
                </c:pt>
                <c:pt idx="166">
                  <c:v>2157.5969922436661</c:v>
                </c:pt>
                <c:pt idx="167">
                  <c:v>2165.4009057145286</c:v>
                </c:pt>
                <c:pt idx="168">
                  <c:v>2165.4009057145286</c:v>
                </c:pt>
                <c:pt idx="169">
                  <c:v>2165.4009057145286</c:v>
                </c:pt>
                <c:pt idx="170">
                  <c:v>2181.2561436430137</c:v>
                </c:pt>
                <c:pt idx="171">
                  <c:v>2181.2561436430137</c:v>
                </c:pt>
                <c:pt idx="172">
                  <c:v>2181.2561436430137</c:v>
                </c:pt>
                <c:pt idx="173">
                  <c:v>2182.929022545803</c:v>
                </c:pt>
                <c:pt idx="174">
                  <c:v>2182.929022545803</c:v>
                </c:pt>
                <c:pt idx="175">
                  <c:v>2182.929022545803</c:v>
                </c:pt>
                <c:pt idx="176">
                  <c:v>2188.132265913523</c:v>
                </c:pt>
                <c:pt idx="177">
                  <c:v>2188.132265913523</c:v>
                </c:pt>
                <c:pt idx="178">
                  <c:v>2188.132265913523</c:v>
                </c:pt>
                <c:pt idx="179">
                  <c:v>2193.7856069610039</c:v>
                </c:pt>
                <c:pt idx="180">
                  <c:v>2193.7856069610039</c:v>
                </c:pt>
                <c:pt idx="181">
                  <c:v>2193.7856069610039</c:v>
                </c:pt>
                <c:pt idx="182">
                  <c:v>2200.0612817982601</c:v>
                </c:pt>
                <c:pt idx="183">
                  <c:v>2200.0612817982601</c:v>
                </c:pt>
                <c:pt idx="184">
                  <c:v>2200.0612817982601</c:v>
                </c:pt>
                <c:pt idx="185">
                  <c:v>2263.4546376713683</c:v>
                </c:pt>
                <c:pt idx="186">
                  <c:v>2263.4546376713683</c:v>
                </c:pt>
                <c:pt idx="187">
                  <c:v>2263.4546376713683</c:v>
                </c:pt>
                <c:pt idx="188">
                  <c:v>2269.36109918992</c:v>
                </c:pt>
                <c:pt idx="189">
                  <c:v>2269.36109918992</c:v>
                </c:pt>
                <c:pt idx="190">
                  <c:v>2269.36109918992</c:v>
                </c:pt>
                <c:pt idx="191">
                  <c:v>2320.8825340213903</c:v>
                </c:pt>
                <c:pt idx="192">
                  <c:v>2320.8825340213903</c:v>
                </c:pt>
                <c:pt idx="193">
                  <c:v>2320.8825340213903</c:v>
                </c:pt>
                <c:pt idx="194">
                  <c:v>2337.4267163899322</c:v>
                </c:pt>
                <c:pt idx="195">
                  <c:v>2337.4267163899322</c:v>
                </c:pt>
                <c:pt idx="196">
                  <c:v>2337.4267163899322</c:v>
                </c:pt>
                <c:pt idx="197">
                  <c:v>2338.7389462004817</c:v>
                </c:pt>
                <c:pt idx="198">
                  <c:v>2338.7389462004817</c:v>
                </c:pt>
                <c:pt idx="199">
                  <c:v>2338.7389462004817</c:v>
                </c:pt>
                <c:pt idx="200">
                  <c:v>2341.1645254514542</c:v>
                </c:pt>
                <c:pt idx="201">
                  <c:v>2341.1645254514542</c:v>
                </c:pt>
                <c:pt idx="202">
                  <c:v>2341.1645254514542</c:v>
                </c:pt>
                <c:pt idx="203">
                  <c:v>2343.2418261595258</c:v>
                </c:pt>
                <c:pt idx="204">
                  <c:v>2343.2418261595258</c:v>
                </c:pt>
                <c:pt idx="205">
                  <c:v>2343.2418261595258</c:v>
                </c:pt>
                <c:pt idx="206">
                  <c:v>2351.3064727472047</c:v>
                </c:pt>
                <c:pt idx="207">
                  <c:v>2351.3064727472047</c:v>
                </c:pt>
                <c:pt idx="208">
                  <c:v>2351.3064727472047</c:v>
                </c:pt>
                <c:pt idx="209">
                  <c:v>2371.1526402082827</c:v>
                </c:pt>
                <c:pt idx="210">
                  <c:v>2371.1526402082827</c:v>
                </c:pt>
                <c:pt idx="211">
                  <c:v>2371.1526402082827</c:v>
                </c:pt>
                <c:pt idx="212">
                  <c:v>2373.4735455802415</c:v>
                </c:pt>
                <c:pt idx="213">
                  <c:v>2373.4735455802415</c:v>
                </c:pt>
                <c:pt idx="214">
                  <c:v>2373.4735455802415</c:v>
                </c:pt>
                <c:pt idx="215">
                  <c:v>2384.4528839081045</c:v>
                </c:pt>
                <c:pt idx="216">
                  <c:v>2384.4528839081045</c:v>
                </c:pt>
                <c:pt idx="217">
                  <c:v>2384.4528839081045</c:v>
                </c:pt>
                <c:pt idx="218">
                  <c:v>2507.5265276914756</c:v>
                </c:pt>
                <c:pt idx="219">
                  <c:v>2507.5265276914756</c:v>
                </c:pt>
                <c:pt idx="220">
                  <c:v>2507.5265276914756</c:v>
                </c:pt>
                <c:pt idx="221">
                  <c:v>2512.8439607453929</c:v>
                </c:pt>
                <c:pt idx="222">
                  <c:v>2512.8439607453929</c:v>
                </c:pt>
                <c:pt idx="223">
                  <c:v>2512.8439607453929</c:v>
                </c:pt>
                <c:pt idx="224">
                  <c:v>2527.2861013071874</c:v>
                </c:pt>
                <c:pt idx="225">
                  <c:v>2527.2861013071874</c:v>
                </c:pt>
                <c:pt idx="226">
                  <c:v>2527.2861013071874</c:v>
                </c:pt>
                <c:pt idx="227">
                  <c:v>2533.445683296809</c:v>
                </c:pt>
                <c:pt idx="228">
                  <c:v>2533.445683296809</c:v>
                </c:pt>
                <c:pt idx="229">
                  <c:v>2533.445683296809</c:v>
                </c:pt>
                <c:pt idx="230">
                  <c:v>2631.9828182585507</c:v>
                </c:pt>
                <c:pt idx="231">
                  <c:v>2631.9828182585507</c:v>
                </c:pt>
                <c:pt idx="232">
                  <c:v>2631.9828182585507</c:v>
                </c:pt>
                <c:pt idx="233">
                  <c:v>2632.7202933152412</c:v>
                </c:pt>
                <c:pt idx="234">
                  <c:v>2632.7202933152412</c:v>
                </c:pt>
                <c:pt idx="235">
                  <c:v>2632.7202933152412</c:v>
                </c:pt>
                <c:pt idx="236">
                  <c:v>2634.1714539106642</c:v>
                </c:pt>
                <c:pt idx="237">
                  <c:v>2634.1714539106642</c:v>
                </c:pt>
                <c:pt idx="238">
                  <c:v>2634.1714539106642</c:v>
                </c:pt>
                <c:pt idx="239">
                  <c:v>2638.86465001337</c:v>
                </c:pt>
                <c:pt idx="240">
                  <c:v>2638.86465001337</c:v>
                </c:pt>
                <c:pt idx="241">
                  <c:v>2638.86465001337</c:v>
                </c:pt>
                <c:pt idx="242">
                  <c:v>2649.8458915026699</c:v>
                </c:pt>
                <c:pt idx="243">
                  <c:v>2649.8458915026699</c:v>
                </c:pt>
                <c:pt idx="244">
                  <c:v>2649.8458915026699</c:v>
                </c:pt>
                <c:pt idx="245">
                  <c:v>2654.6123593206862</c:v>
                </c:pt>
                <c:pt idx="246">
                  <c:v>2654.6123593206862</c:v>
                </c:pt>
                <c:pt idx="247">
                  <c:v>2654.6123593206862</c:v>
                </c:pt>
                <c:pt idx="248">
                  <c:v>2726.1816967255158</c:v>
                </c:pt>
                <c:pt idx="249">
                  <c:v>2726.1816967255158</c:v>
                </c:pt>
                <c:pt idx="250">
                  <c:v>2726.1816967255158</c:v>
                </c:pt>
                <c:pt idx="251">
                  <c:v>2732.6781382894201</c:v>
                </c:pt>
                <c:pt idx="252">
                  <c:v>2732.6781382894201</c:v>
                </c:pt>
                <c:pt idx="253">
                  <c:v>2732.6781382894201</c:v>
                </c:pt>
                <c:pt idx="254">
                  <c:v>2739.0204237769576</c:v>
                </c:pt>
                <c:pt idx="255">
                  <c:v>2739.0204237769576</c:v>
                </c:pt>
                <c:pt idx="256">
                  <c:v>2739.0204237769576</c:v>
                </c:pt>
                <c:pt idx="257">
                  <c:v>2745.2104563495654</c:v>
                </c:pt>
                <c:pt idx="258">
                  <c:v>2745.2104563495654</c:v>
                </c:pt>
                <c:pt idx="259">
                  <c:v>2745.2104563495654</c:v>
                </c:pt>
                <c:pt idx="260">
                  <c:v>2748.6589848727222</c:v>
                </c:pt>
                <c:pt idx="261">
                  <c:v>2748.6589848727222</c:v>
                </c:pt>
                <c:pt idx="262">
                  <c:v>2748.6589848727222</c:v>
                </c:pt>
                <c:pt idx="263">
                  <c:v>2761.9164074402202</c:v>
                </c:pt>
                <c:pt idx="264">
                  <c:v>2761.9164074402202</c:v>
                </c:pt>
                <c:pt idx="265">
                  <c:v>2761.9164074402202</c:v>
                </c:pt>
                <c:pt idx="266">
                  <c:v>2765.0756554250102</c:v>
                </c:pt>
                <c:pt idx="267">
                  <c:v>2765.0756554250102</c:v>
                </c:pt>
                <c:pt idx="268">
                  <c:v>2765.0756554250102</c:v>
                </c:pt>
                <c:pt idx="269">
                  <c:v>2782.2278978725517</c:v>
                </c:pt>
                <c:pt idx="270">
                  <c:v>2782.2278978725517</c:v>
                </c:pt>
                <c:pt idx="271">
                  <c:v>2782.2278978725517</c:v>
                </c:pt>
                <c:pt idx="272">
                  <c:v>2791.1822724318513</c:v>
                </c:pt>
                <c:pt idx="273">
                  <c:v>2791.1822724318513</c:v>
                </c:pt>
                <c:pt idx="274">
                  <c:v>2791.1822724318513</c:v>
                </c:pt>
                <c:pt idx="275">
                  <c:v>2792.1804806053592</c:v>
                </c:pt>
                <c:pt idx="276">
                  <c:v>2792.1804806053592</c:v>
                </c:pt>
                <c:pt idx="277">
                  <c:v>2792.1804806053592</c:v>
                </c:pt>
                <c:pt idx="278">
                  <c:v>2801.6001781359118</c:v>
                </c:pt>
                <c:pt idx="279">
                  <c:v>2801.6001781359118</c:v>
                </c:pt>
                <c:pt idx="280">
                  <c:v>2801.6001781359118</c:v>
                </c:pt>
                <c:pt idx="281">
                  <c:v>2840.8614469926733</c:v>
                </c:pt>
                <c:pt idx="282">
                  <c:v>2840.8614469926733</c:v>
                </c:pt>
                <c:pt idx="283">
                  <c:v>2840.8614469926733</c:v>
                </c:pt>
                <c:pt idx="284">
                  <c:v>2842.9349413778714</c:v>
                </c:pt>
                <c:pt idx="285">
                  <c:v>2842.9349413778714</c:v>
                </c:pt>
                <c:pt idx="286">
                  <c:v>2842.9349413778714</c:v>
                </c:pt>
                <c:pt idx="287">
                  <c:v>2846.5471417845774</c:v>
                </c:pt>
                <c:pt idx="288">
                  <c:v>2846.5471417845774</c:v>
                </c:pt>
                <c:pt idx="289">
                  <c:v>2846.5471417845774</c:v>
                </c:pt>
                <c:pt idx="290">
                  <c:v>2894.180417801032</c:v>
                </c:pt>
                <c:pt idx="291">
                  <c:v>2894.180417801032</c:v>
                </c:pt>
                <c:pt idx="292">
                  <c:v>2894.180417801032</c:v>
                </c:pt>
                <c:pt idx="293">
                  <c:v>2899.1904902829351</c:v>
                </c:pt>
                <c:pt idx="294">
                  <c:v>2899.1904902829351</c:v>
                </c:pt>
                <c:pt idx="295">
                  <c:v>2899.1904902829351</c:v>
                </c:pt>
                <c:pt idx="296">
                  <c:v>2907.9869024429954</c:v>
                </c:pt>
                <c:pt idx="297">
                  <c:v>2907.9869024429954</c:v>
                </c:pt>
                <c:pt idx="298">
                  <c:v>2907.9869024429954</c:v>
                </c:pt>
                <c:pt idx="299">
                  <c:v>2919.1736853674497</c:v>
                </c:pt>
                <c:pt idx="300">
                  <c:v>2919.1736853674497</c:v>
                </c:pt>
                <c:pt idx="301">
                  <c:v>2919.1736853674497</c:v>
                </c:pt>
                <c:pt idx="302">
                  <c:v>2923.7793360440719</c:v>
                </c:pt>
                <c:pt idx="303">
                  <c:v>2923.7793360440719</c:v>
                </c:pt>
                <c:pt idx="304">
                  <c:v>2923.7793360440719</c:v>
                </c:pt>
                <c:pt idx="305">
                  <c:v>2944.0603758934171</c:v>
                </c:pt>
                <c:pt idx="306">
                  <c:v>2944.0603758934171</c:v>
                </c:pt>
                <c:pt idx="307">
                  <c:v>2944.0603758934171</c:v>
                </c:pt>
                <c:pt idx="308">
                  <c:v>2946.8256694608262</c:v>
                </c:pt>
                <c:pt idx="309">
                  <c:v>2946.8256694608262</c:v>
                </c:pt>
                <c:pt idx="310">
                  <c:v>2946.8256694608262</c:v>
                </c:pt>
                <c:pt idx="311">
                  <c:v>2953.0642326500679</c:v>
                </c:pt>
                <c:pt idx="312">
                  <c:v>2953.0642326500679</c:v>
                </c:pt>
                <c:pt idx="313">
                  <c:v>2953.0642326500679</c:v>
                </c:pt>
                <c:pt idx="314">
                  <c:v>2963.7914020875787</c:v>
                </c:pt>
                <c:pt idx="315">
                  <c:v>2963.7914020875787</c:v>
                </c:pt>
                <c:pt idx="316">
                  <c:v>2963.7914020875787</c:v>
                </c:pt>
                <c:pt idx="317">
                  <c:v>3022.4392249184743</c:v>
                </c:pt>
                <c:pt idx="318">
                  <c:v>3022.4392249184743</c:v>
                </c:pt>
                <c:pt idx="319">
                  <c:v>3022.4392249184743</c:v>
                </c:pt>
                <c:pt idx="320">
                  <c:v>3047.4581851642874</c:v>
                </c:pt>
                <c:pt idx="321">
                  <c:v>3047.4581851642874</c:v>
                </c:pt>
                <c:pt idx="322">
                  <c:v>3047.4581851642874</c:v>
                </c:pt>
                <c:pt idx="323">
                  <c:v>3084.4480308464422</c:v>
                </c:pt>
                <c:pt idx="324">
                  <c:v>3084.4480308464422</c:v>
                </c:pt>
                <c:pt idx="325">
                  <c:v>3084.4480308464422</c:v>
                </c:pt>
                <c:pt idx="326">
                  <c:v>3097.1287954986437</c:v>
                </c:pt>
                <c:pt idx="327">
                  <c:v>3097.1287954986437</c:v>
                </c:pt>
                <c:pt idx="328">
                  <c:v>3097.1287954986437</c:v>
                </c:pt>
                <c:pt idx="329">
                  <c:v>3140.6274532940411</c:v>
                </c:pt>
                <c:pt idx="330">
                  <c:v>3140.6274532940411</c:v>
                </c:pt>
                <c:pt idx="331">
                  <c:v>3140.6274532940411</c:v>
                </c:pt>
                <c:pt idx="332">
                  <c:v>3143.4098753143803</c:v>
                </c:pt>
                <c:pt idx="333">
                  <c:v>3143.4098753143803</c:v>
                </c:pt>
                <c:pt idx="334">
                  <c:v>3143.4098753143803</c:v>
                </c:pt>
                <c:pt idx="335">
                  <c:v>3153.9410191239199</c:v>
                </c:pt>
                <c:pt idx="336">
                  <c:v>3153.9410191239199</c:v>
                </c:pt>
                <c:pt idx="337">
                  <c:v>3153.9410191239199</c:v>
                </c:pt>
                <c:pt idx="338">
                  <c:v>3157.812049486005</c:v>
                </c:pt>
                <c:pt idx="339">
                  <c:v>3157.812049486005</c:v>
                </c:pt>
                <c:pt idx="340">
                  <c:v>3157.812049486005</c:v>
                </c:pt>
                <c:pt idx="341">
                  <c:v>3159.6933245661048</c:v>
                </c:pt>
                <c:pt idx="342">
                  <c:v>3159.6933245661048</c:v>
                </c:pt>
                <c:pt idx="343">
                  <c:v>3159.6933245661048</c:v>
                </c:pt>
                <c:pt idx="344">
                  <c:v>3180.7127910528593</c:v>
                </c:pt>
                <c:pt idx="345">
                  <c:v>3180.7127910528593</c:v>
                </c:pt>
                <c:pt idx="346">
                  <c:v>3180.7127910528593</c:v>
                </c:pt>
                <c:pt idx="347">
                  <c:v>3186.1415590508191</c:v>
                </c:pt>
                <c:pt idx="348">
                  <c:v>3186.1415590508191</c:v>
                </c:pt>
                <c:pt idx="349">
                  <c:v>3186.1415590508191</c:v>
                </c:pt>
                <c:pt idx="350">
                  <c:v>3188.5319298152149</c:v>
                </c:pt>
                <c:pt idx="351">
                  <c:v>3188.5319298152149</c:v>
                </c:pt>
                <c:pt idx="352">
                  <c:v>3188.5319298152149</c:v>
                </c:pt>
                <c:pt idx="353">
                  <c:v>3203.0292620586711</c:v>
                </c:pt>
                <c:pt idx="354">
                  <c:v>3203.0292620586711</c:v>
                </c:pt>
                <c:pt idx="355">
                  <c:v>3203.0292620586711</c:v>
                </c:pt>
                <c:pt idx="356">
                  <c:v>3247.2225737784343</c:v>
                </c:pt>
                <c:pt idx="357">
                  <c:v>3247.2225737784343</c:v>
                </c:pt>
                <c:pt idx="358">
                  <c:v>3247.2225737784343</c:v>
                </c:pt>
                <c:pt idx="359">
                  <c:v>3254.7238845808733</c:v>
                </c:pt>
                <c:pt idx="360">
                  <c:v>3254.7238845808733</c:v>
                </c:pt>
                <c:pt idx="361">
                  <c:v>3254.7238845808733</c:v>
                </c:pt>
                <c:pt idx="362">
                  <c:v>3284.2980617252369</c:v>
                </c:pt>
                <c:pt idx="363">
                  <c:v>3284.2980617252369</c:v>
                </c:pt>
                <c:pt idx="364">
                  <c:v>3284.2980617252369</c:v>
                </c:pt>
                <c:pt idx="365">
                  <c:v>3333.5214291219881</c:v>
                </c:pt>
                <c:pt idx="366">
                  <c:v>3333.5214291219881</c:v>
                </c:pt>
                <c:pt idx="367">
                  <c:v>3333.5214291219881</c:v>
                </c:pt>
                <c:pt idx="368">
                  <c:v>3337.0127787774691</c:v>
                </c:pt>
                <c:pt idx="369">
                  <c:v>3337.0127787774691</c:v>
                </c:pt>
                <c:pt idx="370">
                  <c:v>3337.0127787774691</c:v>
                </c:pt>
                <c:pt idx="371">
                  <c:v>3344.4950579655419</c:v>
                </c:pt>
                <c:pt idx="372">
                  <c:v>3344.4950579655419</c:v>
                </c:pt>
                <c:pt idx="373">
                  <c:v>3344.4950579655419</c:v>
                </c:pt>
                <c:pt idx="374">
                  <c:v>3357.5107790305892</c:v>
                </c:pt>
                <c:pt idx="375">
                  <c:v>3357.5107790305892</c:v>
                </c:pt>
                <c:pt idx="376">
                  <c:v>3357.5107790305892</c:v>
                </c:pt>
                <c:pt idx="377">
                  <c:v>3370.7111067549881</c:v>
                </c:pt>
                <c:pt idx="378">
                  <c:v>3370.7111067549881</c:v>
                </c:pt>
                <c:pt idx="379">
                  <c:v>3370.7111067549881</c:v>
                </c:pt>
                <c:pt idx="380">
                  <c:v>3381.6923482442885</c:v>
                </c:pt>
                <c:pt idx="381">
                  <c:v>3381.6923482442885</c:v>
                </c:pt>
                <c:pt idx="382">
                  <c:v>3381.6923482442885</c:v>
                </c:pt>
                <c:pt idx="383">
                  <c:v>3406.5790387702555</c:v>
                </c:pt>
                <c:pt idx="384">
                  <c:v>3406.5790387702555</c:v>
                </c:pt>
                <c:pt idx="385">
                  <c:v>3406.5790387702555</c:v>
                </c:pt>
                <c:pt idx="386">
                  <c:v>3415.3868698989349</c:v>
                </c:pt>
                <c:pt idx="387">
                  <c:v>3415.3868698989349</c:v>
                </c:pt>
                <c:pt idx="388">
                  <c:v>3415.3868698989349</c:v>
                </c:pt>
                <c:pt idx="389">
                  <c:v>3428.8679139352357</c:v>
                </c:pt>
                <c:pt idx="390">
                  <c:v>3428.8679139352357</c:v>
                </c:pt>
                <c:pt idx="391">
                  <c:v>3428.8679139352357</c:v>
                </c:pt>
                <c:pt idx="392">
                  <c:v>3453.2455087769072</c:v>
                </c:pt>
                <c:pt idx="393">
                  <c:v>3453.2455087769072</c:v>
                </c:pt>
                <c:pt idx="394">
                  <c:v>3453.2455087769072</c:v>
                </c:pt>
                <c:pt idx="395">
                  <c:v>3473.0526614285341</c:v>
                </c:pt>
                <c:pt idx="396">
                  <c:v>3473.0526614285341</c:v>
                </c:pt>
                <c:pt idx="397">
                  <c:v>3473.0526614285341</c:v>
                </c:pt>
                <c:pt idx="398">
                  <c:v>3481.566454115256</c:v>
                </c:pt>
                <c:pt idx="399">
                  <c:v>3481.566454115256</c:v>
                </c:pt>
                <c:pt idx="400">
                  <c:v>3481.566454115256</c:v>
                </c:pt>
                <c:pt idx="401">
                  <c:v>3485.9789339060603</c:v>
                </c:pt>
                <c:pt idx="402">
                  <c:v>3485.9789339060603</c:v>
                </c:pt>
                <c:pt idx="403">
                  <c:v>3485.9789339060603</c:v>
                </c:pt>
                <c:pt idx="404">
                  <c:v>3539.4016270127145</c:v>
                </c:pt>
                <c:pt idx="405">
                  <c:v>3539.4016270127145</c:v>
                </c:pt>
                <c:pt idx="406">
                  <c:v>3539.4016270127145</c:v>
                </c:pt>
                <c:pt idx="407">
                  <c:v>3540.2570980784753</c:v>
                </c:pt>
                <c:pt idx="408">
                  <c:v>3540.2570980784753</c:v>
                </c:pt>
                <c:pt idx="409">
                  <c:v>3540.2570980784753</c:v>
                </c:pt>
                <c:pt idx="410">
                  <c:v>3562.2899980302309</c:v>
                </c:pt>
                <c:pt idx="411">
                  <c:v>3562.2899980302309</c:v>
                </c:pt>
                <c:pt idx="412">
                  <c:v>3562.2899980302309</c:v>
                </c:pt>
                <c:pt idx="413">
                  <c:v>3563.2720293315269</c:v>
                </c:pt>
                <c:pt idx="414">
                  <c:v>3563.2720293315269</c:v>
                </c:pt>
                <c:pt idx="415">
                  <c:v>3563.2720293315269</c:v>
                </c:pt>
                <c:pt idx="416">
                  <c:v>3566.1772052645279</c:v>
                </c:pt>
                <c:pt idx="417">
                  <c:v>3566.1772052645279</c:v>
                </c:pt>
                <c:pt idx="418">
                  <c:v>3566.1772052645279</c:v>
                </c:pt>
                <c:pt idx="419">
                  <c:v>3644.2144368117124</c:v>
                </c:pt>
                <c:pt idx="420">
                  <c:v>3644.2144368117124</c:v>
                </c:pt>
                <c:pt idx="421">
                  <c:v>3644.2144368117124</c:v>
                </c:pt>
                <c:pt idx="422">
                  <c:v>3652.2067632648004</c:v>
                </c:pt>
                <c:pt idx="423">
                  <c:v>3652.2067632648004</c:v>
                </c:pt>
                <c:pt idx="424">
                  <c:v>3652.2067632648004</c:v>
                </c:pt>
                <c:pt idx="425">
                  <c:v>3702.9193544857062</c:v>
                </c:pt>
                <c:pt idx="426">
                  <c:v>3702.9193544857062</c:v>
                </c:pt>
                <c:pt idx="427">
                  <c:v>3702.9193544857062</c:v>
                </c:pt>
                <c:pt idx="428">
                  <c:v>3735.5109940878319</c:v>
                </c:pt>
                <c:pt idx="429">
                  <c:v>3735.5109940878319</c:v>
                </c:pt>
                <c:pt idx="430">
                  <c:v>3735.5109940878319</c:v>
                </c:pt>
                <c:pt idx="431">
                  <c:v>3741.2775732407918</c:v>
                </c:pt>
                <c:pt idx="432">
                  <c:v>3741.2775732407918</c:v>
                </c:pt>
                <c:pt idx="433">
                  <c:v>3741.2775732407918</c:v>
                </c:pt>
                <c:pt idx="434">
                  <c:v>3754.2580858192614</c:v>
                </c:pt>
                <c:pt idx="435">
                  <c:v>3754.2580858192614</c:v>
                </c:pt>
                <c:pt idx="436">
                  <c:v>3754.2580858192614</c:v>
                </c:pt>
                <c:pt idx="437">
                  <c:v>3755.7254232868959</c:v>
                </c:pt>
                <c:pt idx="438">
                  <c:v>3755.7254232868959</c:v>
                </c:pt>
                <c:pt idx="439">
                  <c:v>3755.7254232868959</c:v>
                </c:pt>
                <c:pt idx="440">
                  <c:v>3763.894743753589</c:v>
                </c:pt>
                <c:pt idx="441">
                  <c:v>3763.894743753589</c:v>
                </c:pt>
                <c:pt idx="442">
                  <c:v>3763.894743753589</c:v>
                </c:pt>
                <c:pt idx="443">
                  <c:v>3772.2562835253807</c:v>
                </c:pt>
                <c:pt idx="444">
                  <c:v>3772.2562835253807</c:v>
                </c:pt>
                <c:pt idx="445">
                  <c:v>3772.2562835253807</c:v>
                </c:pt>
                <c:pt idx="446">
                  <c:v>3785.3700174044143</c:v>
                </c:pt>
                <c:pt idx="447">
                  <c:v>3785.3700174044143</c:v>
                </c:pt>
                <c:pt idx="448">
                  <c:v>3785.3700174044143</c:v>
                </c:pt>
                <c:pt idx="449">
                  <c:v>3801.8618628334484</c:v>
                </c:pt>
                <c:pt idx="450">
                  <c:v>3801.8618628334484</c:v>
                </c:pt>
                <c:pt idx="451">
                  <c:v>3801.8618628334484</c:v>
                </c:pt>
                <c:pt idx="452">
                  <c:v>3831.0354244954024</c:v>
                </c:pt>
                <c:pt idx="453">
                  <c:v>3831.0354244954024</c:v>
                </c:pt>
                <c:pt idx="454">
                  <c:v>3831.0354244954024</c:v>
                </c:pt>
                <c:pt idx="455">
                  <c:v>3864.265574759514</c:v>
                </c:pt>
                <c:pt idx="456">
                  <c:v>3864.265574759514</c:v>
                </c:pt>
                <c:pt idx="457">
                  <c:v>3864.265574759514</c:v>
                </c:pt>
                <c:pt idx="458">
                  <c:v>3979.7303791192762</c:v>
                </c:pt>
                <c:pt idx="459">
                  <c:v>3979.7303791192762</c:v>
                </c:pt>
                <c:pt idx="460">
                  <c:v>3979.7303791192762</c:v>
                </c:pt>
                <c:pt idx="461">
                  <c:v>3991.4595630531676</c:v>
                </c:pt>
                <c:pt idx="462">
                  <c:v>3991.4595630531676</c:v>
                </c:pt>
                <c:pt idx="463">
                  <c:v>3991.4595630531676</c:v>
                </c:pt>
                <c:pt idx="464">
                  <c:v>4178.5260585621827</c:v>
                </c:pt>
                <c:pt idx="465">
                  <c:v>4178.5260585621827</c:v>
                </c:pt>
                <c:pt idx="466">
                  <c:v>4178.5260585621827</c:v>
                </c:pt>
                <c:pt idx="467">
                  <c:v>4213.9848108685765</c:v>
                </c:pt>
                <c:pt idx="468">
                  <c:v>4213.9848108685765</c:v>
                </c:pt>
                <c:pt idx="469">
                  <c:v>4213.9848108685765</c:v>
                </c:pt>
                <c:pt idx="470">
                  <c:v>4236.9493083435564</c:v>
                </c:pt>
                <c:pt idx="471">
                  <c:v>4236.9493083435564</c:v>
                </c:pt>
                <c:pt idx="472">
                  <c:v>4236.9493083435564</c:v>
                </c:pt>
                <c:pt idx="473">
                  <c:v>4253.1081005211827</c:v>
                </c:pt>
                <c:pt idx="474">
                  <c:v>4253.1081005211827</c:v>
                </c:pt>
                <c:pt idx="475">
                  <c:v>4253.1081005211827</c:v>
                </c:pt>
                <c:pt idx="476">
                  <c:v>4264.4956669772009</c:v>
                </c:pt>
                <c:pt idx="477">
                  <c:v>4264.4956669772009</c:v>
                </c:pt>
                <c:pt idx="478">
                  <c:v>4264.4956669772009</c:v>
                </c:pt>
                <c:pt idx="479">
                  <c:v>4275.8546860116703</c:v>
                </c:pt>
                <c:pt idx="480">
                  <c:v>4275.8546860116703</c:v>
                </c:pt>
                <c:pt idx="481">
                  <c:v>4275.8546860116703</c:v>
                </c:pt>
                <c:pt idx="482">
                  <c:v>4288.4821621436467</c:v>
                </c:pt>
                <c:pt idx="483">
                  <c:v>4288.4821621436467</c:v>
                </c:pt>
                <c:pt idx="484">
                  <c:v>4288.4821621436467</c:v>
                </c:pt>
                <c:pt idx="485">
                  <c:v>4290.724086315985</c:v>
                </c:pt>
                <c:pt idx="486">
                  <c:v>4290.724086315985</c:v>
                </c:pt>
                <c:pt idx="487">
                  <c:v>4290.724086315985</c:v>
                </c:pt>
                <c:pt idx="488">
                  <c:v>4315.7363854967698</c:v>
                </c:pt>
                <c:pt idx="489">
                  <c:v>4315.7363854967698</c:v>
                </c:pt>
                <c:pt idx="490">
                  <c:v>4315.7363854967698</c:v>
                </c:pt>
                <c:pt idx="491">
                  <c:v>4336.238192072763</c:v>
                </c:pt>
                <c:pt idx="492">
                  <c:v>4336.238192072763</c:v>
                </c:pt>
                <c:pt idx="493">
                  <c:v>4336.238192072763</c:v>
                </c:pt>
                <c:pt idx="494">
                  <c:v>4351.074287051938</c:v>
                </c:pt>
                <c:pt idx="495">
                  <c:v>4351.074287051938</c:v>
                </c:pt>
                <c:pt idx="496">
                  <c:v>4351.074287051938</c:v>
                </c:pt>
                <c:pt idx="497">
                  <c:v>4358.5308735606168</c:v>
                </c:pt>
                <c:pt idx="498">
                  <c:v>4358.5308735606168</c:v>
                </c:pt>
                <c:pt idx="499">
                  <c:v>4358.5308735606168</c:v>
                </c:pt>
                <c:pt idx="500">
                  <c:v>4359.6385135167302</c:v>
                </c:pt>
                <c:pt idx="501">
                  <c:v>4359.6385135167302</c:v>
                </c:pt>
                <c:pt idx="502">
                  <c:v>4359.6385135167302</c:v>
                </c:pt>
                <c:pt idx="503">
                  <c:v>4379.5160831415124</c:v>
                </c:pt>
                <c:pt idx="504">
                  <c:v>4379.5160831415124</c:v>
                </c:pt>
                <c:pt idx="505">
                  <c:v>4379.5160831415124</c:v>
                </c:pt>
                <c:pt idx="506">
                  <c:v>4386.5711025870642</c:v>
                </c:pt>
                <c:pt idx="507">
                  <c:v>4386.5711025870642</c:v>
                </c:pt>
                <c:pt idx="508">
                  <c:v>4386.5711025870642</c:v>
                </c:pt>
                <c:pt idx="509">
                  <c:v>4399.1995302997584</c:v>
                </c:pt>
                <c:pt idx="510">
                  <c:v>4399.1995302997584</c:v>
                </c:pt>
                <c:pt idx="511">
                  <c:v>4399.1995302997584</c:v>
                </c:pt>
                <c:pt idx="512">
                  <c:v>4535.9692753617692</c:v>
                </c:pt>
                <c:pt idx="513">
                  <c:v>4535.9692753617692</c:v>
                </c:pt>
                <c:pt idx="514">
                  <c:v>4535.9692753617692</c:v>
                </c:pt>
                <c:pt idx="515">
                  <c:v>4600.6053956529904</c:v>
                </c:pt>
                <c:pt idx="516">
                  <c:v>4600.6053956529904</c:v>
                </c:pt>
                <c:pt idx="517">
                  <c:v>4600.6053956529904</c:v>
                </c:pt>
                <c:pt idx="518">
                  <c:v>4701.071384730747</c:v>
                </c:pt>
                <c:pt idx="519">
                  <c:v>4701.071384730747</c:v>
                </c:pt>
                <c:pt idx="520">
                  <c:v>4701.071384730747</c:v>
                </c:pt>
                <c:pt idx="521">
                  <c:v>4708.2263201517226</c:v>
                </c:pt>
                <c:pt idx="522">
                  <c:v>4708.2263201517226</c:v>
                </c:pt>
                <c:pt idx="523">
                  <c:v>4708.2263201517226</c:v>
                </c:pt>
                <c:pt idx="524">
                  <c:v>4747.2135337616101</c:v>
                </c:pt>
                <c:pt idx="525">
                  <c:v>4747.2135337616101</c:v>
                </c:pt>
                <c:pt idx="526">
                  <c:v>4747.2135337616101</c:v>
                </c:pt>
                <c:pt idx="527">
                  <c:v>4756.0108975023877</c:v>
                </c:pt>
                <c:pt idx="528">
                  <c:v>4756.0108975023877</c:v>
                </c:pt>
                <c:pt idx="529">
                  <c:v>4756.0108975023877</c:v>
                </c:pt>
                <c:pt idx="530">
                  <c:v>4763.1363339210948</c:v>
                </c:pt>
                <c:pt idx="531">
                  <c:v>4763.1363339210948</c:v>
                </c:pt>
                <c:pt idx="532">
                  <c:v>4763.1363339210948</c:v>
                </c:pt>
                <c:pt idx="533">
                  <c:v>4769.744110429041</c:v>
                </c:pt>
                <c:pt idx="534">
                  <c:v>4769.744110429041</c:v>
                </c:pt>
                <c:pt idx="535">
                  <c:v>4769.744110429041</c:v>
                </c:pt>
                <c:pt idx="536">
                  <c:v>4782.6760923908769</c:v>
                </c:pt>
                <c:pt idx="537">
                  <c:v>4782.6760923908769</c:v>
                </c:pt>
                <c:pt idx="538">
                  <c:v>4782.6760923908769</c:v>
                </c:pt>
                <c:pt idx="539">
                  <c:v>4796.1552332657411</c:v>
                </c:pt>
                <c:pt idx="540">
                  <c:v>4796.1552332657411</c:v>
                </c:pt>
                <c:pt idx="541">
                  <c:v>4796.1552332657411</c:v>
                </c:pt>
                <c:pt idx="542">
                  <c:v>4826.2251839643441</c:v>
                </c:pt>
                <c:pt idx="543">
                  <c:v>4826.2251839643441</c:v>
                </c:pt>
                <c:pt idx="544">
                  <c:v>4826.2251839643441</c:v>
                </c:pt>
                <c:pt idx="545">
                  <c:v>4834.3602475251782</c:v>
                </c:pt>
                <c:pt idx="546">
                  <c:v>4834.3602475251782</c:v>
                </c:pt>
                <c:pt idx="547">
                  <c:v>4834.3602475251782</c:v>
                </c:pt>
                <c:pt idx="548">
                  <c:v>4838.2131978536172</c:v>
                </c:pt>
                <c:pt idx="549">
                  <c:v>4838.2131978536172</c:v>
                </c:pt>
                <c:pt idx="550">
                  <c:v>4838.2131978536172</c:v>
                </c:pt>
                <c:pt idx="551">
                  <c:v>4882.4740718043804</c:v>
                </c:pt>
                <c:pt idx="552">
                  <c:v>4882.4740718043804</c:v>
                </c:pt>
                <c:pt idx="553">
                  <c:v>4882.4740718043804</c:v>
                </c:pt>
                <c:pt idx="554">
                  <c:v>4889.3701772699742</c:v>
                </c:pt>
                <c:pt idx="555">
                  <c:v>4889.3701772699742</c:v>
                </c:pt>
                <c:pt idx="556">
                  <c:v>4889.3701772699742</c:v>
                </c:pt>
                <c:pt idx="557">
                  <c:v>4923.7650623332975</c:v>
                </c:pt>
                <c:pt idx="558">
                  <c:v>4923.7650623332975</c:v>
                </c:pt>
                <c:pt idx="559">
                  <c:v>4923.7650623332975</c:v>
                </c:pt>
                <c:pt idx="560">
                  <c:v>4936.2574140032739</c:v>
                </c:pt>
                <c:pt idx="561">
                  <c:v>4936.2574140032739</c:v>
                </c:pt>
                <c:pt idx="562">
                  <c:v>4936.2574140032739</c:v>
                </c:pt>
                <c:pt idx="563">
                  <c:v>4943.2448712178257</c:v>
                </c:pt>
                <c:pt idx="564">
                  <c:v>4943.2448712178257</c:v>
                </c:pt>
                <c:pt idx="565">
                  <c:v>4943.2448712178257</c:v>
                </c:pt>
                <c:pt idx="566">
                  <c:v>4947.1159015799112</c:v>
                </c:pt>
                <c:pt idx="567">
                  <c:v>4947.1159015799112</c:v>
                </c:pt>
                <c:pt idx="568">
                  <c:v>4947.1159015799112</c:v>
                </c:pt>
                <c:pt idx="569">
                  <c:v>4950.5377858429547</c:v>
                </c:pt>
                <c:pt idx="570">
                  <c:v>4950.5377858429547</c:v>
                </c:pt>
                <c:pt idx="571">
                  <c:v>4950.5377858429547</c:v>
                </c:pt>
                <c:pt idx="572">
                  <c:v>4953.4010922243506</c:v>
                </c:pt>
                <c:pt idx="573">
                  <c:v>4953.4010922243506</c:v>
                </c:pt>
                <c:pt idx="574">
                  <c:v>4953.4010922243506</c:v>
                </c:pt>
                <c:pt idx="575">
                  <c:v>5094.4186936128981</c:v>
                </c:pt>
                <c:pt idx="576">
                  <c:v>5094.4186936128981</c:v>
                </c:pt>
                <c:pt idx="577">
                  <c:v>5094.4186936128981</c:v>
                </c:pt>
                <c:pt idx="578">
                  <c:v>5181.4997483069028</c:v>
                </c:pt>
                <c:pt idx="579">
                  <c:v>5181.4997483069028</c:v>
                </c:pt>
                <c:pt idx="580">
                  <c:v>5181.4997483069028</c:v>
                </c:pt>
                <c:pt idx="581">
                  <c:v>5195.5545955163443</c:v>
                </c:pt>
                <c:pt idx="582">
                  <c:v>5195.5545955163443</c:v>
                </c:pt>
                <c:pt idx="583">
                  <c:v>5195.5545955163443</c:v>
                </c:pt>
                <c:pt idx="584">
                  <c:v>5209.1212818172926</c:v>
                </c:pt>
                <c:pt idx="585">
                  <c:v>5209.1212818172926</c:v>
                </c:pt>
                <c:pt idx="586">
                  <c:v>5209.1212818172926</c:v>
                </c:pt>
                <c:pt idx="587">
                  <c:v>5225.4123437147637</c:v>
                </c:pt>
                <c:pt idx="588">
                  <c:v>5225.4123437147637</c:v>
                </c:pt>
                <c:pt idx="589">
                  <c:v>5225.4123437147637</c:v>
                </c:pt>
                <c:pt idx="590">
                  <c:v>5231.7365491686533</c:v>
                </c:pt>
                <c:pt idx="591">
                  <c:v>5231.7365491686533</c:v>
                </c:pt>
                <c:pt idx="592">
                  <c:v>5231.7365491686533</c:v>
                </c:pt>
                <c:pt idx="593">
                  <c:v>5253.7561269903517</c:v>
                </c:pt>
                <c:pt idx="594">
                  <c:v>5253.7561269903517</c:v>
                </c:pt>
                <c:pt idx="595">
                  <c:v>5253.7561269903517</c:v>
                </c:pt>
                <c:pt idx="596">
                  <c:v>5254.9693924061967</c:v>
                </c:pt>
                <c:pt idx="597">
                  <c:v>5254.9693924061967</c:v>
                </c:pt>
                <c:pt idx="598">
                  <c:v>5254.9693924061967</c:v>
                </c:pt>
                <c:pt idx="599">
                  <c:v>5301.2504722219337</c:v>
                </c:pt>
                <c:pt idx="600">
                  <c:v>5301.2504722219337</c:v>
                </c:pt>
                <c:pt idx="601">
                  <c:v>5301.2504722219337</c:v>
                </c:pt>
                <c:pt idx="602">
                  <c:v>5318.626336138278</c:v>
                </c:pt>
                <c:pt idx="603">
                  <c:v>5318.626336138278</c:v>
                </c:pt>
                <c:pt idx="604">
                  <c:v>5318.626336138278</c:v>
                </c:pt>
                <c:pt idx="605">
                  <c:v>5322.8123397181253</c:v>
                </c:pt>
                <c:pt idx="606">
                  <c:v>5322.8123397181253</c:v>
                </c:pt>
                <c:pt idx="607">
                  <c:v>5322.8123397181253</c:v>
                </c:pt>
                <c:pt idx="608">
                  <c:v>5327.3066554507041</c:v>
                </c:pt>
                <c:pt idx="609">
                  <c:v>5327.3066554507041</c:v>
                </c:pt>
                <c:pt idx="610">
                  <c:v>5327.3066554507041</c:v>
                </c:pt>
                <c:pt idx="611">
                  <c:v>5335.470266433088</c:v>
                </c:pt>
                <c:pt idx="612">
                  <c:v>5335.470266433088</c:v>
                </c:pt>
                <c:pt idx="613">
                  <c:v>5335.470266433088</c:v>
                </c:pt>
                <c:pt idx="614">
                  <c:v>5398.4563457587601</c:v>
                </c:pt>
                <c:pt idx="615">
                  <c:v>5398.4563457587601</c:v>
                </c:pt>
                <c:pt idx="616">
                  <c:v>5398.4563457587601</c:v>
                </c:pt>
                <c:pt idx="617">
                  <c:v>5417.6478256856408</c:v>
                </c:pt>
                <c:pt idx="618">
                  <c:v>5417.6478256856408</c:v>
                </c:pt>
                <c:pt idx="619">
                  <c:v>5417.6478256856408</c:v>
                </c:pt>
                <c:pt idx="620">
                  <c:v>5427.5632967704323</c:v>
                </c:pt>
                <c:pt idx="621">
                  <c:v>5427.5632967704323</c:v>
                </c:pt>
                <c:pt idx="622">
                  <c:v>5427.5632967704323</c:v>
                </c:pt>
                <c:pt idx="623">
                  <c:v>5440.1698381266069</c:v>
                </c:pt>
                <c:pt idx="624">
                  <c:v>5440.1698381266069</c:v>
                </c:pt>
                <c:pt idx="625">
                  <c:v>5440.1698381266069</c:v>
                </c:pt>
                <c:pt idx="626">
                  <c:v>5591.7633076184538</c:v>
                </c:pt>
                <c:pt idx="627">
                  <c:v>5591.7633076184538</c:v>
                </c:pt>
                <c:pt idx="628">
                  <c:v>5591.7633076184538</c:v>
                </c:pt>
                <c:pt idx="629">
                  <c:v>5661.1468641133242</c:v>
                </c:pt>
                <c:pt idx="630">
                  <c:v>5661.1468641133242</c:v>
                </c:pt>
                <c:pt idx="631">
                  <c:v>5661.1468641133242</c:v>
                </c:pt>
                <c:pt idx="632">
                  <c:v>5711.1305445040052</c:v>
                </c:pt>
                <c:pt idx="633">
                  <c:v>5711.1305445040052</c:v>
                </c:pt>
                <c:pt idx="634">
                  <c:v>5711.1305445040052</c:v>
                </c:pt>
                <c:pt idx="635">
                  <c:v>5715.5249442611621</c:v>
                </c:pt>
                <c:pt idx="636">
                  <c:v>5715.5249442611621</c:v>
                </c:pt>
                <c:pt idx="637">
                  <c:v>5715.5249442611621</c:v>
                </c:pt>
                <c:pt idx="638">
                  <c:v>5734.6250724390848</c:v>
                </c:pt>
                <c:pt idx="639">
                  <c:v>5734.6250724390848</c:v>
                </c:pt>
                <c:pt idx="640">
                  <c:v>5734.6250724390848</c:v>
                </c:pt>
                <c:pt idx="641">
                  <c:v>5743.7107651375109</c:v>
                </c:pt>
                <c:pt idx="642">
                  <c:v>5743.7107651375109</c:v>
                </c:pt>
                <c:pt idx="643">
                  <c:v>5743.7107651375109</c:v>
                </c:pt>
                <c:pt idx="644">
                  <c:v>5748.7788840432304</c:v>
                </c:pt>
                <c:pt idx="645">
                  <c:v>5748.7788840432304</c:v>
                </c:pt>
                <c:pt idx="646">
                  <c:v>5748.7788840432304</c:v>
                </c:pt>
                <c:pt idx="647">
                  <c:v>5765.0680427792659</c:v>
                </c:pt>
                <c:pt idx="648">
                  <c:v>5765.0680427792659</c:v>
                </c:pt>
                <c:pt idx="649">
                  <c:v>5765.0680427792659</c:v>
                </c:pt>
                <c:pt idx="650">
                  <c:v>5770.8070260913946</c:v>
                </c:pt>
                <c:pt idx="651">
                  <c:v>5770.8070260913946</c:v>
                </c:pt>
                <c:pt idx="652">
                  <c:v>5770.8070260913946</c:v>
                </c:pt>
                <c:pt idx="653">
                  <c:v>5811.1597580320577</c:v>
                </c:pt>
                <c:pt idx="654">
                  <c:v>5811.1597580320577</c:v>
                </c:pt>
                <c:pt idx="655">
                  <c:v>5811.1597580320577</c:v>
                </c:pt>
                <c:pt idx="656">
                  <c:v>5839.4169474622795</c:v>
                </c:pt>
                <c:pt idx="657">
                  <c:v>5839.4169474622795</c:v>
                </c:pt>
                <c:pt idx="658">
                  <c:v>5839.4169474622795</c:v>
                </c:pt>
                <c:pt idx="659">
                  <c:v>5895.7505259862455</c:v>
                </c:pt>
                <c:pt idx="660">
                  <c:v>5895.7505259862455</c:v>
                </c:pt>
                <c:pt idx="661">
                  <c:v>5895.7505259862455</c:v>
                </c:pt>
                <c:pt idx="662">
                  <c:v>5900.4151746674015</c:v>
                </c:pt>
                <c:pt idx="663">
                  <c:v>5900.4151746674015</c:v>
                </c:pt>
                <c:pt idx="664">
                  <c:v>5900.4151746674015</c:v>
                </c:pt>
                <c:pt idx="665">
                  <c:v>5976.5092783877963</c:v>
                </c:pt>
                <c:pt idx="666">
                  <c:v>5976.5092783877963</c:v>
                </c:pt>
                <c:pt idx="667">
                  <c:v>5976.5092783877963</c:v>
                </c:pt>
                <c:pt idx="668">
                  <c:v>6227.0623846803128</c:v>
                </c:pt>
                <c:pt idx="669">
                  <c:v>6227.0623846803128</c:v>
                </c:pt>
                <c:pt idx="670">
                  <c:v>6227.0623846803128</c:v>
                </c:pt>
                <c:pt idx="671">
                  <c:v>6264.0588914274967</c:v>
                </c:pt>
                <c:pt idx="672">
                  <c:v>6264.0588914274967</c:v>
                </c:pt>
                <c:pt idx="673">
                  <c:v>6264.0588914274967</c:v>
                </c:pt>
                <c:pt idx="674">
                  <c:v>6310.4560640908667</c:v>
                </c:pt>
                <c:pt idx="675">
                  <c:v>6310.4560640908667</c:v>
                </c:pt>
                <c:pt idx="676">
                  <c:v>6310.4560640908667</c:v>
                </c:pt>
                <c:pt idx="677">
                  <c:v>6434.3071493210982</c:v>
                </c:pt>
                <c:pt idx="678">
                  <c:v>6434.3071493210982</c:v>
                </c:pt>
                <c:pt idx="679">
                  <c:v>6434.3071493210982</c:v>
                </c:pt>
                <c:pt idx="680">
                  <c:v>6448.0127664069205</c:v>
                </c:pt>
                <c:pt idx="681">
                  <c:v>6448.0127664069205</c:v>
                </c:pt>
                <c:pt idx="682">
                  <c:v>6448.0127664069205</c:v>
                </c:pt>
                <c:pt idx="683">
                  <c:v>6454.5805765246969</c:v>
                </c:pt>
                <c:pt idx="684">
                  <c:v>6454.5805765246969</c:v>
                </c:pt>
                <c:pt idx="685">
                  <c:v>6454.5805765246969</c:v>
                </c:pt>
                <c:pt idx="686">
                  <c:v>6473.8767303305922</c:v>
                </c:pt>
                <c:pt idx="687">
                  <c:v>6473.8767303305922</c:v>
                </c:pt>
                <c:pt idx="688">
                  <c:v>6473.8767303305922</c:v>
                </c:pt>
                <c:pt idx="689">
                  <c:v>6509.3440468634499</c:v>
                </c:pt>
                <c:pt idx="690">
                  <c:v>6509.3440468634499</c:v>
                </c:pt>
                <c:pt idx="691">
                  <c:v>6509.3440468634499</c:v>
                </c:pt>
                <c:pt idx="692">
                  <c:v>6531.8413182057402</c:v>
                </c:pt>
                <c:pt idx="693">
                  <c:v>6531.8413182057402</c:v>
                </c:pt>
                <c:pt idx="694">
                  <c:v>6531.8413182057402</c:v>
                </c:pt>
                <c:pt idx="695">
                  <c:v>6557.3208435192146</c:v>
                </c:pt>
                <c:pt idx="696">
                  <c:v>6557.3208435192146</c:v>
                </c:pt>
                <c:pt idx="697">
                  <c:v>6557.3208435192146</c:v>
                </c:pt>
                <c:pt idx="698">
                  <c:v>6616.4263766756185</c:v>
                </c:pt>
                <c:pt idx="699">
                  <c:v>6616.4263766756185</c:v>
                </c:pt>
                <c:pt idx="700">
                  <c:v>6616.4263766756185</c:v>
                </c:pt>
                <c:pt idx="701">
                  <c:v>6619.0670131689285</c:v>
                </c:pt>
                <c:pt idx="702">
                  <c:v>6619.0670131689285</c:v>
                </c:pt>
                <c:pt idx="703">
                  <c:v>6619.0670131689285</c:v>
                </c:pt>
                <c:pt idx="704">
                  <c:v>6688.6732395518857</c:v>
                </c:pt>
                <c:pt idx="705">
                  <c:v>6688.6732395518857</c:v>
                </c:pt>
                <c:pt idx="706">
                  <c:v>6688.6732395518857</c:v>
                </c:pt>
                <c:pt idx="707">
                  <c:v>6692.5899457884498</c:v>
                </c:pt>
                <c:pt idx="708">
                  <c:v>6692.5899457884498</c:v>
                </c:pt>
                <c:pt idx="709">
                  <c:v>6692.5899457884498</c:v>
                </c:pt>
                <c:pt idx="710">
                  <c:v>6994.1982123604666</c:v>
                </c:pt>
                <c:pt idx="711">
                  <c:v>6994.1982123604666</c:v>
                </c:pt>
                <c:pt idx="712">
                  <c:v>6994.1982123604666</c:v>
                </c:pt>
                <c:pt idx="713">
                  <c:v>7278.6561396463767</c:v>
                </c:pt>
                <c:pt idx="714">
                  <c:v>7278.6561396463767</c:v>
                </c:pt>
                <c:pt idx="715">
                  <c:v>7278.6561396463767</c:v>
                </c:pt>
                <c:pt idx="716">
                  <c:v>7451.6906258831896</c:v>
                </c:pt>
                <c:pt idx="717">
                  <c:v>7451.6906258831896</c:v>
                </c:pt>
                <c:pt idx="718">
                  <c:v>7451.6906258831896</c:v>
                </c:pt>
                <c:pt idx="719">
                  <c:v>7608.972644909094</c:v>
                </c:pt>
                <c:pt idx="720">
                  <c:v>7608.972644909094</c:v>
                </c:pt>
                <c:pt idx="721">
                  <c:v>7608.972644909094</c:v>
                </c:pt>
                <c:pt idx="722">
                  <c:v>7766.2137459641108</c:v>
                </c:pt>
                <c:pt idx="723">
                  <c:v>7766.2137459641108</c:v>
                </c:pt>
                <c:pt idx="724">
                  <c:v>7766.2137459641108</c:v>
                </c:pt>
                <c:pt idx="725">
                  <c:v>7901.3258374148245</c:v>
                </c:pt>
                <c:pt idx="726">
                  <c:v>7901.3258374148245</c:v>
                </c:pt>
                <c:pt idx="727">
                  <c:v>7901.3258374148245</c:v>
                </c:pt>
                <c:pt idx="728">
                  <c:v>8026.2674341482389</c:v>
                </c:pt>
                <c:pt idx="729">
                  <c:v>8026.2674341482389</c:v>
                </c:pt>
                <c:pt idx="730">
                  <c:v>8026.2674341482389</c:v>
                </c:pt>
                <c:pt idx="731">
                  <c:v>8111.2721397148898</c:v>
                </c:pt>
                <c:pt idx="732">
                  <c:v>8111.2721397148898</c:v>
                </c:pt>
                <c:pt idx="733">
                  <c:v>8111.2721397148898</c:v>
                </c:pt>
                <c:pt idx="734">
                  <c:v>8194.0653716921897</c:v>
                </c:pt>
                <c:pt idx="735">
                  <c:v>8194.0653716921897</c:v>
                </c:pt>
                <c:pt idx="736">
                  <c:v>8194.0653716921897</c:v>
                </c:pt>
                <c:pt idx="737">
                  <c:v>8274.4691844858116</c:v>
                </c:pt>
                <c:pt idx="738">
                  <c:v>8274.4691844858116</c:v>
                </c:pt>
                <c:pt idx="739">
                  <c:v>8274.4691844858116</c:v>
                </c:pt>
                <c:pt idx="740">
                  <c:v>8354.7740328847285</c:v>
                </c:pt>
                <c:pt idx="741">
                  <c:v>8354.7740328847285</c:v>
                </c:pt>
                <c:pt idx="742">
                  <c:v>8354.7740328847285</c:v>
                </c:pt>
                <c:pt idx="743">
                  <c:v>8433.851342157026</c:v>
                </c:pt>
                <c:pt idx="744">
                  <c:v>8433.851342157026</c:v>
                </c:pt>
                <c:pt idx="745">
                  <c:v>8433.851342157026</c:v>
                </c:pt>
                <c:pt idx="746">
                  <c:v>8507.8024860997866</c:v>
                </c:pt>
                <c:pt idx="747">
                  <c:v>8507.8024860997866</c:v>
                </c:pt>
                <c:pt idx="748">
                  <c:v>8507.8024860997866</c:v>
                </c:pt>
                <c:pt idx="749">
                  <c:v>8577.0880297806725</c:v>
                </c:pt>
                <c:pt idx="750">
                  <c:v>8577.0880297806725</c:v>
                </c:pt>
                <c:pt idx="751">
                  <c:v>8577.0880297806725</c:v>
                </c:pt>
                <c:pt idx="752">
                  <c:v>8646.3707187194032</c:v>
                </c:pt>
                <c:pt idx="753">
                  <c:v>8646.3707187194032</c:v>
                </c:pt>
                <c:pt idx="754">
                  <c:v>8646.3707187194032</c:v>
                </c:pt>
                <c:pt idx="755">
                  <c:v>8711.3303764548509</c:v>
                </c:pt>
                <c:pt idx="756">
                  <c:v>8711.3303764548509</c:v>
                </c:pt>
                <c:pt idx="757">
                  <c:v>8711.3303764548509</c:v>
                </c:pt>
                <c:pt idx="758">
                  <c:v>8761.5424362179256</c:v>
                </c:pt>
                <c:pt idx="759">
                  <c:v>8761.5424362179256</c:v>
                </c:pt>
                <c:pt idx="760">
                  <c:v>8761.5424362179256</c:v>
                </c:pt>
                <c:pt idx="761">
                  <c:v>8807.2963403157173</c:v>
                </c:pt>
                <c:pt idx="762">
                  <c:v>8807.2963403157173</c:v>
                </c:pt>
                <c:pt idx="763">
                  <c:v>8807.2963403157173</c:v>
                </c:pt>
                <c:pt idx="764">
                  <c:v>8851.6951934706376</c:v>
                </c:pt>
                <c:pt idx="765">
                  <c:v>8851.6951934706376</c:v>
                </c:pt>
                <c:pt idx="766">
                  <c:v>8851.6951934706376</c:v>
                </c:pt>
                <c:pt idx="767">
                  <c:v>8893.68559582751</c:v>
                </c:pt>
                <c:pt idx="768">
                  <c:v>8893.68559582751</c:v>
                </c:pt>
                <c:pt idx="769">
                  <c:v>8893.68559582751</c:v>
                </c:pt>
                <c:pt idx="770">
                  <c:v>8934.7805607284554</c:v>
                </c:pt>
                <c:pt idx="771">
                  <c:v>8934.7805607284554</c:v>
                </c:pt>
                <c:pt idx="772">
                  <c:v>8934.7805607284554</c:v>
                </c:pt>
                <c:pt idx="773">
                  <c:v>8975.6033735439651</c:v>
                </c:pt>
                <c:pt idx="774">
                  <c:v>8975.6033735439651</c:v>
                </c:pt>
                <c:pt idx="775">
                  <c:v>8975.6033735439651</c:v>
                </c:pt>
                <c:pt idx="776">
                  <c:v>9014.2737107746561</c:v>
                </c:pt>
                <c:pt idx="777">
                  <c:v>9014.2737107746561</c:v>
                </c:pt>
                <c:pt idx="778">
                  <c:v>9014.2737107746561</c:v>
                </c:pt>
                <c:pt idx="779">
                  <c:v>9051.2844912326145</c:v>
                </c:pt>
                <c:pt idx="780">
                  <c:v>9051.2844912326145</c:v>
                </c:pt>
                <c:pt idx="781">
                  <c:v>9051.2844912326145</c:v>
                </c:pt>
                <c:pt idx="782">
                  <c:v>9087.4169626875719</c:v>
                </c:pt>
                <c:pt idx="783">
                  <c:v>9087.4169626875719</c:v>
                </c:pt>
                <c:pt idx="784">
                  <c:v>9087.4169626875719</c:v>
                </c:pt>
                <c:pt idx="785">
                  <c:v>9122.9604056778935</c:v>
                </c:pt>
                <c:pt idx="786">
                  <c:v>9122.9604056778935</c:v>
                </c:pt>
                <c:pt idx="787">
                  <c:v>9122.9604056778935</c:v>
                </c:pt>
                <c:pt idx="788">
                  <c:v>9157.3800318398917</c:v>
                </c:pt>
                <c:pt idx="789">
                  <c:v>9157.3800318398917</c:v>
                </c:pt>
                <c:pt idx="790">
                  <c:v>9157.3800318398917</c:v>
                </c:pt>
                <c:pt idx="791">
                  <c:v>9190.2923541440887</c:v>
                </c:pt>
                <c:pt idx="792">
                  <c:v>9190.2923541440887</c:v>
                </c:pt>
                <c:pt idx="793">
                  <c:v>9190.2923541440887</c:v>
                </c:pt>
                <c:pt idx="794">
                  <c:v>9222.9039769412975</c:v>
                </c:pt>
                <c:pt idx="795">
                  <c:v>9222.9039769412975</c:v>
                </c:pt>
                <c:pt idx="796">
                  <c:v>9222.9039769412975</c:v>
                </c:pt>
                <c:pt idx="797">
                  <c:v>9253.3831073487745</c:v>
                </c:pt>
                <c:pt idx="798">
                  <c:v>9253.3831073487745</c:v>
                </c:pt>
                <c:pt idx="799">
                  <c:v>9253.3831073487745</c:v>
                </c:pt>
                <c:pt idx="800">
                  <c:v>9283.5206202783756</c:v>
                </c:pt>
                <c:pt idx="801">
                  <c:v>9283.5206202783756</c:v>
                </c:pt>
                <c:pt idx="802">
                  <c:v>9283.5206202783756</c:v>
                </c:pt>
                <c:pt idx="803">
                  <c:v>9312.3354360095273</c:v>
                </c:pt>
                <c:pt idx="804">
                  <c:v>9312.3354360095273</c:v>
                </c:pt>
                <c:pt idx="805">
                  <c:v>9312.3354360095273</c:v>
                </c:pt>
                <c:pt idx="806">
                  <c:v>9340.1758330851299</c:v>
                </c:pt>
                <c:pt idx="807">
                  <c:v>9340.1758330851299</c:v>
                </c:pt>
                <c:pt idx="808">
                  <c:v>9340.1758330851299</c:v>
                </c:pt>
                <c:pt idx="809">
                  <c:v>9365.9560579055906</c:v>
                </c:pt>
                <c:pt idx="810">
                  <c:v>9365.9560579055906</c:v>
                </c:pt>
                <c:pt idx="811">
                  <c:v>9365.9560579055906</c:v>
                </c:pt>
                <c:pt idx="812">
                  <c:v>9391.3347156629243</c:v>
                </c:pt>
                <c:pt idx="813">
                  <c:v>9391.3347156629243</c:v>
                </c:pt>
                <c:pt idx="814">
                  <c:v>9391.3347156629243</c:v>
                </c:pt>
                <c:pt idx="815">
                  <c:v>9416.3574822316095</c:v>
                </c:pt>
                <c:pt idx="816">
                  <c:v>9416.3574822316095</c:v>
                </c:pt>
                <c:pt idx="817">
                  <c:v>9416.3574822316095</c:v>
                </c:pt>
                <c:pt idx="818">
                  <c:v>9438.0535226090815</c:v>
                </c:pt>
                <c:pt idx="819">
                  <c:v>9438.0535226090815</c:v>
                </c:pt>
                <c:pt idx="820">
                  <c:v>9438.0535226090815</c:v>
                </c:pt>
                <c:pt idx="821">
                  <c:v>9458.8512707884693</c:v>
                </c:pt>
                <c:pt idx="822">
                  <c:v>9458.8512707884693</c:v>
                </c:pt>
                <c:pt idx="823">
                  <c:v>9458.8512707884693</c:v>
                </c:pt>
                <c:pt idx="824">
                  <c:v>9479.4529933398862</c:v>
                </c:pt>
                <c:pt idx="825">
                  <c:v>9479.4529933398862</c:v>
                </c:pt>
                <c:pt idx="826">
                  <c:v>9479.4529933398862</c:v>
                </c:pt>
                <c:pt idx="827">
                  <c:v>9499.825384938189</c:v>
                </c:pt>
                <c:pt idx="828">
                  <c:v>9499.825384938189</c:v>
                </c:pt>
                <c:pt idx="829">
                  <c:v>9499.825384938189</c:v>
                </c:pt>
                <c:pt idx="830">
                  <c:v>9519.9484623882963</c:v>
                </c:pt>
                <c:pt idx="831">
                  <c:v>9519.9484623882963</c:v>
                </c:pt>
                <c:pt idx="832">
                  <c:v>9519.9484623882963</c:v>
                </c:pt>
                <c:pt idx="833">
                  <c:v>9539.5338967325551</c:v>
                </c:pt>
                <c:pt idx="834">
                  <c:v>9539.5338967325551</c:v>
                </c:pt>
                <c:pt idx="835">
                  <c:v>9539.5338967325551</c:v>
                </c:pt>
                <c:pt idx="836">
                  <c:v>9558.6368796526349</c:v>
                </c:pt>
                <c:pt idx="837">
                  <c:v>9558.6368796526349</c:v>
                </c:pt>
                <c:pt idx="838">
                  <c:v>9558.6368796526349</c:v>
                </c:pt>
                <c:pt idx="839">
                  <c:v>9577.6028349492753</c:v>
                </c:pt>
                <c:pt idx="840">
                  <c:v>9577.6028349492753</c:v>
                </c:pt>
                <c:pt idx="841">
                  <c:v>9577.6028349492753</c:v>
                </c:pt>
                <c:pt idx="842">
                  <c:v>9595.8522499650298</c:v>
                </c:pt>
                <c:pt idx="843">
                  <c:v>9595.8522499650298</c:v>
                </c:pt>
                <c:pt idx="844">
                  <c:v>9595.8522499650298</c:v>
                </c:pt>
                <c:pt idx="845">
                  <c:v>9613.232871784965</c:v>
                </c:pt>
                <c:pt idx="846">
                  <c:v>9613.232871784965</c:v>
                </c:pt>
                <c:pt idx="847">
                  <c:v>9613.232871784965</c:v>
                </c:pt>
                <c:pt idx="848">
                  <c:v>9628.9653558007885</c:v>
                </c:pt>
                <c:pt idx="849">
                  <c:v>9628.9653558007885</c:v>
                </c:pt>
                <c:pt idx="850">
                  <c:v>9628.9653558007885</c:v>
                </c:pt>
                <c:pt idx="851">
                  <c:v>9644.5665216774851</c:v>
                </c:pt>
                <c:pt idx="852">
                  <c:v>9644.5665216774851</c:v>
                </c:pt>
                <c:pt idx="853">
                  <c:v>9644.5665216774851</c:v>
                </c:pt>
                <c:pt idx="854">
                  <c:v>9660.1648328120245</c:v>
                </c:pt>
                <c:pt idx="855">
                  <c:v>9660.1648328120245</c:v>
                </c:pt>
                <c:pt idx="856">
                  <c:v>9660.1648328120245</c:v>
                </c:pt>
                <c:pt idx="857">
                  <c:v>9675.5090718947758</c:v>
                </c:pt>
                <c:pt idx="858">
                  <c:v>9675.5090718947758</c:v>
                </c:pt>
                <c:pt idx="859">
                  <c:v>9675.5090718947758</c:v>
                </c:pt>
                <c:pt idx="860">
                  <c:v>9690.8304730402888</c:v>
                </c:pt>
                <c:pt idx="861">
                  <c:v>9690.8304730402888</c:v>
                </c:pt>
                <c:pt idx="862">
                  <c:v>9690.8304730402888</c:v>
                </c:pt>
                <c:pt idx="863">
                  <c:v>9704.8463054402819</c:v>
                </c:pt>
                <c:pt idx="864">
                  <c:v>9704.8463054402819</c:v>
                </c:pt>
                <c:pt idx="865">
                  <c:v>9704.8463054402819</c:v>
                </c:pt>
                <c:pt idx="866">
                  <c:v>9718.7108365060612</c:v>
                </c:pt>
                <c:pt idx="867">
                  <c:v>9718.7108365060612</c:v>
                </c:pt>
                <c:pt idx="868">
                  <c:v>9718.7108365060612</c:v>
                </c:pt>
                <c:pt idx="869">
                  <c:v>9732.5001926950954</c:v>
                </c:pt>
                <c:pt idx="870">
                  <c:v>9732.5001926950954</c:v>
                </c:pt>
                <c:pt idx="871">
                  <c:v>9732.5001926950954</c:v>
                </c:pt>
                <c:pt idx="872">
                  <c:v>9745.2989533563668</c:v>
                </c:pt>
                <c:pt idx="873">
                  <c:v>9745.2989533563668</c:v>
                </c:pt>
                <c:pt idx="874">
                  <c:v>9745.2989533563668</c:v>
                </c:pt>
                <c:pt idx="875">
                  <c:v>9757.5829088490336</c:v>
                </c:pt>
                <c:pt idx="876">
                  <c:v>9757.5829088490336</c:v>
                </c:pt>
                <c:pt idx="877">
                  <c:v>9757.5829088490336</c:v>
                </c:pt>
                <c:pt idx="878">
                  <c:v>9769.5252468638264</c:v>
                </c:pt>
                <c:pt idx="879">
                  <c:v>9769.5252468638264</c:v>
                </c:pt>
                <c:pt idx="880">
                  <c:v>9769.5252468638264</c:v>
                </c:pt>
                <c:pt idx="881">
                  <c:v>9781.2924940264511</c:v>
                </c:pt>
                <c:pt idx="882">
                  <c:v>9781.2924940264511</c:v>
                </c:pt>
                <c:pt idx="883">
                  <c:v>9781.2924940264511</c:v>
                </c:pt>
                <c:pt idx="884">
                  <c:v>9792.9303262113863</c:v>
                </c:pt>
                <c:pt idx="885">
                  <c:v>9792.9303262113863</c:v>
                </c:pt>
                <c:pt idx="886">
                  <c:v>9792.9303262113863</c:v>
                </c:pt>
                <c:pt idx="887">
                  <c:v>9804.4054380934886</c:v>
                </c:pt>
                <c:pt idx="888">
                  <c:v>9804.4054380934886</c:v>
                </c:pt>
                <c:pt idx="889">
                  <c:v>9804.4054380934886</c:v>
                </c:pt>
                <c:pt idx="890">
                  <c:v>9815.5427388205917</c:v>
                </c:pt>
                <c:pt idx="891">
                  <c:v>9815.5427388205917</c:v>
                </c:pt>
                <c:pt idx="892">
                  <c:v>9815.5427388205917</c:v>
                </c:pt>
                <c:pt idx="893">
                  <c:v>9825.3944539972563</c:v>
                </c:pt>
                <c:pt idx="894">
                  <c:v>9825.3944539972563</c:v>
                </c:pt>
                <c:pt idx="895">
                  <c:v>9825.3944539972563</c:v>
                </c:pt>
                <c:pt idx="896">
                  <c:v>9834.3669085902056</c:v>
                </c:pt>
                <c:pt idx="897">
                  <c:v>9834.3669085902056</c:v>
                </c:pt>
                <c:pt idx="898">
                  <c:v>9834.3669085902056</c:v>
                </c:pt>
                <c:pt idx="899">
                  <c:v>9843.2670430485596</c:v>
                </c:pt>
                <c:pt idx="900">
                  <c:v>9843.2670430485596</c:v>
                </c:pt>
                <c:pt idx="901">
                  <c:v>9843.2670430485596</c:v>
                </c:pt>
                <c:pt idx="902">
                  <c:v>9851.8512527084367</c:v>
                </c:pt>
                <c:pt idx="903">
                  <c:v>9851.8512527084367</c:v>
                </c:pt>
                <c:pt idx="904">
                  <c:v>9851.8512527084367</c:v>
                </c:pt>
                <c:pt idx="905">
                  <c:v>9860.1918577044253</c:v>
                </c:pt>
                <c:pt idx="906">
                  <c:v>9860.1918577044253</c:v>
                </c:pt>
                <c:pt idx="907">
                  <c:v>9860.1918577044253</c:v>
                </c:pt>
                <c:pt idx="908">
                  <c:v>9867.7426507042182</c:v>
                </c:pt>
                <c:pt idx="909">
                  <c:v>9867.7426507042182</c:v>
                </c:pt>
                <c:pt idx="910">
                  <c:v>9867.7426507042182</c:v>
                </c:pt>
                <c:pt idx="911">
                  <c:v>9874.8747481879527</c:v>
                </c:pt>
                <c:pt idx="912">
                  <c:v>9874.8747481879527</c:v>
                </c:pt>
                <c:pt idx="913">
                  <c:v>9874.8747481879527</c:v>
                </c:pt>
                <c:pt idx="914">
                  <c:v>9882.0058940909694</c:v>
                </c:pt>
                <c:pt idx="915">
                  <c:v>9882.0058940909694</c:v>
                </c:pt>
                <c:pt idx="916">
                  <c:v>9882.0058940909694</c:v>
                </c:pt>
                <c:pt idx="917">
                  <c:v>9889.0770904087331</c:v>
                </c:pt>
                <c:pt idx="918">
                  <c:v>9889.0770904087331</c:v>
                </c:pt>
                <c:pt idx="919">
                  <c:v>9889.0770904087331</c:v>
                </c:pt>
                <c:pt idx="920">
                  <c:v>9895.5307108403122</c:v>
                </c:pt>
                <c:pt idx="921">
                  <c:v>9895.5307108403122</c:v>
                </c:pt>
                <c:pt idx="922">
                  <c:v>9895.5307108403122</c:v>
                </c:pt>
                <c:pt idx="923">
                  <c:v>9901.9519775274694</c:v>
                </c:pt>
                <c:pt idx="924">
                  <c:v>9901.9519775274694</c:v>
                </c:pt>
                <c:pt idx="925">
                  <c:v>9901.9519775274694</c:v>
                </c:pt>
                <c:pt idx="926">
                  <c:v>9908.156283810853</c:v>
                </c:pt>
                <c:pt idx="927">
                  <c:v>9908.156283810853</c:v>
                </c:pt>
                <c:pt idx="928">
                  <c:v>9908.156283810853</c:v>
                </c:pt>
                <c:pt idx="929">
                  <c:v>9914.1655160469818</c:v>
                </c:pt>
                <c:pt idx="930">
                  <c:v>9914.1655160469818</c:v>
                </c:pt>
                <c:pt idx="931">
                  <c:v>9914.1655160469818</c:v>
                </c:pt>
                <c:pt idx="932">
                  <c:v>9920.0358174982375</c:v>
                </c:pt>
                <c:pt idx="933">
                  <c:v>9920.0358174982375</c:v>
                </c:pt>
                <c:pt idx="934">
                  <c:v>9920.0358174982375</c:v>
                </c:pt>
                <c:pt idx="935">
                  <c:v>9925.8385567184941</c:v>
                </c:pt>
                <c:pt idx="936">
                  <c:v>9925.8385567184941</c:v>
                </c:pt>
                <c:pt idx="937">
                  <c:v>9925.8385567184941</c:v>
                </c:pt>
                <c:pt idx="938">
                  <c:v>9931.4652535058631</c:v>
                </c:pt>
                <c:pt idx="939">
                  <c:v>9931.4652535058631</c:v>
                </c:pt>
                <c:pt idx="940">
                  <c:v>9931.4652535058631</c:v>
                </c:pt>
                <c:pt idx="941">
                  <c:v>9936.9730027034439</c:v>
                </c:pt>
                <c:pt idx="942">
                  <c:v>9936.9730027034439</c:v>
                </c:pt>
                <c:pt idx="943">
                  <c:v>9936.9730027034439</c:v>
                </c:pt>
                <c:pt idx="944">
                  <c:v>9942.408431766431</c:v>
                </c:pt>
                <c:pt idx="945">
                  <c:v>9942.408431766431</c:v>
                </c:pt>
                <c:pt idx="946">
                  <c:v>9942.408431766431</c:v>
                </c:pt>
                <c:pt idx="947">
                  <c:v>9947.8333934415168</c:v>
                </c:pt>
                <c:pt idx="948">
                  <c:v>9947.8333934415168</c:v>
                </c:pt>
                <c:pt idx="949">
                  <c:v>9947.8333934415168</c:v>
                </c:pt>
                <c:pt idx="950">
                  <c:v>9952.9776388047012</c:v>
                </c:pt>
                <c:pt idx="951">
                  <c:v>9952.9776388047012</c:v>
                </c:pt>
                <c:pt idx="952">
                  <c:v>9952.9776388047012</c:v>
                </c:pt>
                <c:pt idx="953">
                  <c:v>9957.8097656922819</c:v>
                </c:pt>
                <c:pt idx="954">
                  <c:v>9957.8097656922819</c:v>
                </c:pt>
                <c:pt idx="955">
                  <c:v>9957.8097656922819</c:v>
                </c:pt>
                <c:pt idx="956">
                  <c:v>9962.3621278486771</c:v>
                </c:pt>
                <c:pt idx="957">
                  <c:v>9962.3621278486771</c:v>
                </c:pt>
                <c:pt idx="958">
                  <c:v>9962.3621278486771</c:v>
                </c:pt>
                <c:pt idx="959">
                  <c:v>9966.8602499041299</c:v>
                </c:pt>
                <c:pt idx="960">
                  <c:v>9966.8602499041299</c:v>
                </c:pt>
                <c:pt idx="961">
                  <c:v>9966.8602499041299</c:v>
                </c:pt>
                <c:pt idx="962">
                  <c:v>9970.9273058941872</c:v>
                </c:pt>
                <c:pt idx="963">
                  <c:v>9970.9273058941872</c:v>
                </c:pt>
                <c:pt idx="964">
                  <c:v>9970.9273058941872</c:v>
                </c:pt>
                <c:pt idx="965">
                  <c:v>9974.7069845073147</c:v>
                </c:pt>
                <c:pt idx="966">
                  <c:v>9974.7069845073147</c:v>
                </c:pt>
                <c:pt idx="967">
                  <c:v>9974.7069845073147</c:v>
                </c:pt>
                <c:pt idx="968">
                  <c:v>9977.9709063711198</c:v>
                </c:pt>
                <c:pt idx="969">
                  <c:v>9977.9709063711198</c:v>
                </c:pt>
                <c:pt idx="970">
                  <c:v>9977.9709063711198</c:v>
                </c:pt>
                <c:pt idx="971">
                  <c:v>9981.1606049388956</c:v>
                </c:pt>
                <c:pt idx="972">
                  <c:v>9981.1606049388956</c:v>
                </c:pt>
                <c:pt idx="973">
                  <c:v>9981.1606049388956</c:v>
                </c:pt>
                <c:pt idx="974">
                  <c:v>9984.3008213093199</c:v>
                </c:pt>
                <c:pt idx="975">
                  <c:v>9984.3008213093199</c:v>
                </c:pt>
                <c:pt idx="976">
                  <c:v>9984.3008213093199</c:v>
                </c:pt>
                <c:pt idx="977">
                  <c:v>9986.9462157062208</c:v>
                </c:pt>
                <c:pt idx="978">
                  <c:v>9986.9462157062208</c:v>
                </c:pt>
                <c:pt idx="979">
                  <c:v>9986.9462157062208</c:v>
                </c:pt>
                <c:pt idx="980">
                  <c:v>9989.4555340604056</c:v>
                </c:pt>
                <c:pt idx="981">
                  <c:v>9989.4555340604056</c:v>
                </c:pt>
                <c:pt idx="982">
                  <c:v>9989.4555340604056</c:v>
                </c:pt>
                <c:pt idx="983">
                  <c:v>9991.5670916743347</c:v>
                </c:pt>
                <c:pt idx="984">
                  <c:v>9991.5670916743347</c:v>
                </c:pt>
                <c:pt idx="985">
                  <c:v>9991.5670916743347</c:v>
                </c:pt>
                <c:pt idx="986">
                  <c:v>9993.6577145124629</c:v>
                </c:pt>
                <c:pt idx="987">
                  <c:v>9993.6577145124629</c:v>
                </c:pt>
                <c:pt idx="988">
                  <c:v>9993.6577145124629</c:v>
                </c:pt>
                <c:pt idx="989">
                  <c:v>9995.7359668012505</c:v>
                </c:pt>
                <c:pt idx="990">
                  <c:v>9995.7359668012505</c:v>
                </c:pt>
                <c:pt idx="991">
                  <c:v>9995.7359668012505</c:v>
                </c:pt>
                <c:pt idx="992">
                  <c:v>9997.336525569448</c:v>
                </c:pt>
                <c:pt idx="993">
                  <c:v>9997.336525569448</c:v>
                </c:pt>
                <c:pt idx="994">
                  <c:v>9997.336525569448</c:v>
                </c:pt>
                <c:pt idx="995">
                  <c:v>9998.5716773418153</c:v>
                </c:pt>
                <c:pt idx="996">
                  <c:v>9998.5716773418153</c:v>
                </c:pt>
                <c:pt idx="997">
                  <c:v>9998.5716773418153</c:v>
                </c:pt>
                <c:pt idx="998">
                  <c:v>9999.5042264457588</c:v>
                </c:pt>
                <c:pt idx="999">
                  <c:v>9999.5042264457588</c:v>
                </c:pt>
                <c:pt idx="1000">
                  <c:v>9999.5042264457588</c:v>
                </c:pt>
                <c:pt idx="1001">
                  <c:v>10000</c:v>
                </c:pt>
                <c:pt idx="1002">
                  <c:v>10000</c:v>
                </c:pt>
              </c:numCache>
            </c:numRef>
          </c:cat>
          <c:val>
            <c:numRef>
              <c:f>Sheet1!$B$2:$B$1004</c:f>
              <c:numCache>
                <c:formatCode>General</c:formatCode>
                <c:ptCount val="1003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100</c:v>
                </c:pt>
                <c:pt idx="5">
                  <c:v>100</c:v>
                </c:pt>
                <c:pt idx="6">
                  <c:v>0</c:v>
                </c:pt>
                <c:pt idx="7">
                  <c:v>96.3</c:v>
                </c:pt>
                <c:pt idx="8">
                  <c:v>96.3</c:v>
                </c:pt>
                <c:pt idx="9">
                  <c:v>0</c:v>
                </c:pt>
                <c:pt idx="10">
                  <c:v>96</c:v>
                </c:pt>
                <c:pt idx="11">
                  <c:v>96</c:v>
                </c:pt>
                <c:pt idx="12">
                  <c:v>0</c:v>
                </c:pt>
                <c:pt idx="13">
                  <c:v>95.4</c:v>
                </c:pt>
                <c:pt idx="14">
                  <c:v>95.4</c:v>
                </c:pt>
                <c:pt idx="15">
                  <c:v>0</c:v>
                </c:pt>
                <c:pt idx="16">
                  <c:v>95.2</c:v>
                </c:pt>
                <c:pt idx="17">
                  <c:v>95.2</c:v>
                </c:pt>
                <c:pt idx="18">
                  <c:v>0</c:v>
                </c:pt>
                <c:pt idx="19">
                  <c:v>94.1</c:v>
                </c:pt>
                <c:pt idx="20">
                  <c:v>94.1</c:v>
                </c:pt>
                <c:pt idx="21">
                  <c:v>0</c:v>
                </c:pt>
                <c:pt idx="22">
                  <c:v>93.7</c:v>
                </c:pt>
                <c:pt idx="23">
                  <c:v>93.7</c:v>
                </c:pt>
                <c:pt idx="24">
                  <c:v>0</c:v>
                </c:pt>
                <c:pt idx="25">
                  <c:v>93.3</c:v>
                </c:pt>
                <c:pt idx="26">
                  <c:v>93.3</c:v>
                </c:pt>
                <c:pt idx="27">
                  <c:v>0</c:v>
                </c:pt>
                <c:pt idx="28">
                  <c:v>93.1</c:v>
                </c:pt>
                <c:pt idx="29">
                  <c:v>93.1</c:v>
                </c:pt>
                <c:pt idx="30">
                  <c:v>0</c:v>
                </c:pt>
                <c:pt idx="31">
                  <c:v>92.8</c:v>
                </c:pt>
                <c:pt idx="32">
                  <c:v>92.8</c:v>
                </c:pt>
                <c:pt idx="33">
                  <c:v>0</c:v>
                </c:pt>
                <c:pt idx="34">
                  <c:v>91.4</c:v>
                </c:pt>
                <c:pt idx="35">
                  <c:v>91.4</c:v>
                </c:pt>
                <c:pt idx="36">
                  <c:v>0</c:v>
                </c:pt>
                <c:pt idx="37">
                  <c:v>91.4</c:v>
                </c:pt>
                <c:pt idx="38">
                  <c:v>91.4</c:v>
                </c:pt>
                <c:pt idx="39">
                  <c:v>0</c:v>
                </c:pt>
                <c:pt idx="40">
                  <c:v>91.3</c:v>
                </c:pt>
                <c:pt idx="41">
                  <c:v>91.3</c:v>
                </c:pt>
                <c:pt idx="42">
                  <c:v>0</c:v>
                </c:pt>
                <c:pt idx="43">
                  <c:v>90.8</c:v>
                </c:pt>
                <c:pt idx="44">
                  <c:v>90.8</c:v>
                </c:pt>
                <c:pt idx="45">
                  <c:v>0</c:v>
                </c:pt>
                <c:pt idx="46">
                  <c:v>90.2</c:v>
                </c:pt>
                <c:pt idx="47">
                  <c:v>90.2</c:v>
                </c:pt>
                <c:pt idx="48">
                  <c:v>0</c:v>
                </c:pt>
                <c:pt idx="49">
                  <c:v>89.8</c:v>
                </c:pt>
                <c:pt idx="50">
                  <c:v>89.8</c:v>
                </c:pt>
                <c:pt idx="51">
                  <c:v>0</c:v>
                </c:pt>
                <c:pt idx="52">
                  <c:v>88.1</c:v>
                </c:pt>
                <c:pt idx="53">
                  <c:v>88.1</c:v>
                </c:pt>
                <c:pt idx="54">
                  <c:v>0</c:v>
                </c:pt>
                <c:pt idx="55">
                  <c:v>88</c:v>
                </c:pt>
                <c:pt idx="56">
                  <c:v>88</c:v>
                </c:pt>
                <c:pt idx="57">
                  <c:v>0</c:v>
                </c:pt>
                <c:pt idx="58">
                  <c:v>85.900009999999995</c:v>
                </c:pt>
                <c:pt idx="59">
                  <c:v>85.900009999999995</c:v>
                </c:pt>
                <c:pt idx="60">
                  <c:v>0</c:v>
                </c:pt>
                <c:pt idx="61">
                  <c:v>85.599990000000005</c:v>
                </c:pt>
                <c:pt idx="62">
                  <c:v>85.599990000000005</c:v>
                </c:pt>
                <c:pt idx="63">
                  <c:v>0</c:v>
                </c:pt>
                <c:pt idx="64">
                  <c:v>84.8</c:v>
                </c:pt>
                <c:pt idx="65">
                  <c:v>84.8</c:v>
                </c:pt>
                <c:pt idx="66">
                  <c:v>0</c:v>
                </c:pt>
                <c:pt idx="67">
                  <c:v>84.6</c:v>
                </c:pt>
                <c:pt idx="68">
                  <c:v>84.6</c:v>
                </c:pt>
                <c:pt idx="69">
                  <c:v>0</c:v>
                </c:pt>
                <c:pt idx="70">
                  <c:v>83.8</c:v>
                </c:pt>
                <c:pt idx="71">
                  <c:v>83.8</c:v>
                </c:pt>
                <c:pt idx="72">
                  <c:v>0</c:v>
                </c:pt>
                <c:pt idx="73">
                  <c:v>83.6</c:v>
                </c:pt>
                <c:pt idx="74">
                  <c:v>83.6</c:v>
                </c:pt>
                <c:pt idx="75">
                  <c:v>0</c:v>
                </c:pt>
                <c:pt idx="76">
                  <c:v>83.399990000000003</c:v>
                </c:pt>
                <c:pt idx="77">
                  <c:v>83.399990000000003</c:v>
                </c:pt>
                <c:pt idx="78">
                  <c:v>0</c:v>
                </c:pt>
                <c:pt idx="79">
                  <c:v>82.400009999999995</c:v>
                </c:pt>
                <c:pt idx="80">
                  <c:v>82.400009999999995</c:v>
                </c:pt>
                <c:pt idx="81">
                  <c:v>0</c:v>
                </c:pt>
                <c:pt idx="82">
                  <c:v>82.2</c:v>
                </c:pt>
                <c:pt idx="83">
                  <c:v>82.2</c:v>
                </c:pt>
                <c:pt idx="84">
                  <c:v>0</c:v>
                </c:pt>
                <c:pt idx="85">
                  <c:v>78.899990000000003</c:v>
                </c:pt>
                <c:pt idx="86">
                  <c:v>78.899990000000003</c:v>
                </c:pt>
                <c:pt idx="87">
                  <c:v>0</c:v>
                </c:pt>
                <c:pt idx="88">
                  <c:v>78.599999999999994</c:v>
                </c:pt>
                <c:pt idx="89">
                  <c:v>78.599999999999994</c:v>
                </c:pt>
                <c:pt idx="90">
                  <c:v>0</c:v>
                </c:pt>
                <c:pt idx="91">
                  <c:v>77.8</c:v>
                </c:pt>
                <c:pt idx="92">
                  <c:v>77.8</c:v>
                </c:pt>
                <c:pt idx="93">
                  <c:v>0</c:v>
                </c:pt>
                <c:pt idx="94">
                  <c:v>77</c:v>
                </c:pt>
                <c:pt idx="95">
                  <c:v>77</c:v>
                </c:pt>
                <c:pt idx="96">
                  <c:v>0</c:v>
                </c:pt>
                <c:pt idx="97">
                  <c:v>76.2</c:v>
                </c:pt>
                <c:pt idx="98">
                  <c:v>76.2</c:v>
                </c:pt>
                <c:pt idx="99">
                  <c:v>0</c:v>
                </c:pt>
                <c:pt idx="100">
                  <c:v>76.099999999999994</c:v>
                </c:pt>
                <c:pt idx="101">
                  <c:v>76.099999999999994</c:v>
                </c:pt>
                <c:pt idx="102">
                  <c:v>0</c:v>
                </c:pt>
                <c:pt idx="103">
                  <c:v>74.900000000000006</c:v>
                </c:pt>
                <c:pt idx="104">
                  <c:v>74.900000000000006</c:v>
                </c:pt>
                <c:pt idx="105">
                  <c:v>0</c:v>
                </c:pt>
                <c:pt idx="106">
                  <c:v>73.7</c:v>
                </c:pt>
                <c:pt idx="107">
                  <c:v>73.7</c:v>
                </c:pt>
                <c:pt idx="108">
                  <c:v>0</c:v>
                </c:pt>
                <c:pt idx="109">
                  <c:v>73</c:v>
                </c:pt>
                <c:pt idx="110">
                  <c:v>73</c:v>
                </c:pt>
                <c:pt idx="111">
                  <c:v>0</c:v>
                </c:pt>
                <c:pt idx="112">
                  <c:v>72</c:v>
                </c:pt>
                <c:pt idx="113">
                  <c:v>72</c:v>
                </c:pt>
                <c:pt idx="114">
                  <c:v>0</c:v>
                </c:pt>
                <c:pt idx="115">
                  <c:v>71.899990000000003</c:v>
                </c:pt>
                <c:pt idx="116">
                  <c:v>71.899990000000003</c:v>
                </c:pt>
                <c:pt idx="117">
                  <c:v>0</c:v>
                </c:pt>
                <c:pt idx="118">
                  <c:v>71.8</c:v>
                </c:pt>
                <c:pt idx="119">
                  <c:v>71.8</c:v>
                </c:pt>
                <c:pt idx="120">
                  <c:v>0</c:v>
                </c:pt>
                <c:pt idx="121">
                  <c:v>70.900000000000006</c:v>
                </c:pt>
                <c:pt idx="122">
                  <c:v>70.900000000000006</c:v>
                </c:pt>
                <c:pt idx="123">
                  <c:v>0</c:v>
                </c:pt>
                <c:pt idx="124">
                  <c:v>70.3</c:v>
                </c:pt>
                <c:pt idx="125">
                  <c:v>70.3</c:v>
                </c:pt>
                <c:pt idx="126">
                  <c:v>0</c:v>
                </c:pt>
                <c:pt idx="127">
                  <c:v>69.5</c:v>
                </c:pt>
                <c:pt idx="128">
                  <c:v>69.5</c:v>
                </c:pt>
                <c:pt idx="129">
                  <c:v>0</c:v>
                </c:pt>
                <c:pt idx="130">
                  <c:v>69.2</c:v>
                </c:pt>
                <c:pt idx="131">
                  <c:v>69.2</c:v>
                </c:pt>
                <c:pt idx="132">
                  <c:v>0</c:v>
                </c:pt>
                <c:pt idx="133">
                  <c:v>68.8</c:v>
                </c:pt>
                <c:pt idx="134">
                  <c:v>68.8</c:v>
                </c:pt>
                <c:pt idx="135">
                  <c:v>0</c:v>
                </c:pt>
                <c:pt idx="136">
                  <c:v>68.400000000000006</c:v>
                </c:pt>
                <c:pt idx="137">
                  <c:v>68.400000000000006</c:v>
                </c:pt>
                <c:pt idx="138">
                  <c:v>0</c:v>
                </c:pt>
                <c:pt idx="139">
                  <c:v>67.599999999999994</c:v>
                </c:pt>
                <c:pt idx="140">
                  <c:v>67.599999999999994</c:v>
                </c:pt>
                <c:pt idx="141">
                  <c:v>0</c:v>
                </c:pt>
                <c:pt idx="142">
                  <c:v>67.5</c:v>
                </c:pt>
                <c:pt idx="143">
                  <c:v>67.5</c:v>
                </c:pt>
                <c:pt idx="144">
                  <c:v>0</c:v>
                </c:pt>
                <c:pt idx="145">
                  <c:v>67.5</c:v>
                </c:pt>
                <c:pt idx="146">
                  <c:v>67.5</c:v>
                </c:pt>
                <c:pt idx="147">
                  <c:v>0</c:v>
                </c:pt>
                <c:pt idx="148">
                  <c:v>66.8</c:v>
                </c:pt>
                <c:pt idx="149">
                  <c:v>66.8</c:v>
                </c:pt>
                <c:pt idx="150">
                  <c:v>0</c:v>
                </c:pt>
                <c:pt idx="151">
                  <c:v>66.5</c:v>
                </c:pt>
                <c:pt idx="152">
                  <c:v>66.5</c:v>
                </c:pt>
                <c:pt idx="153">
                  <c:v>0</c:v>
                </c:pt>
                <c:pt idx="154">
                  <c:v>65.3</c:v>
                </c:pt>
                <c:pt idx="155">
                  <c:v>65.3</c:v>
                </c:pt>
                <c:pt idx="156">
                  <c:v>0</c:v>
                </c:pt>
                <c:pt idx="157">
                  <c:v>65.3</c:v>
                </c:pt>
                <c:pt idx="158">
                  <c:v>65.3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1.7004747436203658</c:v>
                </c:pt>
                <c:pt idx="3">
                  <c:v>1.7004747436203658</c:v>
                </c:pt>
                <c:pt idx="4">
                  <c:v>1.7004747436203658</c:v>
                </c:pt>
                <c:pt idx="5">
                  <c:v>2.0335279950289431</c:v>
                </c:pt>
                <c:pt idx="6">
                  <c:v>2.0335279950289431</c:v>
                </c:pt>
                <c:pt idx="7">
                  <c:v>2.0335279950289431</c:v>
                </c:pt>
                <c:pt idx="8">
                  <c:v>21.124140365768607</c:v>
                </c:pt>
                <c:pt idx="9">
                  <c:v>21.124140365768607</c:v>
                </c:pt>
                <c:pt idx="10">
                  <c:v>21.124140365768607</c:v>
                </c:pt>
                <c:pt idx="11">
                  <c:v>30.129900283856543</c:v>
                </c:pt>
                <c:pt idx="12">
                  <c:v>30.129900283856543</c:v>
                </c:pt>
                <c:pt idx="13">
                  <c:v>30.129900283856543</c:v>
                </c:pt>
                <c:pt idx="14">
                  <c:v>58.98373082445908</c:v>
                </c:pt>
                <c:pt idx="15">
                  <c:v>58.98373082445908</c:v>
                </c:pt>
                <c:pt idx="16">
                  <c:v>58.98373082445908</c:v>
                </c:pt>
                <c:pt idx="17">
                  <c:v>77.613778127536591</c:v>
                </c:pt>
                <c:pt idx="18">
                  <c:v>77.613778127536591</c:v>
                </c:pt>
                <c:pt idx="19">
                  <c:v>77.613778127536591</c:v>
                </c:pt>
                <c:pt idx="20">
                  <c:v>80.101210125199529</c:v>
                </c:pt>
                <c:pt idx="21">
                  <c:v>80.101210125199529</c:v>
                </c:pt>
                <c:pt idx="22">
                  <c:v>80.101210125199529</c:v>
                </c:pt>
                <c:pt idx="23">
                  <c:v>666.38531596761993</c:v>
                </c:pt>
                <c:pt idx="24">
                  <c:v>666.38531596761993</c:v>
                </c:pt>
                <c:pt idx="25">
                  <c:v>666.38531596761993</c:v>
                </c:pt>
                <c:pt idx="26">
                  <c:v>698.02918117430795</c:v>
                </c:pt>
                <c:pt idx="27">
                  <c:v>698.02918117430795</c:v>
                </c:pt>
                <c:pt idx="28">
                  <c:v>698.02918117430795</c:v>
                </c:pt>
                <c:pt idx="29">
                  <c:v>741.28994379012727</c:v>
                </c:pt>
                <c:pt idx="30">
                  <c:v>741.28994379012727</c:v>
                </c:pt>
                <c:pt idx="31">
                  <c:v>741.28994379012727</c:v>
                </c:pt>
                <c:pt idx="32">
                  <c:v>783.00629090012899</c:v>
                </c:pt>
                <c:pt idx="33">
                  <c:v>783.00629090012899</c:v>
                </c:pt>
                <c:pt idx="34">
                  <c:v>783.00629090012899</c:v>
                </c:pt>
                <c:pt idx="35">
                  <c:v>827.38325769852611</c:v>
                </c:pt>
                <c:pt idx="36">
                  <c:v>827.38325769852611</c:v>
                </c:pt>
                <c:pt idx="37">
                  <c:v>827.38325769852611</c:v>
                </c:pt>
                <c:pt idx="38">
                  <c:v>847.39880652746331</c:v>
                </c:pt>
                <c:pt idx="39">
                  <c:v>847.39880652746331</c:v>
                </c:pt>
                <c:pt idx="40">
                  <c:v>847.39880652746331</c:v>
                </c:pt>
                <c:pt idx="41">
                  <c:v>868.27363274503466</c:v>
                </c:pt>
                <c:pt idx="42">
                  <c:v>868.27363274503466</c:v>
                </c:pt>
                <c:pt idx="43">
                  <c:v>868.27363274503466</c:v>
                </c:pt>
                <c:pt idx="44">
                  <c:v>953.93302584588423</c:v>
                </c:pt>
                <c:pt idx="45">
                  <c:v>953.93302584588423</c:v>
                </c:pt>
                <c:pt idx="46">
                  <c:v>953.93302584588423</c:v>
                </c:pt>
                <c:pt idx="47">
                  <c:v>956.95524620723745</c:v>
                </c:pt>
                <c:pt idx="48">
                  <c:v>956.95524620723745</c:v>
                </c:pt>
                <c:pt idx="49">
                  <c:v>956.95524620723745</c:v>
                </c:pt>
                <c:pt idx="50">
                  <c:v>971.82750125370785</c:v>
                </c:pt>
                <c:pt idx="51">
                  <c:v>971.82750125370785</c:v>
                </c:pt>
                <c:pt idx="52">
                  <c:v>971.82750125370785</c:v>
                </c:pt>
                <c:pt idx="53">
                  <c:v>995.11268143075904</c:v>
                </c:pt>
                <c:pt idx="54">
                  <c:v>995.11268143075904</c:v>
                </c:pt>
                <c:pt idx="55">
                  <c:v>995.11268143075904</c:v>
                </c:pt>
                <c:pt idx="56">
                  <c:v>1055.4942843304157</c:v>
                </c:pt>
                <c:pt idx="57">
                  <c:v>1055.4942843304157</c:v>
                </c:pt>
                <c:pt idx="58">
                  <c:v>1055.4942843304157</c:v>
                </c:pt>
                <c:pt idx="59">
                  <c:v>1058.9114106898678</c:v>
                </c:pt>
                <c:pt idx="60">
                  <c:v>1058.9114106898678</c:v>
                </c:pt>
                <c:pt idx="61">
                  <c:v>1058.9114106898678</c:v>
                </c:pt>
                <c:pt idx="62">
                  <c:v>1066.2205021872087</c:v>
                </c:pt>
                <c:pt idx="63">
                  <c:v>1066.2205021872087</c:v>
                </c:pt>
                <c:pt idx="64">
                  <c:v>1066.2205021872087</c:v>
                </c:pt>
                <c:pt idx="65">
                  <c:v>1085.9943495136952</c:v>
                </c:pt>
                <c:pt idx="66">
                  <c:v>1085.9943495136952</c:v>
                </c:pt>
                <c:pt idx="67">
                  <c:v>1085.9943495136952</c:v>
                </c:pt>
                <c:pt idx="68">
                  <c:v>1092.5764333422467</c:v>
                </c:pt>
                <c:pt idx="69">
                  <c:v>1092.5764333422467</c:v>
                </c:pt>
                <c:pt idx="70">
                  <c:v>1092.5764333422467</c:v>
                </c:pt>
                <c:pt idx="71">
                  <c:v>1095.2446656763886</c:v>
                </c:pt>
                <c:pt idx="72">
                  <c:v>1095.2446656763886</c:v>
                </c:pt>
                <c:pt idx="73">
                  <c:v>1095.2446656763886</c:v>
                </c:pt>
                <c:pt idx="74">
                  <c:v>1105.9537550802518</c:v>
                </c:pt>
                <c:pt idx="75">
                  <c:v>1105.9537550802518</c:v>
                </c:pt>
                <c:pt idx="76">
                  <c:v>1105.9537550802518</c:v>
                </c:pt>
                <c:pt idx="77">
                  <c:v>1107.8321754181961</c:v>
                </c:pt>
                <c:pt idx="78">
                  <c:v>1107.8321754181961</c:v>
                </c:pt>
                <c:pt idx="79">
                  <c:v>1107.8321754181961</c:v>
                </c:pt>
                <c:pt idx="80">
                  <c:v>1141.6446930819131</c:v>
                </c:pt>
                <c:pt idx="81">
                  <c:v>1141.6446930819131</c:v>
                </c:pt>
                <c:pt idx="82">
                  <c:v>1141.6446930819131</c:v>
                </c:pt>
                <c:pt idx="83">
                  <c:v>1151.5144882922268</c:v>
                </c:pt>
                <c:pt idx="84">
                  <c:v>1151.5144882922268</c:v>
                </c:pt>
                <c:pt idx="85">
                  <c:v>1151.5144882922268</c:v>
                </c:pt>
                <c:pt idx="86">
                  <c:v>1321.923563327221</c:v>
                </c:pt>
                <c:pt idx="87">
                  <c:v>1321.923563327221</c:v>
                </c:pt>
                <c:pt idx="88">
                  <c:v>1321.923563327221</c:v>
                </c:pt>
                <c:pt idx="89">
                  <c:v>1323.1796498753906</c:v>
                </c:pt>
                <c:pt idx="90">
                  <c:v>1323.1796498753906</c:v>
                </c:pt>
                <c:pt idx="91">
                  <c:v>1323.1796498753906</c:v>
                </c:pt>
                <c:pt idx="92">
                  <c:v>1339.030129900284</c:v>
                </c:pt>
                <c:pt idx="93">
                  <c:v>1339.030129900284</c:v>
                </c:pt>
                <c:pt idx="94">
                  <c:v>1339.030129900284</c:v>
                </c:pt>
                <c:pt idx="95">
                  <c:v>1342.3882582552008</c:v>
                </c:pt>
                <c:pt idx="96">
                  <c:v>1342.3882582552008</c:v>
                </c:pt>
                <c:pt idx="97">
                  <c:v>1342.3882582552008</c:v>
                </c:pt>
                <c:pt idx="98">
                  <c:v>1347.0909701650901</c:v>
                </c:pt>
                <c:pt idx="99">
                  <c:v>1347.0909701650901</c:v>
                </c:pt>
                <c:pt idx="100">
                  <c:v>1347.0909701650901</c:v>
                </c:pt>
                <c:pt idx="101">
                  <c:v>1362.8215510194764</c:v>
                </c:pt>
                <c:pt idx="102">
                  <c:v>1362.8215510194764</c:v>
                </c:pt>
                <c:pt idx="103">
                  <c:v>1362.8215510194764</c:v>
                </c:pt>
                <c:pt idx="104">
                  <c:v>1368.7670273474787</c:v>
                </c:pt>
                <c:pt idx="105">
                  <c:v>1368.7670273474787</c:v>
                </c:pt>
                <c:pt idx="106">
                  <c:v>1368.7670273474787</c:v>
                </c:pt>
                <c:pt idx="107">
                  <c:v>1381.9778224597792</c:v>
                </c:pt>
                <c:pt idx="108">
                  <c:v>1381.9778224597792</c:v>
                </c:pt>
                <c:pt idx="109">
                  <c:v>1381.9778224597792</c:v>
                </c:pt>
                <c:pt idx="110">
                  <c:v>1411.4244877878889</c:v>
                </c:pt>
                <c:pt idx="111">
                  <c:v>1411.4244877878889</c:v>
                </c:pt>
                <c:pt idx="112">
                  <c:v>1411.4244877878889</c:v>
                </c:pt>
                <c:pt idx="113">
                  <c:v>1417.2624354947222</c:v>
                </c:pt>
                <c:pt idx="114">
                  <c:v>1417.2624354947222</c:v>
                </c:pt>
                <c:pt idx="115">
                  <c:v>1417.2624354947222</c:v>
                </c:pt>
                <c:pt idx="116">
                  <c:v>1444.2939889597608</c:v>
                </c:pt>
                <c:pt idx="117">
                  <c:v>1444.2939889597608</c:v>
                </c:pt>
                <c:pt idx="118">
                  <c:v>1444.2939889597608</c:v>
                </c:pt>
                <c:pt idx="119">
                  <c:v>1457.9596396554139</c:v>
                </c:pt>
                <c:pt idx="120">
                  <c:v>1457.9596396554139</c:v>
                </c:pt>
                <c:pt idx="121">
                  <c:v>1457.9596396554139</c:v>
                </c:pt>
                <c:pt idx="122">
                  <c:v>1464.6968311410501</c:v>
                </c:pt>
                <c:pt idx="123">
                  <c:v>1464.6968311410501</c:v>
                </c:pt>
                <c:pt idx="124">
                  <c:v>1464.6968311410501</c:v>
                </c:pt>
                <c:pt idx="125">
                  <c:v>1491.983408238596</c:v>
                </c:pt>
                <c:pt idx="126">
                  <c:v>1491.983408238596</c:v>
                </c:pt>
                <c:pt idx="127">
                  <c:v>1491.983408238596</c:v>
                </c:pt>
                <c:pt idx="128">
                  <c:v>1918.0565296041527</c:v>
                </c:pt>
                <c:pt idx="129">
                  <c:v>1918.0565296041527</c:v>
                </c:pt>
                <c:pt idx="130">
                  <c:v>1918.0565296041527</c:v>
                </c:pt>
                <c:pt idx="131">
                  <c:v>2001.4340321424943</c:v>
                </c:pt>
                <c:pt idx="132">
                  <c:v>2001.4340321424943</c:v>
                </c:pt>
                <c:pt idx="133">
                  <c:v>2001.4340321424943</c:v>
                </c:pt>
                <c:pt idx="134">
                  <c:v>2005.745644377158</c:v>
                </c:pt>
                <c:pt idx="135">
                  <c:v>2005.745644377158</c:v>
                </c:pt>
                <c:pt idx="136">
                  <c:v>2005.745644377158</c:v>
                </c:pt>
                <c:pt idx="137">
                  <c:v>2014.7666295867389</c:v>
                </c:pt>
                <c:pt idx="138">
                  <c:v>2014.7666295867389</c:v>
                </c:pt>
                <c:pt idx="139">
                  <c:v>2014.7666295867389</c:v>
                </c:pt>
                <c:pt idx="140">
                  <c:v>2026.0162168386023</c:v>
                </c:pt>
                <c:pt idx="141">
                  <c:v>2026.0162168386023</c:v>
                </c:pt>
                <c:pt idx="142">
                  <c:v>2026.0162168386023</c:v>
                </c:pt>
                <c:pt idx="143">
                  <c:v>2057.977910005206</c:v>
                </c:pt>
                <c:pt idx="144">
                  <c:v>2057.977910005206</c:v>
                </c:pt>
                <c:pt idx="145">
                  <c:v>2057.977910005206</c:v>
                </c:pt>
                <c:pt idx="146">
                  <c:v>2064.2992607169408</c:v>
                </c:pt>
                <c:pt idx="147">
                  <c:v>2064.2992607169408</c:v>
                </c:pt>
                <c:pt idx="148">
                  <c:v>2064.2992607169408</c:v>
                </c:pt>
                <c:pt idx="149">
                  <c:v>2066.7172273221672</c:v>
                </c:pt>
                <c:pt idx="150">
                  <c:v>2066.7172273221672</c:v>
                </c:pt>
                <c:pt idx="151">
                  <c:v>2066.7172273221672</c:v>
                </c:pt>
                <c:pt idx="152">
                  <c:v>2068.9334588151114</c:v>
                </c:pt>
                <c:pt idx="153">
                  <c:v>2068.9334588151114</c:v>
                </c:pt>
                <c:pt idx="154">
                  <c:v>2068.9334588151114</c:v>
                </c:pt>
                <c:pt idx="155">
                  <c:v>2090.6171286432464</c:v>
                </c:pt>
                <c:pt idx="156">
                  <c:v>2090.6171286432464</c:v>
                </c:pt>
                <c:pt idx="157">
                  <c:v>2090.6171286432464</c:v>
                </c:pt>
                <c:pt idx="158">
                  <c:v>2112.2018340766772</c:v>
                </c:pt>
                <c:pt idx="159">
                  <c:v>2112.2018340766772</c:v>
                </c:pt>
                <c:pt idx="160">
                  <c:v>2112.2018340766772</c:v>
                </c:pt>
                <c:pt idx="161">
                  <c:v>2149.7378870911425</c:v>
                </c:pt>
                <c:pt idx="162">
                  <c:v>2149.7378870911425</c:v>
                </c:pt>
                <c:pt idx="163">
                  <c:v>2149.7378870911425</c:v>
                </c:pt>
                <c:pt idx="164">
                  <c:v>2157.5969922436661</c:v>
                </c:pt>
                <c:pt idx="165">
                  <c:v>2157.5969922436661</c:v>
                </c:pt>
                <c:pt idx="166">
                  <c:v>2157.5969922436661</c:v>
                </c:pt>
                <c:pt idx="167">
                  <c:v>2165.4009057145286</c:v>
                </c:pt>
                <c:pt idx="168">
                  <c:v>2165.4009057145286</c:v>
                </c:pt>
                <c:pt idx="169">
                  <c:v>2165.4009057145286</c:v>
                </c:pt>
                <c:pt idx="170">
                  <c:v>2181.2561436430137</c:v>
                </c:pt>
                <c:pt idx="171">
                  <c:v>2181.2561436430137</c:v>
                </c:pt>
                <c:pt idx="172">
                  <c:v>2181.2561436430137</c:v>
                </c:pt>
                <c:pt idx="173">
                  <c:v>2182.929022545803</c:v>
                </c:pt>
                <c:pt idx="174">
                  <c:v>2182.929022545803</c:v>
                </c:pt>
                <c:pt idx="175">
                  <c:v>2182.929022545803</c:v>
                </c:pt>
                <c:pt idx="176">
                  <c:v>2188.132265913523</c:v>
                </c:pt>
                <c:pt idx="177">
                  <c:v>2188.132265913523</c:v>
                </c:pt>
                <c:pt idx="178">
                  <c:v>2188.132265913523</c:v>
                </c:pt>
                <c:pt idx="179">
                  <c:v>2193.7856069610039</c:v>
                </c:pt>
                <c:pt idx="180">
                  <c:v>2193.7856069610039</c:v>
                </c:pt>
                <c:pt idx="181">
                  <c:v>2193.7856069610039</c:v>
                </c:pt>
                <c:pt idx="182">
                  <c:v>2200.0612817982601</c:v>
                </c:pt>
                <c:pt idx="183">
                  <c:v>2200.0612817982601</c:v>
                </c:pt>
                <c:pt idx="184">
                  <c:v>2200.0612817982601</c:v>
                </c:pt>
                <c:pt idx="185">
                  <c:v>2263.4546376713683</c:v>
                </c:pt>
                <c:pt idx="186">
                  <c:v>2263.4546376713683</c:v>
                </c:pt>
                <c:pt idx="187">
                  <c:v>2263.4546376713683</c:v>
                </c:pt>
                <c:pt idx="188">
                  <c:v>2269.36109918992</c:v>
                </c:pt>
                <c:pt idx="189">
                  <c:v>2269.36109918992</c:v>
                </c:pt>
                <c:pt idx="190">
                  <c:v>2269.36109918992</c:v>
                </c:pt>
                <c:pt idx="191">
                  <c:v>2320.8825340213903</c:v>
                </c:pt>
                <c:pt idx="192">
                  <c:v>2320.8825340213903</c:v>
                </c:pt>
                <c:pt idx="193">
                  <c:v>2320.8825340213903</c:v>
                </c:pt>
                <c:pt idx="194">
                  <c:v>2337.4267163899322</c:v>
                </c:pt>
                <c:pt idx="195">
                  <c:v>2337.4267163899322</c:v>
                </c:pt>
                <c:pt idx="196">
                  <c:v>2337.4267163899322</c:v>
                </c:pt>
                <c:pt idx="197">
                  <c:v>2338.7389462004817</c:v>
                </c:pt>
                <c:pt idx="198">
                  <c:v>2338.7389462004817</c:v>
                </c:pt>
                <c:pt idx="199">
                  <c:v>2338.7389462004817</c:v>
                </c:pt>
                <c:pt idx="200">
                  <c:v>2341.1645254514542</c:v>
                </c:pt>
                <c:pt idx="201">
                  <c:v>2341.1645254514542</c:v>
                </c:pt>
                <c:pt idx="202">
                  <c:v>2341.1645254514542</c:v>
                </c:pt>
                <c:pt idx="203">
                  <c:v>2343.2418261595258</c:v>
                </c:pt>
                <c:pt idx="204">
                  <c:v>2343.2418261595258</c:v>
                </c:pt>
                <c:pt idx="205">
                  <c:v>2343.2418261595258</c:v>
                </c:pt>
                <c:pt idx="206">
                  <c:v>2351.3064727472047</c:v>
                </c:pt>
                <c:pt idx="207">
                  <c:v>2351.3064727472047</c:v>
                </c:pt>
                <c:pt idx="208">
                  <c:v>2351.3064727472047</c:v>
                </c:pt>
                <c:pt idx="209">
                  <c:v>2371.1526402082827</c:v>
                </c:pt>
                <c:pt idx="210">
                  <c:v>2371.1526402082827</c:v>
                </c:pt>
                <c:pt idx="211">
                  <c:v>2371.1526402082827</c:v>
                </c:pt>
                <c:pt idx="212">
                  <c:v>2373.4735455802415</c:v>
                </c:pt>
                <c:pt idx="213">
                  <c:v>2373.4735455802415</c:v>
                </c:pt>
                <c:pt idx="214">
                  <c:v>2373.4735455802415</c:v>
                </c:pt>
                <c:pt idx="215">
                  <c:v>2384.4528839081045</c:v>
                </c:pt>
                <c:pt idx="216">
                  <c:v>2384.4528839081045</c:v>
                </c:pt>
                <c:pt idx="217">
                  <c:v>2384.4528839081045</c:v>
                </c:pt>
                <c:pt idx="218">
                  <c:v>2507.5265276914756</c:v>
                </c:pt>
                <c:pt idx="219">
                  <c:v>2507.5265276914756</c:v>
                </c:pt>
                <c:pt idx="220">
                  <c:v>2507.5265276914756</c:v>
                </c:pt>
                <c:pt idx="221">
                  <c:v>2512.8439607453929</c:v>
                </c:pt>
                <c:pt idx="222">
                  <c:v>2512.8439607453929</c:v>
                </c:pt>
                <c:pt idx="223">
                  <c:v>2512.8439607453929</c:v>
                </c:pt>
                <c:pt idx="224">
                  <c:v>2527.2861013071874</c:v>
                </c:pt>
                <c:pt idx="225">
                  <c:v>2527.2861013071874</c:v>
                </c:pt>
                <c:pt idx="226">
                  <c:v>2527.2861013071874</c:v>
                </c:pt>
                <c:pt idx="227">
                  <c:v>2533.445683296809</c:v>
                </c:pt>
                <c:pt idx="228">
                  <c:v>2533.445683296809</c:v>
                </c:pt>
                <c:pt idx="229">
                  <c:v>2533.445683296809</c:v>
                </c:pt>
                <c:pt idx="230">
                  <c:v>2631.9828182585507</c:v>
                </c:pt>
                <c:pt idx="231">
                  <c:v>2631.9828182585507</c:v>
                </c:pt>
                <c:pt idx="232">
                  <c:v>2631.9828182585507</c:v>
                </c:pt>
                <c:pt idx="233">
                  <c:v>2632.7202933152412</c:v>
                </c:pt>
                <c:pt idx="234">
                  <c:v>2632.7202933152412</c:v>
                </c:pt>
                <c:pt idx="235">
                  <c:v>2632.7202933152412</c:v>
                </c:pt>
                <c:pt idx="236">
                  <c:v>2634.1714539106642</c:v>
                </c:pt>
                <c:pt idx="237">
                  <c:v>2634.1714539106642</c:v>
                </c:pt>
                <c:pt idx="238">
                  <c:v>2634.1714539106642</c:v>
                </c:pt>
                <c:pt idx="239">
                  <c:v>2638.86465001337</c:v>
                </c:pt>
                <c:pt idx="240">
                  <c:v>2638.86465001337</c:v>
                </c:pt>
                <c:pt idx="241">
                  <c:v>2638.86465001337</c:v>
                </c:pt>
                <c:pt idx="242">
                  <c:v>2649.8458915026699</c:v>
                </c:pt>
                <c:pt idx="243">
                  <c:v>2649.8458915026699</c:v>
                </c:pt>
                <c:pt idx="244">
                  <c:v>2649.8458915026699</c:v>
                </c:pt>
                <c:pt idx="245">
                  <c:v>2654.6123593206862</c:v>
                </c:pt>
                <c:pt idx="246">
                  <c:v>2654.6123593206862</c:v>
                </c:pt>
                <c:pt idx="247">
                  <c:v>2654.6123593206862</c:v>
                </c:pt>
                <c:pt idx="248">
                  <c:v>2726.1816967255158</c:v>
                </c:pt>
                <c:pt idx="249">
                  <c:v>2726.1816967255158</c:v>
                </c:pt>
                <c:pt idx="250">
                  <c:v>2726.1816967255158</c:v>
                </c:pt>
                <c:pt idx="251">
                  <c:v>2732.6781382894201</c:v>
                </c:pt>
                <c:pt idx="252">
                  <c:v>2732.6781382894201</c:v>
                </c:pt>
                <c:pt idx="253">
                  <c:v>2732.6781382894201</c:v>
                </c:pt>
                <c:pt idx="254">
                  <c:v>2739.0204237769576</c:v>
                </c:pt>
                <c:pt idx="255">
                  <c:v>2739.0204237769576</c:v>
                </c:pt>
                <c:pt idx="256">
                  <c:v>2739.0204237769576</c:v>
                </c:pt>
                <c:pt idx="257">
                  <c:v>2745.2104563495654</c:v>
                </c:pt>
                <c:pt idx="258">
                  <c:v>2745.2104563495654</c:v>
                </c:pt>
                <c:pt idx="259">
                  <c:v>2745.2104563495654</c:v>
                </c:pt>
                <c:pt idx="260">
                  <c:v>2748.6589848727222</c:v>
                </c:pt>
                <c:pt idx="261">
                  <c:v>2748.6589848727222</c:v>
                </c:pt>
                <c:pt idx="262">
                  <c:v>2748.6589848727222</c:v>
                </c:pt>
                <c:pt idx="263">
                  <c:v>2761.9164074402202</c:v>
                </c:pt>
                <c:pt idx="264">
                  <c:v>2761.9164074402202</c:v>
                </c:pt>
                <c:pt idx="265">
                  <c:v>2761.9164074402202</c:v>
                </c:pt>
                <c:pt idx="266">
                  <c:v>2765.0756554250102</c:v>
                </c:pt>
                <c:pt idx="267">
                  <c:v>2765.0756554250102</c:v>
                </c:pt>
                <c:pt idx="268">
                  <c:v>2765.0756554250102</c:v>
                </c:pt>
                <c:pt idx="269">
                  <c:v>2782.2278978725517</c:v>
                </c:pt>
                <c:pt idx="270">
                  <c:v>2782.2278978725517</c:v>
                </c:pt>
                <c:pt idx="271">
                  <c:v>2782.2278978725517</c:v>
                </c:pt>
                <c:pt idx="272">
                  <c:v>2791.1822724318513</c:v>
                </c:pt>
                <c:pt idx="273">
                  <c:v>2791.1822724318513</c:v>
                </c:pt>
                <c:pt idx="274">
                  <c:v>2791.1822724318513</c:v>
                </c:pt>
                <c:pt idx="275">
                  <c:v>2792.1804806053592</c:v>
                </c:pt>
                <c:pt idx="276">
                  <c:v>2792.1804806053592</c:v>
                </c:pt>
                <c:pt idx="277">
                  <c:v>2792.1804806053592</c:v>
                </c:pt>
                <c:pt idx="278">
                  <c:v>2801.6001781359118</c:v>
                </c:pt>
                <c:pt idx="279">
                  <c:v>2801.6001781359118</c:v>
                </c:pt>
                <c:pt idx="280">
                  <c:v>2801.6001781359118</c:v>
                </c:pt>
                <c:pt idx="281">
                  <c:v>2840.8614469926733</c:v>
                </c:pt>
                <c:pt idx="282">
                  <c:v>2840.8614469926733</c:v>
                </c:pt>
                <c:pt idx="283">
                  <c:v>2840.8614469926733</c:v>
                </c:pt>
                <c:pt idx="284">
                  <c:v>2842.9349413778714</c:v>
                </c:pt>
                <c:pt idx="285">
                  <c:v>2842.9349413778714</c:v>
                </c:pt>
                <c:pt idx="286">
                  <c:v>2842.9349413778714</c:v>
                </c:pt>
                <c:pt idx="287">
                  <c:v>2846.5471417845774</c:v>
                </c:pt>
                <c:pt idx="288">
                  <c:v>2846.5471417845774</c:v>
                </c:pt>
                <c:pt idx="289">
                  <c:v>2846.5471417845774</c:v>
                </c:pt>
                <c:pt idx="290">
                  <c:v>2894.180417801032</c:v>
                </c:pt>
                <c:pt idx="291">
                  <c:v>2894.180417801032</c:v>
                </c:pt>
                <c:pt idx="292">
                  <c:v>2894.180417801032</c:v>
                </c:pt>
                <c:pt idx="293">
                  <c:v>2899.1904902829351</c:v>
                </c:pt>
                <c:pt idx="294">
                  <c:v>2899.1904902829351</c:v>
                </c:pt>
                <c:pt idx="295">
                  <c:v>2899.1904902829351</c:v>
                </c:pt>
                <c:pt idx="296">
                  <c:v>2907.9869024429954</c:v>
                </c:pt>
                <c:pt idx="297">
                  <c:v>2907.9869024429954</c:v>
                </c:pt>
                <c:pt idx="298">
                  <c:v>2907.9869024429954</c:v>
                </c:pt>
                <c:pt idx="299">
                  <c:v>2919.1736853674497</c:v>
                </c:pt>
                <c:pt idx="300">
                  <c:v>2919.1736853674497</c:v>
                </c:pt>
                <c:pt idx="301">
                  <c:v>2919.1736853674497</c:v>
                </c:pt>
                <c:pt idx="302">
                  <c:v>2923.7793360440719</c:v>
                </c:pt>
                <c:pt idx="303">
                  <c:v>2923.7793360440719</c:v>
                </c:pt>
                <c:pt idx="304">
                  <c:v>2923.7793360440719</c:v>
                </c:pt>
                <c:pt idx="305">
                  <c:v>2944.0603758934171</c:v>
                </c:pt>
                <c:pt idx="306">
                  <c:v>2944.0603758934171</c:v>
                </c:pt>
                <c:pt idx="307">
                  <c:v>2944.0603758934171</c:v>
                </c:pt>
                <c:pt idx="308">
                  <c:v>2946.8256694608262</c:v>
                </c:pt>
                <c:pt idx="309">
                  <c:v>2946.8256694608262</c:v>
                </c:pt>
                <c:pt idx="310">
                  <c:v>2946.8256694608262</c:v>
                </c:pt>
                <c:pt idx="311">
                  <c:v>2953.0642326500679</c:v>
                </c:pt>
                <c:pt idx="312">
                  <c:v>2953.0642326500679</c:v>
                </c:pt>
                <c:pt idx="313">
                  <c:v>2953.0642326500679</c:v>
                </c:pt>
                <c:pt idx="314">
                  <c:v>2963.7914020875787</c:v>
                </c:pt>
                <c:pt idx="315">
                  <c:v>2963.7914020875787</c:v>
                </c:pt>
                <c:pt idx="316">
                  <c:v>2963.7914020875787</c:v>
                </c:pt>
                <c:pt idx="317">
                  <c:v>3022.4392249184743</c:v>
                </c:pt>
                <c:pt idx="318">
                  <c:v>3022.4392249184743</c:v>
                </c:pt>
                <c:pt idx="319">
                  <c:v>3022.4392249184743</c:v>
                </c:pt>
                <c:pt idx="320">
                  <c:v>3047.4581851642874</c:v>
                </c:pt>
                <c:pt idx="321">
                  <c:v>3047.4581851642874</c:v>
                </c:pt>
                <c:pt idx="322">
                  <c:v>3047.4581851642874</c:v>
                </c:pt>
                <c:pt idx="323">
                  <c:v>3084.4480308464422</c:v>
                </c:pt>
                <c:pt idx="324">
                  <c:v>3084.4480308464422</c:v>
                </c:pt>
                <c:pt idx="325">
                  <c:v>3084.4480308464422</c:v>
                </c:pt>
                <c:pt idx="326">
                  <c:v>3097.1287954986437</c:v>
                </c:pt>
                <c:pt idx="327">
                  <c:v>3097.1287954986437</c:v>
                </c:pt>
                <c:pt idx="328">
                  <c:v>3097.1287954986437</c:v>
                </c:pt>
                <c:pt idx="329">
                  <c:v>3140.6274532940411</c:v>
                </c:pt>
                <c:pt idx="330">
                  <c:v>3140.6274532940411</c:v>
                </c:pt>
                <c:pt idx="331">
                  <c:v>3140.6274532940411</c:v>
                </c:pt>
                <c:pt idx="332">
                  <c:v>3143.4098753143803</c:v>
                </c:pt>
                <c:pt idx="333">
                  <c:v>3143.4098753143803</c:v>
                </c:pt>
                <c:pt idx="334">
                  <c:v>3143.4098753143803</c:v>
                </c:pt>
                <c:pt idx="335">
                  <c:v>3153.9410191239199</c:v>
                </c:pt>
                <c:pt idx="336">
                  <c:v>3153.9410191239199</c:v>
                </c:pt>
                <c:pt idx="337">
                  <c:v>3153.9410191239199</c:v>
                </c:pt>
                <c:pt idx="338">
                  <c:v>3157.812049486005</c:v>
                </c:pt>
                <c:pt idx="339">
                  <c:v>3157.812049486005</c:v>
                </c:pt>
                <c:pt idx="340">
                  <c:v>3157.812049486005</c:v>
                </c:pt>
                <c:pt idx="341">
                  <c:v>3159.6933245661048</c:v>
                </c:pt>
                <c:pt idx="342">
                  <c:v>3159.6933245661048</c:v>
                </c:pt>
                <c:pt idx="343">
                  <c:v>3159.6933245661048</c:v>
                </c:pt>
                <c:pt idx="344">
                  <c:v>3180.7127910528593</c:v>
                </c:pt>
                <c:pt idx="345">
                  <c:v>3180.7127910528593</c:v>
                </c:pt>
                <c:pt idx="346">
                  <c:v>3180.7127910528593</c:v>
                </c:pt>
                <c:pt idx="347">
                  <c:v>3186.1415590508191</c:v>
                </c:pt>
                <c:pt idx="348">
                  <c:v>3186.1415590508191</c:v>
                </c:pt>
                <c:pt idx="349">
                  <c:v>3186.1415590508191</c:v>
                </c:pt>
                <c:pt idx="350">
                  <c:v>3188.5319298152149</c:v>
                </c:pt>
                <c:pt idx="351">
                  <c:v>3188.5319298152149</c:v>
                </c:pt>
                <c:pt idx="352">
                  <c:v>3188.5319298152149</c:v>
                </c:pt>
                <c:pt idx="353">
                  <c:v>3203.0292620586711</c:v>
                </c:pt>
                <c:pt idx="354">
                  <c:v>3203.0292620586711</c:v>
                </c:pt>
                <c:pt idx="355">
                  <c:v>3203.0292620586711</c:v>
                </c:pt>
                <c:pt idx="356">
                  <c:v>3247.2225737784343</c:v>
                </c:pt>
                <c:pt idx="357">
                  <c:v>3247.2225737784343</c:v>
                </c:pt>
                <c:pt idx="358">
                  <c:v>3247.2225737784343</c:v>
                </c:pt>
                <c:pt idx="359">
                  <c:v>3254.7238845808733</c:v>
                </c:pt>
                <c:pt idx="360">
                  <c:v>3254.7238845808733</c:v>
                </c:pt>
                <c:pt idx="361">
                  <c:v>3254.7238845808733</c:v>
                </c:pt>
                <c:pt idx="362">
                  <c:v>3284.2980617252369</c:v>
                </c:pt>
                <c:pt idx="363">
                  <c:v>3284.2980617252369</c:v>
                </c:pt>
                <c:pt idx="364">
                  <c:v>3284.2980617252369</c:v>
                </c:pt>
                <c:pt idx="365">
                  <c:v>3333.5214291219881</c:v>
                </c:pt>
                <c:pt idx="366">
                  <c:v>3333.5214291219881</c:v>
                </c:pt>
                <c:pt idx="367">
                  <c:v>3333.5214291219881</c:v>
                </c:pt>
                <c:pt idx="368">
                  <c:v>3337.0127787774691</c:v>
                </c:pt>
                <c:pt idx="369">
                  <c:v>3337.0127787774691</c:v>
                </c:pt>
                <c:pt idx="370">
                  <c:v>3337.0127787774691</c:v>
                </c:pt>
                <c:pt idx="371">
                  <c:v>3344.4950579655419</c:v>
                </c:pt>
                <c:pt idx="372">
                  <c:v>3344.4950579655419</c:v>
                </c:pt>
                <c:pt idx="373">
                  <c:v>3344.4950579655419</c:v>
                </c:pt>
                <c:pt idx="374">
                  <c:v>3357.5107790305892</c:v>
                </c:pt>
                <c:pt idx="375">
                  <c:v>3357.5107790305892</c:v>
                </c:pt>
                <c:pt idx="376">
                  <c:v>3357.5107790305892</c:v>
                </c:pt>
                <c:pt idx="377">
                  <c:v>3370.7111067549881</c:v>
                </c:pt>
                <c:pt idx="378">
                  <c:v>3370.7111067549881</c:v>
                </c:pt>
                <c:pt idx="379">
                  <c:v>3370.7111067549881</c:v>
                </c:pt>
                <c:pt idx="380">
                  <c:v>3381.6923482442885</c:v>
                </c:pt>
                <c:pt idx="381">
                  <c:v>3381.6923482442885</c:v>
                </c:pt>
                <c:pt idx="382">
                  <c:v>3381.6923482442885</c:v>
                </c:pt>
                <c:pt idx="383">
                  <c:v>3406.5790387702555</c:v>
                </c:pt>
                <c:pt idx="384">
                  <c:v>3406.5790387702555</c:v>
                </c:pt>
                <c:pt idx="385">
                  <c:v>3406.5790387702555</c:v>
                </c:pt>
                <c:pt idx="386">
                  <c:v>3415.3868698989349</c:v>
                </c:pt>
                <c:pt idx="387">
                  <c:v>3415.3868698989349</c:v>
                </c:pt>
                <c:pt idx="388">
                  <c:v>3415.3868698989349</c:v>
                </c:pt>
                <c:pt idx="389">
                  <c:v>3428.8679139352357</c:v>
                </c:pt>
                <c:pt idx="390">
                  <c:v>3428.8679139352357</c:v>
                </c:pt>
                <c:pt idx="391">
                  <c:v>3428.8679139352357</c:v>
                </c:pt>
                <c:pt idx="392">
                  <c:v>3453.2455087769072</c:v>
                </c:pt>
                <c:pt idx="393">
                  <c:v>3453.2455087769072</c:v>
                </c:pt>
                <c:pt idx="394">
                  <c:v>3453.2455087769072</c:v>
                </c:pt>
                <c:pt idx="395">
                  <c:v>3473.0526614285341</c:v>
                </c:pt>
                <c:pt idx="396">
                  <c:v>3473.0526614285341</c:v>
                </c:pt>
                <c:pt idx="397">
                  <c:v>3473.0526614285341</c:v>
                </c:pt>
                <c:pt idx="398">
                  <c:v>3481.566454115256</c:v>
                </c:pt>
                <c:pt idx="399">
                  <c:v>3481.566454115256</c:v>
                </c:pt>
                <c:pt idx="400">
                  <c:v>3481.566454115256</c:v>
                </c:pt>
                <c:pt idx="401">
                  <c:v>3485.9789339060603</c:v>
                </c:pt>
                <c:pt idx="402">
                  <c:v>3485.9789339060603</c:v>
                </c:pt>
                <c:pt idx="403">
                  <c:v>3485.9789339060603</c:v>
                </c:pt>
                <c:pt idx="404">
                  <c:v>3539.4016270127145</c:v>
                </c:pt>
                <c:pt idx="405">
                  <c:v>3539.4016270127145</c:v>
                </c:pt>
                <c:pt idx="406">
                  <c:v>3539.4016270127145</c:v>
                </c:pt>
                <c:pt idx="407">
                  <c:v>3540.2570980784753</c:v>
                </c:pt>
                <c:pt idx="408">
                  <c:v>3540.2570980784753</c:v>
                </c:pt>
                <c:pt idx="409">
                  <c:v>3540.2570980784753</c:v>
                </c:pt>
                <c:pt idx="410">
                  <c:v>3562.2899980302309</c:v>
                </c:pt>
                <c:pt idx="411">
                  <c:v>3562.2899980302309</c:v>
                </c:pt>
                <c:pt idx="412">
                  <c:v>3562.2899980302309</c:v>
                </c:pt>
                <c:pt idx="413">
                  <c:v>3563.2720293315269</c:v>
                </c:pt>
                <c:pt idx="414">
                  <c:v>3563.2720293315269</c:v>
                </c:pt>
                <c:pt idx="415">
                  <c:v>3563.2720293315269</c:v>
                </c:pt>
                <c:pt idx="416">
                  <c:v>3566.1772052645279</c:v>
                </c:pt>
                <c:pt idx="417">
                  <c:v>3566.1772052645279</c:v>
                </c:pt>
                <c:pt idx="418">
                  <c:v>3566.1772052645279</c:v>
                </c:pt>
                <c:pt idx="419">
                  <c:v>3644.2144368117124</c:v>
                </c:pt>
                <c:pt idx="420">
                  <c:v>3644.2144368117124</c:v>
                </c:pt>
                <c:pt idx="421">
                  <c:v>3644.2144368117124</c:v>
                </c:pt>
                <c:pt idx="422">
                  <c:v>3652.2067632648004</c:v>
                </c:pt>
                <c:pt idx="423">
                  <c:v>3652.2067632648004</c:v>
                </c:pt>
                <c:pt idx="424">
                  <c:v>3652.2067632648004</c:v>
                </c:pt>
                <c:pt idx="425">
                  <c:v>3702.9193544857062</c:v>
                </c:pt>
                <c:pt idx="426">
                  <c:v>3702.9193544857062</c:v>
                </c:pt>
                <c:pt idx="427">
                  <c:v>3702.9193544857062</c:v>
                </c:pt>
                <c:pt idx="428">
                  <c:v>3735.5109940878319</c:v>
                </c:pt>
                <c:pt idx="429">
                  <c:v>3735.5109940878319</c:v>
                </c:pt>
                <c:pt idx="430">
                  <c:v>3735.5109940878319</c:v>
                </c:pt>
                <c:pt idx="431">
                  <c:v>3741.2775732407918</c:v>
                </c:pt>
                <c:pt idx="432">
                  <c:v>3741.2775732407918</c:v>
                </c:pt>
                <c:pt idx="433">
                  <c:v>3741.2775732407918</c:v>
                </c:pt>
                <c:pt idx="434">
                  <c:v>3754.2580858192614</c:v>
                </c:pt>
                <c:pt idx="435">
                  <c:v>3754.2580858192614</c:v>
                </c:pt>
                <c:pt idx="436">
                  <c:v>3754.2580858192614</c:v>
                </c:pt>
                <c:pt idx="437">
                  <c:v>3755.7254232868959</c:v>
                </c:pt>
                <c:pt idx="438">
                  <c:v>3755.7254232868959</c:v>
                </c:pt>
                <c:pt idx="439">
                  <c:v>3755.7254232868959</c:v>
                </c:pt>
                <c:pt idx="440">
                  <c:v>3763.894743753589</c:v>
                </c:pt>
                <c:pt idx="441">
                  <c:v>3763.894743753589</c:v>
                </c:pt>
                <c:pt idx="442">
                  <c:v>3763.894743753589</c:v>
                </c:pt>
                <c:pt idx="443">
                  <c:v>3772.2562835253807</c:v>
                </c:pt>
                <c:pt idx="444">
                  <c:v>3772.2562835253807</c:v>
                </c:pt>
                <c:pt idx="445">
                  <c:v>3772.2562835253807</c:v>
                </c:pt>
                <c:pt idx="446">
                  <c:v>3785.3700174044143</c:v>
                </c:pt>
                <c:pt idx="447">
                  <c:v>3785.3700174044143</c:v>
                </c:pt>
                <c:pt idx="448">
                  <c:v>3785.3700174044143</c:v>
                </c:pt>
                <c:pt idx="449">
                  <c:v>3801.8618628334484</c:v>
                </c:pt>
                <c:pt idx="450">
                  <c:v>3801.8618628334484</c:v>
                </c:pt>
                <c:pt idx="451">
                  <c:v>3801.8618628334484</c:v>
                </c:pt>
                <c:pt idx="452">
                  <c:v>3831.0354244954024</c:v>
                </c:pt>
                <c:pt idx="453">
                  <c:v>3831.0354244954024</c:v>
                </c:pt>
                <c:pt idx="454">
                  <c:v>3831.0354244954024</c:v>
                </c:pt>
                <c:pt idx="455">
                  <c:v>3864.265574759514</c:v>
                </c:pt>
                <c:pt idx="456">
                  <c:v>3864.265574759514</c:v>
                </c:pt>
                <c:pt idx="457">
                  <c:v>3864.265574759514</c:v>
                </c:pt>
                <c:pt idx="458">
                  <c:v>3979.7303791192762</c:v>
                </c:pt>
                <c:pt idx="459">
                  <c:v>3979.7303791192762</c:v>
                </c:pt>
                <c:pt idx="460">
                  <c:v>3979.7303791192762</c:v>
                </c:pt>
                <c:pt idx="461">
                  <c:v>3991.4595630531676</c:v>
                </c:pt>
                <c:pt idx="462">
                  <c:v>3991.4595630531676</c:v>
                </c:pt>
                <c:pt idx="463">
                  <c:v>3991.4595630531676</c:v>
                </c:pt>
                <c:pt idx="464">
                  <c:v>4178.5260585621827</c:v>
                </c:pt>
                <c:pt idx="465">
                  <c:v>4178.5260585621827</c:v>
                </c:pt>
                <c:pt idx="466">
                  <c:v>4178.5260585621827</c:v>
                </c:pt>
                <c:pt idx="467">
                  <c:v>4213.9848108685765</c:v>
                </c:pt>
                <c:pt idx="468">
                  <c:v>4213.9848108685765</c:v>
                </c:pt>
                <c:pt idx="469">
                  <c:v>4213.9848108685765</c:v>
                </c:pt>
                <c:pt idx="470">
                  <c:v>4236.9493083435564</c:v>
                </c:pt>
                <c:pt idx="471">
                  <c:v>4236.9493083435564</c:v>
                </c:pt>
                <c:pt idx="472">
                  <c:v>4236.9493083435564</c:v>
                </c:pt>
                <c:pt idx="473">
                  <c:v>4253.1081005211827</c:v>
                </c:pt>
                <c:pt idx="474">
                  <c:v>4253.1081005211827</c:v>
                </c:pt>
                <c:pt idx="475">
                  <c:v>4253.1081005211827</c:v>
                </c:pt>
                <c:pt idx="476">
                  <c:v>4264.4956669772009</c:v>
                </c:pt>
                <c:pt idx="477">
                  <c:v>4264.4956669772009</c:v>
                </c:pt>
                <c:pt idx="478">
                  <c:v>4264.4956669772009</c:v>
                </c:pt>
                <c:pt idx="479">
                  <c:v>4275.8546860116703</c:v>
                </c:pt>
                <c:pt idx="480">
                  <c:v>4275.8546860116703</c:v>
                </c:pt>
                <c:pt idx="481">
                  <c:v>4275.8546860116703</c:v>
                </c:pt>
                <c:pt idx="482">
                  <c:v>4288.4821621436467</c:v>
                </c:pt>
                <c:pt idx="483">
                  <c:v>4288.4821621436467</c:v>
                </c:pt>
                <c:pt idx="484">
                  <c:v>4288.4821621436467</c:v>
                </c:pt>
                <c:pt idx="485">
                  <c:v>4290.724086315985</c:v>
                </c:pt>
                <c:pt idx="486">
                  <c:v>4290.724086315985</c:v>
                </c:pt>
                <c:pt idx="487">
                  <c:v>4290.724086315985</c:v>
                </c:pt>
                <c:pt idx="488">
                  <c:v>4315.7363854967698</c:v>
                </c:pt>
                <c:pt idx="489">
                  <c:v>4315.7363854967698</c:v>
                </c:pt>
                <c:pt idx="490">
                  <c:v>4315.7363854967698</c:v>
                </c:pt>
                <c:pt idx="491">
                  <c:v>4336.238192072763</c:v>
                </c:pt>
                <c:pt idx="492">
                  <c:v>4336.238192072763</c:v>
                </c:pt>
                <c:pt idx="493">
                  <c:v>4336.238192072763</c:v>
                </c:pt>
                <c:pt idx="494">
                  <c:v>4351.074287051938</c:v>
                </c:pt>
                <c:pt idx="495">
                  <c:v>4351.074287051938</c:v>
                </c:pt>
                <c:pt idx="496">
                  <c:v>4351.074287051938</c:v>
                </c:pt>
                <c:pt idx="497">
                  <c:v>4358.5308735606168</c:v>
                </c:pt>
                <c:pt idx="498">
                  <c:v>4358.5308735606168</c:v>
                </c:pt>
                <c:pt idx="499">
                  <c:v>4358.5308735606168</c:v>
                </c:pt>
                <c:pt idx="500">
                  <c:v>4359.6385135167302</c:v>
                </c:pt>
                <c:pt idx="501">
                  <c:v>4359.6385135167302</c:v>
                </c:pt>
                <c:pt idx="502">
                  <c:v>4359.6385135167302</c:v>
                </c:pt>
                <c:pt idx="503">
                  <c:v>4379.5160831415124</c:v>
                </c:pt>
                <c:pt idx="504">
                  <c:v>4379.5160831415124</c:v>
                </c:pt>
                <c:pt idx="505">
                  <c:v>4379.5160831415124</c:v>
                </c:pt>
                <c:pt idx="506">
                  <c:v>4386.5711025870642</c:v>
                </c:pt>
                <c:pt idx="507">
                  <c:v>4386.5711025870642</c:v>
                </c:pt>
                <c:pt idx="508">
                  <c:v>4386.5711025870642</c:v>
                </c:pt>
                <c:pt idx="509">
                  <c:v>4399.1995302997584</c:v>
                </c:pt>
                <c:pt idx="510">
                  <c:v>4399.1995302997584</c:v>
                </c:pt>
                <c:pt idx="511">
                  <c:v>4399.1995302997584</c:v>
                </c:pt>
                <c:pt idx="512">
                  <c:v>4535.9692753617692</c:v>
                </c:pt>
                <c:pt idx="513">
                  <c:v>4535.9692753617692</c:v>
                </c:pt>
                <c:pt idx="514">
                  <c:v>4535.9692753617692</c:v>
                </c:pt>
                <c:pt idx="515">
                  <c:v>4600.6053956529904</c:v>
                </c:pt>
                <c:pt idx="516">
                  <c:v>4600.6053956529904</c:v>
                </c:pt>
                <c:pt idx="517">
                  <c:v>4600.6053956529904</c:v>
                </c:pt>
                <c:pt idx="518">
                  <c:v>4701.071384730747</c:v>
                </c:pt>
                <c:pt idx="519">
                  <c:v>4701.071384730747</c:v>
                </c:pt>
                <c:pt idx="520">
                  <c:v>4701.071384730747</c:v>
                </c:pt>
                <c:pt idx="521">
                  <c:v>4708.2263201517226</c:v>
                </c:pt>
                <c:pt idx="522">
                  <c:v>4708.2263201517226</c:v>
                </c:pt>
                <c:pt idx="523">
                  <c:v>4708.2263201517226</c:v>
                </c:pt>
                <c:pt idx="524">
                  <c:v>4747.2135337616101</c:v>
                </c:pt>
                <c:pt idx="525">
                  <c:v>4747.2135337616101</c:v>
                </c:pt>
                <c:pt idx="526">
                  <c:v>4747.2135337616101</c:v>
                </c:pt>
                <c:pt idx="527">
                  <c:v>4756.0108975023877</c:v>
                </c:pt>
                <c:pt idx="528">
                  <c:v>4756.0108975023877</c:v>
                </c:pt>
                <c:pt idx="529">
                  <c:v>4756.0108975023877</c:v>
                </c:pt>
                <c:pt idx="530">
                  <c:v>4763.1363339210948</c:v>
                </c:pt>
                <c:pt idx="531">
                  <c:v>4763.1363339210948</c:v>
                </c:pt>
                <c:pt idx="532">
                  <c:v>4763.1363339210948</c:v>
                </c:pt>
                <c:pt idx="533">
                  <c:v>4769.744110429041</c:v>
                </c:pt>
                <c:pt idx="534">
                  <c:v>4769.744110429041</c:v>
                </c:pt>
                <c:pt idx="535">
                  <c:v>4769.744110429041</c:v>
                </c:pt>
                <c:pt idx="536">
                  <c:v>4782.6760923908769</c:v>
                </c:pt>
                <c:pt idx="537">
                  <c:v>4782.6760923908769</c:v>
                </c:pt>
                <c:pt idx="538">
                  <c:v>4782.6760923908769</c:v>
                </c:pt>
                <c:pt idx="539">
                  <c:v>4796.1552332657411</c:v>
                </c:pt>
                <c:pt idx="540">
                  <c:v>4796.1552332657411</c:v>
                </c:pt>
                <c:pt idx="541">
                  <c:v>4796.1552332657411</c:v>
                </c:pt>
                <c:pt idx="542">
                  <c:v>4826.2251839643441</c:v>
                </c:pt>
                <c:pt idx="543">
                  <c:v>4826.2251839643441</c:v>
                </c:pt>
                <c:pt idx="544">
                  <c:v>4826.2251839643441</c:v>
                </c:pt>
                <c:pt idx="545">
                  <c:v>4834.3602475251782</c:v>
                </c:pt>
                <c:pt idx="546">
                  <c:v>4834.3602475251782</c:v>
                </c:pt>
                <c:pt idx="547">
                  <c:v>4834.3602475251782</c:v>
                </c:pt>
                <c:pt idx="548">
                  <c:v>4838.2131978536172</c:v>
                </c:pt>
                <c:pt idx="549">
                  <c:v>4838.2131978536172</c:v>
                </c:pt>
                <c:pt idx="550">
                  <c:v>4838.2131978536172</c:v>
                </c:pt>
                <c:pt idx="551">
                  <c:v>4882.4740718043804</c:v>
                </c:pt>
                <c:pt idx="552">
                  <c:v>4882.4740718043804</c:v>
                </c:pt>
                <c:pt idx="553">
                  <c:v>4882.4740718043804</c:v>
                </c:pt>
                <c:pt idx="554">
                  <c:v>4889.3701772699742</c:v>
                </c:pt>
                <c:pt idx="555">
                  <c:v>4889.3701772699742</c:v>
                </c:pt>
                <c:pt idx="556">
                  <c:v>4889.3701772699742</c:v>
                </c:pt>
                <c:pt idx="557">
                  <c:v>4923.7650623332975</c:v>
                </c:pt>
                <c:pt idx="558">
                  <c:v>4923.7650623332975</c:v>
                </c:pt>
                <c:pt idx="559">
                  <c:v>4923.7650623332975</c:v>
                </c:pt>
                <c:pt idx="560">
                  <c:v>4936.2574140032739</c:v>
                </c:pt>
                <c:pt idx="561">
                  <c:v>4936.2574140032739</c:v>
                </c:pt>
                <c:pt idx="562">
                  <c:v>4936.2574140032739</c:v>
                </c:pt>
                <c:pt idx="563">
                  <c:v>4943.2448712178257</c:v>
                </c:pt>
                <c:pt idx="564">
                  <c:v>4943.2448712178257</c:v>
                </c:pt>
                <c:pt idx="565">
                  <c:v>4943.2448712178257</c:v>
                </c:pt>
                <c:pt idx="566">
                  <c:v>4947.1159015799112</c:v>
                </c:pt>
                <c:pt idx="567">
                  <c:v>4947.1159015799112</c:v>
                </c:pt>
                <c:pt idx="568">
                  <c:v>4947.1159015799112</c:v>
                </c:pt>
                <c:pt idx="569">
                  <c:v>4950.5377858429547</c:v>
                </c:pt>
                <c:pt idx="570">
                  <c:v>4950.5377858429547</c:v>
                </c:pt>
                <c:pt idx="571">
                  <c:v>4950.5377858429547</c:v>
                </c:pt>
                <c:pt idx="572">
                  <c:v>4953.4010922243506</c:v>
                </c:pt>
                <c:pt idx="573">
                  <c:v>4953.4010922243506</c:v>
                </c:pt>
                <c:pt idx="574">
                  <c:v>4953.4010922243506</c:v>
                </c:pt>
                <c:pt idx="575">
                  <c:v>5094.4186936128981</c:v>
                </c:pt>
                <c:pt idx="576">
                  <c:v>5094.4186936128981</c:v>
                </c:pt>
                <c:pt idx="577">
                  <c:v>5094.4186936128981</c:v>
                </c:pt>
                <c:pt idx="578">
                  <c:v>5181.4997483069028</c:v>
                </c:pt>
                <c:pt idx="579">
                  <c:v>5181.4997483069028</c:v>
                </c:pt>
                <c:pt idx="580">
                  <c:v>5181.4997483069028</c:v>
                </c:pt>
                <c:pt idx="581">
                  <c:v>5195.5545955163443</c:v>
                </c:pt>
                <c:pt idx="582">
                  <c:v>5195.5545955163443</c:v>
                </c:pt>
                <c:pt idx="583">
                  <c:v>5195.5545955163443</c:v>
                </c:pt>
                <c:pt idx="584">
                  <c:v>5209.1212818172926</c:v>
                </c:pt>
                <c:pt idx="585">
                  <c:v>5209.1212818172926</c:v>
                </c:pt>
                <c:pt idx="586">
                  <c:v>5209.1212818172926</c:v>
                </c:pt>
                <c:pt idx="587">
                  <c:v>5225.4123437147637</c:v>
                </c:pt>
                <c:pt idx="588">
                  <c:v>5225.4123437147637</c:v>
                </c:pt>
                <c:pt idx="589">
                  <c:v>5225.4123437147637</c:v>
                </c:pt>
                <c:pt idx="590">
                  <c:v>5231.7365491686533</c:v>
                </c:pt>
                <c:pt idx="591">
                  <c:v>5231.7365491686533</c:v>
                </c:pt>
                <c:pt idx="592">
                  <c:v>5231.7365491686533</c:v>
                </c:pt>
                <c:pt idx="593">
                  <c:v>5253.7561269903517</c:v>
                </c:pt>
                <c:pt idx="594">
                  <c:v>5253.7561269903517</c:v>
                </c:pt>
                <c:pt idx="595">
                  <c:v>5253.7561269903517</c:v>
                </c:pt>
                <c:pt idx="596">
                  <c:v>5254.9693924061967</c:v>
                </c:pt>
                <c:pt idx="597">
                  <c:v>5254.9693924061967</c:v>
                </c:pt>
                <c:pt idx="598">
                  <c:v>5254.9693924061967</c:v>
                </c:pt>
                <c:pt idx="599">
                  <c:v>5301.2504722219337</c:v>
                </c:pt>
                <c:pt idx="600">
                  <c:v>5301.2504722219337</c:v>
                </c:pt>
                <c:pt idx="601">
                  <c:v>5301.2504722219337</c:v>
                </c:pt>
                <c:pt idx="602">
                  <c:v>5318.626336138278</c:v>
                </c:pt>
                <c:pt idx="603">
                  <c:v>5318.626336138278</c:v>
                </c:pt>
                <c:pt idx="604">
                  <c:v>5318.626336138278</c:v>
                </c:pt>
                <c:pt idx="605">
                  <c:v>5322.8123397181253</c:v>
                </c:pt>
                <c:pt idx="606">
                  <c:v>5322.8123397181253</c:v>
                </c:pt>
                <c:pt idx="607">
                  <c:v>5322.8123397181253</c:v>
                </c:pt>
                <c:pt idx="608">
                  <c:v>5327.3066554507041</c:v>
                </c:pt>
                <c:pt idx="609">
                  <c:v>5327.3066554507041</c:v>
                </c:pt>
                <c:pt idx="610">
                  <c:v>5327.3066554507041</c:v>
                </c:pt>
                <c:pt idx="611">
                  <c:v>5335.470266433088</c:v>
                </c:pt>
                <c:pt idx="612">
                  <c:v>5335.470266433088</c:v>
                </c:pt>
                <c:pt idx="613">
                  <c:v>5335.470266433088</c:v>
                </c:pt>
                <c:pt idx="614">
                  <c:v>5398.4563457587601</c:v>
                </c:pt>
                <c:pt idx="615">
                  <c:v>5398.4563457587601</c:v>
                </c:pt>
                <c:pt idx="616">
                  <c:v>5398.4563457587601</c:v>
                </c:pt>
                <c:pt idx="617">
                  <c:v>5417.6478256856408</c:v>
                </c:pt>
                <c:pt idx="618">
                  <c:v>5417.6478256856408</c:v>
                </c:pt>
                <c:pt idx="619">
                  <c:v>5417.6478256856408</c:v>
                </c:pt>
                <c:pt idx="620">
                  <c:v>5427.5632967704323</c:v>
                </c:pt>
                <c:pt idx="621">
                  <c:v>5427.5632967704323</c:v>
                </c:pt>
                <c:pt idx="622">
                  <c:v>5427.5632967704323</c:v>
                </c:pt>
                <c:pt idx="623">
                  <c:v>5440.1698381266069</c:v>
                </c:pt>
                <c:pt idx="624">
                  <c:v>5440.1698381266069</c:v>
                </c:pt>
                <c:pt idx="625">
                  <c:v>5440.1698381266069</c:v>
                </c:pt>
                <c:pt idx="626">
                  <c:v>5591.7633076184538</c:v>
                </c:pt>
                <c:pt idx="627">
                  <c:v>5591.7633076184538</c:v>
                </c:pt>
                <c:pt idx="628">
                  <c:v>5591.7633076184538</c:v>
                </c:pt>
                <c:pt idx="629">
                  <c:v>5661.1468641133242</c:v>
                </c:pt>
                <c:pt idx="630">
                  <c:v>5661.1468641133242</c:v>
                </c:pt>
                <c:pt idx="631">
                  <c:v>5661.1468641133242</c:v>
                </c:pt>
                <c:pt idx="632">
                  <c:v>5711.1305445040052</c:v>
                </c:pt>
                <c:pt idx="633">
                  <c:v>5711.1305445040052</c:v>
                </c:pt>
                <c:pt idx="634">
                  <c:v>5711.1305445040052</c:v>
                </c:pt>
                <c:pt idx="635">
                  <c:v>5715.5249442611621</c:v>
                </c:pt>
                <c:pt idx="636">
                  <c:v>5715.5249442611621</c:v>
                </c:pt>
                <c:pt idx="637">
                  <c:v>5715.5249442611621</c:v>
                </c:pt>
                <c:pt idx="638">
                  <c:v>5734.6250724390848</c:v>
                </c:pt>
                <c:pt idx="639">
                  <c:v>5734.6250724390848</c:v>
                </c:pt>
                <c:pt idx="640">
                  <c:v>5734.6250724390848</c:v>
                </c:pt>
                <c:pt idx="641">
                  <c:v>5743.7107651375109</c:v>
                </c:pt>
                <c:pt idx="642">
                  <c:v>5743.7107651375109</c:v>
                </c:pt>
                <c:pt idx="643">
                  <c:v>5743.7107651375109</c:v>
                </c:pt>
                <c:pt idx="644">
                  <c:v>5748.7788840432304</c:v>
                </c:pt>
                <c:pt idx="645">
                  <c:v>5748.7788840432304</c:v>
                </c:pt>
                <c:pt idx="646">
                  <c:v>5748.7788840432304</c:v>
                </c:pt>
                <c:pt idx="647">
                  <c:v>5765.0680427792659</c:v>
                </c:pt>
                <c:pt idx="648">
                  <c:v>5765.0680427792659</c:v>
                </c:pt>
                <c:pt idx="649">
                  <c:v>5765.0680427792659</c:v>
                </c:pt>
                <c:pt idx="650">
                  <c:v>5770.8070260913946</c:v>
                </c:pt>
                <c:pt idx="651">
                  <c:v>5770.8070260913946</c:v>
                </c:pt>
                <c:pt idx="652">
                  <c:v>5770.8070260913946</c:v>
                </c:pt>
                <c:pt idx="653">
                  <c:v>5811.1597580320577</c:v>
                </c:pt>
                <c:pt idx="654">
                  <c:v>5811.1597580320577</c:v>
                </c:pt>
                <c:pt idx="655">
                  <c:v>5811.1597580320577</c:v>
                </c:pt>
                <c:pt idx="656">
                  <c:v>5839.4169474622795</c:v>
                </c:pt>
                <c:pt idx="657">
                  <c:v>5839.4169474622795</c:v>
                </c:pt>
                <c:pt idx="658">
                  <c:v>5839.4169474622795</c:v>
                </c:pt>
                <c:pt idx="659">
                  <c:v>5895.7505259862455</c:v>
                </c:pt>
                <c:pt idx="660">
                  <c:v>5895.7505259862455</c:v>
                </c:pt>
                <c:pt idx="661">
                  <c:v>5895.7505259862455</c:v>
                </c:pt>
                <c:pt idx="662">
                  <c:v>5900.4151746674015</c:v>
                </c:pt>
                <c:pt idx="663">
                  <c:v>5900.4151746674015</c:v>
                </c:pt>
                <c:pt idx="664">
                  <c:v>5900.4151746674015</c:v>
                </c:pt>
                <c:pt idx="665">
                  <c:v>5976.5092783877963</c:v>
                </c:pt>
                <c:pt idx="666">
                  <c:v>5976.5092783877963</c:v>
                </c:pt>
                <c:pt idx="667">
                  <c:v>5976.5092783877963</c:v>
                </c:pt>
                <c:pt idx="668">
                  <c:v>6227.0623846803128</c:v>
                </c:pt>
                <c:pt idx="669">
                  <c:v>6227.0623846803128</c:v>
                </c:pt>
                <c:pt idx="670">
                  <c:v>6227.0623846803128</c:v>
                </c:pt>
                <c:pt idx="671">
                  <c:v>6264.0588914274967</c:v>
                </c:pt>
                <c:pt idx="672">
                  <c:v>6264.0588914274967</c:v>
                </c:pt>
                <c:pt idx="673">
                  <c:v>6264.0588914274967</c:v>
                </c:pt>
                <c:pt idx="674">
                  <c:v>6310.4560640908667</c:v>
                </c:pt>
                <c:pt idx="675">
                  <c:v>6310.4560640908667</c:v>
                </c:pt>
                <c:pt idx="676">
                  <c:v>6310.4560640908667</c:v>
                </c:pt>
                <c:pt idx="677">
                  <c:v>6434.3071493210982</c:v>
                </c:pt>
                <c:pt idx="678">
                  <c:v>6434.3071493210982</c:v>
                </c:pt>
                <c:pt idx="679">
                  <c:v>6434.3071493210982</c:v>
                </c:pt>
                <c:pt idx="680">
                  <c:v>6448.0127664069205</c:v>
                </c:pt>
                <c:pt idx="681">
                  <c:v>6448.0127664069205</c:v>
                </c:pt>
                <c:pt idx="682">
                  <c:v>6448.0127664069205</c:v>
                </c:pt>
                <c:pt idx="683">
                  <c:v>6454.5805765246969</c:v>
                </c:pt>
                <c:pt idx="684">
                  <c:v>6454.5805765246969</c:v>
                </c:pt>
                <c:pt idx="685">
                  <c:v>6454.5805765246969</c:v>
                </c:pt>
                <c:pt idx="686">
                  <c:v>6473.8767303305922</c:v>
                </c:pt>
                <c:pt idx="687">
                  <c:v>6473.8767303305922</c:v>
                </c:pt>
                <c:pt idx="688">
                  <c:v>6473.8767303305922</c:v>
                </c:pt>
                <c:pt idx="689">
                  <c:v>6509.3440468634499</c:v>
                </c:pt>
                <c:pt idx="690">
                  <c:v>6509.3440468634499</c:v>
                </c:pt>
                <c:pt idx="691">
                  <c:v>6509.3440468634499</c:v>
                </c:pt>
                <c:pt idx="692">
                  <c:v>6531.8413182057402</c:v>
                </c:pt>
                <c:pt idx="693">
                  <c:v>6531.8413182057402</c:v>
                </c:pt>
                <c:pt idx="694">
                  <c:v>6531.8413182057402</c:v>
                </c:pt>
                <c:pt idx="695">
                  <c:v>6557.3208435192146</c:v>
                </c:pt>
                <c:pt idx="696">
                  <c:v>6557.3208435192146</c:v>
                </c:pt>
                <c:pt idx="697">
                  <c:v>6557.3208435192146</c:v>
                </c:pt>
                <c:pt idx="698">
                  <c:v>6616.4263766756185</c:v>
                </c:pt>
                <c:pt idx="699">
                  <c:v>6616.4263766756185</c:v>
                </c:pt>
                <c:pt idx="700">
                  <c:v>6616.4263766756185</c:v>
                </c:pt>
                <c:pt idx="701">
                  <c:v>6619.0670131689285</c:v>
                </c:pt>
                <c:pt idx="702">
                  <c:v>6619.0670131689285</c:v>
                </c:pt>
                <c:pt idx="703">
                  <c:v>6619.0670131689285</c:v>
                </c:pt>
                <c:pt idx="704">
                  <c:v>6688.6732395518857</c:v>
                </c:pt>
                <c:pt idx="705">
                  <c:v>6688.6732395518857</c:v>
                </c:pt>
                <c:pt idx="706">
                  <c:v>6688.6732395518857</c:v>
                </c:pt>
                <c:pt idx="707">
                  <c:v>6692.5899457884498</c:v>
                </c:pt>
                <c:pt idx="708">
                  <c:v>6692.5899457884498</c:v>
                </c:pt>
                <c:pt idx="709">
                  <c:v>6692.5899457884498</c:v>
                </c:pt>
                <c:pt idx="710">
                  <c:v>6994.1982123604666</c:v>
                </c:pt>
                <c:pt idx="711">
                  <c:v>6994.1982123604666</c:v>
                </c:pt>
                <c:pt idx="712">
                  <c:v>6994.1982123604666</c:v>
                </c:pt>
                <c:pt idx="713">
                  <c:v>7278.6561396463767</c:v>
                </c:pt>
                <c:pt idx="714">
                  <c:v>7278.6561396463767</c:v>
                </c:pt>
                <c:pt idx="715">
                  <c:v>7278.6561396463767</c:v>
                </c:pt>
                <c:pt idx="716">
                  <c:v>7451.6906258831896</c:v>
                </c:pt>
                <c:pt idx="717">
                  <c:v>7451.6906258831896</c:v>
                </c:pt>
                <c:pt idx="718">
                  <c:v>7451.6906258831896</c:v>
                </c:pt>
                <c:pt idx="719">
                  <c:v>7608.972644909094</c:v>
                </c:pt>
                <c:pt idx="720">
                  <c:v>7608.972644909094</c:v>
                </c:pt>
                <c:pt idx="721">
                  <c:v>7608.972644909094</c:v>
                </c:pt>
                <c:pt idx="722">
                  <c:v>7766.2137459641108</c:v>
                </c:pt>
                <c:pt idx="723">
                  <c:v>7766.2137459641108</c:v>
                </c:pt>
                <c:pt idx="724">
                  <c:v>7766.2137459641108</c:v>
                </c:pt>
                <c:pt idx="725">
                  <c:v>7901.3258374148245</c:v>
                </c:pt>
                <c:pt idx="726">
                  <c:v>7901.3258374148245</c:v>
                </c:pt>
                <c:pt idx="727">
                  <c:v>7901.3258374148245</c:v>
                </c:pt>
                <c:pt idx="728">
                  <c:v>8026.2674341482389</c:v>
                </c:pt>
                <c:pt idx="729">
                  <c:v>8026.2674341482389</c:v>
                </c:pt>
                <c:pt idx="730">
                  <c:v>8026.2674341482389</c:v>
                </c:pt>
                <c:pt idx="731">
                  <c:v>8111.2721397148898</c:v>
                </c:pt>
                <c:pt idx="732">
                  <c:v>8111.2721397148898</c:v>
                </c:pt>
                <c:pt idx="733">
                  <c:v>8111.2721397148898</c:v>
                </c:pt>
                <c:pt idx="734">
                  <c:v>8194.0653716921897</c:v>
                </c:pt>
                <c:pt idx="735">
                  <c:v>8194.0653716921897</c:v>
                </c:pt>
                <c:pt idx="736">
                  <c:v>8194.0653716921897</c:v>
                </c:pt>
                <c:pt idx="737">
                  <c:v>8274.4691844858116</c:v>
                </c:pt>
                <c:pt idx="738">
                  <c:v>8274.4691844858116</c:v>
                </c:pt>
                <c:pt idx="739">
                  <c:v>8274.4691844858116</c:v>
                </c:pt>
                <c:pt idx="740">
                  <c:v>8354.7740328847285</c:v>
                </c:pt>
                <c:pt idx="741">
                  <c:v>8354.7740328847285</c:v>
                </c:pt>
                <c:pt idx="742">
                  <c:v>8354.7740328847285</c:v>
                </c:pt>
                <c:pt idx="743">
                  <c:v>8433.851342157026</c:v>
                </c:pt>
                <c:pt idx="744">
                  <c:v>8433.851342157026</c:v>
                </c:pt>
                <c:pt idx="745">
                  <c:v>8433.851342157026</c:v>
                </c:pt>
                <c:pt idx="746">
                  <c:v>8507.8024860997866</c:v>
                </c:pt>
                <c:pt idx="747">
                  <c:v>8507.8024860997866</c:v>
                </c:pt>
                <c:pt idx="748">
                  <c:v>8507.8024860997866</c:v>
                </c:pt>
                <c:pt idx="749">
                  <c:v>8577.0880297806725</c:v>
                </c:pt>
                <c:pt idx="750">
                  <c:v>8577.0880297806725</c:v>
                </c:pt>
                <c:pt idx="751">
                  <c:v>8577.0880297806725</c:v>
                </c:pt>
                <c:pt idx="752">
                  <c:v>8646.3707187194032</c:v>
                </c:pt>
                <c:pt idx="753">
                  <c:v>8646.3707187194032</c:v>
                </c:pt>
                <c:pt idx="754">
                  <c:v>8646.3707187194032</c:v>
                </c:pt>
                <c:pt idx="755">
                  <c:v>8711.3303764548509</c:v>
                </c:pt>
                <c:pt idx="756">
                  <c:v>8711.3303764548509</c:v>
                </c:pt>
                <c:pt idx="757">
                  <c:v>8711.3303764548509</c:v>
                </c:pt>
                <c:pt idx="758">
                  <c:v>8761.5424362179256</c:v>
                </c:pt>
                <c:pt idx="759">
                  <c:v>8761.5424362179256</c:v>
                </c:pt>
                <c:pt idx="760">
                  <c:v>8761.5424362179256</c:v>
                </c:pt>
                <c:pt idx="761">
                  <c:v>8807.2963403157173</c:v>
                </c:pt>
                <c:pt idx="762">
                  <c:v>8807.2963403157173</c:v>
                </c:pt>
                <c:pt idx="763">
                  <c:v>8807.2963403157173</c:v>
                </c:pt>
                <c:pt idx="764">
                  <c:v>8851.6951934706376</c:v>
                </c:pt>
                <c:pt idx="765">
                  <c:v>8851.6951934706376</c:v>
                </c:pt>
                <c:pt idx="766">
                  <c:v>8851.6951934706376</c:v>
                </c:pt>
                <c:pt idx="767">
                  <c:v>8893.68559582751</c:v>
                </c:pt>
                <c:pt idx="768">
                  <c:v>8893.68559582751</c:v>
                </c:pt>
                <c:pt idx="769">
                  <c:v>8893.68559582751</c:v>
                </c:pt>
                <c:pt idx="770">
                  <c:v>8934.7805607284554</c:v>
                </c:pt>
                <c:pt idx="771">
                  <c:v>8934.7805607284554</c:v>
                </c:pt>
                <c:pt idx="772">
                  <c:v>8934.7805607284554</c:v>
                </c:pt>
                <c:pt idx="773">
                  <c:v>8975.6033735439651</c:v>
                </c:pt>
                <c:pt idx="774">
                  <c:v>8975.6033735439651</c:v>
                </c:pt>
                <c:pt idx="775">
                  <c:v>8975.6033735439651</c:v>
                </c:pt>
                <c:pt idx="776">
                  <c:v>9014.2737107746561</c:v>
                </c:pt>
                <c:pt idx="777">
                  <c:v>9014.2737107746561</c:v>
                </c:pt>
                <c:pt idx="778">
                  <c:v>9014.2737107746561</c:v>
                </c:pt>
                <c:pt idx="779">
                  <c:v>9051.2844912326145</c:v>
                </c:pt>
                <c:pt idx="780">
                  <c:v>9051.2844912326145</c:v>
                </c:pt>
                <c:pt idx="781">
                  <c:v>9051.2844912326145</c:v>
                </c:pt>
                <c:pt idx="782">
                  <c:v>9087.4169626875719</c:v>
                </c:pt>
                <c:pt idx="783">
                  <c:v>9087.4169626875719</c:v>
                </c:pt>
                <c:pt idx="784">
                  <c:v>9087.4169626875719</c:v>
                </c:pt>
                <c:pt idx="785">
                  <c:v>9122.9604056778935</c:v>
                </c:pt>
                <c:pt idx="786">
                  <c:v>9122.9604056778935</c:v>
                </c:pt>
                <c:pt idx="787">
                  <c:v>9122.9604056778935</c:v>
                </c:pt>
                <c:pt idx="788">
                  <c:v>9157.3800318398917</c:v>
                </c:pt>
                <c:pt idx="789">
                  <c:v>9157.3800318398917</c:v>
                </c:pt>
                <c:pt idx="790">
                  <c:v>9157.3800318398917</c:v>
                </c:pt>
                <c:pt idx="791">
                  <c:v>9190.2923541440887</c:v>
                </c:pt>
                <c:pt idx="792">
                  <c:v>9190.2923541440887</c:v>
                </c:pt>
                <c:pt idx="793">
                  <c:v>9190.2923541440887</c:v>
                </c:pt>
                <c:pt idx="794">
                  <c:v>9222.9039769412975</c:v>
                </c:pt>
                <c:pt idx="795">
                  <c:v>9222.9039769412975</c:v>
                </c:pt>
                <c:pt idx="796">
                  <c:v>9222.9039769412975</c:v>
                </c:pt>
                <c:pt idx="797">
                  <c:v>9253.3831073487745</c:v>
                </c:pt>
                <c:pt idx="798">
                  <c:v>9253.3831073487745</c:v>
                </c:pt>
                <c:pt idx="799">
                  <c:v>9253.3831073487745</c:v>
                </c:pt>
                <c:pt idx="800">
                  <c:v>9283.5206202783756</c:v>
                </c:pt>
                <c:pt idx="801">
                  <c:v>9283.5206202783756</c:v>
                </c:pt>
                <c:pt idx="802">
                  <c:v>9283.5206202783756</c:v>
                </c:pt>
                <c:pt idx="803">
                  <c:v>9312.3354360095273</c:v>
                </c:pt>
                <c:pt idx="804">
                  <c:v>9312.3354360095273</c:v>
                </c:pt>
                <c:pt idx="805">
                  <c:v>9312.3354360095273</c:v>
                </c:pt>
                <c:pt idx="806">
                  <c:v>9340.1758330851299</c:v>
                </c:pt>
                <c:pt idx="807">
                  <c:v>9340.1758330851299</c:v>
                </c:pt>
                <c:pt idx="808">
                  <c:v>9340.1758330851299</c:v>
                </c:pt>
                <c:pt idx="809">
                  <c:v>9365.9560579055906</c:v>
                </c:pt>
                <c:pt idx="810">
                  <c:v>9365.9560579055906</c:v>
                </c:pt>
                <c:pt idx="811">
                  <c:v>9365.9560579055906</c:v>
                </c:pt>
                <c:pt idx="812">
                  <c:v>9391.3347156629243</c:v>
                </c:pt>
                <c:pt idx="813">
                  <c:v>9391.3347156629243</c:v>
                </c:pt>
                <c:pt idx="814">
                  <c:v>9391.3347156629243</c:v>
                </c:pt>
                <c:pt idx="815">
                  <c:v>9416.3574822316095</c:v>
                </c:pt>
                <c:pt idx="816">
                  <c:v>9416.3574822316095</c:v>
                </c:pt>
                <c:pt idx="817">
                  <c:v>9416.3574822316095</c:v>
                </c:pt>
                <c:pt idx="818">
                  <c:v>9438.0535226090815</c:v>
                </c:pt>
                <c:pt idx="819">
                  <c:v>9438.0535226090815</c:v>
                </c:pt>
                <c:pt idx="820">
                  <c:v>9438.0535226090815</c:v>
                </c:pt>
                <c:pt idx="821">
                  <c:v>9458.8512707884693</c:v>
                </c:pt>
                <c:pt idx="822">
                  <c:v>9458.8512707884693</c:v>
                </c:pt>
                <c:pt idx="823">
                  <c:v>9458.8512707884693</c:v>
                </c:pt>
                <c:pt idx="824">
                  <c:v>9479.4529933398862</c:v>
                </c:pt>
                <c:pt idx="825">
                  <c:v>9479.4529933398862</c:v>
                </c:pt>
                <c:pt idx="826">
                  <c:v>9479.4529933398862</c:v>
                </c:pt>
                <c:pt idx="827">
                  <c:v>9499.825384938189</c:v>
                </c:pt>
                <c:pt idx="828">
                  <c:v>9499.825384938189</c:v>
                </c:pt>
                <c:pt idx="829">
                  <c:v>9499.825384938189</c:v>
                </c:pt>
                <c:pt idx="830">
                  <c:v>9519.9484623882963</c:v>
                </c:pt>
                <c:pt idx="831">
                  <c:v>9519.9484623882963</c:v>
                </c:pt>
                <c:pt idx="832">
                  <c:v>9519.9484623882963</c:v>
                </c:pt>
                <c:pt idx="833">
                  <c:v>9539.5338967325551</c:v>
                </c:pt>
                <c:pt idx="834">
                  <c:v>9539.5338967325551</c:v>
                </c:pt>
                <c:pt idx="835">
                  <c:v>9539.5338967325551</c:v>
                </c:pt>
                <c:pt idx="836">
                  <c:v>9558.6368796526349</c:v>
                </c:pt>
                <c:pt idx="837">
                  <c:v>9558.6368796526349</c:v>
                </c:pt>
                <c:pt idx="838">
                  <c:v>9558.6368796526349</c:v>
                </c:pt>
                <c:pt idx="839">
                  <c:v>9577.6028349492753</c:v>
                </c:pt>
                <c:pt idx="840">
                  <c:v>9577.6028349492753</c:v>
                </c:pt>
                <c:pt idx="841">
                  <c:v>9577.6028349492753</c:v>
                </c:pt>
                <c:pt idx="842">
                  <c:v>9595.8522499650298</c:v>
                </c:pt>
                <c:pt idx="843">
                  <c:v>9595.8522499650298</c:v>
                </c:pt>
                <c:pt idx="844">
                  <c:v>9595.8522499650298</c:v>
                </c:pt>
                <c:pt idx="845">
                  <c:v>9613.232871784965</c:v>
                </c:pt>
                <c:pt idx="846">
                  <c:v>9613.232871784965</c:v>
                </c:pt>
                <c:pt idx="847">
                  <c:v>9613.232871784965</c:v>
                </c:pt>
                <c:pt idx="848">
                  <c:v>9628.9653558007885</c:v>
                </c:pt>
                <c:pt idx="849">
                  <c:v>9628.9653558007885</c:v>
                </c:pt>
                <c:pt idx="850">
                  <c:v>9628.9653558007885</c:v>
                </c:pt>
                <c:pt idx="851">
                  <c:v>9644.5665216774851</c:v>
                </c:pt>
                <c:pt idx="852">
                  <c:v>9644.5665216774851</c:v>
                </c:pt>
                <c:pt idx="853">
                  <c:v>9644.5665216774851</c:v>
                </c:pt>
                <c:pt idx="854">
                  <c:v>9660.1648328120245</c:v>
                </c:pt>
                <c:pt idx="855">
                  <c:v>9660.1648328120245</c:v>
                </c:pt>
                <c:pt idx="856">
                  <c:v>9660.1648328120245</c:v>
                </c:pt>
                <c:pt idx="857">
                  <c:v>9675.5090718947758</c:v>
                </c:pt>
                <c:pt idx="858">
                  <c:v>9675.5090718947758</c:v>
                </c:pt>
                <c:pt idx="859">
                  <c:v>9675.5090718947758</c:v>
                </c:pt>
                <c:pt idx="860">
                  <c:v>9690.8304730402888</c:v>
                </c:pt>
                <c:pt idx="861">
                  <c:v>9690.8304730402888</c:v>
                </c:pt>
                <c:pt idx="862">
                  <c:v>9690.8304730402888</c:v>
                </c:pt>
                <c:pt idx="863">
                  <c:v>9704.8463054402819</c:v>
                </c:pt>
                <c:pt idx="864">
                  <c:v>9704.8463054402819</c:v>
                </c:pt>
                <c:pt idx="865">
                  <c:v>9704.8463054402819</c:v>
                </c:pt>
                <c:pt idx="866">
                  <c:v>9718.7108365060612</c:v>
                </c:pt>
                <c:pt idx="867">
                  <c:v>9718.7108365060612</c:v>
                </c:pt>
                <c:pt idx="868">
                  <c:v>9718.7108365060612</c:v>
                </c:pt>
                <c:pt idx="869">
                  <c:v>9732.5001926950954</c:v>
                </c:pt>
                <c:pt idx="870">
                  <c:v>9732.5001926950954</c:v>
                </c:pt>
                <c:pt idx="871">
                  <c:v>9732.5001926950954</c:v>
                </c:pt>
                <c:pt idx="872">
                  <c:v>9745.2989533563668</c:v>
                </c:pt>
                <c:pt idx="873">
                  <c:v>9745.2989533563668</c:v>
                </c:pt>
                <c:pt idx="874">
                  <c:v>9745.2989533563668</c:v>
                </c:pt>
                <c:pt idx="875">
                  <c:v>9757.5829088490336</c:v>
                </c:pt>
                <c:pt idx="876">
                  <c:v>9757.5829088490336</c:v>
                </c:pt>
                <c:pt idx="877">
                  <c:v>9757.5829088490336</c:v>
                </c:pt>
                <c:pt idx="878">
                  <c:v>9769.5252468638264</c:v>
                </c:pt>
                <c:pt idx="879">
                  <c:v>9769.5252468638264</c:v>
                </c:pt>
                <c:pt idx="880">
                  <c:v>9769.5252468638264</c:v>
                </c:pt>
                <c:pt idx="881">
                  <c:v>9781.2924940264511</c:v>
                </c:pt>
                <c:pt idx="882">
                  <c:v>9781.2924940264511</c:v>
                </c:pt>
                <c:pt idx="883">
                  <c:v>9781.2924940264511</c:v>
                </c:pt>
                <c:pt idx="884">
                  <c:v>9792.9303262113863</c:v>
                </c:pt>
                <c:pt idx="885">
                  <c:v>9792.9303262113863</c:v>
                </c:pt>
                <c:pt idx="886">
                  <c:v>9792.9303262113863</c:v>
                </c:pt>
                <c:pt idx="887">
                  <c:v>9804.4054380934886</c:v>
                </c:pt>
                <c:pt idx="888">
                  <c:v>9804.4054380934886</c:v>
                </c:pt>
                <c:pt idx="889">
                  <c:v>9804.4054380934886</c:v>
                </c:pt>
                <c:pt idx="890">
                  <c:v>9815.5427388205917</c:v>
                </c:pt>
                <c:pt idx="891">
                  <c:v>9815.5427388205917</c:v>
                </c:pt>
                <c:pt idx="892">
                  <c:v>9815.5427388205917</c:v>
                </c:pt>
                <c:pt idx="893">
                  <c:v>9825.3944539972563</c:v>
                </c:pt>
                <c:pt idx="894">
                  <c:v>9825.3944539972563</c:v>
                </c:pt>
                <c:pt idx="895">
                  <c:v>9825.3944539972563</c:v>
                </c:pt>
                <c:pt idx="896">
                  <c:v>9834.3669085902056</c:v>
                </c:pt>
                <c:pt idx="897">
                  <c:v>9834.3669085902056</c:v>
                </c:pt>
                <c:pt idx="898">
                  <c:v>9834.3669085902056</c:v>
                </c:pt>
                <c:pt idx="899">
                  <c:v>9843.2670430485596</c:v>
                </c:pt>
                <c:pt idx="900">
                  <c:v>9843.2670430485596</c:v>
                </c:pt>
                <c:pt idx="901">
                  <c:v>9843.2670430485596</c:v>
                </c:pt>
                <c:pt idx="902">
                  <c:v>9851.8512527084367</c:v>
                </c:pt>
                <c:pt idx="903">
                  <c:v>9851.8512527084367</c:v>
                </c:pt>
                <c:pt idx="904">
                  <c:v>9851.8512527084367</c:v>
                </c:pt>
                <c:pt idx="905">
                  <c:v>9860.1918577044253</c:v>
                </c:pt>
                <c:pt idx="906">
                  <c:v>9860.1918577044253</c:v>
                </c:pt>
                <c:pt idx="907">
                  <c:v>9860.1918577044253</c:v>
                </c:pt>
                <c:pt idx="908">
                  <c:v>9867.7426507042182</c:v>
                </c:pt>
                <c:pt idx="909">
                  <c:v>9867.7426507042182</c:v>
                </c:pt>
                <c:pt idx="910">
                  <c:v>9867.7426507042182</c:v>
                </c:pt>
                <c:pt idx="911">
                  <c:v>9874.8747481879527</c:v>
                </c:pt>
                <c:pt idx="912">
                  <c:v>9874.8747481879527</c:v>
                </c:pt>
                <c:pt idx="913">
                  <c:v>9874.8747481879527</c:v>
                </c:pt>
                <c:pt idx="914">
                  <c:v>9882.0058940909694</c:v>
                </c:pt>
                <c:pt idx="915">
                  <c:v>9882.0058940909694</c:v>
                </c:pt>
                <c:pt idx="916">
                  <c:v>9882.0058940909694</c:v>
                </c:pt>
                <c:pt idx="917">
                  <c:v>9889.0770904087331</c:v>
                </c:pt>
                <c:pt idx="918">
                  <c:v>9889.0770904087331</c:v>
                </c:pt>
                <c:pt idx="919">
                  <c:v>9889.0770904087331</c:v>
                </c:pt>
                <c:pt idx="920">
                  <c:v>9895.5307108403122</c:v>
                </c:pt>
                <c:pt idx="921">
                  <c:v>9895.5307108403122</c:v>
                </c:pt>
                <c:pt idx="922">
                  <c:v>9895.5307108403122</c:v>
                </c:pt>
                <c:pt idx="923">
                  <c:v>9901.9519775274694</c:v>
                </c:pt>
                <c:pt idx="924">
                  <c:v>9901.9519775274694</c:v>
                </c:pt>
                <c:pt idx="925">
                  <c:v>9901.9519775274694</c:v>
                </c:pt>
                <c:pt idx="926">
                  <c:v>9908.156283810853</c:v>
                </c:pt>
                <c:pt idx="927">
                  <c:v>9908.156283810853</c:v>
                </c:pt>
                <c:pt idx="928">
                  <c:v>9908.156283810853</c:v>
                </c:pt>
                <c:pt idx="929">
                  <c:v>9914.1655160469818</c:v>
                </c:pt>
                <c:pt idx="930">
                  <c:v>9914.1655160469818</c:v>
                </c:pt>
                <c:pt idx="931">
                  <c:v>9914.1655160469818</c:v>
                </c:pt>
                <c:pt idx="932">
                  <c:v>9920.0358174982375</c:v>
                </c:pt>
                <c:pt idx="933">
                  <c:v>9920.0358174982375</c:v>
                </c:pt>
                <c:pt idx="934">
                  <c:v>9920.0358174982375</c:v>
                </c:pt>
                <c:pt idx="935">
                  <c:v>9925.8385567184941</c:v>
                </c:pt>
                <c:pt idx="936">
                  <c:v>9925.8385567184941</c:v>
                </c:pt>
                <c:pt idx="937">
                  <c:v>9925.8385567184941</c:v>
                </c:pt>
                <c:pt idx="938">
                  <c:v>9931.4652535058631</c:v>
                </c:pt>
                <c:pt idx="939">
                  <c:v>9931.4652535058631</c:v>
                </c:pt>
                <c:pt idx="940">
                  <c:v>9931.4652535058631</c:v>
                </c:pt>
                <c:pt idx="941">
                  <c:v>9936.9730027034439</c:v>
                </c:pt>
                <c:pt idx="942">
                  <c:v>9936.9730027034439</c:v>
                </c:pt>
                <c:pt idx="943">
                  <c:v>9936.9730027034439</c:v>
                </c:pt>
                <c:pt idx="944">
                  <c:v>9942.408431766431</c:v>
                </c:pt>
                <c:pt idx="945">
                  <c:v>9942.408431766431</c:v>
                </c:pt>
                <c:pt idx="946">
                  <c:v>9942.408431766431</c:v>
                </c:pt>
                <c:pt idx="947">
                  <c:v>9947.8333934415168</c:v>
                </c:pt>
                <c:pt idx="948">
                  <c:v>9947.8333934415168</c:v>
                </c:pt>
                <c:pt idx="949">
                  <c:v>9947.8333934415168</c:v>
                </c:pt>
                <c:pt idx="950">
                  <c:v>9952.9776388047012</c:v>
                </c:pt>
                <c:pt idx="951">
                  <c:v>9952.9776388047012</c:v>
                </c:pt>
                <c:pt idx="952">
                  <c:v>9952.9776388047012</c:v>
                </c:pt>
                <c:pt idx="953">
                  <c:v>9957.8097656922819</c:v>
                </c:pt>
                <c:pt idx="954">
                  <c:v>9957.8097656922819</c:v>
                </c:pt>
                <c:pt idx="955">
                  <c:v>9957.8097656922819</c:v>
                </c:pt>
                <c:pt idx="956">
                  <c:v>9962.3621278486771</c:v>
                </c:pt>
                <c:pt idx="957">
                  <c:v>9962.3621278486771</c:v>
                </c:pt>
                <c:pt idx="958">
                  <c:v>9962.3621278486771</c:v>
                </c:pt>
                <c:pt idx="959">
                  <c:v>9966.8602499041299</c:v>
                </c:pt>
                <c:pt idx="960">
                  <c:v>9966.8602499041299</c:v>
                </c:pt>
                <c:pt idx="961">
                  <c:v>9966.8602499041299</c:v>
                </c:pt>
                <c:pt idx="962">
                  <c:v>9970.9273058941872</c:v>
                </c:pt>
                <c:pt idx="963">
                  <c:v>9970.9273058941872</c:v>
                </c:pt>
                <c:pt idx="964">
                  <c:v>9970.9273058941872</c:v>
                </c:pt>
                <c:pt idx="965">
                  <c:v>9974.7069845073147</c:v>
                </c:pt>
                <c:pt idx="966">
                  <c:v>9974.7069845073147</c:v>
                </c:pt>
                <c:pt idx="967">
                  <c:v>9974.7069845073147</c:v>
                </c:pt>
                <c:pt idx="968">
                  <c:v>9977.9709063711198</c:v>
                </c:pt>
                <c:pt idx="969">
                  <c:v>9977.9709063711198</c:v>
                </c:pt>
                <c:pt idx="970">
                  <c:v>9977.9709063711198</c:v>
                </c:pt>
                <c:pt idx="971">
                  <c:v>9981.1606049388956</c:v>
                </c:pt>
                <c:pt idx="972">
                  <c:v>9981.1606049388956</c:v>
                </c:pt>
                <c:pt idx="973">
                  <c:v>9981.1606049388956</c:v>
                </c:pt>
                <c:pt idx="974">
                  <c:v>9984.3008213093199</c:v>
                </c:pt>
                <c:pt idx="975">
                  <c:v>9984.3008213093199</c:v>
                </c:pt>
                <c:pt idx="976">
                  <c:v>9984.3008213093199</c:v>
                </c:pt>
                <c:pt idx="977">
                  <c:v>9986.9462157062208</c:v>
                </c:pt>
                <c:pt idx="978">
                  <c:v>9986.9462157062208</c:v>
                </c:pt>
                <c:pt idx="979">
                  <c:v>9986.9462157062208</c:v>
                </c:pt>
                <c:pt idx="980">
                  <c:v>9989.4555340604056</c:v>
                </c:pt>
                <c:pt idx="981">
                  <c:v>9989.4555340604056</c:v>
                </c:pt>
                <c:pt idx="982">
                  <c:v>9989.4555340604056</c:v>
                </c:pt>
                <c:pt idx="983">
                  <c:v>9991.5670916743347</c:v>
                </c:pt>
                <c:pt idx="984">
                  <c:v>9991.5670916743347</c:v>
                </c:pt>
                <c:pt idx="985">
                  <c:v>9991.5670916743347</c:v>
                </c:pt>
                <c:pt idx="986">
                  <c:v>9993.6577145124629</c:v>
                </c:pt>
                <c:pt idx="987">
                  <c:v>9993.6577145124629</c:v>
                </c:pt>
                <c:pt idx="988">
                  <c:v>9993.6577145124629</c:v>
                </c:pt>
                <c:pt idx="989">
                  <c:v>9995.7359668012505</c:v>
                </c:pt>
                <c:pt idx="990">
                  <c:v>9995.7359668012505</c:v>
                </c:pt>
                <c:pt idx="991">
                  <c:v>9995.7359668012505</c:v>
                </c:pt>
                <c:pt idx="992">
                  <c:v>9997.336525569448</c:v>
                </c:pt>
                <c:pt idx="993">
                  <c:v>9997.336525569448</c:v>
                </c:pt>
                <c:pt idx="994">
                  <c:v>9997.336525569448</c:v>
                </c:pt>
                <c:pt idx="995">
                  <c:v>9998.5716773418153</c:v>
                </c:pt>
                <c:pt idx="996">
                  <c:v>9998.5716773418153</c:v>
                </c:pt>
                <c:pt idx="997">
                  <c:v>9998.5716773418153</c:v>
                </c:pt>
                <c:pt idx="998">
                  <c:v>9999.5042264457588</c:v>
                </c:pt>
                <c:pt idx="999">
                  <c:v>9999.5042264457588</c:v>
                </c:pt>
                <c:pt idx="1000">
                  <c:v>9999.5042264457588</c:v>
                </c:pt>
                <c:pt idx="1001">
                  <c:v>10000</c:v>
                </c:pt>
                <c:pt idx="1002">
                  <c:v>10000</c:v>
                </c:pt>
              </c:numCache>
            </c:numRef>
          </c:cat>
          <c:val>
            <c:numRef>
              <c:f>Sheet1!$C$2:$C$1004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64.899990000000003</c:v>
                </c:pt>
                <c:pt idx="161">
                  <c:v>64.899990000000003</c:v>
                </c:pt>
                <c:pt idx="162">
                  <c:v>0</c:v>
                </c:pt>
                <c:pt idx="163">
                  <c:v>64.7</c:v>
                </c:pt>
                <c:pt idx="164">
                  <c:v>64.7</c:v>
                </c:pt>
                <c:pt idx="165">
                  <c:v>0</c:v>
                </c:pt>
                <c:pt idx="166">
                  <c:v>64.3</c:v>
                </c:pt>
                <c:pt idx="167">
                  <c:v>64.3</c:v>
                </c:pt>
                <c:pt idx="168">
                  <c:v>0</c:v>
                </c:pt>
                <c:pt idx="169">
                  <c:v>63.5</c:v>
                </c:pt>
                <c:pt idx="170">
                  <c:v>63.5</c:v>
                </c:pt>
                <c:pt idx="171">
                  <c:v>0</c:v>
                </c:pt>
                <c:pt idx="172">
                  <c:v>63.3</c:v>
                </c:pt>
                <c:pt idx="173">
                  <c:v>63.3</c:v>
                </c:pt>
                <c:pt idx="174">
                  <c:v>0</c:v>
                </c:pt>
                <c:pt idx="175">
                  <c:v>63.1</c:v>
                </c:pt>
                <c:pt idx="176">
                  <c:v>63.1</c:v>
                </c:pt>
                <c:pt idx="177">
                  <c:v>0</c:v>
                </c:pt>
                <c:pt idx="178">
                  <c:v>62.7</c:v>
                </c:pt>
                <c:pt idx="179">
                  <c:v>62.7</c:v>
                </c:pt>
                <c:pt idx="180">
                  <c:v>0</c:v>
                </c:pt>
                <c:pt idx="181">
                  <c:v>62.5</c:v>
                </c:pt>
                <c:pt idx="182">
                  <c:v>62.5</c:v>
                </c:pt>
                <c:pt idx="183">
                  <c:v>0</c:v>
                </c:pt>
                <c:pt idx="184">
                  <c:v>62.1</c:v>
                </c:pt>
                <c:pt idx="185">
                  <c:v>62.1</c:v>
                </c:pt>
                <c:pt idx="186">
                  <c:v>0</c:v>
                </c:pt>
                <c:pt idx="187">
                  <c:v>62.1</c:v>
                </c:pt>
                <c:pt idx="188">
                  <c:v>62.1</c:v>
                </c:pt>
                <c:pt idx="189">
                  <c:v>0</c:v>
                </c:pt>
                <c:pt idx="190">
                  <c:v>61.8</c:v>
                </c:pt>
                <c:pt idx="191">
                  <c:v>61.8</c:v>
                </c:pt>
                <c:pt idx="192">
                  <c:v>0</c:v>
                </c:pt>
                <c:pt idx="193">
                  <c:v>61.8</c:v>
                </c:pt>
                <c:pt idx="194">
                  <c:v>61.8</c:v>
                </c:pt>
                <c:pt idx="195">
                  <c:v>0</c:v>
                </c:pt>
                <c:pt idx="196">
                  <c:v>61.7</c:v>
                </c:pt>
                <c:pt idx="197">
                  <c:v>61.7</c:v>
                </c:pt>
                <c:pt idx="198">
                  <c:v>0</c:v>
                </c:pt>
                <c:pt idx="199">
                  <c:v>60.9</c:v>
                </c:pt>
                <c:pt idx="200">
                  <c:v>60.9</c:v>
                </c:pt>
                <c:pt idx="201">
                  <c:v>0</c:v>
                </c:pt>
                <c:pt idx="202">
                  <c:v>60.9</c:v>
                </c:pt>
                <c:pt idx="203">
                  <c:v>60.9</c:v>
                </c:pt>
                <c:pt idx="204">
                  <c:v>0</c:v>
                </c:pt>
                <c:pt idx="205">
                  <c:v>60.8</c:v>
                </c:pt>
                <c:pt idx="206">
                  <c:v>60.8</c:v>
                </c:pt>
                <c:pt idx="207">
                  <c:v>0</c:v>
                </c:pt>
                <c:pt idx="208">
                  <c:v>59.5</c:v>
                </c:pt>
                <c:pt idx="209">
                  <c:v>59.5</c:v>
                </c:pt>
                <c:pt idx="210">
                  <c:v>0</c:v>
                </c:pt>
                <c:pt idx="211">
                  <c:v>59.3</c:v>
                </c:pt>
                <c:pt idx="212">
                  <c:v>59.3</c:v>
                </c:pt>
                <c:pt idx="213">
                  <c:v>0</c:v>
                </c:pt>
                <c:pt idx="214">
                  <c:v>59</c:v>
                </c:pt>
                <c:pt idx="215">
                  <c:v>59</c:v>
                </c:pt>
                <c:pt idx="216">
                  <c:v>0</c:v>
                </c:pt>
                <c:pt idx="217">
                  <c:v>58.9</c:v>
                </c:pt>
                <c:pt idx="218">
                  <c:v>58.9</c:v>
                </c:pt>
                <c:pt idx="219">
                  <c:v>0</c:v>
                </c:pt>
                <c:pt idx="220">
                  <c:v>58.1</c:v>
                </c:pt>
                <c:pt idx="221">
                  <c:v>58.1</c:v>
                </c:pt>
                <c:pt idx="222">
                  <c:v>0</c:v>
                </c:pt>
                <c:pt idx="223">
                  <c:v>58.1</c:v>
                </c:pt>
                <c:pt idx="224">
                  <c:v>58.1</c:v>
                </c:pt>
                <c:pt idx="225">
                  <c:v>0</c:v>
                </c:pt>
                <c:pt idx="226">
                  <c:v>57.9</c:v>
                </c:pt>
                <c:pt idx="227">
                  <c:v>57.9</c:v>
                </c:pt>
                <c:pt idx="228">
                  <c:v>0</c:v>
                </c:pt>
                <c:pt idx="229">
                  <c:v>57.4</c:v>
                </c:pt>
                <c:pt idx="230">
                  <c:v>57.4</c:v>
                </c:pt>
                <c:pt idx="231">
                  <c:v>0</c:v>
                </c:pt>
                <c:pt idx="232">
                  <c:v>56.5</c:v>
                </c:pt>
                <c:pt idx="233">
                  <c:v>56.5</c:v>
                </c:pt>
                <c:pt idx="234">
                  <c:v>0</c:v>
                </c:pt>
                <c:pt idx="235">
                  <c:v>55.9</c:v>
                </c:pt>
                <c:pt idx="236">
                  <c:v>55.9</c:v>
                </c:pt>
                <c:pt idx="237">
                  <c:v>0</c:v>
                </c:pt>
                <c:pt idx="238">
                  <c:v>54.3</c:v>
                </c:pt>
                <c:pt idx="239">
                  <c:v>54.3</c:v>
                </c:pt>
                <c:pt idx="240">
                  <c:v>0</c:v>
                </c:pt>
                <c:pt idx="241">
                  <c:v>52.7</c:v>
                </c:pt>
                <c:pt idx="242">
                  <c:v>52.7</c:v>
                </c:pt>
                <c:pt idx="243">
                  <c:v>0</c:v>
                </c:pt>
                <c:pt idx="244">
                  <c:v>51.6</c:v>
                </c:pt>
                <c:pt idx="245">
                  <c:v>51.6</c:v>
                </c:pt>
                <c:pt idx="246">
                  <c:v>0</c:v>
                </c:pt>
                <c:pt idx="247">
                  <c:v>51.3</c:v>
                </c:pt>
                <c:pt idx="248">
                  <c:v>51.3</c:v>
                </c:pt>
                <c:pt idx="249">
                  <c:v>0</c:v>
                </c:pt>
                <c:pt idx="250">
                  <c:v>51.1</c:v>
                </c:pt>
                <c:pt idx="251">
                  <c:v>51.1</c:v>
                </c:pt>
                <c:pt idx="252">
                  <c:v>0</c:v>
                </c:pt>
                <c:pt idx="253">
                  <c:v>50.9</c:v>
                </c:pt>
                <c:pt idx="254">
                  <c:v>50.9</c:v>
                </c:pt>
                <c:pt idx="255">
                  <c:v>0</c:v>
                </c:pt>
                <c:pt idx="256">
                  <c:v>49.9</c:v>
                </c:pt>
                <c:pt idx="257">
                  <c:v>49.9</c:v>
                </c:pt>
                <c:pt idx="258">
                  <c:v>0</c:v>
                </c:pt>
                <c:pt idx="259">
                  <c:v>49.5</c:v>
                </c:pt>
                <c:pt idx="260">
                  <c:v>49.5</c:v>
                </c:pt>
                <c:pt idx="261">
                  <c:v>0</c:v>
                </c:pt>
                <c:pt idx="262">
                  <c:v>49.3</c:v>
                </c:pt>
                <c:pt idx="263">
                  <c:v>49.3</c:v>
                </c:pt>
                <c:pt idx="264">
                  <c:v>0</c:v>
                </c:pt>
                <c:pt idx="265">
                  <c:v>49.2</c:v>
                </c:pt>
                <c:pt idx="266">
                  <c:v>49.2</c:v>
                </c:pt>
                <c:pt idx="267">
                  <c:v>0</c:v>
                </c:pt>
                <c:pt idx="268">
                  <c:v>47.8</c:v>
                </c:pt>
                <c:pt idx="269">
                  <c:v>47.8</c:v>
                </c:pt>
                <c:pt idx="270">
                  <c:v>0</c:v>
                </c:pt>
                <c:pt idx="271">
                  <c:v>47.7</c:v>
                </c:pt>
                <c:pt idx="272">
                  <c:v>47.7</c:v>
                </c:pt>
                <c:pt idx="273">
                  <c:v>0</c:v>
                </c:pt>
                <c:pt idx="274">
                  <c:v>47.7</c:v>
                </c:pt>
                <c:pt idx="275">
                  <c:v>47.7</c:v>
                </c:pt>
                <c:pt idx="276">
                  <c:v>0</c:v>
                </c:pt>
                <c:pt idx="277">
                  <c:v>47.7</c:v>
                </c:pt>
                <c:pt idx="278">
                  <c:v>47.7</c:v>
                </c:pt>
                <c:pt idx="279">
                  <c:v>0</c:v>
                </c:pt>
                <c:pt idx="280">
                  <c:v>47.6</c:v>
                </c:pt>
                <c:pt idx="281">
                  <c:v>47.6</c:v>
                </c:pt>
                <c:pt idx="282">
                  <c:v>0</c:v>
                </c:pt>
                <c:pt idx="283">
                  <c:v>47.3</c:v>
                </c:pt>
                <c:pt idx="284">
                  <c:v>47.3</c:v>
                </c:pt>
                <c:pt idx="285">
                  <c:v>0</c:v>
                </c:pt>
                <c:pt idx="286">
                  <c:v>46.5</c:v>
                </c:pt>
                <c:pt idx="287">
                  <c:v>46.5</c:v>
                </c:pt>
                <c:pt idx="288">
                  <c:v>0</c:v>
                </c:pt>
                <c:pt idx="289">
                  <c:v>45.5</c:v>
                </c:pt>
                <c:pt idx="290">
                  <c:v>45.5</c:v>
                </c:pt>
                <c:pt idx="291">
                  <c:v>0</c:v>
                </c:pt>
                <c:pt idx="292">
                  <c:v>45.4</c:v>
                </c:pt>
                <c:pt idx="293">
                  <c:v>45.4</c:v>
                </c:pt>
                <c:pt idx="294">
                  <c:v>0</c:v>
                </c:pt>
                <c:pt idx="295">
                  <c:v>45.3</c:v>
                </c:pt>
                <c:pt idx="296">
                  <c:v>45.3</c:v>
                </c:pt>
                <c:pt idx="297">
                  <c:v>0</c:v>
                </c:pt>
                <c:pt idx="298">
                  <c:v>44.7</c:v>
                </c:pt>
                <c:pt idx="299">
                  <c:v>44.7</c:v>
                </c:pt>
                <c:pt idx="300">
                  <c:v>0</c:v>
                </c:pt>
                <c:pt idx="301">
                  <c:v>44.7</c:v>
                </c:pt>
                <c:pt idx="302">
                  <c:v>44.7</c:v>
                </c:pt>
                <c:pt idx="303">
                  <c:v>0</c:v>
                </c:pt>
                <c:pt idx="304">
                  <c:v>44.5</c:v>
                </c:pt>
                <c:pt idx="305">
                  <c:v>44.5</c:v>
                </c:pt>
                <c:pt idx="306">
                  <c:v>0</c:v>
                </c:pt>
                <c:pt idx="307">
                  <c:v>44.5</c:v>
                </c:pt>
                <c:pt idx="308">
                  <c:v>44.5</c:v>
                </c:pt>
                <c:pt idx="309">
                  <c:v>0</c:v>
                </c:pt>
                <c:pt idx="310">
                  <c:v>44.5</c:v>
                </c:pt>
                <c:pt idx="311">
                  <c:v>44.5</c:v>
                </c:pt>
                <c:pt idx="312">
                  <c:v>0</c:v>
                </c:pt>
                <c:pt idx="313">
                  <c:v>44.2</c:v>
                </c:pt>
                <c:pt idx="314">
                  <c:v>44.2</c:v>
                </c:pt>
                <c:pt idx="315">
                  <c:v>0</c:v>
                </c:pt>
                <c:pt idx="316">
                  <c:v>43.6</c:v>
                </c:pt>
                <c:pt idx="317">
                  <c:v>43.6</c:v>
                </c:pt>
                <c:pt idx="318">
                  <c:v>0</c:v>
                </c:pt>
                <c:pt idx="319">
                  <c:v>43.6</c:v>
                </c:pt>
                <c:pt idx="320">
                  <c:v>43.6</c:v>
                </c:pt>
                <c:pt idx="321">
                  <c:v>0</c:v>
                </c:pt>
                <c:pt idx="322">
                  <c:v>43.5</c:v>
                </c:pt>
                <c:pt idx="323">
                  <c:v>43.5</c:v>
                </c:pt>
                <c:pt idx="324">
                  <c:v>0</c:v>
                </c:pt>
                <c:pt idx="325">
                  <c:v>42.9</c:v>
                </c:pt>
                <c:pt idx="326">
                  <c:v>42.9</c:v>
                </c:pt>
                <c:pt idx="327">
                  <c:v>0</c:v>
                </c:pt>
                <c:pt idx="328">
                  <c:v>42.5</c:v>
                </c:pt>
                <c:pt idx="329">
                  <c:v>42.5</c:v>
                </c:pt>
                <c:pt idx="330">
                  <c:v>0</c:v>
                </c:pt>
                <c:pt idx="331">
                  <c:v>42.2</c:v>
                </c:pt>
                <c:pt idx="332">
                  <c:v>42.2</c:v>
                </c:pt>
                <c:pt idx="333">
                  <c:v>0</c:v>
                </c:pt>
                <c:pt idx="334">
                  <c:v>42</c:v>
                </c:pt>
                <c:pt idx="335">
                  <c:v>42</c:v>
                </c:pt>
                <c:pt idx="336">
                  <c:v>0</c:v>
                </c:pt>
                <c:pt idx="337">
                  <c:v>41.3</c:v>
                </c:pt>
                <c:pt idx="338">
                  <c:v>41.3</c:v>
                </c:pt>
                <c:pt idx="339">
                  <c:v>0</c:v>
                </c:pt>
                <c:pt idx="340">
                  <c:v>41.2</c:v>
                </c:pt>
                <c:pt idx="341">
                  <c:v>41.2</c:v>
                </c:pt>
                <c:pt idx="342">
                  <c:v>0</c:v>
                </c:pt>
                <c:pt idx="343">
                  <c:v>40.700000000000003</c:v>
                </c:pt>
                <c:pt idx="344">
                  <c:v>40.700000000000003</c:v>
                </c:pt>
                <c:pt idx="345">
                  <c:v>0</c:v>
                </c:pt>
                <c:pt idx="346">
                  <c:v>40.200000000000003</c:v>
                </c:pt>
                <c:pt idx="347">
                  <c:v>40.200000000000003</c:v>
                </c:pt>
                <c:pt idx="348">
                  <c:v>0</c:v>
                </c:pt>
                <c:pt idx="349">
                  <c:v>40.1</c:v>
                </c:pt>
                <c:pt idx="350">
                  <c:v>40.1</c:v>
                </c:pt>
                <c:pt idx="351">
                  <c:v>0</c:v>
                </c:pt>
                <c:pt idx="352">
                  <c:v>39.9</c:v>
                </c:pt>
                <c:pt idx="353">
                  <c:v>39.9</c:v>
                </c:pt>
                <c:pt idx="354">
                  <c:v>0</c:v>
                </c:pt>
                <c:pt idx="355">
                  <c:v>39.9</c:v>
                </c:pt>
                <c:pt idx="356">
                  <c:v>39.9</c:v>
                </c:pt>
                <c:pt idx="357">
                  <c:v>0</c:v>
                </c:pt>
                <c:pt idx="358">
                  <c:v>39.6</c:v>
                </c:pt>
                <c:pt idx="359">
                  <c:v>39.6</c:v>
                </c:pt>
                <c:pt idx="360">
                  <c:v>0</c:v>
                </c:pt>
                <c:pt idx="361">
                  <c:v>38.799999999999997</c:v>
                </c:pt>
                <c:pt idx="362">
                  <c:v>38.799999999999997</c:v>
                </c:pt>
                <c:pt idx="363">
                  <c:v>0</c:v>
                </c:pt>
                <c:pt idx="364">
                  <c:v>38.6</c:v>
                </c:pt>
                <c:pt idx="365">
                  <c:v>38.6</c:v>
                </c:pt>
                <c:pt idx="366">
                  <c:v>0</c:v>
                </c:pt>
                <c:pt idx="367">
                  <c:v>38.299999999999997</c:v>
                </c:pt>
                <c:pt idx="368">
                  <c:v>38.299999999999997</c:v>
                </c:pt>
                <c:pt idx="369">
                  <c:v>0</c:v>
                </c:pt>
                <c:pt idx="370">
                  <c:v>37.799999999999997</c:v>
                </c:pt>
                <c:pt idx="371">
                  <c:v>37.799999999999997</c:v>
                </c:pt>
                <c:pt idx="372">
                  <c:v>0</c:v>
                </c:pt>
                <c:pt idx="373">
                  <c:v>37.6</c:v>
                </c:pt>
                <c:pt idx="374">
                  <c:v>37.6</c:v>
                </c:pt>
                <c:pt idx="375">
                  <c:v>0</c:v>
                </c:pt>
                <c:pt idx="376">
                  <c:v>37.6</c:v>
                </c:pt>
                <c:pt idx="377">
                  <c:v>37.6</c:v>
                </c:pt>
                <c:pt idx="378">
                  <c:v>0</c:v>
                </c:pt>
                <c:pt idx="379">
                  <c:v>37.5</c:v>
                </c:pt>
                <c:pt idx="380">
                  <c:v>37.5</c:v>
                </c:pt>
                <c:pt idx="381">
                  <c:v>0</c:v>
                </c:pt>
                <c:pt idx="382">
                  <c:v>37.4</c:v>
                </c:pt>
                <c:pt idx="383">
                  <c:v>37.4</c:v>
                </c:pt>
                <c:pt idx="384">
                  <c:v>0</c:v>
                </c:pt>
                <c:pt idx="385">
                  <c:v>37</c:v>
                </c:pt>
                <c:pt idx="386">
                  <c:v>37</c:v>
                </c:pt>
                <c:pt idx="387">
                  <c:v>0</c:v>
                </c:pt>
                <c:pt idx="388">
                  <c:v>36.6</c:v>
                </c:pt>
                <c:pt idx="389">
                  <c:v>36.6</c:v>
                </c:pt>
                <c:pt idx="390">
                  <c:v>0</c:v>
                </c:pt>
                <c:pt idx="391">
                  <c:v>35.700000000000003</c:v>
                </c:pt>
                <c:pt idx="392">
                  <c:v>35.700000000000003</c:v>
                </c:pt>
                <c:pt idx="393">
                  <c:v>0</c:v>
                </c:pt>
                <c:pt idx="394">
                  <c:v>35.200000000000003</c:v>
                </c:pt>
                <c:pt idx="395">
                  <c:v>35.200000000000003</c:v>
                </c:pt>
                <c:pt idx="396">
                  <c:v>0</c:v>
                </c:pt>
                <c:pt idx="397">
                  <c:v>35.1</c:v>
                </c:pt>
                <c:pt idx="398">
                  <c:v>35.1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1.7004747436203658</c:v>
                </c:pt>
                <c:pt idx="3">
                  <c:v>1.7004747436203658</c:v>
                </c:pt>
                <c:pt idx="4">
                  <c:v>1.7004747436203658</c:v>
                </c:pt>
                <c:pt idx="5">
                  <c:v>2.0335279950289431</c:v>
                </c:pt>
                <c:pt idx="6">
                  <c:v>2.0335279950289431</c:v>
                </c:pt>
                <c:pt idx="7">
                  <c:v>2.0335279950289431</c:v>
                </c:pt>
                <c:pt idx="8">
                  <c:v>21.124140365768607</c:v>
                </c:pt>
                <c:pt idx="9">
                  <c:v>21.124140365768607</c:v>
                </c:pt>
                <c:pt idx="10">
                  <c:v>21.124140365768607</c:v>
                </c:pt>
                <c:pt idx="11">
                  <c:v>30.129900283856543</c:v>
                </c:pt>
                <c:pt idx="12">
                  <c:v>30.129900283856543</c:v>
                </c:pt>
                <c:pt idx="13">
                  <c:v>30.129900283856543</c:v>
                </c:pt>
                <c:pt idx="14">
                  <c:v>58.98373082445908</c:v>
                </c:pt>
                <c:pt idx="15">
                  <c:v>58.98373082445908</c:v>
                </c:pt>
                <c:pt idx="16">
                  <c:v>58.98373082445908</c:v>
                </c:pt>
                <c:pt idx="17">
                  <c:v>77.613778127536591</c:v>
                </c:pt>
                <c:pt idx="18">
                  <c:v>77.613778127536591</c:v>
                </c:pt>
                <c:pt idx="19">
                  <c:v>77.613778127536591</c:v>
                </c:pt>
                <c:pt idx="20">
                  <c:v>80.101210125199529</c:v>
                </c:pt>
                <c:pt idx="21">
                  <c:v>80.101210125199529</c:v>
                </c:pt>
                <c:pt idx="22">
                  <c:v>80.101210125199529</c:v>
                </c:pt>
                <c:pt idx="23">
                  <c:v>666.38531596761993</c:v>
                </c:pt>
                <c:pt idx="24">
                  <c:v>666.38531596761993</c:v>
                </c:pt>
                <c:pt idx="25">
                  <c:v>666.38531596761993</c:v>
                </c:pt>
                <c:pt idx="26">
                  <c:v>698.02918117430795</c:v>
                </c:pt>
                <c:pt idx="27">
                  <c:v>698.02918117430795</c:v>
                </c:pt>
                <c:pt idx="28">
                  <c:v>698.02918117430795</c:v>
                </c:pt>
                <c:pt idx="29">
                  <c:v>741.28994379012727</c:v>
                </c:pt>
                <c:pt idx="30">
                  <c:v>741.28994379012727</c:v>
                </c:pt>
                <c:pt idx="31">
                  <c:v>741.28994379012727</c:v>
                </c:pt>
                <c:pt idx="32">
                  <c:v>783.00629090012899</c:v>
                </c:pt>
                <c:pt idx="33">
                  <c:v>783.00629090012899</c:v>
                </c:pt>
                <c:pt idx="34">
                  <c:v>783.00629090012899</c:v>
                </c:pt>
                <c:pt idx="35">
                  <c:v>827.38325769852611</c:v>
                </c:pt>
                <c:pt idx="36">
                  <c:v>827.38325769852611</c:v>
                </c:pt>
                <c:pt idx="37">
                  <c:v>827.38325769852611</c:v>
                </c:pt>
                <c:pt idx="38">
                  <c:v>847.39880652746331</c:v>
                </c:pt>
                <c:pt idx="39">
                  <c:v>847.39880652746331</c:v>
                </c:pt>
                <c:pt idx="40">
                  <c:v>847.39880652746331</c:v>
                </c:pt>
                <c:pt idx="41">
                  <c:v>868.27363274503466</c:v>
                </c:pt>
                <c:pt idx="42">
                  <c:v>868.27363274503466</c:v>
                </c:pt>
                <c:pt idx="43">
                  <c:v>868.27363274503466</c:v>
                </c:pt>
                <c:pt idx="44">
                  <c:v>953.93302584588423</c:v>
                </c:pt>
                <c:pt idx="45">
                  <c:v>953.93302584588423</c:v>
                </c:pt>
                <c:pt idx="46">
                  <c:v>953.93302584588423</c:v>
                </c:pt>
                <c:pt idx="47">
                  <c:v>956.95524620723745</c:v>
                </c:pt>
                <c:pt idx="48">
                  <c:v>956.95524620723745</c:v>
                </c:pt>
                <c:pt idx="49">
                  <c:v>956.95524620723745</c:v>
                </c:pt>
                <c:pt idx="50">
                  <c:v>971.82750125370785</c:v>
                </c:pt>
                <c:pt idx="51">
                  <c:v>971.82750125370785</c:v>
                </c:pt>
                <c:pt idx="52">
                  <c:v>971.82750125370785</c:v>
                </c:pt>
                <c:pt idx="53">
                  <c:v>995.11268143075904</c:v>
                </c:pt>
                <c:pt idx="54">
                  <c:v>995.11268143075904</c:v>
                </c:pt>
                <c:pt idx="55">
                  <c:v>995.11268143075904</c:v>
                </c:pt>
                <c:pt idx="56">
                  <c:v>1055.4942843304157</c:v>
                </c:pt>
                <c:pt idx="57">
                  <c:v>1055.4942843304157</c:v>
                </c:pt>
                <c:pt idx="58">
                  <c:v>1055.4942843304157</c:v>
                </c:pt>
                <c:pt idx="59">
                  <c:v>1058.9114106898678</c:v>
                </c:pt>
                <c:pt idx="60">
                  <c:v>1058.9114106898678</c:v>
                </c:pt>
                <c:pt idx="61">
                  <c:v>1058.9114106898678</c:v>
                </c:pt>
                <c:pt idx="62">
                  <c:v>1066.2205021872087</c:v>
                </c:pt>
                <c:pt idx="63">
                  <c:v>1066.2205021872087</c:v>
                </c:pt>
                <c:pt idx="64">
                  <c:v>1066.2205021872087</c:v>
                </c:pt>
                <c:pt idx="65">
                  <c:v>1085.9943495136952</c:v>
                </c:pt>
                <c:pt idx="66">
                  <c:v>1085.9943495136952</c:v>
                </c:pt>
                <c:pt idx="67">
                  <c:v>1085.9943495136952</c:v>
                </c:pt>
                <c:pt idx="68">
                  <c:v>1092.5764333422467</c:v>
                </c:pt>
                <c:pt idx="69">
                  <c:v>1092.5764333422467</c:v>
                </c:pt>
                <c:pt idx="70">
                  <c:v>1092.5764333422467</c:v>
                </c:pt>
                <c:pt idx="71">
                  <c:v>1095.2446656763886</c:v>
                </c:pt>
                <c:pt idx="72">
                  <c:v>1095.2446656763886</c:v>
                </c:pt>
                <c:pt idx="73">
                  <c:v>1095.2446656763886</c:v>
                </c:pt>
                <c:pt idx="74">
                  <c:v>1105.9537550802518</c:v>
                </c:pt>
                <c:pt idx="75">
                  <c:v>1105.9537550802518</c:v>
                </c:pt>
                <c:pt idx="76">
                  <c:v>1105.9537550802518</c:v>
                </c:pt>
                <c:pt idx="77">
                  <c:v>1107.8321754181961</c:v>
                </c:pt>
                <c:pt idx="78">
                  <c:v>1107.8321754181961</c:v>
                </c:pt>
                <c:pt idx="79">
                  <c:v>1107.8321754181961</c:v>
                </c:pt>
                <c:pt idx="80">
                  <c:v>1141.6446930819131</c:v>
                </c:pt>
                <c:pt idx="81">
                  <c:v>1141.6446930819131</c:v>
                </c:pt>
                <c:pt idx="82">
                  <c:v>1141.6446930819131</c:v>
                </c:pt>
                <c:pt idx="83">
                  <c:v>1151.5144882922268</c:v>
                </c:pt>
                <c:pt idx="84">
                  <c:v>1151.5144882922268</c:v>
                </c:pt>
                <c:pt idx="85">
                  <c:v>1151.5144882922268</c:v>
                </c:pt>
                <c:pt idx="86">
                  <c:v>1321.923563327221</c:v>
                </c:pt>
                <c:pt idx="87">
                  <c:v>1321.923563327221</c:v>
                </c:pt>
                <c:pt idx="88">
                  <c:v>1321.923563327221</c:v>
                </c:pt>
                <c:pt idx="89">
                  <c:v>1323.1796498753906</c:v>
                </c:pt>
                <c:pt idx="90">
                  <c:v>1323.1796498753906</c:v>
                </c:pt>
                <c:pt idx="91">
                  <c:v>1323.1796498753906</c:v>
                </c:pt>
                <c:pt idx="92">
                  <c:v>1339.030129900284</c:v>
                </c:pt>
                <c:pt idx="93">
                  <c:v>1339.030129900284</c:v>
                </c:pt>
                <c:pt idx="94">
                  <c:v>1339.030129900284</c:v>
                </c:pt>
                <c:pt idx="95">
                  <c:v>1342.3882582552008</c:v>
                </c:pt>
                <c:pt idx="96">
                  <c:v>1342.3882582552008</c:v>
                </c:pt>
                <c:pt idx="97">
                  <c:v>1342.3882582552008</c:v>
                </c:pt>
                <c:pt idx="98">
                  <c:v>1347.0909701650901</c:v>
                </c:pt>
                <c:pt idx="99">
                  <c:v>1347.0909701650901</c:v>
                </c:pt>
                <c:pt idx="100">
                  <c:v>1347.0909701650901</c:v>
                </c:pt>
                <c:pt idx="101">
                  <c:v>1362.8215510194764</c:v>
                </c:pt>
                <c:pt idx="102">
                  <c:v>1362.8215510194764</c:v>
                </c:pt>
                <c:pt idx="103">
                  <c:v>1362.8215510194764</c:v>
                </c:pt>
                <c:pt idx="104">
                  <c:v>1368.7670273474787</c:v>
                </c:pt>
                <c:pt idx="105">
                  <c:v>1368.7670273474787</c:v>
                </c:pt>
                <c:pt idx="106">
                  <c:v>1368.7670273474787</c:v>
                </c:pt>
                <c:pt idx="107">
                  <c:v>1381.9778224597792</c:v>
                </c:pt>
                <c:pt idx="108">
                  <c:v>1381.9778224597792</c:v>
                </c:pt>
                <c:pt idx="109">
                  <c:v>1381.9778224597792</c:v>
                </c:pt>
                <c:pt idx="110">
                  <c:v>1411.4244877878889</c:v>
                </c:pt>
                <c:pt idx="111">
                  <c:v>1411.4244877878889</c:v>
                </c:pt>
                <c:pt idx="112">
                  <c:v>1411.4244877878889</c:v>
                </c:pt>
                <c:pt idx="113">
                  <c:v>1417.2624354947222</c:v>
                </c:pt>
                <c:pt idx="114">
                  <c:v>1417.2624354947222</c:v>
                </c:pt>
                <c:pt idx="115">
                  <c:v>1417.2624354947222</c:v>
                </c:pt>
                <c:pt idx="116">
                  <c:v>1444.2939889597608</c:v>
                </c:pt>
                <c:pt idx="117">
                  <c:v>1444.2939889597608</c:v>
                </c:pt>
                <c:pt idx="118">
                  <c:v>1444.2939889597608</c:v>
                </c:pt>
                <c:pt idx="119">
                  <c:v>1457.9596396554139</c:v>
                </c:pt>
                <c:pt idx="120">
                  <c:v>1457.9596396554139</c:v>
                </c:pt>
                <c:pt idx="121">
                  <c:v>1457.9596396554139</c:v>
                </c:pt>
                <c:pt idx="122">
                  <c:v>1464.6968311410501</c:v>
                </c:pt>
                <c:pt idx="123">
                  <c:v>1464.6968311410501</c:v>
                </c:pt>
                <c:pt idx="124">
                  <c:v>1464.6968311410501</c:v>
                </c:pt>
                <c:pt idx="125">
                  <c:v>1491.983408238596</c:v>
                </c:pt>
                <c:pt idx="126">
                  <c:v>1491.983408238596</c:v>
                </c:pt>
                <c:pt idx="127">
                  <c:v>1491.983408238596</c:v>
                </c:pt>
                <c:pt idx="128">
                  <c:v>1918.0565296041527</c:v>
                </c:pt>
                <c:pt idx="129">
                  <c:v>1918.0565296041527</c:v>
                </c:pt>
                <c:pt idx="130">
                  <c:v>1918.0565296041527</c:v>
                </c:pt>
                <c:pt idx="131">
                  <c:v>2001.4340321424943</c:v>
                </c:pt>
                <c:pt idx="132">
                  <c:v>2001.4340321424943</c:v>
                </c:pt>
                <c:pt idx="133">
                  <c:v>2001.4340321424943</c:v>
                </c:pt>
                <c:pt idx="134">
                  <c:v>2005.745644377158</c:v>
                </c:pt>
                <c:pt idx="135">
                  <c:v>2005.745644377158</c:v>
                </c:pt>
                <c:pt idx="136">
                  <c:v>2005.745644377158</c:v>
                </c:pt>
                <c:pt idx="137">
                  <c:v>2014.7666295867389</c:v>
                </c:pt>
                <c:pt idx="138">
                  <c:v>2014.7666295867389</c:v>
                </c:pt>
                <c:pt idx="139">
                  <c:v>2014.7666295867389</c:v>
                </c:pt>
                <c:pt idx="140">
                  <c:v>2026.0162168386023</c:v>
                </c:pt>
                <c:pt idx="141">
                  <c:v>2026.0162168386023</c:v>
                </c:pt>
                <c:pt idx="142">
                  <c:v>2026.0162168386023</c:v>
                </c:pt>
                <c:pt idx="143">
                  <c:v>2057.977910005206</c:v>
                </c:pt>
                <c:pt idx="144">
                  <c:v>2057.977910005206</c:v>
                </c:pt>
                <c:pt idx="145">
                  <c:v>2057.977910005206</c:v>
                </c:pt>
                <c:pt idx="146">
                  <c:v>2064.2992607169408</c:v>
                </c:pt>
                <c:pt idx="147">
                  <c:v>2064.2992607169408</c:v>
                </c:pt>
                <c:pt idx="148">
                  <c:v>2064.2992607169408</c:v>
                </c:pt>
                <c:pt idx="149">
                  <c:v>2066.7172273221672</c:v>
                </c:pt>
                <c:pt idx="150">
                  <c:v>2066.7172273221672</c:v>
                </c:pt>
                <c:pt idx="151">
                  <c:v>2066.7172273221672</c:v>
                </c:pt>
                <c:pt idx="152">
                  <c:v>2068.9334588151114</c:v>
                </c:pt>
                <c:pt idx="153">
                  <c:v>2068.9334588151114</c:v>
                </c:pt>
                <c:pt idx="154">
                  <c:v>2068.9334588151114</c:v>
                </c:pt>
                <c:pt idx="155">
                  <c:v>2090.6171286432464</c:v>
                </c:pt>
                <c:pt idx="156">
                  <c:v>2090.6171286432464</c:v>
                </c:pt>
                <c:pt idx="157">
                  <c:v>2090.6171286432464</c:v>
                </c:pt>
                <c:pt idx="158">
                  <c:v>2112.2018340766772</c:v>
                </c:pt>
                <c:pt idx="159">
                  <c:v>2112.2018340766772</c:v>
                </c:pt>
                <c:pt idx="160">
                  <c:v>2112.2018340766772</c:v>
                </c:pt>
                <c:pt idx="161">
                  <c:v>2149.7378870911425</c:v>
                </c:pt>
                <c:pt idx="162">
                  <c:v>2149.7378870911425</c:v>
                </c:pt>
                <c:pt idx="163">
                  <c:v>2149.7378870911425</c:v>
                </c:pt>
                <c:pt idx="164">
                  <c:v>2157.5969922436661</c:v>
                </c:pt>
                <c:pt idx="165">
                  <c:v>2157.5969922436661</c:v>
                </c:pt>
                <c:pt idx="166">
                  <c:v>2157.5969922436661</c:v>
                </c:pt>
                <c:pt idx="167">
                  <c:v>2165.4009057145286</c:v>
                </c:pt>
                <c:pt idx="168">
                  <c:v>2165.4009057145286</c:v>
                </c:pt>
                <c:pt idx="169">
                  <c:v>2165.4009057145286</c:v>
                </c:pt>
                <c:pt idx="170">
                  <c:v>2181.2561436430137</c:v>
                </c:pt>
                <c:pt idx="171">
                  <c:v>2181.2561436430137</c:v>
                </c:pt>
                <c:pt idx="172">
                  <c:v>2181.2561436430137</c:v>
                </c:pt>
                <c:pt idx="173">
                  <c:v>2182.929022545803</c:v>
                </c:pt>
                <c:pt idx="174">
                  <c:v>2182.929022545803</c:v>
                </c:pt>
                <c:pt idx="175">
                  <c:v>2182.929022545803</c:v>
                </c:pt>
                <c:pt idx="176">
                  <c:v>2188.132265913523</c:v>
                </c:pt>
                <c:pt idx="177">
                  <c:v>2188.132265913523</c:v>
                </c:pt>
                <c:pt idx="178">
                  <c:v>2188.132265913523</c:v>
                </c:pt>
                <c:pt idx="179">
                  <c:v>2193.7856069610039</c:v>
                </c:pt>
                <c:pt idx="180">
                  <c:v>2193.7856069610039</c:v>
                </c:pt>
                <c:pt idx="181">
                  <c:v>2193.7856069610039</c:v>
                </c:pt>
                <c:pt idx="182">
                  <c:v>2200.0612817982601</c:v>
                </c:pt>
                <c:pt idx="183">
                  <c:v>2200.0612817982601</c:v>
                </c:pt>
                <c:pt idx="184">
                  <c:v>2200.0612817982601</c:v>
                </c:pt>
                <c:pt idx="185">
                  <c:v>2263.4546376713683</c:v>
                </c:pt>
                <c:pt idx="186">
                  <c:v>2263.4546376713683</c:v>
                </c:pt>
                <c:pt idx="187">
                  <c:v>2263.4546376713683</c:v>
                </c:pt>
                <c:pt idx="188">
                  <c:v>2269.36109918992</c:v>
                </c:pt>
                <c:pt idx="189">
                  <c:v>2269.36109918992</c:v>
                </c:pt>
                <c:pt idx="190">
                  <c:v>2269.36109918992</c:v>
                </c:pt>
                <c:pt idx="191">
                  <c:v>2320.8825340213903</c:v>
                </c:pt>
                <c:pt idx="192">
                  <c:v>2320.8825340213903</c:v>
                </c:pt>
                <c:pt idx="193">
                  <c:v>2320.8825340213903</c:v>
                </c:pt>
                <c:pt idx="194">
                  <c:v>2337.4267163899322</c:v>
                </c:pt>
                <c:pt idx="195">
                  <c:v>2337.4267163899322</c:v>
                </c:pt>
                <c:pt idx="196">
                  <c:v>2337.4267163899322</c:v>
                </c:pt>
                <c:pt idx="197">
                  <c:v>2338.7389462004817</c:v>
                </c:pt>
                <c:pt idx="198">
                  <c:v>2338.7389462004817</c:v>
                </c:pt>
                <c:pt idx="199">
                  <c:v>2338.7389462004817</c:v>
                </c:pt>
                <c:pt idx="200">
                  <c:v>2341.1645254514542</c:v>
                </c:pt>
                <c:pt idx="201">
                  <c:v>2341.1645254514542</c:v>
                </c:pt>
                <c:pt idx="202">
                  <c:v>2341.1645254514542</c:v>
                </c:pt>
                <c:pt idx="203">
                  <c:v>2343.2418261595258</c:v>
                </c:pt>
                <c:pt idx="204">
                  <c:v>2343.2418261595258</c:v>
                </c:pt>
                <c:pt idx="205">
                  <c:v>2343.2418261595258</c:v>
                </c:pt>
                <c:pt idx="206">
                  <c:v>2351.3064727472047</c:v>
                </c:pt>
                <c:pt idx="207">
                  <c:v>2351.3064727472047</c:v>
                </c:pt>
                <c:pt idx="208">
                  <c:v>2351.3064727472047</c:v>
                </c:pt>
                <c:pt idx="209">
                  <c:v>2371.1526402082827</c:v>
                </c:pt>
                <c:pt idx="210">
                  <c:v>2371.1526402082827</c:v>
                </c:pt>
                <c:pt idx="211">
                  <c:v>2371.1526402082827</c:v>
                </c:pt>
                <c:pt idx="212">
                  <c:v>2373.4735455802415</c:v>
                </c:pt>
                <c:pt idx="213">
                  <c:v>2373.4735455802415</c:v>
                </c:pt>
                <c:pt idx="214">
                  <c:v>2373.4735455802415</c:v>
                </c:pt>
                <c:pt idx="215">
                  <c:v>2384.4528839081045</c:v>
                </c:pt>
                <c:pt idx="216">
                  <c:v>2384.4528839081045</c:v>
                </c:pt>
                <c:pt idx="217">
                  <c:v>2384.4528839081045</c:v>
                </c:pt>
                <c:pt idx="218">
                  <c:v>2507.5265276914756</c:v>
                </c:pt>
                <c:pt idx="219">
                  <c:v>2507.5265276914756</c:v>
                </c:pt>
                <c:pt idx="220">
                  <c:v>2507.5265276914756</c:v>
                </c:pt>
                <c:pt idx="221">
                  <c:v>2512.8439607453929</c:v>
                </c:pt>
                <c:pt idx="222">
                  <c:v>2512.8439607453929</c:v>
                </c:pt>
                <c:pt idx="223">
                  <c:v>2512.8439607453929</c:v>
                </c:pt>
                <c:pt idx="224">
                  <c:v>2527.2861013071874</c:v>
                </c:pt>
                <c:pt idx="225">
                  <c:v>2527.2861013071874</c:v>
                </c:pt>
                <c:pt idx="226">
                  <c:v>2527.2861013071874</c:v>
                </c:pt>
                <c:pt idx="227">
                  <c:v>2533.445683296809</c:v>
                </c:pt>
                <c:pt idx="228">
                  <c:v>2533.445683296809</c:v>
                </c:pt>
                <c:pt idx="229">
                  <c:v>2533.445683296809</c:v>
                </c:pt>
                <c:pt idx="230">
                  <c:v>2631.9828182585507</c:v>
                </c:pt>
                <c:pt idx="231">
                  <c:v>2631.9828182585507</c:v>
                </c:pt>
                <c:pt idx="232">
                  <c:v>2631.9828182585507</c:v>
                </c:pt>
                <c:pt idx="233">
                  <c:v>2632.7202933152412</c:v>
                </c:pt>
                <c:pt idx="234">
                  <c:v>2632.7202933152412</c:v>
                </c:pt>
                <c:pt idx="235">
                  <c:v>2632.7202933152412</c:v>
                </c:pt>
                <c:pt idx="236">
                  <c:v>2634.1714539106642</c:v>
                </c:pt>
                <c:pt idx="237">
                  <c:v>2634.1714539106642</c:v>
                </c:pt>
                <c:pt idx="238">
                  <c:v>2634.1714539106642</c:v>
                </c:pt>
                <c:pt idx="239">
                  <c:v>2638.86465001337</c:v>
                </c:pt>
                <c:pt idx="240">
                  <c:v>2638.86465001337</c:v>
                </c:pt>
                <c:pt idx="241">
                  <c:v>2638.86465001337</c:v>
                </c:pt>
                <c:pt idx="242">
                  <c:v>2649.8458915026699</c:v>
                </c:pt>
                <c:pt idx="243">
                  <c:v>2649.8458915026699</c:v>
                </c:pt>
                <c:pt idx="244">
                  <c:v>2649.8458915026699</c:v>
                </c:pt>
                <c:pt idx="245">
                  <c:v>2654.6123593206862</c:v>
                </c:pt>
                <c:pt idx="246">
                  <c:v>2654.6123593206862</c:v>
                </c:pt>
                <c:pt idx="247">
                  <c:v>2654.6123593206862</c:v>
                </c:pt>
                <c:pt idx="248">
                  <c:v>2726.1816967255158</c:v>
                </c:pt>
                <c:pt idx="249">
                  <c:v>2726.1816967255158</c:v>
                </c:pt>
                <c:pt idx="250">
                  <c:v>2726.1816967255158</c:v>
                </c:pt>
                <c:pt idx="251">
                  <c:v>2732.6781382894201</c:v>
                </c:pt>
                <c:pt idx="252">
                  <c:v>2732.6781382894201</c:v>
                </c:pt>
                <c:pt idx="253">
                  <c:v>2732.6781382894201</c:v>
                </c:pt>
                <c:pt idx="254">
                  <c:v>2739.0204237769576</c:v>
                </c:pt>
                <c:pt idx="255">
                  <c:v>2739.0204237769576</c:v>
                </c:pt>
                <c:pt idx="256">
                  <c:v>2739.0204237769576</c:v>
                </c:pt>
                <c:pt idx="257">
                  <c:v>2745.2104563495654</c:v>
                </c:pt>
                <c:pt idx="258">
                  <c:v>2745.2104563495654</c:v>
                </c:pt>
                <c:pt idx="259">
                  <c:v>2745.2104563495654</c:v>
                </c:pt>
                <c:pt idx="260">
                  <c:v>2748.6589848727222</c:v>
                </c:pt>
                <c:pt idx="261">
                  <c:v>2748.6589848727222</c:v>
                </c:pt>
                <c:pt idx="262">
                  <c:v>2748.6589848727222</c:v>
                </c:pt>
                <c:pt idx="263">
                  <c:v>2761.9164074402202</c:v>
                </c:pt>
                <c:pt idx="264">
                  <c:v>2761.9164074402202</c:v>
                </c:pt>
                <c:pt idx="265">
                  <c:v>2761.9164074402202</c:v>
                </c:pt>
                <c:pt idx="266">
                  <c:v>2765.0756554250102</c:v>
                </c:pt>
                <c:pt idx="267">
                  <c:v>2765.0756554250102</c:v>
                </c:pt>
                <c:pt idx="268">
                  <c:v>2765.0756554250102</c:v>
                </c:pt>
                <c:pt idx="269">
                  <c:v>2782.2278978725517</c:v>
                </c:pt>
                <c:pt idx="270">
                  <c:v>2782.2278978725517</c:v>
                </c:pt>
                <c:pt idx="271">
                  <c:v>2782.2278978725517</c:v>
                </c:pt>
                <c:pt idx="272">
                  <c:v>2791.1822724318513</c:v>
                </c:pt>
                <c:pt idx="273">
                  <c:v>2791.1822724318513</c:v>
                </c:pt>
                <c:pt idx="274">
                  <c:v>2791.1822724318513</c:v>
                </c:pt>
                <c:pt idx="275">
                  <c:v>2792.1804806053592</c:v>
                </c:pt>
                <c:pt idx="276">
                  <c:v>2792.1804806053592</c:v>
                </c:pt>
                <c:pt idx="277">
                  <c:v>2792.1804806053592</c:v>
                </c:pt>
                <c:pt idx="278">
                  <c:v>2801.6001781359118</c:v>
                </c:pt>
                <c:pt idx="279">
                  <c:v>2801.6001781359118</c:v>
                </c:pt>
                <c:pt idx="280">
                  <c:v>2801.6001781359118</c:v>
                </c:pt>
                <c:pt idx="281">
                  <c:v>2840.8614469926733</c:v>
                </c:pt>
                <c:pt idx="282">
                  <c:v>2840.8614469926733</c:v>
                </c:pt>
                <c:pt idx="283">
                  <c:v>2840.8614469926733</c:v>
                </c:pt>
                <c:pt idx="284">
                  <c:v>2842.9349413778714</c:v>
                </c:pt>
                <c:pt idx="285">
                  <c:v>2842.9349413778714</c:v>
                </c:pt>
                <c:pt idx="286">
                  <c:v>2842.9349413778714</c:v>
                </c:pt>
                <c:pt idx="287">
                  <c:v>2846.5471417845774</c:v>
                </c:pt>
                <c:pt idx="288">
                  <c:v>2846.5471417845774</c:v>
                </c:pt>
                <c:pt idx="289">
                  <c:v>2846.5471417845774</c:v>
                </c:pt>
                <c:pt idx="290">
                  <c:v>2894.180417801032</c:v>
                </c:pt>
                <c:pt idx="291">
                  <c:v>2894.180417801032</c:v>
                </c:pt>
                <c:pt idx="292">
                  <c:v>2894.180417801032</c:v>
                </c:pt>
                <c:pt idx="293">
                  <c:v>2899.1904902829351</c:v>
                </c:pt>
                <c:pt idx="294">
                  <c:v>2899.1904902829351</c:v>
                </c:pt>
                <c:pt idx="295">
                  <c:v>2899.1904902829351</c:v>
                </c:pt>
                <c:pt idx="296">
                  <c:v>2907.9869024429954</c:v>
                </c:pt>
                <c:pt idx="297">
                  <c:v>2907.9869024429954</c:v>
                </c:pt>
                <c:pt idx="298">
                  <c:v>2907.9869024429954</c:v>
                </c:pt>
                <c:pt idx="299">
                  <c:v>2919.1736853674497</c:v>
                </c:pt>
                <c:pt idx="300">
                  <c:v>2919.1736853674497</c:v>
                </c:pt>
                <c:pt idx="301">
                  <c:v>2919.1736853674497</c:v>
                </c:pt>
                <c:pt idx="302">
                  <c:v>2923.7793360440719</c:v>
                </c:pt>
                <c:pt idx="303">
                  <c:v>2923.7793360440719</c:v>
                </c:pt>
                <c:pt idx="304">
                  <c:v>2923.7793360440719</c:v>
                </c:pt>
                <c:pt idx="305">
                  <c:v>2944.0603758934171</c:v>
                </c:pt>
                <c:pt idx="306">
                  <c:v>2944.0603758934171</c:v>
                </c:pt>
                <c:pt idx="307">
                  <c:v>2944.0603758934171</c:v>
                </c:pt>
                <c:pt idx="308">
                  <c:v>2946.8256694608262</c:v>
                </c:pt>
                <c:pt idx="309">
                  <c:v>2946.8256694608262</c:v>
                </c:pt>
                <c:pt idx="310">
                  <c:v>2946.8256694608262</c:v>
                </c:pt>
                <c:pt idx="311">
                  <c:v>2953.0642326500679</c:v>
                </c:pt>
                <c:pt idx="312">
                  <c:v>2953.0642326500679</c:v>
                </c:pt>
                <c:pt idx="313">
                  <c:v>2953.0642326500679</c:v>
                </c:pt>
                <c:pt idx="314">
                  <c:v>2963.7914020875787</c:v>
                </c:pt>
                <c:pt idx="315">
                  <c:v>2963.7914020875787</c:v>
                </c:pt>
                <c:pt idx="316">
                  <c:v>2963.7914020875787</c:v>
                </c:pt>
                <c:pt idx="317">
                  <c:v>3022.4392249184743</c:v>
                </c:pt>
                <c:pt idx="318">
                  <c:v>3022.4392249184743</c:v>
                </c:pt>
                <c:pt idx="319">
                  <c:v>3022.4392249184743</c:v>
                </c:pt>
                <c:pt idx="320">
                  <c:v>3047.4581851642874</c:v>
                </c:pt>
                <c:pt idx="321">
                  <c:v>3047.4581851642874</c:v>
                </c:pt>
                <c:pt idx="322">
                  <c:v>3047.4581851642874</c:v>
                </c:pt>
                <c:pt idx="323">
                  <c:v>3084.4480308464422</c:v>
                </c:pt>
                <c:pt idx="324">
                  <c:v>3084.4480308464422</c:v>
                </c:pt>
                <c:pt idx="325">
                  <c:v>3084.4480308464422</c:v>
                </c:pt>
                <c:pt idx="326">
                  <c:v>3097.1287954986437</c:v>
                </c:pt>
                <c:pt idx="327">
                  <c:v>3097.1287954986437</c:v>
                </c:pt>
                <c:pt idx="328">
                  <c:v>3097.1287954986437</c:v>
                </c:pt>
                <c:pt idx="329">
                  <c:v>3140.6274532940411</c:v>
                </c:pt>
                <c:pt idx="330">
                  <c:v>3140.6274532940411</c:v>
                </c:pt>
                <c:pt idx="331">
                  <c:v>3140.6274532940411</c:v>
                </c:pt>
                <c:pt idx="332">
                  <c:v>3143.4098753143803</c:v>
                </c:pt>
                <c:pt idx="333">
                  <c:v>3143.4098753143803</c:v>
                </c:pt>
                <c:pt idx="334">
                  <c:v>3143.4098753143803</c:v>
                </c:pt>
                <c:pt idx="335">
                  <c:v>3153.9410191239199</c:v>
                </c:pt>
                <c:pt idx="336">
                  <c:v>3153.9410191239199</c:v>
                </c:pt>
                <c:pt idx="337">
                  <c:v>3153.9410191239199</c:v>
                </c:pt>
                <c:pt idx="338">
                  <c:v>3157.812049486005</c:v>
                </c:pt>
                <c:pt idx="339">
                  <c:v>3157.812049486005</c:v>
                </c:pt>
                <c:pt idx="340">
                  <c:v>3157.812049486005</c:v>
                </c:pt>
                <c:pt idx="341">
                  <c:v>3159.6933245661048</c:v>
                </c:pt>
                <c:pt idx="342">
                  <c:v>3159.6933245661048</c:v>
                </c:pt>
                <c:pt idx="343">
                  <c:v>3159.6933245661048</c:v>
                </c:pt>
                <c:pt idx="344">
                  <c:v>3180.7127910528593</c:v>
                </c:pt>
                <c:pt idx="345">
                  <c:v>3180.7127910528593</c:v>
                </c:pt>
                <c:pt idx="346">
                  <c:v>3180.7127910528593</c:v>
                </c:pt>
                <c:pt idx="347">
                  <c:v>3186.1415590508191</c:v>
                </c:pt>
                <c:pt idx="348">
                  <c:v>3186.1415590508191</c:v>
                </c:pt>
                <c:pt idx="349">
                  <c:v>3186.1415590508191</c:v>
                </c:pt>
                <c:pt idx="350">
                  <c:v>3188.5319298152149</c:v>
                </c:pt>
                <c:pt idx="351">
                  <c:v>3188.5319298152149</c:v>
                </c:pt>
                <c:pt idx="352">
                  <c:v>3188.5319298152149</c:v>
                </c:pt>
                <c:pt idx="353">
                  <c:v>3203.0292620586711</c:v>
                </c:pt>
                <c:pt idx="354">
                  <c:v>3203.0292620586711</c:v>
                </c:pt>
                <c:pt idx="355">
                  <c:v>3203.0292620586711</c:v>
                </c:pt>
                <c:pt idx="356">
                  <c:v>3247.2225737784343</c:v>
                </c:pt>
                <c:pt idx="357">
                  <c:v>3247.2225737784343</c:v>
                </c:pt>
                <c:pt idx="358">
                  <c:v>3247.2225737784343</c:v>
                </c:pt>
                <c:pt idx="359">
                  <c:v>3254.7238845808733</c:v>
                </c:pt>
                <c:pt idx="360">
                  <c:v>3254.7238845808733</c:v>
                </c:pt>
                <c:pt idx="361">
                  <c:v>3254.7238845808733</c:v>
                </c:pt>
                <c:pt idx="362">
                  <c:v>3284.2980617252369</c:v>
                </c:pt>
                <c:pt idx="363">
                  <c:v>3284.2980617252369</c:v>
                </c:pt>
                <c:pt idx="364">
                  <c:v>3284.2980617252369</c:v>
                </c:pt>
                <c:pt idx="365">
                  <c:v>3333.5214291219881</c:v>
                </c:pt>
                <c:pt idx="366">
                  <c:v>3333.5214291219881</c:v>
                </c:pt>
                <c:pt idx="367">
                  <c:v>3333.5214291219881</c:v>
                </c:pt>
                <c:pt idx="368">
                  <c:v>3337.0127787774691</c:v>
                </c:pt>
                <c:pt idx="369">
                  <c:v>3337.0127787774691</c:v>
                </c:pt>
                <c:pt idx="370">
                  <c:v>3337.0127787774691</c:v>
                </c:pt>
                <c:pt idx="371">
                  <c:v>3344.4950579655419</c:v>
                </c:pt>
                <c:pt idx="372">
                  <c:v>3344.4950579655419</c:v>
                </c:pt>
                <c:pt idx="373">
                  <c:v>3344.4950579655419</c:v>
                </c:pt>
                <c:pt idx="374">
                  <c:v>3357.5107790305892</c:v>
                </c:pt>
                <c:pt idx="375">
                  <c:v>3357.5107790305892</c:v>
                </c:pt>
                <c:pt idx="376">
                  <c:v>3357.5107790305892</c:v>
                </c:pt>
                <c:pt idx="377">
                  <c:v>3370.7111067549881</c:v>
                </c:pt>
                <c:pt idx="378">
                  <c:v>3370.7111067549881</c:v>
                </c:pt>
                <c:pt idx="379">
                  <c:v>3370.7111067549881</c:v>
                </c:pt>
                <c:pt idx="380">
                  <c:v>3381.6923482442885</c:v>
                </c:pt>
                <c:pt idx="381">
                  <c:v>3381.6923482442885</c:v>
                </c:pt>
                <c:pt idx="382">
                  <c:v>3381.6923482442885</c:v>
                </c:pt>
                <c:pt idx="383">
                  <c:v>3406.5790387702555</c:v>
                </c:pt>
                <c:pt idx="384">
                  <c:v>3406.5790387702555</c:v>
                </c:pt>
                <c:pt idx="385">
                  <c:v>3406.5790387702555</c:v>
                </c:pt>
                <c:pt idx="386">
                  <c:v>3415.3868698989349</c:v>
                </c:pt>
                <c:pt idx="387">
                  <c:v>3415.3868698989349</c:v>
                </c:pt>
                <c:pt idx="388">
                  <c:v>3415.3868698989349</c:v>
                </c:pt>
                <c:pt idx="389">
                  <c:v>3428.8679139352357</c:v>
                </c:pt>
                <c:pt idx="390">
                  <c:v>3428.8679139352357</c:v>
                </c:pt>
                <c:pt idx="391">
                  <c:v>3428.8679139352357</c:v>
                </c:pt>
                <c:pt idx="392">
                  <c:v>3453.2455087769072</c:v>
                </c:pt>
                <c:pt idx="393">
                  <c:v>3453.2455087769072</c:v>
                </c:pt>
                <c:pt idx="394">
                  <c:v>3453.2455087769072</c:v>
                </c:pt>
                <c:pt idx="395">
                  <c:v>3473.0526614285341</c:v>
                </c:pt>
                <c:pt idx="396">
                  <c:v>3473.0526614285341</c:v>
                </c:pt>
                <c:pt idx="397">
                  <c:v>3473.0526614285341</c:v>
                </c:pt>
                <c:pt idx="398">
                  <c:v>3481.566454115256</c:v>
                </c:pt>
                <c:pt idx="399">
                  <c:v>3481.566454115256</c:v>
                </c:pt>
                <c:pt idx="400">
                  <c:v>3481.566454115256</c:v>
                </c:pt>
                <c:pt idx="401">
                  <c:v>3485.9789339060603</c:v>
                </c:pt>
                <c:pt idx="402">
                  <c:v>3485.9789339060603</c:v>
                </c:pt>
                <c:pt idx="403">
                  <c:v>3485.9789339060603</c:v>
                </c:pt>
                <c:pt idx="404">
                  <c:v>3539.4016270127145</c:v>
                </c:pt>
                <c:pt idx="405">
                  <c:v>3539.4016270127145</c:v>
                </c:pt>
                <c:pt idx="406">
                  <c:v>3539.4016270127145</c:v>
                </c:pt>
                <c:pt idx="407">
                  <c:v>3540.2570980784753</c:v>
                </c:pt>
                <c:pt idx="408">
                  <c:v>3540.2570980784753</c:v>
                </c:pt>
                <c:pt idx="409">
                  <c:v>3540.2570980784753</c:v>
                </c:pt>
                <c:pt idx="410">
                  <c:v>3562.2899980302309</c:v>
                </c:pt>
                <c:pt idx="411">
                  <c:v>3562.2899980302309</c:v>
                </c:pt>
                <c:pt idx="412">
                  <c:v>3562.2899980302309</c:v>
                </c:pt>
                <c:pt idx="413">
                  <c:v>3563.2720293315269</c:v>
                </c:pt>
                <c:pt idx="414">
                  <c:v>3563.2720293315269</c:v>
                </c:pt>
                <c:pt idx="415">
                  <c:v>3563.2720293315269</c:v>
                </c:pt>
                <c:pt idx="416">
                  <c:v>3566.1772052645279</c:v>
                </c:pt>
                <c:pt idx="417">
                  <c:v>3566.1772052645279</c:v>
                </c:pt>
                <c:pt idx="418">
                  <c:v>3566.1772052645279</c:v>
                </c:pt>
                <c:pt idx="419">
                  <c:v>3644.2144368117124</c:v>
                </c:pt>
                <c:pt idx="420">
                  <c:v>3644.2144368117124</c:v>
                </c:pt>
                <c:pt idx="421">
                  <c:v>3644.2144368117124</c:v>
                </c:pt>
                <c:pt idx="422">
                  <c:v>3652.2067632648004</c:v>
                </c:pt>
                <c:pt idx="423">
                  <c:v>3652.2067632648004</c:v>
                </c:pt>
                <c:pt idx="424">
                  <c:v>3652.2067632648004</c:v>
                </c:pt>
                <c:pt idx="425">
                  <c:v>3702.9193544857062</c:v>
                </c:pt>
                <c:pt idx="426">
                  <c:v>3702.9193544857062</c:v>
                </c:pt>
                <c:pt idx="427">
                  <c:v>3702.9193544857062</c:v>
                </c:pt>
                <c:pt idx="428">
                  <c:v>3735.5109940878319</c:v>
                </c:pt>
                <c:pt idx="429">
                  <c:v>3735.5109940878319</c:v>
                </c:pt>
                <c:pt idx="430">
                  <c:v>3735.5109940878319</c:v>
                </c:pt>
                <c:pt idx="431">
                  <c:v>3741.2775732407918</c:v>
                </c:pt>
                <c:pt idx="432">
                  <c:v>3741.2775732407918</c:v>
                </c:pt>
                <c:pt idx="433">
                  <c:v>3741.2775732407918</c:v>
                </c:pt>
                <c:pt idx="434">
                  <c:v>3754.2580858192614</c:v>
                </c:pt>
                <c:pt idx="435">
                  <c:v>3754.2580858192614</c:v>
                </c:pt>
                <c:pt idx="436">
                  <c:v>3754.2580858192614</c:v>
                </c:pt>
                <c:pt idx="437">
                  <c:v>3755.7254232868959</c:v>
                </c:pt>
                <c:pt idx="438">
                  <c:v>3755.7254232868959</c:v>
                </c:pt>
                <c:pt idx="439">
                  <c:v>3755.7254232868959</c:v>
                </c:pt>
                <c:pt idx="440">
                  <c:v>3763.894743753589</c:v>
                </c:pt>
                <c:pt idx="441">
                  <c:v>3763.894743753589</c:v>
                </c:pt>
                <c:pt idx="442">
                  <c:v>3763.894743753589</c:v>
                </c:pt>
                <c:pt idx="443">
                  <c:v>3772.2562835253807</c:v>
                </c:pt>
                <c:pt idx="444">
                  <c:v>3772.2562835253807</c:v>
                </c:pt>
                <c:pt idx="445">
                  <c:v>3772.2562835253807</c:v>
                </c:pt>
                <c:pt idx="446">
                  <c:v>3785.3700174044143</c:v>
                </c:pt>
                <c:pt idx="447">
                  <c:v>3785.3700174044143</c:v>
                </c:pt>
                <c:pt idx="448">
                  <c:v>3785.3700174044143</c:v>
                </c:pt>
                <c:pt idx="449">
                  <c:v>3801.8618628334484</c:v>
                </c:pt>
                <c:pt idx="450">
                  <c:v>3801.8618628334484</c:v>
                </c:pt>
                <c:pt idx="451">
                  <c:v>3801.8618628334484</c:v>
                </c:pt>
                <c:pt idx="452">
                  <c:v>3831.0354244954024</c:v>
                </c:pt>
                <c:pt idx="453">
                  <c:v>3831.0354244954024</c:v>
                </c:pt>
                <c:pt idx="454">
                  <c:v>3831.0354244954024</c:v>
                </c:pt>
                <c:pt idx="455">
                  <c:v>3864.265574759514</c:v>
                </c:pt>
                <c:pt idx="456">
                  <c:v>3864.265574759514</c:v>
                </c:pt>
                <c:pt idx="457">
                  <c:v>3864.265574759514</c:v>
                </c:pt>
                <c:pt idx="458">
                  <c:v>3979.7303791192762</c:v>
                </c:pt>
                <c:pt idx="459">
                  <c:v>3979.7303791192762</c:v>
                </c:pt>
                <c:pt idx="460">
                  <c:v>3979.7303791192762</c:v>
                </c:pt>
                <c:pt idx="461">
                  <c:v>3991.4595630531676</c:v>
                </c:pt>
                <c:pt idx="462">
                  <c:v>3991.4595630531676</c:v>
                </c:pt>
                <c:pt idx="463">
                  <c:v>3991.4595630531676</c:v>
                </c:pt>
                <c:pt idx="464">
                  <c:v>4178.5260585621827</c:v>
                </c:pt>
                <c:pt idx="465">
                  <c:v>4178.5260585621827</c:v>
                </c:pt>
                <c:pt idx="466">
                  <c:v>4178.5260585621827</c:v>
                </c:pt>
                <c:pt idx="467">
                  <c:v>4213.9848108685765</c:v>
                </c:pt>
                <c:pt idx="468">
                  <c:v>4213.9848108685765</c:v>
                </c:pt>
                <c:pt idx="469">
                  <c:v>4213.9848108685765</c:v>
                </c:pt>
                <c:pt idx="470">
                  <c:v>4236.9493083435564</c:v>
                </c:pt>
                <c:pt idx="471">
                  <c:v>4236.9493083435564</c:v>
                </c:pt>
                <c:pt idx="472">
                  <c:v>4236.9493083435564</c:v>
                </c:pt>
                <c:pt idx="473">
                  <c:v>4253.1081005211827</c:v>
                </c:pt>
                <c:pt idx="474">
                  <c:v>4253.1081005211827</c:v>
                </c:pt>
                <c:pt idx="475">
                  <c:v>4253.1081005211827</c:v>
                </c:pt>
                <c:pt idx="476">
                  <c:v>4264.4956669772009</c:v>
                </c:pt>
                <c:pt idx="477">
                  <c:v>4264.4956669772009</c:v>
                </c:pt>
                <c:pt idx="478">
                  <c:v>4264.4956669772009</c:v>
                </c:pt>
                <c:pt idx="479">
                  <c:v>4275.8546860116703</c:v>
                </c:pt>
                <c:pt idx="480">
                  <c:v>4275.8546860116703</c:v>
                </c:pt>
                <c:pt idx="481">
                  <c:v>4275.8546860116703</c:v>
                </c:pt>
                <c:pt idx="482">
                  <c:v>4288.4821621436467</c:v>
                </c:pt>
                <c:pt idx="483">
                  <c:v>4288.4821621436467</c:v>
                </c:pt>
                <c:pt idx="484">
                  <c:v>4288.4821621436467</c:v>
                </c:pt>
                <c:pt idx="485">
                  <c:v>4290.724086315985</c:v>
                </c:pt>
                <c:pt idx="486">
                  <c:v>4290.724086315985</c:v>
                </c:pt>
                <c:pt idx="487">
                  <c:v>4290.724086315985</c:v>
                </c:pt>
                <c:pt idx="488">
                  <c:v>4315.7363854967698</c:v>
                </c:pt>
                <c:pt idx="489">
                  <c:v>4315.7363854967698</c:v>
                </c:pt>
                <c:pt idx="490">
                  <c:v>4315.7363854967698</c:v>
                </c:pt>
                <c:pt idx="491">
                  <c:v>4336.238192072763</c:v>
                </c:pt>
                <c:pt idx="492">
                  <c:v>4336.238192072763</c:v>
                </c:pt>
                <c:pt idx="493">
                  <c:v>4336.238192072763</c:v>
                </c:pt>
                <c:pt idx="494">
                  <c:v>4351.074287051938</c:v>
                </c:pt>
                <c:pt idx="495">
                  <c:v>4351.074287051938</c:v>
                </c:pt>
                <c:pt idx="496">
                  <c:v>4351.074287051938</c:v>
                </c:pt>
                <c:pt idx="497">
                  <c:v>4358.5308735606168</c:v>
                </c:pt>
                <c:pt idx="498">
                  <c:v>4358.5308735606168</c:v>
                </c:pt>
                <c:pt idx="499">
                  <c:v>4358.5308735606168</c:v>
                </c:pt>
                <c:pt idx="500">
                  <c:v>4359.6385135167302</c:v>
                </c:pt>
                <c:pt idx="501">
                  <c:v>4359.6385135167302</c:v>
                </c:pt>
                <c:pt idx="502">
                  <c:v>4359.6385135167302</c:v>
                </c:pt>
                <c:pt idx="503">
                  <c:v>4379.5160831415124</c:v>
                </c:pt>
                <c:pt idx="504">
                  <c:v>4379.5160831415124</c:v>
                </c:pt>
                <c:pt idx="505">
                  <c:v>4379.5160831415124</c:v>
                </c:pt>
                <c:pt idx="506">
                  <c:v>4386.5711025870642</c:v>
                </c:pt>
                <c:pt idx="507">
                  <c:v>4386.5711025870642</c:v>
                </c:pt>
                <c:pt idx="508">
                  <c:v>4386.5711025870642</c:v>
                </c:pt>
                <c:pt idx="509">
                  <c:v>4399.1995302997584</c:v>
                </c:pt>
                <c:pt idx="510">
                  <c:v>4399.1995302997584</c:v>
                </c:pt>
                <c:pt idx="511">
                  <c:v>4399.1995302997584</c:v>
                </c:pt>
                <c:pt idx="512">
                  <c:v>4535.9692753617692</c:v>
                </c:pt>
                <c:pt idx="513">
                  <c:v>4535.9692753617692</c:v>
                </c:pt>
                <c:pt idx="514">
                  <c:v>4535.9692753617692</c:v>
                </c:pt>
                <c:pt idx="515">
                  <c:v>4600.6053956529904</c:v>
                </c:pt>
                <c:pt idx="516">
                  <c:v>4600.6053956529904</c:v>
                </c:pt>
                <c:pt idx="517">
                  <c:v>4600.6053956529904</c:v>
                </c:pt>
                <c:pt idx="518">
                  <c:v>4701.071384730747</c:v>
                </c:pt>
                <c:pt idx="519">
                  <c:v>4701.071384730747</c:v>
                </c:pt>
                <c:pt idx="520">
                  <c:v>4701.071384730747</c:v>
                </c:pt>
                <c:pt idx="521">
                  <c:v>4708.2263201517226</c:v>
                </c:pt>
                <c:pt idx="522">
                  <c:v>4708.2263201517226</c:v>
                </c:pt>
                <c:pt idx="523">
                  <c:v>4708.2263201517226</c:v>
                </c:pt>
                <c:pt idx="524">
                  <c:v>4747.2135337616101</c:v>
                </c:pt>
                <c:pt idx="525">
                  <c:v>4747.2135337616101</c:v>
                </c:pt>
                <c:pt idx="526">
                  <c:v>4747.2135337616101</c:v>
                </c:pt>
                <c:pt idx="527">
                  <c:v>4756.0108975023877</c:v>
                </c:pt>
                <c:pt idx="528">
                  <c:v>4756.0108975023877</c:v>
                </c:pt>
                <c:pt idx="529">
                  <c:v>4756.0108975023877</c:v>
                </c:pt>
                <c:pt idx="530">
                  <c:v>4763.1363339210948</c:v>
                </c:pt>
                <c:pt idx="531">
                  <c:v>4763.1363339210948</c:v>
                </c:pt>
                <c:pt idx="532">
                  <c:v>4763.1363339210948</c:v>
                </c:pt>
                <c:pt idx="533">
                  <c:v>4769.744110429041</c:v>
                </c:pt>
                <c:pt idx="534">
                  <c:v>4769.744110429041</c:v>
                </c:pt>
                <c:pt idx="535">
                  <c:v>4769.744110429041</c:v>
                </c:pt>
                <c:pt idx="536">
                  <c:v>4782.6760923908769</c:v>
                </c:pt>
                <c:pt idx="537">
                  <c:v>4782.6760923908769</c:v>
                </c:pt>
                <c:pt idx="538">
                  <c:v>4782.6760923908769</c:v>
                </c:pt>
                <c:pt idx="539">
                  <c:v>4796.1552332657411</c:v>
                </c:pt>
                <c:pt idx="540">
                  <c:v>4796.1552332657411</c:v>
                </c:pt>
                <c:pt idx="541">
                  <c:v>4796.1552332657411</c:v>
                </c:pt>
                <c:pt idx="542">
                  <c:v>4826.2251839643441</c:v>
                </c:pt>
                <c:pt idx="543">
                  <c:v>4826.2251839643441</c:v>
                </c:pt>
                <c:pt idx="544">
                  <c:v>4826.2251839643441</c:v>
                </c:pt>
                <c:pt idx="545">
                  <c:v>4834.3602475251782</c:v>
                </c:pt>
                <c:pt idx="546">
                  <c:v>4834.3602475251782</c:v>
                </c:pt>
                <c:pt idx="547">
                  <c:v>4834.3602475251782</c:v>
                </c:pt>
                <c:pt idx="548">
                  <c:v>4838.2131978536172</c:v>
                </c:pt>
                <c:pt idx="549">
                  <c:v>4838.2131978536172</c:v>
                </c:pt>
                <c:pt idx="550">
                  <c:v>4838.2131978536172</c:v>
                </c:pt>
                <c:pt idx="551">
                  <c:v>4882.4740718043804</c:v>
                </c:pt>
                <c:pt idx="552">
                  <c:v>4882.4740718043804</c:v>
                </c:pt>
                <c:pt idx="553">
                  <c:v>4882.4740718043804</c:v>
                </c:pt>
                <c:pt idx="554">
                  <c:v>4889.3701772699742</c:v>
                </c:pt>
                <c:pt idx="555">
                  <c:v>4889.3701772699742</c:v>
                </c:pt>
                <c:pt idx="556">
                  <c:v>4889.3701772699742</c:v>
                </c:pt>
                <c:pt idx="557">
                  <c:v>4923.7650623332975</c:v>
                </c:pt>
                <c:pt idx="558">
                  <c:v>4923.7650623332975</c:v>
                </c:pt>
                <c:pt idx="559">
                  <c:v>4923.7650623332975</c:v>
                </c:pt>
                <c:pt idx="560">
                  <c:v>4936.2574140032739</c:v>
                </c:pt>
                <c:pt idx="561">
                  <c:v>4936.2574140032739</c:v>
                </c:pt>
                <c:pt idx="562">
                  <c:v>4936.2574140032739</c:v>
                </c:pt>
                <c:pt idx="563">
                  <c:v>4943.2448712178257</c:v>
                </c:pt>
                <c:pt idx="564">
                  <c:v>4943.2448712178257</c:v>
                </c:pt>
                <c:pt idx="565">
                  <c:v>4943.2448712178257</c:v>
                </c:pt>
                <c:pt idx="566">
                  <c:v>4947.1159015799112</c:v>
                </c:pt>
                <c:pt idx="567">
                  <c:v>4947.1159015799112</c:v>
                </c:pt>
                <c:pt idx="568">
                  <c:v>4947.1159015799112</c:v>
                </c:pt>
                <c:pt idx="569">
                  <c:v>4950.5377858429547</c:v>
                </c:pt>
                <c:pt idx="570">
                  <c:v>4950.5377858429547</c:v>
                </c:pt>
                <c:pt idx="571">
                  <c:v>4950.5377858429547</c:v>
                </c:pt>
                <c:pt idx="572">
                  <c:v>4953.4010922243506</c:v>
                </c:pt>
                <c:pt idx="573">
                  <c:v>4953.4010922243506</c:v>
                </c:pt>
                <c:pt idx="574">
                  <c:v>4953.4010922243506</c:v>
                </c:pt>
                <c:pt idx="575">
                  <c:v>5094.4186936128981</c:v>
                </c:pt>
                <c:pt idx="576">
                  <c:v>5094.4186936128981</c:v>
                </c:pt>
                <c:pt idx="577">
                  <c:v>5094.4186936128981</c:v>
                </c:pt>
                <c:pt idx="578">
                  <c:v>5181.4997483069028</c:v>
                </c:pt>
                <c:pt idx="579">
                  <c:v>5181.4997483069028</c:v>
                </c:pt>
                <c:pt idx="580">
                  <c:v>5181.4997483069028</c:v>
                </c:pt>
                <c:pt idx="581">
                  <c:v>5195.5545955163443</c:v>
                </c:pt>
                <c:pt idx="582">
                  <c:v>5195.5545955163443</c:v>
                </c:pt>
                <c:pt idx="583">
                  <c:v>5195.5545955163443</c:v>
                </c:pt>
                <c:pt idx="584">
                  <c:v>5209.1212818172926</c:v>
                </c:pt>
                <c:pt idx="585">
                  <c:v>5209.1212818172926</c:v>
                </c:pt>
                <c:pt idx="586">
                  <c:v>5209.1212818172926</c:v>
                </c:pt>
                <c:pt idx="587">
                  <c:v>5225.4123437147637</c:v>
                </c:pt>
                <c:pt idx="588">
                  <c:v>5225.4123437147637</c:v>
                </c:pt>
                <c:pt idx="589">
                  <c:v>5225.4123437147637</c:v>
                </c:pt>
                <c:pt idx="590">
                  <c:v>5231.7365491686533</c:v>
                </c:pt>
                <c:pt idx="591">
                  <c:v>5231.7365491686533</c:v>
                </c:pt>
                <c:pt idx="592">
                  <c:v>5231.7365491686533</c:v>
                </c:pt>
                <c:pt idx="593">
                  <c:v>5253.7561269903517</c:v>
                </c:pt>
                <c:pt idx="594">
                  <c:v>5253.7561269903517</c:v>
                </c:pt>
                <c:pt idx="595">
                  <c:v>5253.7561269903517</c:v>
                </c:pt>
                <c:pt idx="596">
                  <c:v>5254.9693924061967</c:v>
                </c:pt>
                <c:pt idx="597">
                  <c:v>5254.9693924061967</c:v>
                </c:pt>
                <c:pt idx="598">
                  <c:v>5254.9693924061967</c:v>
                </c:pt>
                <c:pt idx="599">
                  <c:v>5301.2504722219337</c:v>
                </c:pt>
                <c:pt idx="600">
                  <c:v>5301.2504722219337</c:v>
                </c:pt>
                <c:pt idx="601">
                  <c:v>5301.2504722219337</c:v>
                </c:pt>
                <c:pt idx="602">
                  <c:v>5318.626336138278</c:v>
                </c:pt>
                <c:pt idx="603">
                  <c:v>5318.626336138278</c:v>
                </c:pt>
                <c:pt idx="604">
                  <c:v>5318.626336138278</c:v>
                </c:pt>
                <c:pt idx="605">
                  <c:v>5322.8123397181253</c:v>
                </c:pt>
                <c:pt idx="606">
                  <c:v>5322.8123397181253</c:v>
                </c:pt>
                <c:pt idx="607">
                  <c:v>5322.8123397181253</c:v>
                </c:pt>
                <c:pt idx="608">
                  <c:v>5327.3066554507041</c:v>
                </c:pt>
                <c:pt idx="609">
                  <c:v>5327.3066554507041</c:v>
                </c:pt>
                <c:pt idx="610">
                  <c:v>5327.3066554507041</c:v>
                </c:pt>
                <c:pt idx="611">
                  <c:v>5335.470266433088</c:v>
                </c:pt>
                <c:pt idx="612">
                  <c:v>5335.470266433088</c:v>
                </c:pt>
                <c:pt idx="613">
                  <c:v>5335.470266433088</c:v>
                </c:pt>
                <c:pt idx="614">
                  <c:v>5398.4563457587601</c:v>
                </c:pt>
                <c:pt idx="615">
                  <c:v>5398.4563457587601</c:v>
                </c:pt>
                <c:pt idx="616">
                  <c:v>5398.4563457587601</c:v>
                </c:pt>
                <c:pt idx="617">
                  <c:v>5417.6478256856408</c:v>
                </c:pt>
                <c:pt idx="618">
                  <c:v>5417.6478256856408</c:v>
                </c:pt>
                <c:pt idx="619">
                  <c:v>5417.6478256856408</c:v>
                </c:pt>
                <c:pt idx="620">
                  <c:v>5427.5632967704323</c:v>
                </c:pt>
                <c:pt idx="621">
                  <c:v>5427.5632967704323</c:v>
                </c:pt>
                <c:pt idx="622">
                  <c:v>5427.5632967704323</c:v>
                </c:pt>
                <c:pt idx="623">
                  <c:v>5440.1698381266069</c:v>
                </c:pt>
                <c:pt idx="624">
                  <c:v>5440.1698381266069</c:v>
                </c:pt>
                <c:pt idx="625">
                  <c:v>5440.1698381266069</c:v>
                </c:pt>
                <c:pt idx="626">
                  <c:v>5591.7633076184538</c:v>
                </c:pt>
                <c:pt idx="627">
                  <c:v>5591.7633076184538</c:v>
                </c:pt>
                <c:pt idx="628">
                  <c:v>5591.7633076184538</c:v>
                </c:pt>
                <c:pt idx="629">
                  <c:v>5661.1468641133242</c:v>
                </c:pt>
                <c:pt idx="630">
                  <c:v>5661.1468641133242</c:v>
                </c:pt>
                <c:pt idx="631">
                  <c:v>5661.1468641133242</c:v>
                </c:pt>
                <c:pt idx="632">
                  <c:v>5711.1305445040052</c:v>
                </c:pt>
                <c:pt idx="633">
                  <c:v>5711.1305445040052</c:v>
                </c:pt>
                <c:pt idx="634">
                  <c:v>5711.1305445040052</c:v>
                </c:pt>
                <c:pt idx="635">
                  <c:v>5715.5249442611621</c:v>
                </c:pt>
                <c:pt idx="636">
                  <c:v>5715.5249442611621</c:v>
                </c:pt>
                <c:pt idx="637">
                  <c:v>5715.5249442611621</c:v>
                </c:pt>
                <c:pt idx="638">
                  <c:v>5734.6250724390848</c:v>
                </c:pt>
                <c:pt idx="639">
                  <c:v>5734.6250724390848</c:v>
                </c:pt>
                <c:pt idx="640">
                  <c:v>5734.6250724390848</c:v>
                </c:pt>
                <c:pt idx="641">
                  <c:v>5743.7107651375109</c:v>
                </c:pt>
                <c:pt idx="642">
                  <c:v>5743.7107651375109</c:v>
                </c:pt>
                <c:pt idx="643">
                  <c:v>5743.7107651375109</c:v>
                </c:pt>
                <c:pt idx="644">
                  <c:v>5748.7788840432304</c:v>
                </c:pt>
                <c:pt idx="645">
                  <c:v>5748.7788840432304</c:v>
                </c:pt>
                <c:pt idx="646">
                  <c:v>5748.7788840432304</c:v>
                </c:pt>
                <c:pt idx="647">
                  <c:v>5765.0680427792659</c:v>
                </c:pt>
                <c:pt idx="648">
                  <c:v>5765.0680427792659</c:v>
                </c:pt>
                <c:pt idx="649">
                  <c:v>5765.0680427792659</c:v>
                </c:pt>
                <c:pt idx="650">
                  <c:v>5770.8070260913946</c:v>
                </c:pt>
                <c:pt idx="651">
                  <c:v>5770.8070260913946</c:v>
                </c:pt>
                <c:pt idx="652">
                  <c:v>5770.8070260913946</c:v>
                </c:pt>
                <c:pt idx="653">
                  <c:v>5811.1597580320577</c:v>
                </c:pt>
                <c:pt idx="654">
                  <c:v>5811.1597580320577</c:v>
                </c:pt>
                <c:pt idx="655">
                  <c:v>5811.1597580320577</c:v>
                </c:pt>
                <c:pt idx="656">
                  <c:v>5839.4169474622795</c:v>
                </c:pt>
                <c:pt idx="657">
                  <c:v>5839.4169474622795</c:v>
                </c:pt>
                <c:pt idx="658">
                  <c:v>5839.4169474622795</c:v>
                </c:pt>
                <c:pt idx="659">
                  <c:v>5895.7505259862455</c:v>
                </c:pt>
                <c:pt idx="660">
                  <c:v>5895.7505259862455</c:v>
                </c:pt>
                <c:pt idx="661">
                  <c:v>5895.7505259862455</c:v>
                </c:pt>
                <c:pt idx="662">
                  <c:v>5900.4151746674015</c:v>
                </c:pt>
                <c:pt idx="663">
                  <c:v>5900.4151746674015</c:v>
                </c:pt>
                <c:pt idx="664">
                  <c:v>5900.4151746674015</c:v>
                </c:pt>
                <c:pt idx="665">
                  <c:v>5976.5092783877963</c:v>
                </c:pt>
                <c:pt idx="666">
                  <c:v>5976.5092783877963</c:v>
                </c:pt>
                <c:pt idx="667">
                  <c:v>5976.5092783877963</c:v>
                </c:pt>
                <c:pt idx="668">
                  <c:v>6227.0623846803128</c:v>
                </c:pt>
                <c:pt idx="669">
                  <c:v>6227.0623846803128</c:v>
                </c:pt>
                <c:pt idx="670">
                  <c:v>6227.0623846803128</c:v>
                </c:pt>
                <c:pt idx="671">
                  <c:v>6264.0588914274967</c:v>
                </c:pt>
                <c:pt idx="672">
                  <c:v>6264.0588914274967</c:v>
                </c:pt>
                <c:pt idx="673">
                  <c:v>6264.0588914274967</c:v>
                </c:pt>
                <c:pt idx="674">
                  <c:v>6310.4560640908667</c:v>
                </c:pt>
                <c:pt idx="675">
                  <c:v>6310.4560640908667</c:v>
                </c:pt>
                <c:pt idx="676">
                  <c:v>6310.4560640908667</c:v>
                </c:pt>
                <c:pt idx="677">
                  <c:v>6434.3071493210982</c:v>
                </c:pt>
                <c:pt idx="678">
                  <c:v>6434.3071493210982</c:v>
                </c:pt>
                <c:pt idx="679">
                  <c:v>6434.3071493210982</c:v>
                </c:pt>
                <c:pt idx="680">
                  <c:v>6448.0127664069205</c:v>
                </c:pt>
                <c:pt idx="681">
                  <c:v>6448.0127664069205</c:v>
                </c:pt>
                <c:pt idx="682">
                  <c:v>6448.0127664069205</c:v>
                </c:pt>
                <c:pt idx="683">
                  <c:v>6454.5805765246969</c:v>
                </c:pt>
                <c:pt idx="684">
                  <c:v>6454.5805765246969</c:v>
                </c:pt>
                <c:pt idx="685">
                  <c:v>6454.5805765246969</c:v>
                </c:pt>
                <c:pt idx="686">
                  <c:v>6473.8767303305922</c:v>
                </c:pt>
                <c:pt idx="687">
                  <c:v>6473.8767303305922</c:v>
                </c:pt>
                <c:pt idx="688">
                  <c:v>6473.8767303305922</c:v>
                </c:pt>
                <c:pt idx="689">
                  <c:v>6509.3440468634499</c:v>
                </c:pt>
                <c:pt idx="690">
                  <c:v>6509.3440468634499</c:v>
                </c:pt>
                <c:pt idx="691">
                  <c:v>6509.3440468634499</c:v>
                </c:pt>
                <c:pt idx="692">
                  <c:v>6531.8413182057402</c:v>
                </c:pt>
                <c:pt idx="693">
                  <c:v>6531.8413182057402</c:v>
                </c:pt>
                <c:pt idx="694">
                  <c:v>6531.8413182057402</c:v>
                </c:pt>
                <c:pt idx="695">
                  <c:v>6557.3208435192146</c:v>
                </c:pt>
                <c:pt idx="696">
                  <c:v>6557.3208435192146</c:v>
                </c:pt>
                <c:pt idx="697">
                  <c:v>6557.3208435192146</c:v>
                </c:pt>
                <c:pt idx="698">
                  <c:v>6616.4263766756185</c:v>
                </c:pt>
                <c:pt idx="699">
                  <c:v>6616.4263766756185</c:v>
                </c:pt>
                <c:pt idx="700">
                  <c:v>6616.4263766756185</c:v>
                </c:pt>
                <c:pt idx="701">
                  <c:v>6619.0670131689285</c:v>
                </c:pt>
                <c:pt idx="702">
                  <c:v>6619.0670131689285</c:v>
                </c:pt>
                <c:pt idx="703">
                  <c:v>6619.0670131689285</c:v>
                </c:pt>
                <c:pt idx="704">
                  <c:v>6688.6732395518857</c:v>
                </c:pt>
                <c:pt idx="705">
                  <c:v>6688.6732395518857</c:v>
                </c:pt>
                <c:pt idx="706">
                  <c:v>6688.6732395518857</c:v>
                </c:pt>
                <c:pt idx="707">
                  <c:v>6692.5899457884498</c:v>
                </c:pt>
                <c:pt idx="708">
                  <c:v>6692.5899457884498</c:v>
                </c:pt>
                <c:pt idx="709">
                  <c:v>6692.5899457884498</c:v>
                </c:pt>
                <c:pt idx="710">
                  <c:v>6994.1982123604666</c:v>
                </c:pt>
                <c:pt idx="711">
                  <c:v>6994.1982123604666</c:v>
                </c:pt>
                <c:pt idx="712">
                  <c:v>6994.1982123604666</c:v>
                </c:pt>
                <c:pt idx="713">
                  <c:v>7278.6561396463767</c:v>
                </c:pt>
                <c:pt idx="714">
                  <c:v>7278.6561396463767</c:v>
                </c:pt>
                <c:pt idx="715">
                  <c:v>7278.6561396463767</c:v>
                </c:pt>
                <c:pt idx="716">
                  <c:v>7451.6906258831896</c:v>
                </c:pt>
                <c:pt idx="717">
                  <c:v>7451.6906258831896</c:v>
                </c:pt>
                <c:pt idx="718">
                  <c:v>7451.6906258831896</c:v>
                </c:pt>
                <c:pt idx="719">
                  <c:v>7608.972644909094</c:v>
                </c:pt>
                <c:pt idx="720">
                  <c:v>7608.972644909094</c:v>
                </c:pt>
                <c:pt idx="721">
                  <c:v>7608.972644909094</c:v>
                </c:pt>
                <c:pt idx="722">
                  <c:v>7766.2137459641108</c:v>
                </c:pt>
                <c:pt idx="723">
                  <c:v>7766.2137459641108</c:v>
                </c:pt>
                <c:pt idx="724">
                  <c:v>7766.2137459641108</c:v>
                </c:pt>
                <c:pt idx="725">
                  <c:v>7901.3258374148245</c:v>
                </c:pt>
                <c:pt idx="726">
                  <c:v>7901.3258374148245</c:v>
                </c:pt>
                <c:pt idx="727">
                  <c:v>7901.3258374148245</c:v>
                </c:pt>
                <c:pt idx="728">
                  <c:v>8026.2674341482389</c:v>
                </c:pt>
                <c:pt idx="729">
                  <c:v>8026.2674341482389</c:v>
                </c:pt>
                <c:pt idx="730">
                  <c:v>8026.2674341482389</c:v>
                </c:pt>
                <c:pt idx="731">
                  <c:v>8111.2721397148898</c:v>
                </c:pt>
                <c:pt idx="732">
                  <c:v>8111.2721397148898</c:v>
                </c:pt>
                <c:pt idx="733">
                  <c:v>8111.2721397148898</c:v>
                </c:pt>
                <c:pt idx="734">
                  <c:v>8194.0653716921897</c:v>
                </c:pt>
                <c:pt idx="735">
                  <c:v>8194.0653716921897</c:v>
                </c:pt>
                <c:pt idx="736">
                  <c:v>8194.0653716921897</c:v>
                </c:pt>
                <c:pt idx="737">
                  <c:v>8274.4691844858116</c:v>
                </c:pt>
                <c:pt idx="738">
                  <c:v>8274.4691844858116</c:v>
                </c:pt>
                <c:pt idx="739">
                  <c:v>8274.4691844858116</c:v>
                </c:pt>
                <c:pt idx="740">
                  <c:v>8354.7740328847285</c:v>
                </c:pt>
                <c:pt idx="741">
                  <c:v>8354.7740328847285</c:v>
                </c:pt>
                <c:pt idx="742">
                  <c:v>8354.7740328847285</c:v>
                </c:pt>
                <c:pt idx="743">
                  <c:v>8433.851342157026</c:v>
                </c:pt>
                <c:pt idx="744">
                  <c:v>8433.851342157026</c:v>
                </c:pt>
                <c:pt idx="745">
                  <c:v>8433.851342157026</c:v>
                </c:pt>
                <c:pt idx="746">
                  <c:v>8507.8024860997866</c:v>
                </c:pt>
                <c:pt idx="747">
                  <c:v>8507.8024860997866</c:v>
                </c:pt>
                <c:pt idx="748">
                  <c:v>8507.8024860997866</c:v>
                </c:pt>
                <c:pt idx="749">
                  <c:v>8577.0880297806725</c:v>
                </c:pt>
                <c:pt idx="750">
                  <c:v>8577.0880297806725</c:v>
                </c:pt>
                <c:pt idx="751">
                  <c:v>8577.0880297806725</c:v>
                </c:pt>
                <c:pt idx="752">
                  <c:v>8646.3707187194032</c:v>
                </c:pt>
                <c:pt idx="753">
                  <c:v>8646.3707187194032</c:v>
                </c:pt>
                <c:pt idx="754">
                  <c:v>8646.3707187194032</c:v>
                </c:pt>
                <c:pt idx="755">
                  <c:v>8711.3303764548509</c:v>
                </c:pt>
                <c:pt idx="756">
                  <c:v>8711.3303764548509</c:v>
                </c:pt>
                <c:pt idx="757">
                  <c:v>8711.3303764548509</c:v>
                </c:pt>
                <c:pt idx="758">
                  <c:v>8761.5424362179256</c:v>
                </c:pt>
                <c:pt idx="759">
                  <c:v>8761.5424362179256</c:v>
                </c:pt>
                <c:pt idx="760">
                  <c:v>8761.5424362179256</c:v>
                </c:pt>
                <c:pt idx="761">
                  <c:v>8807.2963403157173</c:v>
                </c:pt>
                <c:pt idx="762">
                  <c:v>8807.2963403157173</c:v>
                </c:pt>
                <c:pt idx="763">
                  <c:v>8807.2963403157173</c:v>
                </c:pt>
                <c:pt idx="764">
                  <c:v>8851.6951934706376</c:v>
                </c:pt>
                <c:pt idx="765">
                  <c:v>8851.6951934706376</c:v>
                </c:pt>
                <c:pt idx="766">
                  <c:v>8851.6951934706376</c:v>
                </c:pt>
                <c:pt idx="767">
                  <c:v>8893.68559582751</c:v>
                </c:pt>
                <c:pt idx="768">
                  <c:v>8893.68559582751</c:v>
                </c:pt>
                <c:pt idx="769">
                  <c:v>8893.68559582751</c:v>
                </c:pt>
                <c:pt idx="770">
                  <c:v>8934.7805607284554</c:v>
                </c:pt>
                <c:pt idx="771">
                  <c:v>8934.7805607284554</c:v>
                </c:pt>
                <c:pt idx="772">
                  <c:v>8934.7805607284554</c:v>
                </c:pt>
                <c:pt idx="773">
                  <c:v>8975.6033735439651</c:v>
                </c:pt>
                <c:pt idx="774">
                  <c:v>8975.6033735439651</c:v>
                </c:pt>
                <c:pt idx="775">
                  <c:v>8975.6033735439651</c:v>
                </c:pt>
                <c:pt idx="776">
                  <c:v>9014.2737107746561</c:v>
                </c:pt>
                <c:pt idx="777">
                  <c:v>9014.2737107746561</c:v>
                </c:pt>
                <c:pt idx="778">
                  <c:v>9014.2737107746561</c:v>
                </c:pt>
                <c:pt idx="779">
                  <c:v>9051.2844912326145</c:v>
                </c:pt>
                <c:pt idx="780">
                  <c:v>9051.2844912326145</c:v>
                </c:pt>
                <c:pt idx="781">
                  <c:v>9051.2844912326145</c:v>
                </c:pt>
                <c:pt idx="782">
                  <c:v>9087.4169626875719</c:v>
                </c:pt>
                <c:pt idx="783">
                  <c:v>9087.4169626875719</c:v>
                </c:pt>
                <c:pt idx="784">
                  <c:v>9087.4169626875719</c:v>
                </c:pt>
                <c:pt idx="785">
                  <c:v>9122.9604056778935</c:v>
                </c:pt>
                <c:pt idx="786">
                  <c:v>9122.9604056778935</c:v>
                </c:pt>
                <c:pt idx="787">
                  <c:v>9122.9604056778935</c:v>
                </c:pt>
                <c:pt idx="788">
                  <c:v>9157.3800318398917</c:v>
                </c:pt>
                <c:pt idx="789">
                  <c:v>9157.3800318398917</c:v>
                </c:pt>
                <c:pt idx="790">
                  <c:v>9157.3800318398917</c:v>
                </c:pt>
                <c:pt idx="791">
                  <c:v>9190.2923541440887</c:v>
                </c:pt>
                <c:pt idx="792">
                  <c:v>9190.2923541440887</c:v>
                </c:pt>
                <c:pt idx="793">
                  <c:v>9190.2923541440887</c:v>
                </c:pt>
                <c:pt idx="794">
                  <c:v>9222.9039769412975</c:v>
                </c:pt>
                <c:pt idx="795">
                  <c:v>9222.9039769412975</c:v>
                </c:pt>
                <c:pt idx="796">
                  <c:v>9222.9039769412975</c:v>
                </c:pt>
                <c:pt idx="797">
                  <c:v>9253.3831073487745</c:v>
                </c:pt>
                <c:pt idx="798">
                  <c:v>9253.3831073487745</c:v>
                </c:pt>
                <c:pt idx="799">
                  <c:v>9253.3831073487745</c:v>
                </c:pt>
                <c:pt idx="800">
                  <c:v>9283.5206202783756</c:v>
                </c:pt>
                <c:pt idx="801">
                  <c:v>9283.5206202783756</c:v>
                </c:pt>
                <c:pt idx="802">
                  <c:v>9283.5206202783756</c:v>
                </c:pt>
                <c:pt idx="803">
                  <c:v>9312.3354360095273</c:v>
                </c:pt>
                <c:pt idx="804">
                  <c:v>9312.3354360095273</c:v>
                </c:pt>
                <c:pt idx="805">
                  <c:v>9312.3354360095273</c:v>
                </c:pt>
                <c:pt idx="806">
                  <c:v>9340.1758330851299</c:v>
                </c:pt>
                <c:pt idx="807">
                  <c:v>9340.1758330851299</c:v>
                </c:pt>
                <c:pt idx="808">
                  <c:v>9340.1758330851299</c:v>
                </c:pt>
                <c:pt idx="809">
                  <c:v>9365.9560579055906</c:v>
                </c:pt>
                <c:pt idx="810">
                  <c:v>9365.9560579055906</c:v>
                </c:pt>
                <c:pt idx="811">
                  <c:v>9365.9560579055906</c:v>
                </c:pt>
                <c:pt idx="812">
                  <c:v>9391.3347156629243</c:v>
                </c:pt>
                <c:pt idx="813">
                  <c:v>9391.3347156629243</c:v>
                </c:pt>
                <c:pt idx="814">
                  <c:v>9391.3347156629243</c:v>
                </c:pt>
                <c:pt idx="815">
                  <c:v>9416.3574822316095</c:v>
                </c:pt>
                <c:pt idx="816">
                  <c:v>9416.3574822316095</c:v>
                </c:pt>
                <c:pt idx="817">
                  <c:v>9416.3574822316095</c:v>
                </c:pt>
                <c:pt idx="818">
                  <c:v>9438.0535226090815</c:v>
                </c:pt>
                <c:pt idx="819">
                  <c:v>9438.0535226090815</c:v>
                </c:pt>
                <c:pt idx="820">
                  <c:v>9438.0535226090815</c:v>
                </c:pt>
                <c:pt idx="821">
                  <c:v>9458.8512707884693</c:v>
                </c:pt>
                <c:pt idx="822">
                  <c:v>9458.8512707884693</c:v>
                </c:pt>
                <c:pt idx="823">
                  <c:v>9458.8512707884693</c:v>
                </c:pt>
                <c:pt idx="824">
                  <c:v>9479.4529933398862</c:v>
                </c:pt>
                <c:pt idx="825">
                  <c:v>9479.4529933398862</c:v>
                </c:pt>
                <c:pt idx="826">
                  <c:v>9479.4529933398862</c:v>
                </c:pt>
                <c:pt idx="827">
                  <c:v>9499.825384938189</c:v>
                </c:pt>
                <c:pt idx="828">
                  <c:v>9499.825384938189</c:v>
                </c:pt>
                <c:pt idx="829">
                  <c:v>9499.825384938189</c:v>
                </c:pt>
                <c:pt idx="830">
                  <c:v>9519.9484623882963</c:v>
                </c:pt>
                <c:pt idx="831">
                  <c:v>9519.9484623882963</c:v>
                </c:pt>
                <c:pt idx="832">
                  <c:v>9519.9484623882963</c:v>
                </c:pt>
                <c:pt idx="833">
                  <c:v>9539.5338967325551</c:v>
                </c:pt>
                <c:pt idx="834">
                  <c:v>9539.5338967325551</c:v>
                </c:pt>
                <c:pt idx="835">
                  <c:v>9539.5338967325551</c:v>
                </c:pt>
                <c:pt idx="836">
                  <c:v>9558.6368796526349</c:v>
                </c:pt>
                <c:pt idx="837">
                  <c:v>9558.6368796526349</c:v>
                </c:pt>
                <c:pt idx="838">
                  <c:v>9558.6368796526349</c:v>
                </c:pt>
                <c:pt idx="839">
                  <c:v>9577.6028349492753</c:v>
                </c:pt>
                <c:pt idx="840">
                  <c:v>9577.6028349492753</c:v>
                </c:pt>
                <c:pt idx="841">
                  <c:v>9577.6028349492753</c:v>
                </c:pt>
                <c:pt idx="842">
                  <c:v>9595.8522499650298</c:v>
                </c:pt>
                <c:pt idx="843">
                  <c:v>9595.8522499650298</c:v>
                </c:pt>
                <c:pt idx="844">
                  <c:v>9595.8522499650298</c:v>
                </c:pt>
                <c:pt idx="845">
                  <c:v>9613.232871784965</c:v>
                </c:pt>
                <c:pt idx="846">
                  <c:v>9613.232871784965</c:v>
                </c:pt>
                <c:pt idx="847">
                  <c:v>9613.232871784965</c:v>
                </c:pt>
                <c:pt idx="848">
                  <c:v>9628.9653558007885</c:v>
                </c:pt>
                <c:pt idx="849">
                  <c:v>9628.9653558007885</c:v>
                </c:pt>
                <c:pt idx="850">
                  <c:v>9628.9653558007885</c:v>
                </c:pt>
                <c:pt idx="851">
                  <c:v>9644.5665216774851</c:v>
                </c:pt>
                <c:pt idx="852">
                  <c:v>9644.5665216774851</c:v>
                </c:pt>
                <c:pt idx="853">
                  <c:v>9644.5665216774851</c:v>
                </c:pt>
                <c:pt idx="854">
                  <c:v>9660.1648328120245</c:v>
                </c:pt>
                <c:pt idx="855">
                  <c:v>9660.1648328120245</c:v>
                </c:pt>
                <c:pt idx="856">
                  <c:v>9660.1648328120245</c:v>
                </c:pt>
                <c:pt idx="857">
                  <c:v>9675.5090718947758</c:v>
                </c:pt>
                <c:pt idx="858">
                  <c:v>9675.5090718947758</c:v>
                </c:pt>
                <c:pt idx="859">
                  <c:v>9675.5090718947758</c:v>
                </c:pt>
                <c:pt idx="860">
                  <c:v>9690.8304730402888</c:v>
                </c:pt>
                <c:pt idx="861">
                  <c:v>9690.8304730402888</c:v>
                </c:pt>
                <c:pt idx="862">
                  <c:v>9690.8304730402888</c:v>
                </c:pt>
                <c:pt idx="863">
                  <c:v>9704.8463054402819</c:v>
                </c:pt>
                <c:pt idx="864">
                  <c:v>9704.8463054402819</c:v>
                </c:pt>
                <c:pt idx="865">
                  <c:v>9704.8463054402819</c:v>
                </c:pt>
                <c:pt idx="866">
                  <c:v>9718.7108365060612</c:v>
                </c:pt>
                <c:pt idx="867">
                  <c:v>9718.7108365060612</c:v>
                </c:pt>
                <c:pt idx="868">
                  <c:v>9718.7108365060612</c:v>
                </c:pt>
                <c:pt idx="869">
                  <c:v>9732.5001926950954</c:v>
                </c:pt>
                <c:pt idx="870">
                  <c:v>9732.5001926950954</c:v>
                </c:pt>
                <c:pt idx="871">
                  <c:v>9732.5001926950954</c:v>
                </c:pt>
                <c:pt idx="872">
                  <c:v>9745.2989533563668</c:v>
                </c:pt>
                <c:pt idx="873">
                  <c:v>9745.2989533563668</c:v>
                </c:pt>
                <c:pt idx="874">
                  <c:v>9745.2989533563668</c:v>
                </c:pt>
                <c:pt idx="875">
                  <c:v>9757.5829088490336</c:v>
                </c:pt>
                <c:pt idx="876">
                  <c:v>9757.5829088490336</c:v>
                </c:pt>
                <c:pt idx="877">
                  <c:v>9757.5829088490336</c:v>
                </c:pt>
                <c:pt idx="878">
                  <c:v>9769.5252468638264</c:v>
                </c:pt>
                <c:pt idx="879">
                  <c:v>9769.5252468638264</c:v>
                </c:pt>
                <c:pt idx="880">
                  <c:v>9769.5252468638264</c:v>
                </c:pt>
                <c:pt idx="881">
                  <c:v>9781.2924940264511</c:v>
                </c:pt>
                <c:pt idx="882">
                  <c:v>9781.2924940264511</c:v>
                </c:pt>
                <c:pt idx="883">
                  <c:v>9781.2924940264511</c:v>
                </c:pt>
                <c:pt idx="884">
                  <c:v>9792.9303262113863</c:v>
                </c:pt>
                <c:pt idx="885">
                  <c:v>9792.9303262113863</c:v>
                </c:pt>
                <c:pt idx="886">
                  <c:v>9792.9303262113863</c:v>
                </c:pt>
                <c:pt idx="887">
                  <c:v>9804.4054380934886</c:v>
                </c:pt>
                <c:pt idx="888">
                  <c:v>9804.4054380934886</c:v>
                </c:pt>
                <c:pt idx="889">
                  <c:v>9804.4054380934886</c:v>
                </c:pt>
                <c:pt idx="890">
                  <c:v>9815.5427388205917</c:v>
                </c:pt>
                <c:pt idx="891">
                  <c:v>9815.5427388205917</c:v>
                </c:pt>
                <c:pt idx="892">
                  <c:v>9815.5427388205917</c:v>
                </c:pt>
                <c:pt idx="893">
                  <c:v>9825.3944539972563</c:v>
                </c:pt>
                <c:pt idx="894">
                  <c:v>9825.3944539972563</c:v>
                </c:pt>
                <c:pt idx="895">
                  <c:v>9825.3944539972563</c:v>
                </c:pt>
                <c:pt idx="896">
                  <c:v>9834.3669085902056</c:v>
                </c:pt>
                <c:pt idx="897">
                  <c:v>9834.3669085902056</c:v>
                </c:pt>
                <c:pt idx="898">
                  <c:v>9834.3669085902056</c:v>
                </c:pt>
                <c:pt idx="899">
                  <c:v>9843.2670430485596</c:v>
                </c:pt>
                <c:pt idx="900">
                  <c:v>9843.2670430485596</c:v>
                </c:pt>
                <c:pt idx="901">
                  <c:v>9843.2670430485596</c:v>
                </c:pt>
                <c:pt idx="902">
                  <c:v>9851.8512527084367</c:v>
                </c:pt>
                <c:pt idx="903">
                  <c:v>9851.8512527084367</c:v>
                </c:pt>
                <c:pt idx="904">
                  <c:v>9851.8512527084367</c:v>
                </c:pt>
                <c:pt idx="905">
                  <c:v>9860.1918577044253</c:v>
                </c:pt>
                <c:pt idx="906">
                  <c:v>9860.1918577044253</c:v>
                </c:pt>
                <c:pt idx="907">
                  <c:v>9860.1918577044253</c:v>
                </c:pt>
                <c:pt idx="908">
                  <c:v>9867.7426507042182</c:v>
                </c:pt>
                <c:pt idx="909">
                  <c:v>9867.7426507042182</c:v>
                </c:pt>
                <c:pt idx="910">
                  <c:v>9867.7426507042182</c:v>
                </c:pt>
                <c:pt idx="911">
                  <c:v>9874.8747481879527</c:v>
                </c:pt>
                <c:pt idx="912">
                  <c:v>9874.8747481879527</c:v>
                </c:pt>
                <c:pt idx="913">
                  <c:v>9874.8747481879527</c:v>
                </c:pt>
                <c:pt idx="914">
                  <c:v>9882.0058940909694</c:v>
                </c:pt>
                <c:pt idx="915">
                  <c:v>9882.0058940909694</c:v>
                </c:pt>
                <c:pt idx="916">
                  <c:v>9882.0058940909694</c:v>
                </c:pt>
                <c:pt idx="917">
                  <c:v>9889.0770904087331</c:v>
                </c:pt>
                <c:pt idx="918">
                  <c:v>9889.0770904087331</c:v>
                </c:pt>
                <c:pt idx="919">
                  <c:v>9889.0770904087331</c:v>
                </c:pt>
                <c:pt idx="920">
                  <c:v>9895.5307108403122</c:v>
                </c:pt>
                <c:pt idx="921">
                  <c:v>9895.5307108403122</c:v>
                </c:pt>
                <c:pt idx="922">
                  <c:v>9895.5307108403122</c:v>
                </c:pt>
                <c:pt idx="923">
                  <c:v>9901.9519775274694</c:v>
                </c:pt>
                <c:pt idx="924">
                  <c:v>9901.9519775274694</c:v>
                </c:pt>
                <c:pt idx="925">
                  <c:v>9901.9519775274694</c:v>
                </c:pt>
                <c:pt idx="926">
                  <c:v>9908.156283810853</c:v>
                </c:pt>
                <c:pt idx="927">
                  <c:v>9908.156283810853</c:v>
                </c:pt>
                <c:pt idx="928">
                  <c:v>9908.156283810853</c:v>
                </c:pt>
                <c:pt idx="929">
                  <c:v>9914.1655160469818</c:v>
                </c:pt>
                <c:pt idx="930">
                  <c:v>9914.1655160469818</c:v>
                </c:pt>
                <c:pt idx="931">
                  <c:v>9914.1655160469818</c:v>
                </c:pt>
                <c:pt idx="932">
                  <c:v>9920.0358174982375</c:v>
                </c:pt>
                <c:pt idx="933">
                  <c:v>9920.0358174982375</c:v>
                </c:pt>
                <c:pt idx="934">
                  <c:v>9920.0358174982375</c:v>
                </c:pt>
                <c:pt idx="935">
                  <c:v>9925.8385567184941</c:v>
                </c:pt>
                <c:pt idx="936">
                  <c:v>9925.8385567184941</c:v>
                </c:pt>
                <c:pt idx="937">
                  <c:v>9925.8385567184941</c:v>
                </c:pt>
                <c:pt idx="938">
                  <c:v>9931.4652535058631</c:v>
                </c:pt>
                <c:pt idx="939">
                  <c:v>9931.4652535058631</c:v>
                </c:pt>
                <c:pt idx="940">
                  <c:v>9931.4652535058631</c:v>
                </c:pt>
                <c:pt idx="941">
                  <c:v>9936.9730027034439</c:v>
                </c:pt>
                <c:pt idx="942">
                  <c:v>9936.9730027034439</c:v>
                </c:pt>
                <c:pt idx="943">
                  <c:v>9936.9730027034439</c:v>
                </c:pt>
                <c:pt idx="944">
                  <c:v>9942.408431766431</c:v>
                </c:pt>
                <c:pt idx="945">
                  <c:v>9942.408431766431</c:v>
                </c:pt>
                <c:pt idx="946">
                  <c:v>9942.408431766431</c:v>
                </c:pt>
                <c:pt idx="947">
                  <c:v>9947.8333934415168</c:v>
                </c:pt>
                <c:pt idx="948">
                  <c:v>9947.8333934415168</c:v>
                </c:pt>
                <c:pt idx="949">
                  <c:v>9947.8333934415168</c:v>
                </c:pt>
                <c:pt idx="950">
                  <c:v>9952.9776388047012</c:v>
                </c:pt>
                <c:pt idx="951">
                  <c:v>9952.9776388047012</c:v>
                </c:pt>
                <c:pt idx="952">
                  <c:v>9952.9776388047012</c:v>
                </c:pt>
                <c:pt idx="953">
                  <c:v>9957.8097656922819</c:v>
                </c:pt>
                <c:pt idx="954">
                  <c:v>9957.8097656922819</c:v>
                </c:pt>
                <c:pt idx="955">
                  <c:v>9957.8097656922819</c:v>
                </c:pt>
                <c:pt idx="956">
                  <c:v>9962.3621278486771</c:v>
                </c:pt>
                <c:pt idx="957">
                  <c:v>9962.3621278486771</c:v>
                </c:pt>
                <c:pt idx="958">
                  <c:v>9962.3621278486771</c:v>
                </c:pt>
                <c:pt idx="959">
                  <c:v>9966.8602499041299</c:v>
                </c:pt>
                <c:pt idx="960">
                  <c:v>9966.8602499041299</c:v>
                </c:pt>
                <c:pt idx="961">
                  <c:v>9966.8602499041299</c:v>
                </c:pt>
                <c:pt idx="962">
                  <c:v>9970.9273058941872</c:v>
                </c:pt>
                <c:pt idx="963">
                  <c:v>9970.9273058941872</c:v>
                </c:pt>
                <c:pt idx="964">
                  <c:v>9970.9273058941872</c:v>
                </c:pt>
                <c:pt idx="965">
                  <c:v>9974.7069845073147</c:v>
                </c:pt>
                <c:pt idx="966">
                  <c:v>9974.7069845073147</c:v>
                </c:pt>
                <c:pt idx="967">
                  <c:v>9974.7069845073147</c:v>
                </c:pt>
                <c:pt idx="968">
                  <c:v>9977.9709063711198</c:v>
                </c:pt>
                <c:pt idx="969">
                  <c:v>9977.9709063711198</c:v>
                </c:pt>
                <c:pt idx="970">
                  <c:v>9977.9709063711198</c:v>
                </c:pt>
                <c:pt idx="971">
                  <c:v>9981.1606049388956</c:v>
                </c:pt>
                <c:pt idx="972">
                  <c:v>9981.1606049388956</c:v>
                </c:pt>
                <c:pt idx="973">
                  <c:v>9981.1606049388956</c:v>
                </c:pt>
                <c:pt idx="974">
                  <c:v>9984.3008213093199</c:v>
                </c:pt>
                <c:pt idx="975">
                  <c:v>9984.3008213093199</c:v>
                </c:pt>
                <c:pt idx="976">
                  <c:v>9984.3008213093199</c:v>
                </c:pt>
                <c:pt idx="977">
                  <c:v>9986.9462157062208</c:v>
                </c:pt>
                <c:pt idx="978">
                  <c:v>9986.9462157062208</c:v>
                </c:pt>
                <c:pt idx="979">
                  <c:v>9986.9462157062208</c:v>
                </c:pt>
                <c:pt idx="980">
                  <c:v>9989.4555340604056</c:v>
                </c:pt>
                <c:pt idx="981">
                  <c:v>9989.4555340604056</c:v>
                </c:pt>
                <c:pt idx="982">
                  <c:v>9989.4555340604056</c:v>
                </c:pt>
                <c:pt idx="983">
                  <c:v>9991.5670916743347</c:v>
                </c:pt>
                <c:pt idx="984">
                  <c:v>9991.5670916743347</c:v>
                </c:pt>
                <c:pt idx="985">
                  <c:v>9991.5670916743347</c:v>
                </c:pt>
                <c:pt idx="986">
                  <c:v>9993.6577145124629</c:v>
                </c:pt>
                <c:pt idx="987">
                  <c:v>9993.6577145124629</c:v>
                </c:pt>
                <c:pt idx="988">
                  <c:v>9993.6577145124629</c:v>
                </c:pt>
                <c:pt idx="989">
                  <c:v>9995.7359668012505</c:v>
                </c:pt>
                <c:pt idx="990">
                  <c:v>9995.7359668012505</c:v>
                </c:pt>
                <c:pt idx="991">
                  <c:v>9995.7359668012505</c:v>
                </c:pt>
                <c:pt idx="992">
                  <c:v>9997.336525569448</c:v>
                </c:pt>
                <c:pt idx="993">
                  <c:v>9997.336525569448</c:v>
                </c:pt>
                <c:pt idx="994">
                  <c:v>9997.336525569448</c:v>
                </c:pt>
                <c:pt idx="995">
                  <c:v>9998.5716773418153</c:v>
                </c:pt>
                <c:pt idx="996">
                  <c:v>9998.5716773418153</c:v>
                </c:pt>
                <c:pt idx="997">
                  <c:v>9998.5716773418153</c:v>
                </c:pt>
                <c:pt idx="998">
                  <c:v>9999.5042264457588</c:v>
                </c:pt>
                <c:pt idx="999">
                  <c:v>9999.5042264457588</c:v>
                </c:pt>
                <c:pt idx="1000">
                  <c:v>9999.5042264457588</c:v>
                </c:pt>
                <c:pt idx="1001">
                  <c:v>10000</c:v>
                </c:pt>
                <c:pt idx="1002">
                  <c:v>10000</c:v>
                </c:pt>
              </c:numCache>
            </c:numRef>
          </c:cat>
          <c:val>
            <c:numRef>
              <c:f>Sheet1!$D$2:$D$1004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34.9</c:v>
                </c:pt>
                <c:pt idx="404">
                  <c:v>34.9</c:v>
                </c:pt>
                <c:pt idx="405">
                  <c:v>0</c:v>
                </c:pt>
                <c:pt idx="406">
                  <c:v>34.799999999999997</c:v>
                </c:pt>
                <c:pt idx="407">
                  <c:v>34.799999999999997</c:v>
                </c:pt>
                <c:pt idx="408">
                  <c:v>0</c:v>
                </c:pt>
                <c:pt idx="409">
                  <c:v>34.6</c:v>
                </c:pt>
                <c:pt idx="410">
                  <c:v>34.6</c:v>
                </c:pt>
                <c:pt idx="411">
                  <c:v>0</c:v>
                </c:pt>
                <c:pt idx="412">
                  <c:v>34.299999999999997</c:v>
                </c:pt>
                <c:pt idx="413">
                  <c:v>34.299999999999997</c:v>
                </c:pt>
                <c:pt idx="414">
                  <c:v>0</c:v>
                </c:pt>
                <c:pt idx="415">
                  <c:v>34.200000000000003</c:v>
                </c:pt>
                <c:pt idx="416">
                  <c:v>34.200000000000003</c:v>
                </c:pt>
                <c:pt idx="417">
                  <c:v>0</c:v>
                </c:pt>
                <c:pt idx="418">
                  <c:v>33.9</c:v>
                </c:pt>
                <c:pt idx="419">
                  <c:v>33.9</c:v>
                </c:pt>
                <c:pt idx="420">
                  <c:v>0</c:v>
                </c:pt>
                <c:pt idx="421">
                  <c:v>33.4</c:v>
                </c:pt>
                <c:pt idx="422">
                  <c:v>33.4</c:v>
                </c:pt>
                <c:pt idx="423">
                  <c:v>0</c:v>
                </c:pt>
                <c:pt idx="424">
                  <c:v>32.799999999999997</c:v>
                </c:pt>
                <c:pt idx="425">
                  <c:v>32.799999999999997</c:v>
                </c:pt>
                <c:pt idx="426">
                  <c:v>0</c:v>
                </c:pt>
                <c:pt idx="427">
                  <c:v>32.700000000000003</c:v>
                </c:pt>
                <c:pt idx="428">
                  <c:v>32.700000000000003</c:v>
                </c:pt>
                <c:pt idx="429">
                  <c:v>0</c:v>
                </c:pt>
                <c:pt idx="430">
                  <c:v>32.700000000000003</c:v>
                </c:pt>
                <c:pt idx="431">
                  <c:v>32.700000000000003</c:v>
                </c:pt>
                <c:pt idx="432">
                  <c:v>0</c:v>
                </c:pt>
                <c:pt idx="433">
                  <c:v>32.299999999999997</c:v>
                </c:pt>
                <c:pt idx="434">
                  <c:v>32.299999999999997</c:v>
                </c:pt>
                <c:pt idx="435">
                  <c:v>0</c:v>
                </c:pt>
                <c:pt idx="436">
                  <c:v>32.1</c:v>
                </c:pt>
                <c:pt idx="437">
                  <c:v>32.1</c:v>
                </c:pt>
                <c:pt idx="438">
                  <c:v>0</c:v>
                </c:pt>
                <c:pt idx="439">
                  <c:v>31.5</c:v>
                </c:pt>
                <c:pt idx="440">
                  <c:v>31.5</c:v>
                </c:pt>
                <c:pt idx="441">
                  <c:v>0</c:v>
                </c:pt>
                <c:pt idx="442">
                  <c:v>31.2</c:v>
                </c:pt>
                <c:pt idx="443">
                  <c:v>31.2</c:v>
                </c:pt>
                <c:pt idx="444">
                  <c:v>0</c:v>
                </c:pt>
                <c:pt idx="445">
                  <c:v>30.4</c:v>
                </c:pt>
                <c:pt idx="446">
                  <c:v>30.4</c:v>
                </c:pt>
                <c:pt idx="447">
                  <c:v>0</c:v>
                </c:pt>
                <c:pt idx="448">
                  <c:v>30.3</c:v>
                </c:pt>
                <c:pt idx="449">
                  <c:v>30.3</c:v>
                </c:pt>
                <c:pt idx="450">
                  <c:v>0</c:v>
                </c:pt>
                <c:pt idx="451">
                  <c:v>29.2</c:v>
                </c:pt>
                <c:pt idx="452">
                  <c:v>29.2</c:v>
                </c:pt>
                <c:pt idx="453">
                  <c:v>0</c:v>
                </c:pt>
                <c:pt idx="454">
                  <c:v>28.8</c:v>
                </c:pt>
                <c:pt idx="455">
                  <c:v>28.8</c:v>
                </c:pt>
                <c:pt idx="456">
                  <c:v>0</c:v>
                </c:pt>
                <c:pt idx="457">
                  <c:v>28.6</c:v>
                </c:pt>
                <c:pt idx="458">
                  <c:v>28.6</c:v>
                </c:pt>
                <c:pt idx="459">
                  <c:v>0</c:v>
                </c:pt>
                <c:pt idx="460">
                  <c:v>27.9</c:v>
                </c:pt>
                <c:pt idx="461">
                  <c:v>27.9</c:v>
                </c:pt>
                <c:pt idx="462">
                  <c:v>0</c:v>
                </c:pt>
                <c:pt idx="463">
                  <c:v>27.5</c:v>
                </c:pt>
                <c:pt idx="464">
                  <c:v>27.5</c:v>
                </c:pt>
                <c:pt idx="465">
                  <c:v>0</c:v>
                </c:pt>
                <c:pt idx="466">
                  <c:v>26.4</c:v>
                </c:pt>
                <c:pt idx="467">
                  <c:v>26.4</c:v>
                </c:pt>
                <c:pt idx="468">
                  <c:v>0</c:v>
                </c:pt>
                <c:pt idx="469">
                  <c:v>25.8</c:v>
                </c:pt>
                <c:pt idx="470">
                  <c:v>25.8</c:v>
                </c:pt>
                <c:pt idx="471">
                  <c:v>0</c:v>
                </c:pt>
                <c:pt idx="472">
                  <c:v>25.4</c:v>
                </c:pt>
                <c:pt idx="473">
                  <c:v>25.4</c:v>
                </c:pt>
                <c:pt idx="474">
                  <c:v>0</c:v>
                </c:pt>
                <c:pt idx="475">
                  <c:v>25.4</c:v>
                </c:pt>
                <c:pt idx="476">
                  <c:v>25.4</c:v>
                </c:pt>
                <c:pt idx="477">
                  <c:v>0</c:v>
                </c:pt>
                <c:pt idx="478">
                  <c:v>24.6</c:v>
                </c:pt>
                <c:pt idx="479">
                  <c:v>24.6</c:v>
                </c:pt>
                <c:pt idx="480">
                  <c:v>0</c:v>
                </c:pt>
                <c:pt idx="481">
                  <c:v>24.5</c:v>
                </c:pt>
                <c:pt idx="482">
                  <c:v>24.5</c:v>
                </c:pt>
                <c:pt idx="483">
                  <c:v>0</c:v>
                </c:pt>
                <c:pt idx="484">
                  <c:v>24.3</c:v>
                </c:pt>
                <c:pt idx="485">
                  <c:v>24.3</c:v>
                </c:pt>
                <c:pt idx="486">
                  <c:v>0</c:v>
                </c:pt>
                <c:pt idx="487">
                  <c:v>24</c:v>
                </c:pt>
                <c:pt idx="488">
                  <c:v>24</c:v>
                </c:pt>
                <c:pt idx="489">
                  <c:v>0</c:v>
                </c:pt>
                <c:pt idx="490">
                  <c:v>23.6</c:v>
                </c:pt>
                <c:pt idx="491">
                  <c:v>23.6</c:v>
                </c:pt>
                <c:pt idx="492">
                  <c:v>0</c:v>
                </c:pt>
                <c:pt idx="493">
                  <c:v>23.6</c:v>
                </c:pt>
                <c:pt idx="494">
                  <c:v>23.6</c:v>
                </c:pt>
                <c:pt idx="495">
                  <c:v>0</c:v>
                </c:pt>
                <c:pt idx="496">
                  <c:v>23.5</c:v>
                </c:pt>
                <c:pt idx="497">
                  <c:v>23.5</c:v>
                </c:pt>
                <c:pt idx="498">
                  <c:v>0</c:v>
                </c:pt>
                <c:pt idx="499">
                  <c:v>23.3</c:v>
                </c:pt>
                <c:pt idx="500">
                  <c:v>23.3</c:v>
                </c:pt>
                <c:pt idx="501">
                  <c:v>0</c:v>
                </c:pt>
                <c:pt idx="502">
                  <c:v>23</c:v>
                </c:pt>
                <c:pt idx="503">
                  <c:v>23</c:v>
                </c:pt>
                <c:pt idx="504">
                  <c:v>0</c:v>
                </c:pt>
                <c:pt idx="505">
                  <c:v>22.9</c:v>
                </c:pt>
                <c:pt idx="506">
                  <c:v>22.9</c:v>
                </c:pt>
                <c:pt idx="507">
                  <c:v>0</c:v>
                </c:pt>
                <c:pt idx="508">
                  <c:v>22.8</c:v>
                </c:pt>
                <c:pt idx="509">
                  <c:v>22.8</c:v>
                </c:pt>
                <c:pt idx="510">
                  <c:v>0</c:v>
                </c:pt>
                <c:pt idx="511">
                  <c:v>22.7</c:v>
                </c:pt>
                <c:pt idx="512">
                  <c:v>22.7</c:v>
                </c:pt>
                <c:pt idx="513">
                  <c:v>0</c:v>
                </c:pt>
                <c:pt idx="514">
                  <c:v>22.1</c:v>
                </c:pt>
                <c:pt idx="515">
                  <c:v>22.1</c:v>
                </c:pt>
                <c:pt idx="516">
                  <c:v>0</c:v>
                </c:pt>
                <c:pt idx="517">
                  <c:v>22.1</c:v>
                </c:pt>
                <c:pt idx="518">
                  <c:v>22.1</c:v>
                </c:pt>
                <c:pt idx="519">
                  <c:v>0</c:v>
                </c:pt>
                <c:pt idx="520">
                  <c:v>21.9</c:v>
                </c:pt>
                <c:pt idx="521">
                  <c:v>21.9</c:v>
                </c:pt>
                <c:pt idx="522">
                  <c:v>0</c:v>
                </c:pt>
                <c:pt idx="523">
                  <c:v>21.7</c:v>
                </c:pt>
                <c:pt idx="524">
                  <c:v>21.7</c:v>
                </c:pt>
                <c:pt idx="525">
                  <c:v>0</c:v>
                </c:pt>
                <c:pt idx="526">
                  <c:v>21.7</c:v>
                </c:pt>
                <c:pt idx="527">
                  <c:v>21.7</c:v>
                </c:pt>
                <c:pt idx="528">
                  <c:v>0</c:v>
                </c:pt>
                <c:pt idx="529">
                  <c:v>21</c:v>
                </c:pt>
                <c:pt idx="530">
                  <c:v>21</c:v>
                </c:pt>
                <c:pt idx="531">
                  <c:v>0</c:v>
                </c:pt>
                <c:pt idx="532">
                  <c:v>20.8</c:v>
                </c:pt>
                <c:pt idx="533">
                  <c:v>20.8</c:v>
                </c:pt>
                <c:pt idx="534">
                  <c:v>0</c:v>
                </c:pt>
                <c:pt idx="535">
                  <c:v>20.6</c:v>
                </c:pt>
                <c:pt idx="536">
                  <c:v>20.6</c:v>
                </c:pt>
                <c:pt idx="537">
                  <c:v>0</c:v>
                </c:pt>
                <c:pt idx="538">
                  <c:v>20.5</c:v>
                </c:pt>
                <c:pt idx="539">
                  <c:v>20.5</c:v>
                </c:pt>
                <c:pt idx="540">
                  <c:v>0</c:v>
                </c:pt>
                <c:pt idx="541">
                  <c:v>19.399999999999999</c:v>
                </c:pt>
                <c:pt idx="542">
                  <c:v>19.399999999999999</c:v>
                </c:pt>
                <c:pt idx="543">
                  <c:v>0</c:v>
                </c:pt>
                <c:pt idx="544">
                  <c:v>19.100000000000001</c:v>
                </c:pt>
                <c:pt idx="545">
                  <c:v>19.100000000000001</c:v>
                </c:pt>
                <c:pt idx="546">
                  <c:v>0</c:v>
                </c:pt>
                <c:pt idx="547">
                  <c:v>19.100000000000001</c:v>
                </c:pt>
                <c:pt idx="548">
                  <c:v>19.100000000000001</c:v>
                </c:pt>
                <c:pt idx="549">
                  <c:v>0</c:v>
                </c:pt>
                <c:pt idx="550">
                  <c:v>18.8</c:v>
                </c:pt>
                <c:pt idx="551">
                  <c:v>18.8</c:v>
                </c:pt>
                <c:pt idx="552">
                  <c:v>0</c:v>
                </c:pt>
                <c:pt idx="553">
                  <c:v>18.7</c:v>
                </c:pt>
                <c:pt idx="554">
                  <c:v>18.7</c:v>
                </c:pt>
                <c:pt idx="555">
                  <c:v>0</c:v>
                </c:pt>
                <c:pt idx="556">
                  <c:v>18.600000000000001</c:v>
                </c:pt>
                <c:pt idx="557">
                  <c:v>18.600000000000001</c:v>
                </c:pt>
                <c:pt idx="558">
                  <c:v>0</c:v>
                </c:pt>
                <c:pt idx="559">
                  <c:v>18.399999999999999</c:v>
                </c:pt>
                <c:pt idx="560">
                  <c:v>18.399999999999999</c:v>
                </c:pt>
                <c:pt idx="561">
                  <c:v>0</c:v>
                </c:pt>
                <c:pt idx="562">
                  <c:v>17.7</c:v>
                </c:pt>
                <c:pt idx="563">
                  <c:v>17.7</c:v>
                </c:pt>
                <c:pt idx="564">
                  <c:v>0</c:v>
                </c:pt>
                <c:pt idx="565">
                  <c:v>17.7</c:v>
                </c:pt>
                <c:pt idx="566">
                  <c:v>17.7</c:v>
                </c:pt>
                <c:pt idx="567">
                  <c:v>0</c:v>
                </c:pt>
                <c:pt idx="568">
                  <c:v>17.7</c:v>
                </c:pt>
                <c:pt idx="569">
                  <c:v>17.7</c:v>
                </c:pt>
                <c:pt idx="570">
                  <c:v>0</c:v>
                </c:pt>
                <c:pt idx="571">
                  <c:v>16.899999999999999</c:v>
                </c:pt>
                <c:pt idx="572">
                  <c:v>16.899999999999999</c:v>
                </c:pt>
                <c:pt idx="573">
                  <c:v>0</c:v>
                </c:pt>
                <c:pt idx="574">
                  <c:v>16.399999999999999</c:v>
                </c:pt>
                <c:pt idx="575">
                  <c:v>16.399999999999999</c:v>
                </c:pt>
                <c:pt idx="576">
                  <c:v>0</c:v>
                </c:pt>
                <c:pt idx="577">
                  <c:v>16.399999999999999</c:v>
                </c:pt>
                <c:pt idx="578">
                  <c:v>16.399999999999999</c:v>
                </c:pt>
                <c:pt idx="579">
                  <c:v>0</c:v>
                </c:pt>
                <c:pt idx="580">
                  <c:v>16.399999999999999</c:v>
                </c:pt>
                <c:pt idx="581">
                  <c:v>16.399999999999999</c:v>
                </c:pt>
                <c:pt idx="582">
                  <c:v>0</c:v>
                </c:pt>
                <c:pt idx="583">
                  <c:v>16</c:v>
                </c:pt>
                <c:pt idx="584">
                  <c:v>16</c:v>
                </c:pt>
                <c:pt idx="585">
                  <c:v>0</c:v>
                </c:pt>
                <c:pt idx="586">
                  <c:v>15.9</c:v>
                </c:pt>
                <c:pt idx="587">
                  <c:v>15.9</c:v>
                </c:pt>
                <c:pt idx="588">
                  <c:v>0</c:v>
                </c:pt>
                <c:pt idx="589">
                  <c:v>15.5</c:v>
                </c:pt>
                <c:pt idx="590">
                  <c:v>15.5</c:v>
                </c:pt>
                <c:pt idx="591">
                  <c:v>0</c:v>
                </c:pt>
                <c:pt idx="592">
                  <c:v>15.3</c:v>
                </c:pt>
                <c:pt idx="593">
                  <c:v>15.3</c:v>
                </c:pt>
                <c:pt idx="594">
                  <c:v>0</c:v>
                </c:pt>
                <c:pt idx="595">
                  <c:v>15.2</c:v>
                </c:pt>
                <c:pt idx="596">
                  <c:v>15.2</c:v>
                </c:pt>
                <c:pt idx="597">
                  <c:v>0</c:v>
                </c:pt>
                <c:pt idx="598">
                  <c:v>15.1</c:v>
                </c:pt>
                <c:pt idx="599">
                  <c:v>15.1</c:v>
                </c:pt>
                <c:pt idx="600">
                  <c:v>0</c:v>
                </c:pt>
                <c:pt idx="601">
                  <c:v>14.8</c:v>
                </c:pt>
                <c:pt idx="602">
                  <c:v>14.8</c:v>
                </c:pt>
                <c:pt idx="603">
                  <c:v>0</c:v>
                </c:pt>
                <c:pt idx="604">
                  <c:v>14.6</c:v>
                </c:pt>
                <c:pt idx="605">
                  <c:v>14.6</c:v>
                </c:pt>
                <c:pt idx="606">
                  <c:v>0</c:v>
                </c:pt>
                <c:pt idx="607">
                  <c:v>14.1</c:v>
                </c:pt>
                <c:pt idx="608">
                  <c:v>14.1</c:v>
                </c:pt>
                <c:pt idx="609">
                  <c:v>0</c:v>
                </c:pt>
                <c:pt idx="610">
                  <c:v>14</c:v>
                </c:pt>
                <c:pt idx="611">
                  <c:v>14</c:v>
                </c:pt>
                <c:pt idx="612">
                  <c:v>0</c:v>
                </c:pt>
                <c:pt idx="613">
                  <c:v>13.9</c:v>
                </c:pt>
                <c:pt idx="614">
                  <c:v>13.9</c:v>
                </c:pt>
                <c:pt idx="615">
                  <c:v>0</c:v>
                </c:pt>
                <c:pt idx="616">
                  <c:v>13.6</c:v>
                </c:pt>
                <c:pt idx="617">
                  <c:v>13.6</c:v>
                </c:pt>
                <c:pt idx="618">
                  <c:v>0</c:v>
                </c:pt>
                <c:pt idx="619">
                  <c:v>13.6</c:v>
                </c:pt>
                <c:pt idx="620">
                  <c:v>13.6</c:v>
                </c:pt>
                <c:pt idx="621">
                  <c:v>0</c:v>
                </c:pt>
                <c:pt idx="622">
                  <c:v>13.5</c:v>
                </c:pt>
                <c:pt idx="623">
                  <c:v>13.5</c:v>
                </c:pt>
                <c:pt idx="624">
                  <c:v>0</c:v>
                </c:pt>
                <c:pt idx="625">
                  <c:v>13.1</c:v>
                </c:pt>
                <c:pt idx="626">
                  <c:v>13.1</c:v>
                </c:pt>
                <c:pt idx="627">
                  <c:v>0</c:v>
                </c:pt>
                <c:pt idx="628">
                  <c:v>12.7</c:v>
                </c:pt>
                <c:pt idx="629">
                  <c:v>12.7</c:v>
                </c:pt>
                <c:pt idx="630">
                  <c:v>0</c:v>
                </c:pt>
                <c:pt idx="631">
                  <c:v>12.5</c:v>
                </c:pt>
                <c:pt idx="632">
                  <c:v>12.5</c:v>
                </c:pt>
                <c:pt idx="633">
                  <c:v>0</c:v>
                </c:pt>
                <c:pt idx="634">
                  <c:v>12</c:v>
                </c:pt>
                <c:pt idx="635">
                  <c:v>12</c:v>
                </c:pt>
                <c:pt idx="636">
                  <c:v>0</c:v>
                </c:pt>
                <c:pt idx="637">
                  <c:v>11.9</c:v>
                </c:pt>
                <c:pt idx="638">
                  <c:v>11.9</c:v>
                </c:pt>
                <c:pt idx="639">
                  <c:v>0</c:v>
                </c:pt>
                <c:pt idx="640">
                  <c:v>11.7</c:v>
                </c:pt>
                <c:pt idx="641">
                  <c:v>11.7</c:v>
                </c:pt>
                <c:pt idx="642">
                  <c:v>0</c:v>
                </c:pt>
                <c:pt idx="643">
                  <c:v>11.6</c:v>
                </c:pt>
                <c:pt idx="644">
                  <c:v>11.6</c:v>
                </c:pt>
                <c:pt idx="645">
                  <c:v>0</c:v>
                </c:pt>
                <c:pt idx="646">
                  <c:v>11.3</c:v>
                </c:pt>
                <c:pt idx="647">
                  <c:v>11.3</c:v>
                </c:pt>
                <c:pt idx="648">
                  <c:v>0</c:v>
                </c:pt>
                <c:pt idx="649">
                  <c:v>11.2</c:v>
                </c:pt>
                <c:pt idx="650">
                  <c:v>11.2</c:v>
                </c:pt>
                <c:pt idx="651">
                  <c:v>0</c:v>
                </c:pt>
                <c:pt idx="652">
                  <c:v>10.8</c:v>
                </c:pt>
                <c:pt idx="653">
                  <c:v>10.8</c:v>
                </c:pt>
                <c:pt idx="654">
                  <c:v>0</c:v>
                </c:pt>
                <c:pt idx="655">
                  <c:v>10.8</c:v>
                </c:pt>
                <c:pt idx="656">
                  <c:v>10.8</c:v>
                </c:pt>
                <c:pt idx="657">
                  <c:v>0</c:v>
                </c:pt>
                <c:pt idx="658">
                  <c:v>10.6</c:v>
                </c:pt>
                <c:pt idx="659">
                  <c:v>10.6</c:v>
                </c:pt>
                <c:pt idx="660">
                  <c:v>0</c:v>
                </c:pt>
                <c:pt idx="661">
                  <c:v>10.4</c:v>
                </c:pt>
                <c:pt idx="662">
                  <c:v>10.4</c:v>
                </c:pt>
                <c:pt idx="663">
                  <c:v>0</c:v>
                </c:pt>
                <c:pt idx="664">
                  <c:v>10.3</c:v>
                </c:pt>
                <c:pt idx="665">
                  <c:v>10.3</c:v>
                </c:pt>
                <c:pt idx="666">
                  <c:v>0</c:v>
                </c:pt>
                <c:pt idx="667">
                  <c:v>10.199999999999999</c:v>
                </c:pt>
                <c:pt idx="668">
                  <c:v>10.199999999999999</c:v>
                </c:pt>
                <c:pt idx="669">
                  <c:v>0</c:v>
                </c:pt>
                <c:pt idx="670">
                  <c:v>10.1</c:v>
                </c:pt>
                <c:pt idx="671">
                  <c:v>10.1</c:v>
                </c:pt>
                <c:pt idx="672">
                  <c:v>0</c:v>
                </c:pt>
                <c:pt idx="673">
                  <c:v>9.9</c:v>
                </c:pt>
                <c:pt idx="674">
                  <c:v>9.9</c:v>
                </c:pt>
                <c:pt idx="675">
                  <c:v>0</c:v>
                </c:pt>
                <c:pt idx="676">
                  <c:v>9.8000000000000007</c:v>
                </c:pt>
                <c:pt idx="677">
                  <c:v>9.8000000000000007</c:v>
                </c:pt>
                <c:pt idx="678">
                  <c:v>0</c:v>
                </c:pt>
                <c:pt idx="679">
                  <c:v>9.6999999999999993</c:v>
                </c:pt>
                <c:pt idx="680">
                  <c:v>9.6999999999999993</c:v>
                </c:pt>
                <c:pt idx="681">
                  <c:v>0</c:v>
                </c:pt>
                <c:pt idx="682">
                  <c:v>9.6999999999999993</c:v>
                </c:pt>
                <c:pt idx="683">
                  <c:v>9.6999999999999993</c:v>
                </c:pt>
                <c:pt idx="684">
                  <c:v>0</c:v>
                </c:pt>
                <c:pt idx="685">
                  <c:v>9.4</c:v>
                </c:pt>
                <c:pt idx="686">
                  <c:v>9.4</c:v>
                </c:pt>
                <c:pt idx="687">
                  <c:v>0</c:v>
                </c:pt>
                <c:pt idx="688">
                  <c:v>9</c:v>
                </c:pt>
                <c:pt idx="689">
                  <c:v>9</c:v>
                </c:pt>
                <c:pt idx="690">
                  <c:v>0</c:v>
                </c:pt>
                <c:pt idx="691">
                  <c:v>8.6</c:v>
                </c:pt>
                <c:pt idx="692">
                  <c:v>8.6</c:v>
                </c:pt>
                <c:pt idx="693">
                  <c:v>0</c:v>
                </c:pt>
                <c:pt idx="694">
                  <c:v>8.5</c:v>
                </c:pt>
                <c:pt idx="695">
                  <c:v>8.5</c:v>
                </c:pt>
                <c:pt idx="696">
                  <c:v>0</c:v>
                </c:pt>
                <c:pt idx="697">
                  <c:v>8</c:v>
                </c:pt>
                <c:pt idx="698">
                  <c:v>8</c:v>
                </c:pt>
                <c:pt idx="699">
                  <c:v>0</c:v>
                </c:pt>
                <c:pt idx="700">
                  <c:v>7.8</c:v>
                </c:pt>
                <c:pt idx="701">
                  <c:v>7.8</c:v>
                </c:pt>
                <c:pt idx="702">
                  <c:v>0</c:v>
                </c:pt>
                <c:pt idx="703">
                  <c:v>7.7</c:v>
                </c:pt>
                <c:pt idx="704">
                  <c:v>7.7</c:v>
                </c:pt>
                <c:pt idx="705">
                  <c:v>0</c:v>
                </c:pt>
                <c:pt idx="706">
                  <c:v>7.5</c:v>
                </c:pt>
                <c:pt idx="707">
                  <c:v>7.5</c:v>
                </c:pt>
                <c:pt idx="708">
                  <c:v>0</c:v>
                </c:pt>
                <c:pt idx="709">
                  <c:v>5</c:v>
                </c:pt>
                <c:pt idx="710">
                  <c:v>5</c:v>
                </c:pt>
                <c:pt idx="711">
                  <c:v>0</c:v>
                </c:pt>
                <c:pt idx="712">
                  <c:v>5</c:v>
                </c:pt>
                <c:pt idx="713">
                  <c:v>5</c:v>
                </c:pt>
                <c:pt idx="714">
                  <c:v>0</c:v>
                </c:pt>
                <c:pt idx="715">
                  <c:v>5</c:v>
                </c:pt>
                <c:pt idx="716">
                  <c:v>5</c:v>
                </c:pt>
                <c:pt idx="717">
                  <c:v>0</c:v>
                </c:pt>
                <c:pt idx="718">
                  <c:v>5</c:v>
                </c:pt>
                <c:pt idx="719">
                  <c:v>5</c:v>
                </c:pt>
                <c:pt idx="720">
                  <c:v>0</c:v>
                </c:pt>
                <c:pt idx="721">
                  <c:v>5</c:v>
                </c:pt>
                <c:pt idx="722">
                  <c:v>5</c:v>
                </c:pt>
                <c:pt idx="723">
                  <c:v>0</c:v>
                </c:pt>
                <c:pt idx="724">
                  <c:v>5</c:v>
                </c:pt>
                <c:pt idx="725">
                  <c:v>5</c:v>
                </c:pt>
                <c:pt idx="726">
                  <c:v>0</c:v>
                </c:pt>
                <c:pt idx="727">
                  <c:v>5</c:v>
                </c:pt>
                <c:pt idx="728">
                  <c:v>5</c:v>
                </c:pt>
                <c:pt idx="729">
                  <c:v>0</c:v>
                </c:pt>
                <c:pt idx="730">
                  <c:v>5</c:v>
                </c:pt>
                <c:pt idx="731">
                  <c:v>5</c:v>
                </c:pt>
                <c:pt idx="732">
                  <c:v>0</c:v>
                </c:pt>
                <c:pt idx="733">
                  <c:v>5</c:v>
                </c:pt>
                <c:pt idx="734">
                  <c:v>5</c:v>
                </c:pt>
                <c:pt idx="735">
                  <c:v>0</c:v>
                </c:pt>
                <c:pt idx="736">
                  <c:v>5</c:v>
                </c:pt>
                <c:pt idx="737">
                  <c:v>5</c:v>
                </c:pt>
                <c:pt idx="738">
                  <c:v>0</c:v>
                </c:pt>
                <c:pt idx="739">
                  <c:v>5</c:v>
                </c:pt>
                <c:pt idx="740">
                  <c:v>5</c:v>
                </c:pt>
                <c:pt idx="741">
                  <c:v>0</c:v>
                </c:pt>
                <c:pt idx="742">
                  <c:v>5</c:v>
                </c:pt>
                <c:pt idx="743">
                  <c:v>5</c:v>
                </c:pt>
                <c:pt idx="744">
                  <c:v>0</c:v>
                </c:pt>
                <c:pt idx="745">
                  <c:v>5</c:v>
                </c:pt>
                <c:pt idx="746">
                  <c:v>5</c:v>
                </c:pt>
                <c:pt idx="747">
                  <c:v>0</c:v>
                </c:pt>
                <c:pt idx="748">
                  <c:v>5</c:v>
                </c:pt>
                <c:pt idx="749">
                  <c:v>5</c:v>
                </c:pt>
                <c:pt idx="750">
                  <c:v>0</c:v>
                </c:pt>
                <c:pt idx="751">
                  <c:v>5</c:v>
                </c:pt>
                <c:pt idx="752">
                  <c:v>5</c:v>
                </c:pt>
                <c:pt idx="753">
                  <c:v>0</c:v>
                </c:pt>
                <c:pt idx="754">
                  <c:v>5</c:v>
                </c:pt>
                <c:pt idx="755">
                  <c:v>5</c:v>
                </c:pt>
                <c:pt idx="756">
                  <c:v>0</c:v>
                </c:pt>
                <c:pt idx="757">
                  <c:v>5</c:v>
                </c:pt>
                <c:pt idx="758">
                  <c:v>5</c:v>
                </c:pt>
                <c:pt idx="759">
                  <c:v>0</c:v>
                </c:pt>
                <c:pt idx="760">
                  <c:v>5</c:v>
                </c:pt>
                <c:pt idx="761">
                  <c:v>5</c:v>
                </c:pt>
                <c:pt idx="762">
                  <c:v>0</c:v>
                </c:pt>
                <c:pt idx="763">
                  <c:v>5</c:v>
                </c:pt>
                <c:pt idx="764">
                  <c:v>5</c:v>
                </c:pt>
                <c:pt idx="765">
                  <c:v>0</c:v>
                </c:pt>
                <c:pt idx="766">
                  <c:v>5</c:v>
                </c:pt>
                <c:pt idx="767">
                  <c:v>5</c:v>
                </c:pt>
                <c:pt idx="768">
                  <c:v>0</c:v>
                </c:pt>
                <c:pt idx="769">
                  <c:v>5</c:v>
                </c:pt>
                <c:pt idx="770">
                  <c:v>5</c:v>
                </c:pt>
                <c:pt idx="771">
                  <c:v>0</c:v>
                </c:pt>
                <c:pt idx="772">
                  <c:v>5</c:v>
                </c:pt>
                <c:pt idx="773">
                  <c:v>5</c:v>
                </c:pt>
                <c:pt idx="774">
                  <c:v>0</c:v>
                </c:pt>
                <c:pt idx="775">
                  <c:v>5</c:v>
                </c:pt>
                <c:pt idx="776">
                  <c:v>5</c:v>
                </c:pt>
                <c:pt idx="777">
                  <c:v>0</c:v>
                </c:pt>
                <c:pt idx="778">
                  <c:v>5</c:v>
                </c:pt>
                <c:pt idx="779">
                  <c:v>5</c:v>
                </c:pt>
                <c:pt idx="780">
                  <c:v>0</c:v>
                </c:pt>
                <c:pt idx="781">
                  <c:v>5</c:v>
                </c:pt>
                <c:pt idx="782">
                  <c:v>5</c:v>
                </c:pt>
                <c:pt idx="783">
                  <c:v>0</c:v>
                </c:pt>
                <c:pt idx="784">
                  <c:v>5</c:v>
                </c:pt>
                <c:pt idx="785">
                  <c:v>5</c:v>
                </c:pt>
                <c:pt idx="786">
                  <c:v>0</c:v>
                </c:pt>
                <c:pt idx="787">
                  <c:v>5</c:v>
                </c:pt>
                <c:pt idx="788">
                  <c:v>5</c:v>
                </c:pt>
                <c:pt idx="789">
                  <c:v>0</c:v>
                </c:pt>
                <c:pt idx="790">
                  <c:v>5</c:v>
                </c:pt>
                <c:pt idx="791">
                  <c:v>5</c:v>
                </c:pt>
                <c:pt idx="792">
                  <c:v>0</c:v>
                </c:pt>
                <c:pt idx="793">
                  <c:v>5</c:v>
                </c:pt>
                <c:pt idx="794">
                  <c:v>5</c:v>
                </c:pt>
                <c:pt idx="795">
                  <c:v>0</c:v>
                </c:pt>
                <c:pt idx="796">
                  <c:v>5</c:v>
                </c:pt>
                <c:pt idx="797">
                  <c:v>5</c:v>
                </c:pt>
                <c:pt idx="798">
                  <c:v>0</c:v>
                </c:pt>
                <c:pt idx="799">
                  <c:v>5</c:v>
                </c:pt>
                <c:pt idx="800">
                  <c:v>5</c:v>
                </c:pt>
                <c:pt idx="801">
                  <c:v>0</c:v>
                </c:pt>
                <c:pt idx="802">
                  <c:v>5</c:v>
                </c:pt>
                <c:pt idx="803">
                  <c:v>5</c:v>
                </c:pt>
                <c:pt idx="804">
                  <c:v>0</c:v>
                </c:pt>
                <c:pt idx="805">
                  <c:v>5</c:v>
                </c:pt>
                <c:pt idx="806">
                  <c:v>5</c:v>
                </c:pt>
                <c:pt idx="807">
                  <c:v>0</c:v>
                </c:pt>
                <c:pt idx="808">
                  <c:v>5</c:v>
                </c:pt>
                <c:pt idx="809">
                  <c:v>5</c:v>
                </c:pt>
                <c:pt idx="810">
                  <c:v>0</c:v>
                </c:pt>
                <c:pt idx="811">
                  <c:v>5</c:v>
                </c:pt>
                <c:pt idx="812">
                  <c:v>5</c:v>
                </c:pt>
                <c:pt idx="813">
                  <c:v>0</c:v>
                </c:pt>
                <c:pt idx="814">
                  <c:v>5</c:v>
                </c:pt>
                <c:pt idx="815">
                  <c:v>5</c:v>
                </c:pt>
                <c:pt idx="816">
                  <c:v>0</c:v>
                </c:pt>
                <c:pt idx="817">
                  <c:v>5</c:v>
                </c:pt>
                <c:pt idx="818">
                  <c:v>5</c:v>
                </c:pt>
                <c:pt idx="819">
                  <c:v>0</c:v>
                </c:pt>
                <c:pt idx="820">
                  <c:v>5</c:v>
                </c:pt>
                <c:pt idx="821">
                  <c:v>5</c:v>
                </c:pt>
                <c:pt idx="822">
                  <c:v>0</c:v>
                </c:pt>
                <c:pt idx="823">
                  <c:v>5</c:v>
                </c:pt>
                <c:pt idx="824">
                  <c:v>5</c:v>
                </c:pt>
                <c:pt idx="825">
                  <c:v>0</c:v>
                </c:pt>
                <c:pt idx="826">
                  <c:v>5</c:v>
                </c:pt>
                <c:pt idx="827">
                  <c:v>5</c:v>
                </c:pt>
                <c:pt idx="828">
                  <c:v>0</c:v>
                </c:pt>
                <c:pt idx="829">
                  <c:v>5</c:v>
                </c:pt>
                <c:pt idx="830">
                  <c:v>5</c:v>
                </c:pt>
                <c:pt idx="831">
                  <c:v>0</c:v>
                </c:pt>
                <c:pt idx="832">
                  <c:v>5</c:v>
                </c:pt>
                <c:pt idx="833">
                  <c:v>5</c:v>
                </c:pt>
                <c:pt idx="834">
                  <c:v>0</c:v>
                </c:pt>
                <c:pt idx="835">
                  <c:v>5</c:v>
                </c:pt>
                <c:pt idx="836">
                  <c:v>5</c:v>
                </c:pt>
                <c:pt idx="837">
                  <c:v>0</c:v>
                </c:pt>
                <c:pt idx="838">
                  <c:v>5</c:v>
                </c:pt>
                <c:pt idx="839">
                  <c:v>5</c:v>
                </c:pt>
                <c:pt idx="840">
                  <c:v>0</c:v>
                </c:pt>
                <c:pt idx="841">
                  <c:v>5</c:v>
                </c:pt>
                <c:pt idx="842">
                  <c:v>5</c:v>
                </c:pt>
                <c:pt idx="843">
                  <c:v>0</c:v>
                </c:pt>
                <c:pt idx="844">
                  <c:v>5</c:v>
                </c:pt>
                <c:pt idx="845">
                  <c:v>5</c:v>
                </c:pt>
                <c:pt idx="846">
                  <c:v>0</c:v>
                </c:pt>
                <c:pt idx="847">
                  <c:v>5</c:v>
                </c:pt>
                <c:pt idx="848">
                  <c:v>5</c:v>
                </c:pt>
                <c:pt idx="849">
                  <c:v>0</c:v>
                </c:pt>
                <c:pt idx="850">
                  <c:v>5</c:v>
                </c:pt>
                <c:pt idx="851">
                  <c:v>5</c:v>
                </c:pt>
                <c:pt idx="852">
                  <c:v>0</c:v>
                </c:pt>
                <c:pt idx="853">
                  <c:v>5</c:v>
                </c:pt>
                <c:pt idx="854">
                  <c:v>5</c:v>
                </c:pt>
                <c:pt idx="855">
                  <c:v>0</c:v>
                </c:pt>
                <c:pt idx="856">
                  <c:v>5</c:v>
                </c:pt>
                <c:pt idx="857">
                  <c:v>5</c:v>
                </c:pt>
                <c:pt idx="858">
                  <c:v>0</c:v>
                </c:pt>
                <c:pt idx="859">
                  <c:v>5</c:v>
                </c:pt>
                <c:pt idx="860">
                  <c:v>5</c:v>
                </c:pt>
                <c:pt idx="861">
                  <c:v>0</c:v>
                </c:pt>
                <c:pt idx="862">
                  <c:v>5</c:v>
                </c:pt>
                <c:pt idx="863">
                  <c:v>5</c:v>
                </c:pt>
                <c:pt idx="864">
                  <c:v>0</c:v>
                </c:pt>
                <c:pt idx="865">
                  <c:v>5</c:v>
                </c:pt>
                <c:pt idx="866">
                  <c:v>5</c:v>
                </c:pt>
                <c:pt idx="867">
                  <c:v>0</c:v>
                </c:pt>
                <c:pt idx="868">
                  <c:v>5</c:v>
                </c:pt>
                <c:pt idx="869">
                  <c:v>5</c:v>
                </c:pt>
                <c:pt idx="870">
                  <c:v>0</c:v>
                </c:pt>
                <c:pt idx="871">
                  <c:v>5</c:v>
                </c:pt>
                <c:pt idx="872">
                  <c:v>5</c:v>
                </c:pt>
                <c:pt idx="873">
                  <c:v>0</c:v>
                </c:pt>
                <c:pt idx="874">
                  <c:v>5</c:v>
                </c:pt>
                <c:pt idx="875">
                  <c:v>5</c:v>
                </c:pt>
                <c:pt idx="876">
                  <c:v>0</c:v>
                </c:pt>
                <c:pt idx="877">
                  <c:v>5</c:v>
                </c:pt>
                <c:pt idx="878">
                  <c:v>5</c:v>
                </c:pt>
                <c:pt idx="879">
                  <c:v>0</c:v>
                </c:pt>
                <c:pt idx="880">
                  <c:v>5</c:v>
                </c:pt>
                <c:pt idx="881">
                  <c:v>5</c:v>
                </c:pt>
                <c:pt idx="882">
                  <c:v>0</c:v>
                </c:pt>
                <c:pt idx="883">
                  <c:v>5</c:v>
                </c:pt>
                <c:pt idx="884">
                  <c:v>5</c:v>
                </c:pt>
                <c:pt idx="885">
                  <c:v>0</c:v>
                </c:pt>
                <c:pt idx="886">
                  <c:v>5</c:v>
                </c:pt>
                <c:pt idx="887">
                  <c:v>5</c:v>
                </c:pt>
                <c:pt idx="888">
                  <c:v>0</c:v>
                </c:pt>
                <c:pt idx="889">
                  <c:v>5</c:v>
                </c:pt>
                <c:pt idx="890">
                  <c:v>5</c:v>
                </c:pt>
                <c:pt idx="891">
                  <c:v>0</c:v>
                </c:pt>
                <c:pt idx="892">
                  <c:v>5</c:v>
                </c:pt>
                <c:pt idx="893">
                  <c:v>5</c:v>
                </c:pt>
                <c:pt idx="894">
                  <c:v>0</c:v>
                </c:pt>
                <c:pt idx="895">
                  <c:v>5</c:v>
                </c:pt>
                <c:pt idx="896">
                  <c:v>5</c:v>
                </c:pt>
                <c:pt idx="897">
                  <c:v>0</c:v>
                </c:pt>
                <c:pt idx="898">
                  <c:v>5</c:v>
                </c:pt>
                <c:pt idx="899">
                  <c:v>5</c:v>
                </c:pt>
                <c:pt idx="900">
                  <c:v>0</c:v>
                </c:pt>
                <c:pt idx="901">
                  <c:v>5</c:v>
                </c:pt>
                <c:pt idx="902">
                  <c:v>5</c:v>
                </c:pt>
                <c:pt idx="903">
                  <c:v>0</c:v>
                </c:pt>
                <c:pt idx="904">
                  <c:v>5</c:v>
                </c:pt>
                <c:pt idx="905">
                  <c:v>5</c:v>
                </c:pt>
                <c:pt idx="906">
                  <c:v>0</c:v>
                </c:pt>
                <c:pt idx="907">
                  <c:v>5</c:v>
                </c:pt>
                <c:pt idx="908">
                  <c:v>5</c:v>
                </c:pt>
                <c:pt idx="909">
                  <c:v>0</c:v>
                </c:pt>
                <c:pt idx="910">
                  <c:v>5</c:v>
                </c:pt>
                <c:pt idx="911">
                  <c:v>5</c:v>
                </c:pt>
                <c:pt idx="912">
                  <c:v>0</c:v>
                </c:pt>
                <c:pt idx="913">
                  <c:v>5</c:v>
                </c:pt>
                <c:pt idx="914">
                  <c:v>5</c:v>
                </c:pt>
                <c:pt idx="915">
                  <c:v>0</c:v>
                </c:pt>
                <c:pt idx="916">
                  <c:v>5</c:v>
                </c:pt>
                <c:pt idx="917">
                  <c:v>5</c:v>
                </c:pt>
                <c:pt idx="918">
                  <c:v>0</c:v>
                </c:pt>
                <c:pt idx="919">
                  <c:v>5</c:v>
                </c:pt>
                <c:pt idx="920">
                  <c:v>5</c:v>
                </c:pt>
                <c:pt idx="921">
                  <c:v>0</c:v>
                </c:pt>
                <c:pt idx="922">
                  <c:v>5</c:v>
                </c:pt>
                <c:pt idx="923">
                  <c:v>5</c:v>
                </c:pt>
                <c:pt idx="924">
                  <c:v>0</c:v>
                </c:pt>
                <c:pt idx="925">
                  <c:v>5</c:v>
                </c:pt>
                <c:pt idx="926">
                  <c:v>5</c:v>
                </c:pt>
                <c:pt idx="927">
                  <c:v>0</c:v>
                </c:pt>
                <c:pt idx="928">
                  <c:v>5</c:v>
                </c:pt>
                <c:pt idx="929">
                  <c:v>5</c:v>
                </c:pt>
                <c:pt idx="930">
                  <c:v>0</c:v>
                </c:pt>
                <c:pt idx="931">
                  <c:v>5</c:v>
                </c:pt>
                <c:pt idx="932">
                  <c:v>5</c:v>
                </c:pt>
                <c:pt idx="933">
                  <c:v>0</c:v>
                </c:pt>
                <c:pt idx="934">
                  <c:v>5</c:v>
                </c:pt>
                <c:pt idx="935">
                  <c:v>5</c:v>
                </c:pt>
                <c:pt idx="936">
                  <c:v>0</c:v>
                </c:pt>
                <c:pt idx="937">
                  <c:v>5</c:v>
                </c:pt>
                <c:pt idx="938">
                  <c:v>5</c:v>
                </c:pt>
                <c:pt idx="939">
                  <c:v>0</c:v>
                </c:pt>
                <c:pt idx="940">
                  <c:v>5</c:v>
                </c:pt>
                <c:pt idx="941">
                  <c:v>5</c:v>
                </c:pt>
                <c:pt idx="942">
                  <c:v>0</c:v>
                </c:pt>
                <c:pt idx="943">
                  <c:v>5</c:v>
                </c:pt>
                <c:pt idx="944">
                  <c:v>5</c:v>
                </c:pt>
                <c:pt idx="945">
                  <c:v>0</c:v>
                </c:pt>
                <c:pt idx="946">
                  <c:v>5</c:v>
                </c:pt>
                <c:pt idx="947">
                  <c:v>5</c:v>
                </c:pt>
                <c:pt idx="948">
                  <c:v>0</c:v>
                </c:pt>
                <c:pt idx="949">
                  <c:v>5</c:v>
                </c:pt>
                <c:pt idx="950">
                  <c:v>5</c:v>
                </c:pt>
                <c:pt idx="951">
                  <c:v>0</c:v>
                </c:pt>
                <c:pt idx="952">
                  <c:v>5</c:v>
                </c:pt>
                <c:pt idx="953">
                  <c:v>5</c:v>
                </c:pt>
                <c:pt idx="954">
                  <c:v>0</c:v>
                </c:pt>
                <c:pt idx="955">
                  <c:v>5</c:v>
                </c:pt>
                <c:pt idx="956">
                  <c:v>5</c:v>
                </c:pt>
                <c:pt idx="957">
                  <c:v>0</c:v>
                </c:pt>
                <c:pt idx="958">
                  <c:v>5</c:v>
                </c:pt>
                <c:pt idx="959">
                  <c:v>5</c:v>
                </c:pt>
                <c:pt idx="960">
                  <c:v>0</c:v>
                </c:pt>
                <c:pt idx="961">
                  <c:v>5</c:v>
                </c:pt>
                <c:pt idx="962">
                  <c:v>5</c:v>
                </c:pt>
                <c:pt idx="963">
                  <c:v>0</c:v>
                </c:pt>
                <c:pt idx="964">
                  <c:v>5</c:v>
                </c:pt>
                <c:pt idx="965">
                  <c:v>5</c:v>
                </c:pt>
                <c:pt idx="966">
                  <c:v>0</c:v>
                </c:pt>
                <c:pt idx="967">
                  <c:v>5</c:v>
                </c:pt>
                <c:pt idx="968">
                  <c:v>5</c:v>
                </c:pt>
                <c:pt idx="969">
                  <c:v>0</c:v>
                </c:pt>
                <c:pt idx="970">
                  <c:v>5</c:v>
                </c:pt>
                <c:pt idx="971">
                  <c:v>5</c:v>
                </c:pt>
                <c:pt idx="972">
                  <c:v>0</c:v>
                </c:pt>
                <c:pt idx="973">
                  <c:v>5</c:v>
                </c:pt>
                <c:pt idx="974">
                  <c:v>5</c:v>
                </c:pt>
                <c:pt idx="975">
                  <c:v>0</c:v>
                </c:pt>
                <c:pt idx="976">
                  <c:v>5</c:v>
                </c:pt>
                <c:pt idx="977">
                  <c:v>5</c:v>
                </c:pt>
                <c:pt idx="978">
                  <c:v>0</c:v>
                </c:pt>
                <c:pt idx="979">
                  <c:v>5</c:v>
                </c:pt>
                <c:pt idx="980">
                  <c:v>5</c:v>
                </c:pt>
                <c:pt idx="981">
                  <c:v>0</c:v>
                </c:pt>
                <c:pt idx="982">
                  <c:v>5</c:v>
                </c:pt>
                <c:pt idx="983">
                  <c:v>5</c:v>
                </c:pt>
                <c:pt idx="984">
                  <c:v>0</c:v>
                </c:pt>
                <c:pt idx="985">
                  <c:v>5</c:v>
                </c:pt>
                <c:pt idx="986">
                  <c:v>5</c:v>
                </c:pt>
                <c:pt idx="987">
                  <c:v>0</c:v>
                </c:pt>
                <c:pt idx="988">
                  <c:v>5</c:v>
                </c:pt>
                <c:pt idx="989">
                  <c:v>5</c:v>
                </c:pt>
                <c:pt idx="990">
                  <c:v>0</c:v>
                </c:pt>
                <c:pt idx="991">
                  <c:v>5</c:v>
                </c:pt>
                <c:pt idx="992">
                  <c:v>5</c:v>
                </c:pt>
                <c:pt idx="993">
                  <c:v>0</c:v>
                </c:pt>
                <c:pt idx="994">
                  <c:v>5</c:v>
                </c:pt>
                <c:pt idx="995">
                  <c:v>5</c:v>
                </c:pt>
                <c:pt idx="996">
                  <c:v>0</c:v>
                </c:pt>
                <c:pt idx="997">
                  <c:v>5</c:v>
                </c:pt>
                <c:pt idx="998">
                  <c:v>5</c:v>
                </c:pt>
                <c:pt idx="999">
                  <c:v>0</c:v>
                </c:pt>
                <c:pt idx="1000">
                  <c:v>5</c:v>
                </c:pt>
                <c:pt idx="1001">
                  <c:v>5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lineChart>
        <c:grouping val="standard"/>
        <c:varyColors val="0"/>
        <c:ser>
          <c:idx val="3"/>
          <c:order val="3"/>
          <c:tx>
            <c:v>Line</c:v>
          </c:tx>
          <c:spPr>
            <a:ln w="3175">
              <a:noFill/>
            </a:ln>
          </c:spPr>
          <c:marker>
            <c:symbol val="none"/>
          </c:marker>
          <c:dPt>
            <c:idx val="22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13E-4682-B58F-4BD9B9860799}"/>
              </c:ext>
            </c:extLst>
          </c:dPt>
          <c:dPt>
            <c:idx val="24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13E-4682-B58F-4BD9B9860799}"/>
              </c:ext>
            </c:extLst>
          </c:dPt>
          <c:dPt>
            <c:idx val="85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413E-4682-B58F-4BD9B9860799}"/>
              </c:ext>
            </c:extLst>
          </c:dPt>
          <c:dPt>
            <c:idx val="87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13E-4682-B58F-4BD9B9860799}"/>
              </c:ext>
            </c:extLst>
          </c:dPt>
          <c:dPt>
            <c:idx val="127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13E-4682-B58F-4BD9B9860799}"/>
              </c:ext>
            </c:extLst>
          </c:dPt>
          <c:dPt>
            <c:idx val="129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13E-4682-B58F-4BD9B9860799}"/>
              </c:ext>
            </c:extLst>
          </c:dPt>
          <c:dPt>
            <c:idx val="708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413E-4682-B58F-4BD9B9860799}"/>
              </c:ext>
            </c:extLst>
          </c:dPt>
          <c:dPt>
            <c:idx val="1002"/>
            <c:bubble3D val="0"/>
            <c:spPr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413E-4682-B58F-4BD9B9860799}"/>
              </c:ext>
            </c:extLst>
          </c:dPt>
          <c:val>
            <c:numRef>
              <c:f>Sheet1!$E$2:$E$1004</c:f>
              <c:numCache>
                <c:formatCode>General</c:formatCode>
                <c:ptCount val="1003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100</c:v>
                </c:pt>
                <c:pt idx="5">
                  <c:v>100</c:v>
                </c:pt>
                <c:pt idx="6">
                  <c:v>0</c:v>
                </c:pt>
                <c:pt idx="7">
                  <c:v>96.3</c:v>
                </c:pt>
                <c:pt idx="8">
                  <c:v>96.3</c:v>
                </c:pt>
                <c:pt idx="9">
                  <c:v>0</c:v>
                </c:pt>
                <c:pt idx="10">
                  <c:v>96</c:v>
                </c:pt>
                <c:pt idx="11">
                  <c:v>96</c:v>
                </c:pt>
                <c:pt idx="12">
                  <c:v>0</c:v>
                </c:pt>
                <c:pt idx="13">
                  <c:v>95.4</c:v>
                </c:pt>
                <c:pt idx="14">
                  <c:v>95.4</c:v>
                </c:pt>
                <c:pt idx="15">
                  <c:v>0</c:v>
                </c:pt>
                <c:pt idx="16">
                  <c:v>95.2</c:v>
                </c:pt>
                <c:pt idx="17">
                  <c:v>95.2</c:v>
                </c:pt>
                <c:pt idx="18">
                  <c:v>0</c:v>
                </c:pt>
                <c:pt idx="19">
                  <c:v>94.1</c:v>
                </c:pt>
                <c:pt idx="20">
                  <c:v>94.1</c:v>
                </c:pt>
                <c:pt idx="21">
                  <c:v>0</c:v>
                </c:pt>
                <c:pt idx="22">
                  <c:v>93.7</c:v>
                </c:pt>
                <c:pt idx="23">
                  <c:v>93.7</c:v>
                </c:pt>
                <c:pt idx="24">
                  <c:v>0</c:v>
                </c:pt>
                <c:pt idx="25">
                  <c:v>93.3</c:v>
                </c:pt>
                <c:pt idx="26">
                  <c:v>93.3</c:v>
                </c:pt>
                <c:pt idx="27">
                  <c:v>0</c:v>
                </c:pt>
                <c:pt idx="28">
                  <c:v>93.1</c:v>
                </c:pt>
                <c:pt idx="29">
                  <c:v>93.1</c:v>
                </c:pt>
                <c:pt idx="30">
                  <c:v>0</c:v>
                </c:pt>
                <c:pt idx="31">
                  <c:v>92.8</c:v>
                </c:pt>
                <c:pt idx="32">
                  <c:v>92.8</c:v>
                </c:pt>
                <c:pt idx="33">
                  <c:v>0</c:v>
                </c:pt>
                <c:pt idx="34">
                  <c:v>91.4</c:v>
                </c:pt>
                <c:pt idx="35">
                  <c:v>91.4</c:v>
                </c:pt>
                <c:pt idx="36">
                  <c:v>0</c:v>
                </c:pt>
                <c:pt idx="37">
                  <c:v>91.4</c:v>
                </c:pt>
                <c:pt idx="38">
                  <c:v>91.4</c:v>
                </c:pt>
                <c:pt idx="39">
                  <c:v>0</c:v>
                </c:pt>
                <c:pt idx="40">
                  <c:v>91.3</c:v>
                </c:pt>
                <c:pt idx="41">
                  <c:v>91.3</c:v>
                </c:pt>
                <c:pt idx="42">
                  <c:v>0</c:v>
                </c:pt>
                <c:pt idx="43">
                  <c:v>90.8</c:v>
                </c:pt>
                <c:pt idx="44">
                  <c:v>90.8</c:v>
                </c:pt>
                <c:pt idx="45">
                  <c:v>0</c:v>
                </c:pt>
                <c:pt idx="46">
                  <c:v>90.2</c:v>
                </c:pt>
                <c:pt idx="47">
                  <c:v>90.2</c:v>
                </c:pt>
                <c:pt idx="48">
                  <c:v>0</c:v>
                </c:pt>
                <c:pt idx="49">
                  <c:v>89.8</c:v>
                </c:pt>
                <c:pt idx="50">
                  <c:v>89.8</c:v>
                </c:pt>
                <c:pt idx="51">
                  <c:v>0</c:v>
                </c:pt>
                <c:pt idx="52">
                  <c:v>88.1</c:v>
                </c:pt>
                <c:pt idx="53">
                  <c:v>88.1</c:v>
                </c:pt>
                <c:pt idx="54">
                  <c:v>0</c:v>
                </c:pt>
                <c:pt idx="55">
                  <c:v>88</c:v>
                </c:pt>
                <c:pt idx="56">
                  <c:v>88</c:v>
                </c:pt>
                <c:pt idx="57">
                  <c:v>0</c:v>
                </c:pt>
                <c:pt idx="58">
                  <c:v>85.900009999999995</c:v>
                </c:pt>
                <c:pt idx="59">
                  <c:v>85.900009999999995</c:v>
                </c:pt>
                <c:pt idx="60">
                  <c:v>0</c:v>
                </c:pt>
                <c:pt idx="61">
                  <c:v>85.599990000000005</c:v>
                </c:pt>
                <c:pt idx="62">
                  <c:v>85.599990000000005</c:v>
                </c:pt>
                <c:pt idx="63">
                  <c:v>0</c:v>
                </c:pt>
                <c:pt idx="64">
                  <c:v>84.8</c:v>
                </c:pt>
                <c:pt idx="65">
                  <c:v>84.8</c:v>
                </c:pt>
                <c:pt idx="66">
                  <c:v>0</c:v>
                </c:pt>
                <c:pt idx="67">
                  <c:v>84.6</c:v>
                </c:pt>
                <c:pt idx="68">
                  <c:v>84.6</c:v>
                </c:pt>
                <c:pt idx="69">
                  <c:v>0</c:v>
                </c:pt>
                <c:pt idx="70">
                  <c:v>83.8</c:v>
                </c:pt>
                <c:pt idx="71">
                  <c:v>83.8</c:v>
                </c:pt>
                <c:pt idx="72">
                  <c:v>0</c:v>
                </c:pt>
                <c:pt idx="73">
                  <c:v>83.6</c:v>
                </c:pt>
                <c:pt idx="74">
                  <c:v>83.6</c:v>
                </c:pt>
                <c:pt idx="75">
                  <c:v>0</c:v>
                </c:pt>
                <c:pt idx="76">
                  <c:v>83.399990000000003</c:v>
                </c:pt>
                <c:pt idx="77">
                  <c:v>83.399990000000003</c:v>
                </c:pt>
                <c:pt idx="78">
                  <c:v>0</c:v>
                </c:pt>
                <c:pt idx="79">
                  <c:v>82.400009999999995</c:v>
                </c:pt>
                <c:pt idx="80">
                  <c:v>82.400009999999995</c:v>
                </c:pt>
                <c:pt idx="81">
                  <c:v>0</c:v>
                </c:pt>
                <c:pt idx="82">
                  <c:v>82.2</c:v>
                </c:pt>
                <c:pt idx="83">
                  <c:v>82.2</c:v>
                </c:pt>
                <c:pt idx="84">
                  <c:v>0</c:v>
                </c:pt>
                <c:pt idx="85">
                  <c:v>78.899990000000003</c:v>
                </c:pt>
                <c:pt idx="86">
                  <c:v>78.899990000000003</c:v>
                </c:pt>
                <c:pt idx="87">
                  <c:v>0</c:v>
                </c:pt>
                <c:pt idx="88">
                  <c:v>78.599999999999994</c:v>
                </c:pt>
                <c:pt idx="89">
                  <c:v>78.599999999999994</c:v>
                </c:pt>
                <c:pt idx="90">
                  <c:v>0</c:v>
                </c:pt>
                <c:pt idx="91">
                  <c:v>77.8</c:v>
                </c:pt>
                <c:pt idx="92">
                  <c:v>77.8</c:v>
                </c:pt>
                <c:pt idx="93">
                  <c:v>0</c:v>
                </c:pt>
                <c:pt idx="94">
                  <c:v>77</c:v>
                </c:pt>
                <c:pt idx="95">
                  <c:v>77</c:v>
                </c:pt>
                <c:pt idx="96">
                  <c:v>0</c:v>
                </c:pt>
                <c:pt idx="97">
                  <c:v>76.2</c:v>
                </c:pt>
                <c:pt idx="98">
                  <c:v>76.2</c:v>
                </c:pt>
                <c:pt idx="99">
                  <c:v>0</c:v>
                </c:pt>
                <c:pt idx="100">
                  <c:v>76.099999999999994</c:v>
                </c:pt>
                <c:pt idx="101">
                  <c:v>76.099999999999994</c:v>
                </c:pt>
                <c:pt idx="102">
                  <c:v>0</c:v>
                </c:pt>
                <c:pt idx="103">
                  <c:v>74.900000000000006</c:v>
                </c:pt>
                <c:pt idx="104">
                  <c:v>74.900000000000006</c:v>
                </c:pt>
                <c:pt idx="105">
                  <c:v>0</c:v>
                </c:pt>
                <c:pt idx="106">
                  <c:v>73.7</c:v>
                </c:pt>
                <c:pt idx="107">
                  <c:v>73.7</c:v>
                </c:pt>
                <c:pt idx="108">
                  <c:v>0</c:v>
                </c:pt>
                <c:pt idx="109">
                  <c:v>73</c:v>
                </c:pt>
                <c:pt idx="110">
                  <c:v>73</c:v>
                </c:pt>
                <c:pt idx="111">
                  <c:v>0</c:v>
                </c:pt>
                <c:pt idx="112">
                  <c:v>72</c:v>
                </c:pt>
                <c:pt idx="113">
                  <c:v>72</c:v>
                </c:pt>
                <c:pt idx="114">
                  <c:v>0</c:v>
                </c:pt>
                <c:pt idx="115">
                  <c:v>71.899990000000003</c:v>
                </c:pt>
                <c:pt idx="116">
                  <c:v>71.899990000000003</c:v>
                </c:pt>
                <c:pt idx="117">
                  <c:v>0</c:v>
                </c:pt>
                <c:pt idx="118">
                  <c:v>71.8</c:v>
                </c:pt>
                <c:pt idx="119">
                  <c:v>71.8</c:v>
                </c:pt>
                <c:pt idx="120">
                  <c:v>0</c:v>
                </c:pt>
                <c:pt idx="121">
                  <c:v>70.900000000000006</c:v>
                </c:pt>
                <c:pt idx="122">
                  <c:v>70.900000000000006</c:v>
                </c:pt>
                <c:pt idx="123">
                  <c:v>0</c:v>
                </c:pt>
                <c:pt idx="124">
                  <c:v>70.3</c:v>
                </c:pt>
                <c:pt idx="125">
                  <c:v>70.3</c:v>
                </c:pt>
                <c:pt idx="126">
                  <c:v>0</c:v>
                </c:pt>
                <c:pt idx="127">
                  <c:v>69.5</c:v>
                </c:pt>
                <c:pt idx="128">
                  <c:v>69.5</c:v>
                </c:pt>
                <c:pt idx="129">
                  <c:v>0</c:v>
                </c:pt>
                <c:pt idx="130">
                  <c:v>69.2</c:v>
                </c:pt>
                <c:pt idx="131">
                  <c:v>69.2</c:v>
                </c:pt>
                <c:pt idx="132">
                  <c:v>0</c:v>
                </c:pt>
                <c:pt idx="133">
                  <c:v>68.8</c:v>
                </c:pt>
                <c:pt idx="134">
                  <c:v>68.8</c:v>
                </c:pt>
                <c:pt idx="135">
                  <c:v>0</c:v>
                </c:pt>
                <c:pt idx="136">
                  <c:v>68.400000000000006</c:v>
                </c:pt>
                <c:pt idx="137">
                  <c:v>68.400000000000006</c:v>
                </c:pt>
                <c:pt idx="138">
                  <c:v>0</c:v>
                </c:pt>
                <c:pt idx="139">
                  <c:v>67.599999999999994</c:v>
                </c:pt>
                <c:pt idx="140">
                  <c:v>67.599999999999994</c:v>
                </c:pt>
                <c:pt idx="141">
                  <c:v>0</c:v>
                </c:pt>
                <c:pt idx="142">
                  <c:v>67.5</c:v>
                </c:pt>
                <c:pt idx="143">
                  <c:v>67.5</c:v>
                </c:pt>
                <c:pt idx="144">
                  <c:v>0</c:v>
                </c:pt>
                <c:pt idx="145">
                  <c:v>67.5</c:v>
                </c:pt>
                <c:pt idx="146">
                  <c:v>67.5</c:v>
                </c:pt>
                <c:pt idx="147">
                  <c:v>0</c:v>
                </c:pt>
                <c:pt idx="148">
                  <c:v>66.8</c:v>
                </c:pt>
                <c:pt idx="149">
                  <c:v>66.8</c:v>
                </c:pt>
                <c:pt idx="150">
                  <c:v>0</c:v>
                </c:pt>
                <c:pt idx="151">
                  <c:v>66.5</c:v>
                </c:pt>
                <c:pt idx="152">
                  <c:v>66.5</c:v>
                </c:pt>
                <c:pt idx="153">
                  <c:v>0</c:v>
                </c:pt>
                <c:pt idx="154">
                  <c:v>65.3</c:v>
                </c:pt>
                <c:pt idx="155">
                  <c:v>65.3</c:v>
                </c:pt>
                <c:pt idx="156">
                  <c:v>0</c:v>
                </c:pt>
                <c:pt idx="157">
                  <c:v>65.3</c:v>
                </c:pt>
                <c:pt idx="158">
                  <c:v>65.3</c:v>
                </c:pt>
                <c:pt idx="159">
                  <c:v>0</c:v>
                </c:pt>
                <c:pt idx="160">
                  <c:v>64.899990000000003</c:v>
                </c:pt>
                <c:pt idx="161">
                  <c:v>64.899990000000003</c:v>
                </c:pt>
                <c:pt idx="162">
                  <c:v>0</c:v>
                </c:pt>
                <c:pt idx="163">
                  <c:v>64.7</c:v>
                </c:pt>
                <c:pt idx="164">
                  <c:v>64.7</c:v>
                </c:pt>
                <c:pt idx="165">
                  <c:v>0</c:v>
                </c:pt>
                <c:pt idx="166">
                  <c:v>64.3</c:v>
                </c:pt>
                <c:pt idx="167">
                  <c:v>64.3</c:v>
                </c:pt>
                <c:pt idx="168">
                  <c:v>0</c:v>
                </c:pt>
                <c:pt idx="169">
                  <c:v>63.5</c:v>
                </c:pt>
                <c:pt idx="170">
                  <c:v>63.5</c:v>
                </c:pt>
                <c:pt idx="171">
                  <c:v>0</c:v>
                </c:pt>
                <c:pt idx="172">
                  <c:v>63.3</c:v>
                </c:pt>
                <c:pt idx="173">
                  <c:v>63.3</c:v>
                </c:pt>
                <c:pt idx="174">
                  <c:v>0</c:v>
                </c:pt>
                <c:pt idx="175">
                  <c:v>63.1</c:v>
                </c:pt>
                <c:pt idx="176">
                  <c:v>63.1</c:v>
                </c:pt>
                <c:pt idx="177">
                  <c:v>0</c:v>
                </c:pt>
                <c:pt idx="178">
                  <c:v>62.7</c:v>
                </c:pt>
                <c:pt idx="179">
                  <c:v>62.7</c:v>
                </c:pt>
                <c:pt idx="180">
                  <c:v>0</c:v>
                </c:pt>
                <c:pt idx="181">
                  <c:v>62.5</c:v>
                </c:pt>
                <c:pt idx="182">
                  <c:v>62.5</c:v>
                </c:pt>
                <c:pt idx="183">
                  <c:v>0</c:v>
                </c:pt>
                <c:pt idx="184">
                  <c:v>62.1</c:v>
                </c:pt>
                <c:pt idx="185">
                  <c:v>62.1</c:v>
                </c:pt>
                <c:pt idx="186">
                  <c:v>0</c:v>
                </c:pt>
                <c:pt idx="187">
                  <c:v>62.1</c:v>
                </c:pt>
                <c:pt idx="188">
                  <c:v>62.1</c:v>
                </c:pt>
                <c:pt idx="189">
                  <c:v>0</c:v>
                </c:pt>
                <c:pt idx="190">
                  <c:v>61.8</c:v>
                </c:pt>
                <c:pt idx="191">
                  <c:v>61.8</c:v>
                </c:pt>
                <c:pt idx="192">
                  <c:v>0</c:v>
                </c:pt>
                <c:pt idx="193">
                  <c:v>61.8</c:v>
                </c:pt>
                <c:pt idx="194">
                  <c:v>61.8</c:v>
                </c:pt>
                <c:pt idx="195">
                  <c:v>0</c:v>
                </c:pt>
                <c:pt idx="196">
                  <c:v>61.7</c:v>
                </c:pt>
                <c:pt idx="197">
                  <c:v>61.7</c:v>
                </c:pt>
                <c:pt idx="198">
                  <c:v>0</c:v>
                </c:pt>
                <c:pt idx="199">
                  <c:v>60.9</c:v>
                </c:pt>
                <c:pt idx="200">
                  <c:v>60.9</c:v>
                </c:pt>
                <c:pt idx="201">
                  <c:v>0</c:v>
                </c:pt>
                <c:pt idx="202">
                  <c:v>60.9</c:v>
                </c:pt>
                <c:pt idx="203">
                  <c:v>60.9</c:v>
                </c:pt>
                <c:pt idx="204">
                  <c:v>0</c:v>
                </c:pt>
                <c:pt idx="205">
                  <c:v>60.8</c:v>
                </c:pt>
                <c:pt idx="206">
                  <c:v>60.8</c:v>
                </c:pt>
                <c:pt idx="207">
                  <c:v>0</c:v>
                </c:pt>
                <c:pt idx="208">
                  <c:v>59.5</c:v>
                </c:pt>
                <c:pt idx="209">
                  <c:v>59.5</c:v>
                </c:pt>
                <c:pt idx="210">
                  <c:v>0</c:v>
                </c:pt>
                <c:pt idx="211">
                  <c:v>59.3</c:v>
                </c:pt>
                <c:pt idx="212">
                  <c:v>59.3</c:v>
                </c:pt>
                <c:pt idx="213">
                  <c:v>0</c:v>
                </c:pt>
                <c:pt idx="214">
                  <c:v>59</c:v>
                </c:pt>
                <c:pt idx="215">
                  <c:v>59</c:v>
                </c:pt>
                <c:pt idx="216">
                  <c:v>0</c:v>
                </c:pt>
                <c:pt idx="217">
                  <c:v>58.9</c:v>
                </c:pt>
                <c:pt idx="218">
                  <c:v>58.9</c:v>
                </c:pt>
                <c:pt idx="219">
                  <c:v>0</c:v>
                </c:pt>
                <c:pt idx="220">
                  <c:v>58.1</c:v>
                </c:pt>
                <c:pt idx="221">
                  <c:v>58.1</c:v>
                </c:pt>
                <c:pt idx="222">
                  <c:v>0</c:v>
                </c:pt>
                <c:pt idx="223">
                  <c:v>58.1</c:v>
                </c:pt>
                <c:pt idx="224">
                  <c:v>58.1</c:v>
                </c:pt>
                <c:pt idx="225">
                  <c:v>0</c:v>
                </c:pt>
                <c:pt idx="226">
                  <c:v>57.9</c:v>
                </c:pt>
                <c:pt idx="227">
                  <c:v>57.9</c:v>
                </c:pt>
                <c:pt idx="228">
                  <c:v>0</c:v>
                </c:pt>
                <c:pt idx="229">
                  <c:v>57.4</c:v>
                </c:pt>
                <c:pt idx="230">
                  <c:v>57.4</c:v>
                </c:pt>
                <c:pt idx="231">
                  <c:v>0</c:v>
                </c:pt>
                <c:pt idx="232">
                  <c:v>56.5</c:v>
                </c:pt>
                <c:pt idx="233">
                  <c:v>56.5</c:v>
                </c:pt>
                <c:pt idx="234">
                  <c:v>0</c:v>
                </c:pt>
                <c:pt idx="235">
                  <c:v>55.9</c:v>
                </c:pt>
                <c:pt idx="236">
                  <c:v>55.9</c:v>
                </c:pt>
                <c:pt idx="237">
                  <c:v>0</c:v>
                </c:pt>
                <c:pt idx="238">
                  <c:v>54.3</c:v>
                </c:pt>
                <c:pt idx="239">
                  <c:v>54.3</c:v>
                </c:pt>
                <c:pt idx="240">
                  <c:v>0</c:v>
                </c:pt>
                <c:pt idx="241">
                  <c:v>52.7</c:v>
                </c:pt>
                <c:pt idx="242">
                  <c:v>52.7</c:v>
                </c:pt>
                <c:pt idx="243">
                  <c:v>0</c:v>
                </c:pt>
                <c:pt idx="244">
                  <c:v>51.6</c:v>
                </c:pt>
                <c:pt idx="245">
                  <c:v>51.6</c:v>
                </c:pt>
                <c:pt idx="246">
                  <c:v>0</c:v>
                </c:pt>
                <c:pt idx="247">
                  <c:v>51.3</c:v>
                </c:pt>
                <c:pt idx="248">
                  <c:v>51.3</c:v>
                </c:pt>
                <c:pt idx="249">
                  <c:v>0</c:v>
                </c:pt>
                <c:pt idx="250">
                  <c:v>51.1</c:v>
                </c:pt>
                <c:pt idx="251">
                  <c:v>51.1</c:v>
                </c:pt>
                <c:pt idx="252">
                  <c:v>0</c:v>
                </c:pt>
                <c:pt idx="253">
                  <c:v>50.9</c:v>
                </c:pt>
                <c:pt idx="254">
                  <c:v>50.9</c:v>
                </c:pt>
                <c:pt idx="255">
                  <c:v>0</c:v>
                </c:pt>
                <c:pt idx="256">
                  <c:v>49.9</c:v>
                </c:pt>
                <c:pt idx="257">
                  <c:v>49.9</c:v>
                </c:pt>
                <c:pt idx="258">
                  <c:v>0</c:v>
                </c:pt>
                <c:pt idx="259">
                  <c:v>49.5</c:v>
                </c:pt>
                <c:pt idx="260">
                  <c:v>49.5</c:v>
                </c:pt>
                <c:pt idx="261">
                  <c:v>0</c:v>
                </c:pt>
                <c:pt idx="262">
                  <c:v>49.3</c:v>
                </c:pt>
                <c:pt idx="263">
                  <c:v>49.3</c:v>
                </c:pt>
                <c:pt idx="264">
                  <c:v>0</c:v>
                </c:pt>
                <c:pt idx="265">
                  <c:v>49.2</c:v>
                </c:pt>
                <c:pt idx="266">
                  <c:v>49.2</c:v>
                </c:pt>
                <c:pt idx="267">
                  <c:v>0</c:v>
                </c:pt>
                <c:pt idx="268">
                  <c:v>47.8</c:v>
                </c:pt>
                <c:pt idx="269">
                  <c:v>47.8</c:v>
                </c:pt>
                <c:pt idx="270">
                  <c:v>0</c:v>
                </c:pt>
                <c:pt idx="271">
                  <c:v>47.7</c:v>
                </c:pt>
                <c:pt idx="272">
                  <c:v>47.7</c:v>
                </c:pt>
                <c:pt idx="273">
                  <c:v>0</c:v>
                </c:pt>
                <c:pt idx="274">
                  <c:v>47.7</c:v>
                </c:pt>
                <c:pt idx="275">
                  <c:v>47.7</c:v>
                </c:pt>
                <c:pt idx="276">
                  <c:v>0</c:v>
                </c:pt>
                <c:pt idx="277">
                  <c:v>47.7</c:v>
                </c:pt>
                <c:pt idx="278">
                  <c:v>47.7</c:v>
                </c:pt>
                <c:pt idx="279">
                  <c:v>0</c:v>
                </c:pt>
                <c:pt idx="280">
                  <c:v>47.6</c:v>
                </c:pt>
                <c:pt idx="281">
                  <c:v>47.6</c:v>
                </c:pt>
                <c:pt idx="282">
                  <c:v>0</c:v>
                </c:pt>
                <c:pt idx="283">
                  <c:v>47.3</c:v>
                </c:pt>
                <c:pt idx="284">
                  <c:v>47.3</c:v>
                </c:pt>
                <c:pt idx="285">
                  <c:v>0</c:v>
                </c:pt>
                <c:pt idx="286">
                  <c:v>46.5</c:v>
                </c:pt>
                <c:pt idx="287">
                  <c:v>46.5</c:v>
                </c:pt>
                <c:pt idx="288">
                  <c:v>0</c:v>
                </c:pt>
                <c:pt idx="289">
                  <c:v>45.5</c:v>
                </c:pt>
                <c:pt idx="290">
                  <c:v>45.5</c:v>
                </c:pt>
                <c:pt idx="291">
                  <c:v>0</c:v>
                </c:pt>
                <c:pt idx="292">
                  <c:v>45.4</c:v>
                </c:pt>
                <c:pt idx="293">
                  <c:v>45.4</c:v>
                </c:pt>
                <c:pt idx="294">
                  <c:v>0</c:v>
                </c:pt>
                <c:pt idx="295">
                  <c:v>45.3</c:v>
                </c:pt>
                <c:pt idx="296">
                  <c:v>45.3</c:v>
                </c:pt>
                <c:pt idx="297">
                  <c:v>0</c:v>
                </c:pt>
                <c:pt idx="298">
                  <c:v>44.7</c:v>
                </c:pt>
                <c:pt idx="299">
                  <c:v>44.7</c:v>
                </c:pt>
                <c:pt idx="300">
                  <c:v>0</c:v>
                </c:pt>
                <c:pt idx="301">
                  <c:v>44.7</c:v>
                </c:pt>
                <c:pt idx="302">
                  <c:v>44.7</c:v>
                </c:pt>
                <c:pt idx="303">
                  <c:v>0</c:v>
                </c:pt>
                <c:pt idx="304">
                  <c:v>44.5</c:v>
                </c:pt>
                <c:pt idx="305">
                  <c:v>44.5</c:v>
                </c:pt>
                <c:pt idx="306">
                  <c:v>0</c:v>
                </c:pt>
                <c:pt idx="307">
                  <c:v>44.5</c:v>
                </c:pt>
                <c:pt idx="308">
                  <c:v>44.5</c:v>
                </c:pt>
                <c:pt idx="309">
                  <c:v>0</c:v>
                </c:pt>
                <c:pt idx="310">
                  <c:v>44.5</c:v>
                </c:pt>
                <c:pt idx="311">
                  <c:v>44.5</c:v>
                </c:pt>
                <c:pt idx="312">
                  <c:v>0</c:v>
                </c:pt>
                <c:pt idx="313">
                  <c:v>44.2</c:v>
                </c:pt>
                <c:pt idx="314">
                  <c:v>44.2</c:v>
                </c:pt>
                <c:pt idx="315">
                  <c:v>0</c:v>
                </c:pt>
                <c:pt idx="316">
                  <c:v>43.6</c:v>
                </c:pt>
                <c:pt idx="317">
                  <c:v>43.6</c:v>
                </c:pt>
                <c:pt idx="318">
                  <c:v>0</c:v>
                </c:pt>
                <c:pt idx="319">
                  <c:v>43.6</c:v>
                </c:pt>
                <c:pt idx="320">
                  <c:v>43.6</c:v>
                </c:pt>
                <c:pt idx="321">
                  <c:v>0</c:v>
                </c:pt>
                <c:pt idx="322">
                  <c:v>43.5</c:v>
                </c:pt>
                <c:pt idx="323">
                  <c:v>43.5</c:v>
                </c:pt>
                <c:pt idx="324">
                  <c:v>0</c:v>
                </c:pt>
                <c:pt idx="325">
                  <c:v>42.9</c:v>
                </c:pt>
                <c:pt idx="326">
                  <c:v>42.9</c:v>
                </c:pt>
                <c:pt idx="327">
                  <c:v>0</c:v>
                </c:pt>
                <c:pt idx="328">
                  <c:v>42.5</c:v>
                </c:pt>
                <c:pt idx="329">
                  <c:v>42.5</c:v>
                </c:pt>
                <c:pt idx="330">
                  <c:v>0</c:v>
                </c:pt>
                <c:pt idx="331">
                  <c:v>42.2</c:v>
                </c:pt>
                <c:pt idx="332">
                  <c:v>42.2</c:v>
                </c:pt>
                <c:pt idx="333">
                  <c:v>0</c:v>
                </c:pt>
                <c:pt idx="334">
                  <c:v>42</c:v>
                </c:pt>
                <c:pt idx="335">
                  <c:v>42</c:v>
                </c:pt>
                <c:pt idx="336">
                  <c:v>0</c:v>
                </c:pt>
                <c:pt idx="337">
                  <c:v>41.3</c:v>
                </c:pt>
                <c:pt idx="338">
                  <c:v>41.3</c:v>
                </c:pt>
                <c:pt idx="339">
                  <c:v>0</c:v>
                </c:pt>
                <c:pt idx="340">
                  <c:v>41.2</c:v>
                </c:pt>
                <c:pt idx="341">
                  <c:v>41.2</c:v>
                </c:pt>
                <c:pt idx="342">
                  <c:v>0</c:v>
                </c:pt>
                <c:pt idx="343">
                  <c:v>40.700000000000003</c:v>
                </c:pt>
                <c:pt idx="344">
                  <c:v>40.700000000000003</c:v>
                </c:pt>
                <c:pt idx="345">
                  <c:v>0</c:v>
                </c:pt>
                <c:pt idx="346">
                  <c:v>40.200000000000003</c:v>
                </c:pt>
                <c:pt idx="347">
                  <c:v>40.200000000000003</c:v>
                </c:pt>
                <c:pt idx="348">
                  <c:v>0</c:v>
                </c:pt>
                <c:pt idx="349">
                  <c:v>40.1</c:v>
                </c:pt>
                <c:pt idx="350">
                  <c:v>40.1</c:v>
                </c:pt>
                <c:pt idx="351">
                  <c:v>0</c:v>
                </c:pt>
                <c:pt idx="352">
                  <c:v>39.9</c:v>
                </c:pt>
                <c:pt idx="353">
                  <c:v>39.9</c:v>
                </c:pt>
                <c:pt idx="354">
                  <c:v>0</c:v>
                </c:pt>
                <c:pt idx="355">
                  <c:v>39.9</c:v>
                </c:pt>
                <c:pt idx="356">
                  <c:v>39.9</c:v>
                </c:pt>
                <c:pt idx="357">
                  <c:v>0</c:v>
                </c:pt>
                <c:pt idx="358">
                  <c:v>39.6</c:v>
                </c:pt>
                <c:pt idx="359">
                  <c:v>39.6</c:v>
                </c:pt>
                <c:pt idx="360">
                  <c:v>0</c:v>
                </c:pt>
                <c:pt idx="361">
                  <c:v>38.799999999999997</c:v>
                </c:pt>
                <c:pt idx="362">
                  <c:v>38.799999999999997</c:v>
                </c:pt>
                <c:pt idx="363">
                  <c:v>0</c:v>
                </c:pt>
                <c:pt idx="364">
                  <c:v>38.6</c:v>
                </c:pt>
                <c:pt idx="365">
                  <c:v>38.6</c:v>
                </c:pt>
                <c:pt idx="366">
                  <c:v>0</c:v>
                </c:pt>
                <c:pt idx="367">
                  <c:v>38.299999999999997</c:v>
                </c:pt>
                <c:pt idx="368">
                  <c:v>38.299999999999997</c:v>
                </c:pt>
                <c:pt idx="369">
                  <c:v>0</c:v>
                </c:pt>
                <c:pt idx="370">
                  <c:v>37.799999999999997</c:v>
                </c:pt>
                <c:pt idx="371">
                  <c:v>37.799999999999997</c:v>
                </c:pt>
                <c:pt idx="372">
                  <c:v>0</c:v>
                </c:pt>
                <c:pt idx="373">
                  <c:v>37.6</c:v>
                </c:pt>
                <c:pt idx="374">
                  <c:v>37.6</c:v>
                </c:pt>
                <c:pt idx="375">
                  <c:v>0</c:v>
                </c:pt>
                <c:pt idx="376">
                  <c:v>37.6</c:v>
                </c:pt>
                <c:pt idx="377">
                  <c:v>37.6</c:v>
                </c:pt>
                <c:pt idx="378">
                  <c:v>0</c:v>
                </c:pt>
                <c:pt idx="379">
                  <c:v>37.5</c:v>
                </c:pt>
                <c:pt idx="380">
                  <c:v>37.5</c:v>
                </c:pt>
                <c:pt idx="381">
                  <c:v>0</c:v>
                </c:pt>
                <c:pt idx="382">
                  <c:v>37.4</c:v>
                </c:pt>
                <c:pt idx="383">
                  <c:v>37.4</c:v>
                </c:pt>
                <c:pt idx="384">
                  <c:v>0</c:v>
                </c:pt>
                <c:pt idx="385">
                  <c:v>37</c:v>
                </c:pt>
                <c:pt idx="386">
                  <c:v>37</c:v>
                </c:pt>
                <c:pt idx="387">
                  <c:v>0</c:v>
                </c:pt>
                <c:pt idx="388">
                  <c:v>36.6</c:v>
                </c:pt>
                <c:pt idx="389">
                  <c:v>36.6</c:v>
                </c:pt>
                <c:pt idx="390">
                  <c:v>0</c:v>
                </c:pt>
                <c:pt idx="391">
                  <c:v>35.700000000000003</c:v>
                </c:pt>
                <c:pt idx="392">
                  <c:v>35.700000000000003</c:v>
                </c:pt>
                <c:pt idx="393">
                  <c:v>0</c:v>
                </c:pt>
                <c:pt idx="394">
                  <c:v>35.200000000000003</c:v>
                </c:pt>
                <c:pt idx="395">
                  <c:v>35.200000000000003</c:v>
                </c:pt>
                <c:pt idx="396">
                  <c:v>0</c:v>
                </c:pt>
                <c:pt idx="397">
                  <c:v>35.1</c:v>
                </c:pt>
                <c:pt idx="398">
                  <c:v>35.1</c:v>
                </c:pt>
                <c:pt idx="399">
                  <c:v>0</c:v>
                </c:pt>
                <c:pt idx="400">
                  <c:v>35</c:v>
                </c:pt>
                <c:pt idx="401">
                  <c:v>35</c:v>
                </c:pt>
                <c:pt idx="402">
                  <c:v>0</c:v>
                </c:pt>
                <c:pt idx="403">
                  <c:v>34.9</c:v>
                </c:pt>
                <c:pt idx="404">
                  <c:v>34.9</c:v>
                </c:pt>
                <c:pt idx="405">
                  <c:v>0</c:v>
                </c:pt>
                <c:pt idx="406">
                  <c:v>34.799999999999997</c:v>
                </c:pt>
                <c:pt idx="407">
                  <c:v>34.799999999999997</c:v>
                </c:pt>
                <c:pt idx="408">
                  <c:v>0</c:v>
                </c:pt>
                <c:pt idx="409">
                  <c:v>34.6</c:v>
                </c:pt>
                <c:pt idx="410">
                  <c:v>34.6</c:v>
                </c:pt>
                <c:pt idx="411">
                  <c:v>0</c:v>
                </c:pt>
                <c:pt idx="412">
                  <c:v>34.299999999999997</c:v>
                </c:pt>
                <c:pt idx="413">
                  <c:v>34.299999999999997</c:v>
                </c:pt>
                <c:pt idx="414">
                  <c:v>0</c:v>
                </c:pt>
                <c:pt idx="415">
                  <c:v>34.200000000000003</c:v>
                </c:pt>
                <c:pt idx="416">
                  <c:v>34.200000000000003</c:v>
                </c:pt>
                <c:pt idx="417">
                  <c:v>0</c:v>
                </c:pt>
                <c:pt idx="418">
                  <c:v>33.9</c:v>
                </c:pt>
                <c:pt idx="419">
                  <c:v>33.9</c:v>
                </c:pt>
                <c:pt idx="420">
                  <c:v>0</c:v>
                </c:pt>
                <c:pt idx="421">
                  <c:v>33.4</c:v>
                </c:pt>
                <c:pt idx="422">
                  <c:v>33.4</c:v>
                </c:pt>
                <c:pt idx="423">
                  <c:v>0</c:v>
                </c:pt>
                <c:pt idx="424">
                  <c:v>32.799999999999997</c:v>
                </c:pt>
                <c:pt idx="425">
                  <c:v>32.799999999999997</c:v>
                </c:pt>
                <c:pt idx="426">
                  <c:v>0</c:v>
                </c:pt>
                <c:pt idx="427">
                  <c:v>32.700000000000003</c:v>
                </c:pt>
                <c:pt idx="428">
                  <c:v>32.700000000000003</c:v>
                </c:pt>
                <c:pt idx="429">
                  <c:v>0</c:v>
                </c:pt>
                <c:pt idx="430">
                  <c:v>32.700000000000003</c:v>
                </c:pt>
                <c:pt idx="431">
                  <c:v>32.700000000000003</c:v>
                </c:pt>
                <c:pt idx="432">
                  <c:v>0</c:v>
                </c:pt>
                <c:pt idx="433">
                  <c:v>32.299999999999997</c:v>
                </c:pt>
                <c:pt idx="434">
                  <c:v>32.299999999999997</c:v>
                </c:pt>
                <c:pt idx="435">
                  <c:v>0</c:v>
                </c:pt>
                <c:pt idx="436">
                  <c:v>32.1</c:v>
                </c:pt>
                <c:pt idx="437">
                  <c:v>32.1</c:v>
                </c:pt>
                <c:pt idx="438">
                  <c:v>0</c:v>
                </c:pt>
                <c:pt idx="439">
                  <c:v>31.5</c:v>
                </c:pt>
                <c:pt idx="440">
                  <c:v>31.5</c:v>
                </c:pt>
                <c:pt idx="441">
                  <c:v>0</c:v>
                </c:pt>
                <c:pt idx="442">
                  <c:v>31.2</c:v>
                </c:pt>
                <c:pt idx="443">
                  <c:v>31.2</c:v>
                </c:pt>
                <c:pt idx="444">
                  <c:v>0</c:v>
                </c:pt>
                <c:pt idx="445">
                  <c:v>30.4</c:v>
                </c:pt>
                <c:pt idx="446">
                  <c:v>30.4</c:v>
                </c:pt>
                <c:pt idx="447">
                  <c:v>0</c:v>
                </c:pt>
                <c:pt idx="448">
                  <c:v>30.3</c:v>
                </c:pt>
                <c:pt idx="449">
                  <c:v>30.3</c:v>
                </c:pt>
                <c:pt idx="450">
                  <c:v>0</c:v>
                </c:pt>
                <c:pt idx="451">
                  <c:v>29.2</c:v>
                </c:pt>
                <c:pt idx="452">
                  <c:v>29.2</c:v>
                </c:pt>
                <c:pt idx="453">
                  <c:v>0</c:v>
                </c:pt>
                <c:pt idx="454">
                  <c:v>28.8</c:v>
                </c:pt>
                <c:pt idx="455">
                  <c:v>28.8</c:v>
                </c:pt>
                <c:pt idx="456">
                  <c:v>0</c:v>
                </c:pt>
                <c:pt idx="457">
                  <c:v>28.6</c:v>
                </c:pt>
                <c:pt idx="458">
                  <c:v>28.6</c:v>
                </c:pt>
                <c:pt idx="459">
                  <c:v>0</c:v>
                </c:pt>
                <c:pt idx="460">
                  <c:v>27.9</c:v>
                </c:pt>
                <c:pt idx="461">
                  <c:v>27.9</c:v>
                </c:pt>
                <c:pt idx="462">
                  <c:v>0</c:v>
                </c:pt>
                <c:pt idx="463">
                  <c:v>27.5</c:v>
                </c:pt>
                <c:pt idx="464">
                  <c:v>27.5</c:v>
                </c:pt>
                <c:pt idx="465">
                  <c:v>0</c:v>
                </c:pt>
                <c:pt idx="466">
                  <c:v>26.4</c:v>
                </c:pt>
                <c:pt idx="467">
                  <c:v>26.4</c:v>
                </c:pt>
                <c:pt idx="468">
                  <c:v>0</c:v>
                </c:pt>
                <c:pt idx="469">
                  <c:v>25.8</c:v>
                </c:pt>
                <c:pt idx="470">
                  <c:v>25.8</c:v>
                </c:pt>
                <c:pt idx="471">
                  <c:v>0</c:v>
                </c:pt>
                <c:pt idx="472">
                  <c:v>25.4</c:v>
                </c:pt>
                <c:pt idx="473">
                  <c:v>25.4</c:v>
                </c:pt>
                <c:pt idx="474">
                  <c:v>0</c:v>
                </c:pt>
                <c:pt idx="475">
                  <c:v>25.4</c:v>
                </c:pt>
                <c:pt idx="476">
                  <c:v>25.4</c:v>
                </c:pt>
                <c:pt idx="477">
                  <c:v>0</c:v>
                </c:pt>
                <c:pt idx="478">
                  <c:v>24.6</c:v>
                </c:pt>
                <c:pt idx="479">
                  <c:v>24.6</c:v>
                </c:pt>
                <c:pt idx="480">
                  <c:v>0</c:v>
                </c:pt>
                <c:pt idx="481">
                  <c:v>24.5</c:v>
                </c:pt>
                <c:pt idx="482">
                  <c:v>24.5</c:v>
                </c:pt>
                <c:pt idx="483">
                  <c:v>0</c:v>
                </c:pt>
                <c:pt idx="484">
                  <c:v>24.3</c:v>
                </c:pt>
                <c:pt idx="485">
                  <c:v>24.3</c:v>
                </c:pt>
                <c:pt idx="486">
                  <c:v>0</c:v>
                </c:pt>
                <c:pt idx="487">
                  <c:v>24</c:v>
                </c:pt>
                <c:pt idx="488">
                  <c:v>24</c:v>
                </c:pt>
                <c:pt idx="489">
                  <c:v>0</c:v>
                </c:pt>
                <c:pt idx="490">
                  <c:v>23.6</c:v>
                </c:pt>
                <c:pt idx="491">
                  <c:v>23.6</c:v>
                </c:pt>
                <c:pt idx="492">
                  <c:v>0</c:v>
                </c:pt>
                <c:pt idx="493">
                  <c:v>23.6</c:v>
                </c:pt>
                <c:pt idx="494">
                  <c:v>23.6</c:v>
                </c:pt>
                <c:pt idx="495">
                  <c:v>0</c:v>
                </c:pt>
                <c:pt idx="496">
                  <c:v>23.5</c:v>
                </c:pt>
                <c:pt idx="497">
                  <c:v>23.5</c:v>
                </c:pt>
                <c:pt idx="498">
                  <c:v>0</c:v>
                </c:pt>
                <c:pt idx="499">
                  <c:v>23.3</c:v>
                </c:pt>
                <c:pt idx="500">
                  <c:v>23.3</c:v>
                </c:pt>
                <c:pt idx="501">
                  <c:v>0</c:v>
                </c:pt>
                <c:pt idx="502">
                  <c:v>23</c:v>
                </c:pt>
                <c:pt idx="503">
                  <c:v>23</c:v>
                </c:pt>
                <c:pt idx="504">
                  <c:v>0</c:v>
                </c:pt>
                <c:pt idx="505">
                  <c:v>22.9</c:v>
                </c:pt>
                <c:pt idx="506">
                  <c:v>22.9</c:v>
                </c:pt>
                <c:pt idx="507">
                  <c:v>0</c:v>
                </c:pt>
                <c:pt idx="508">
                  <c:v>22.8</c:v>
                </c:pt>
                <c:pt idx="509">
                  <c:v>22.8</c:v>
                </c:pt>
                <c:pt idx="510">
                  <c:v>0</c:v>
                </c:pt>
                <c:pt idx="511">
                  <c:v>22.7</c:v>
                </c:pt>
                <c:pt idx="512">
                  <c:v>22.7</c:v>
                </c:pt>
                <c:pt idx="513">
                  <c:v>0</c:v>
                </c:pt>
                <c:pt idx="514">
                  <c:v>22.1</c:v>
                </c:pt>
                <c:pt idx="515">
                  <c:v>22.1</c:v>
                </c:pt>
                <c:pt idx="516">
                  <c:v>0</c:v>
                </c:pt>
                <c:pt idx="517">
                  <c:v>22.1</c:v>
                </c:pt>
                <c:pt idx="518">
                  <c:v>22.1</c:v>
                </c:pt>
                <c:pt idx="519">
                  <c:v>0</c:v>
                </c:pt>
                <c:pt idx="520">
                  <c:v>21.9</c:v>
                </c:pt>
                <c:pt idx="521">
                  <c:v>21.9</c:v>
                </c:pt>
                <c:pt idx="522">
                  <c:v>0</c:v>
                </c:pt>
                <c:pt idx="523">
                  <c:v>21.7</c:v>
                </c:pt>
                <c:pt idx="524">
                  <c:v>21.7</c:v>
                </c:pt>
                <c:pt idx="525">
                  <c:v>0</c:v>
                </c:pt>
                <c:pt idx="526">
                  <c:v>21.7</c:v>
                </c:pt>
                <c:pt idx="527">
                  <c:v>21.7</c:v>
                </c:pt>
                <c:pt idx="528">
                  <c:v>0</c:v>
                </c:pt>
                <c:pt idx="529">
                  <c:v>21</c:v>
                </c:pt>
                <c:pt idx="530">
                  <c:v>21</c:v>
                </c:pt>
                <c:pt idx="531">
                  <c:v>0</c:v>
                </c:pt>
                <c:pt idx="532">
                  <c:v>20.8</c:v>
                </c:pt>
                <c:pt idx="533">
                  <c:v>20.8</c:v>
                </c:pt>
                <c:pt idx="534">
                  <c:v>0</c:v>
                </c:pt>
                <c:pt idx="535">
                  <c:v>20.6</c:v>
                </c:pt>
                <c:pt idx="536">
                  <c:v>20.6</c:v>
                </c:pt>
                <c:pt idx="537">
                  <c:v>0</c:v>
                </c:pt>
                <c:pt idx="538">
                  <c:v>20.5</c:v>
                </c:pt>
                <c:pt idx="539">
                  <c:v>20.5</c:v>
                </c:pt>
                <c:pt idx="540">
                  <c:v>0</c:v>
                </c:pt>
                <c:pt idx="541">
                  <c:v>19.399999999999999</c:v>
                </c:pt>
                <c:pt idx="542">
                  <c:v>19.399999999999999</c:v>
                </c:pt>
                <c:pt idx="543">
                  <c:v>0</c:v>
                </c:pt>
                <c:pt idx="544">
                  <c:v>19.100000000000001</c:v>
                </c:pt>
                <c:pt idx="545">
                  <c:v>19.100000000000001</c:v>
                </c:pt>
                <c:pt idx="546">
                  <c:v>0</c:v>
                </c:pt>
                <c:pt idx="547">
                  <c:v>19.100000000000001</c:v>
                </c:pt>
                <c:pt idx="548">
                  <c:v>19.100000000000001</c:v>
                </c:pt>
                <c:pt idx="549">
                  <c:v>0</c:v>
                </c:pt>
                <c:pt idx="550">
                  <c:v>18.8</c:v>
                </c:pt>
                <c:pt idx="551">
                  <c:v>18.8</c:v>
                </c:pt>
                <c:pt idx="552">
                  <c:v>0</c:v>
                </c:pt>
                <c:pt idx="553">
                  <c:v>18.7</c:v>
                </c:pt>
                <c:pt idx="554">
                  <c:v>18.7</c:v>
                </c:pt>
                <c:pt idx="555">
                  <c:v>0</c:v>
                </c:pt>
                <c:pt idx="556">
                  <c:v>18.600000000000001</c:v>
                </c:pt>
                <c:pt idx="557">
                  <c:v>18.600000000000001</c:v>
                </c:pt>
                <c:pt idx="558">
                  <c:v>0</c:v>
                </c:pt>
                <c:pt idx="559">
                  <c:v>18.399999999999999</c:v>
                </c:pt>
                <c:pt idx="560">
                  <c:v>18.399999999999999</c:v>
                </c:pt>
                <c:pt idx="561">
                  <c:v>0</c:v>
                </c:pt>
                <c:pt idx="562">
                  <c:v>17.7</c:v>
                </c:pt>
                <c:pt idx="563">
                  <c:v>17.7</c:v>
                </c:pt>
                <c:pt idx="564">
                  <c:v>0</c:v>
                </c:pt>
                <c:pt idx="565">
                  <c:v>17.7</c:v>
                </c:pt>
                <c:pt idx="566">
                  <c:v>17.7</c:v>
                </c:pt>
                <c:pt idx="567">
                  <c:v>0</c:v>
                </c:pt>
                <c:pt idx="568">
                  <c:v>17.7</c:v>
                </c:pt>
                <c:pt idx="569">
                  <c:v>17.7</c:v>
                </c:pt>
                <c:pt idx="570">
                  <c:v>0</c:v>
                </c:pt>
                <c:pt idx="571">
                  <c:v>16.899999999999999</c:v>
                </c:pt>
                <c:pt idx="572">
                  <c:v>16.899999999999999</c:v>
                </c:pt>
                <c:pt idx="573">
                  <c:v>0</c:v>
                </c:pt>
                <c:pt idx="574">
                  <c:v>16.399999999999999</c:v>
                </c:pt>
                <c:pt idx="575">
                  <c:v>16.399999999999999</c:v>
                </c:pt>
                <c:pt idx="576">
                  <c:v>0</c:v>
                </c:pt>
                <c:pt idx="577">
                  <c:v>16.399999999999999</c:v>
                </c:pt>
                <c:pt idx="578">
                  <c:v>16.399999999999999</c:v>
                </c:pt>
                <c:pt idx="579">
                  <c:v>0</c:v>
                </c:pt>
                <c:pt idx="580">
                  <c:v>16.399999999999999</c:v>
                </c:pt>
                <c:pt idx="581">
                  <c:v>16.399999999999999</c:v>
                </c:pt>
                <c:pt idx="582">
                  <c:v>0</c:v>
                </c:pt>
                <c:pt idx="583">
                  <c:v>16</c:v>
                </c:pt>
                <c:pt idx="584">
                  <c:v>16</c:v>
                </c:pt>
                <c:pt idx="585">
                  <c:v>0</c:v>
                </c:pt>
                <c:pt idx="586">
                  <c:v>15.9</c:v>
                </c:pt>
                <c:pt idx="587">
                  <c:v>15.9</c:v>
                </c:pt>
                <c:pt idx="588">
                  <c:v>0</c:v>
                </c:pt>
                <c:pt idx="589">
                  <c:v>15.5</c:v>
                </c:pt>
                <c:pt idx="590">
                  <c:v>15.5</c:v>
                </c:pt>
                <c:pt idx="591">
                  <c:v>0</c:v>
                </c:pt>
                <c:pt idx="592">
                  <c:v>15.3</c:v>
                </c:pt>
                <c:pt idx="593">
                  <c:v>15.3</c:v>
                </c:pt>
                <c:pt idx="594">
                  <c:v>0</c:v>
                </c:pt>
                <c:pt idx="595">
                  <c:v>15.2</c:v>
                </c:pt>
                <c:pt idx="596">
                  <c:v>15.2</c:v>
                </c:pt>
                <c:pt idx="597">
                  <c:v>0</c:v>
                </c:pt>
                <c:pt idx="598">
                  <c:v>15.1</c:v>
                </c:pt>
                <c:pt idx="599">
                  <c:v>15.1</c:v>
                </c:pt>
                <c:pt idx="600">
                  <c:v>0</c:v>
                </c:pt>
                <c:pt idx="601">
                  <c:v>14.8</c:v>
                </c:pt>
                <c:pt idx="602">
                  <c:v>14.8</c:v>
                </c:pt>
                <c:pt idx="603">
                  <c:v>0</c:v>
                </c:pt>
                <c:pt idx="604">
                  <c:v>14.6</c:v>
                </c:pt>
                <c:pt idx="605">
                  <c:v>14.6</c:v>
                </c:pt>
                <c:pt idx="606">
                  <c:v>0</c:v>
                </c:pt>
                <c:pt idx="607">
                  <c:v>14.1</c:v>
                </c:pt>
                <c:pt idx="608">
                  <c:v>14.1</c:v>
                </c:pt>
                <c:pt idx="609">
                  <c:v>0</c:v>
                </c:pt>
                <c:pt idx="610">
                  <c:v>14</c:v>
                </c:pt>
                <c:pt idx="611">
                  <c:v>14</c:v>
                </c:pt>
                <c:pt idx="612">
                  <c:v>0</c:v>
                </c:pt>
                <c:pt idx="613">
                  <c:v>13.9</c:v>
                </c:pt>
                <c:pt idx="614">
                  <c:v>13.9</c:v>
                </c:pt>
                <c:pt idx="615">
                  <c:v>0</c:v>
                </c:pt>
                <c:pt idx="616">
                  <c:v>13.6</c:v>
                </c:pt>
                <c:pt idx="617">
                  <c:v>13.6</c:v>
                </c:pt>
                <c:pt idx="618">
                  <c:v>0</c:v>
                </c:pt>
                <c:pt idx="619">
                  <c:v>13.6</c:v>
                </c:pt>
                <c:pt idx="620">
                  <c:v>13.6</c:v>
                </c:pt>
                <c:pt idx="621">
                  <c:v>0</c:v>
                </c:pt>
                <c:pt idx="622">
                  <c:v>13.5</c:v>
                </c:pt>
                <c:pt idx="623">
                  <c:v>13.5</c:v>
                </c:pt>
                <c:pt idx="624">
                  <c:v>0</c:v>
                </c:pt>
                <c:pt idx="625">
                  <c:v>13.1</c:v>
                </c:pt>
                <c:pt idx="626">
                  <c:v>13.1</c:v>
                </c:pt>
                <c:pt idx="627">
                  <c:v>0</c:v>
                </c:pt>
                <c:pt idx="628">
                  <c:v>12.7</c:v>
                </c:pt>
                <c:pt idx="629">
                  <c:v>12.7</c:v>
                </c:pt>
                <c:pt idx="630">
                  <c:v>0</c:v>
                </c:pt>
                <c:pt idx="631">
                  <c:v>12.5</c:v>
                </c:pt>
                <c:pt idx="632">
                  <c:v>12.5</c:v>
                </c:pt>
                <c:pt idx="633">
                  <c:v>0</c:v>
                </c:pt>
                <c:pt idx="634">
                  <c:v>12</c:v>
                </c:pt>
                <c:pt idx="635">
                  <c:v>12</c:v>
                </c:pt>
                <c:pt idx="636">
                  <c:v>0</c:v>
                </c:pt>
                <c:pt idx="637">
                  <c:v>11.9</c:v>
                </c:pt>
                <c:pt idx="638">
                  <c:v>11.9</c:v>
                </c:pt>
                <c:pt idx="639">
                  <c:v>0</c:v>
                </c:pt>
                <c:pt idx="640">
                  <c:v>11.7</c:v>
                </c:pt>
                <c:pt idx="641">
                  <c:v>11.7</c:v>
                </c:pt>
                <c:pt idx="642">
                  <c:v>0</c:v>
                </c:pt>
                <c:pt idx="643">
                  <c:v>11.6</c:v>
                </c:pt>
                <c:pt idx="644">
                  <c:v>11.6</c:v>
                </c:pt>
                <c:pt idx="645">
                  <c:v>0</c:v>
                </c:pt>
                <c:pt idx="646">
                  <c:v>11.3</c:v>
                </c:pt>
                <c:pt idx="647">
                  <c:v>11.3</c:v>
                </c:pt>
                <c:pt idx="648">
                  <c:v>0</c:v>
                </c:pt>
                <c:pt idx="649">
                  <c:v>11.2</c:v>
                </c:pt>
                <c:pt idx="650">
                  <c:v>11.2</c:v>
                </c:pt>
                <c:pt idx="651">
                  <c:v>0</c:v>
                </c:pt>
                <c:pt idx="652">
                  <c:v>10.8</c:v>
                </c:pt>
                <c:pt idx="653">
                  <c:v>10.8</c:v>
                </c:pt>
                <c:pt idx="654">
                  <c:v>0</c:v>
                </c:pt>
                <c:pt idx="655">
                  <c:v>10.8</c:v>
                </c:pt>
                <c:pt idx="656">
                  <c:v>10.8</c:v>
                </c:pt>
                <c:pt idx="657">
                  <c:v>0</c:v>
                </c:pt>
                <c:pt idx="658">
                  <c:v>10.6</c:v>
                </c:pt>
                <c:pt idx="659">
                  <c:v>10.6</c:v>
                </c:pt>
                <c:pt idx="660">
                  <c:v>0</c:v>
                </c:pt>
                <c:pt idx="661">
                  <c:v>10.4</c:v>
                </c:pt>
                <c:pt idx="662">
                  <c:v>10.4</c:v>
                </c:pt>
                <c:pt idx="663">
                  <c:v>0</c:v>
                </c:pt>
                <c:pt idx="664">
                  <c:v>10.3</c:v>
                </c:pt>
                <c:pt idx="665">
                  <c:v>10.3</c:v>
                </c:pt>
                <c:pt idx="666">
                  <c:v>0</c:v>
                </c:pt>
                <c:pt idx="667">
                  <c:v>10.199999999999999</c:v>
                </c:pt>
                <c:pt idx="668">
                  <c:v>10.199999999999999</c:v>
                </c:pt>
                <c:pt idx="669">
                  <c:v>0</c:v>
                </c:pt>
                <c:pt idx="670">
                  <c:v>10.1</c:v>
                </c:pt>
                <c:pt idx="671">
                  <c:v>10.1</c:v>
                </c:pt>
                <c:pt idx="672">
                  <c:v>0</c:v>
                </c:pt>
                <c:pt idx="673">
                  <c:v>9.9</c:v>
                </c:pt>
                <c:pt idx="674">
                  <c:v>9.9</c:v>
                </c:pt>
                <c:pt idx="675">
                  <c:v>0</c:v>
                </c:pt>
                <c:pt idx="676">
                  <c:v>9.8000000000000007</c:v>
                </c:pt>
                <c:pt idx="677">
                  <c:v>9.8000000000000007</c:v>
                </c:pt>
                <c:pt idx="678">
                  <c:v>0</c:v>
                </c:pt>
                <c:pt idx="679">
                  <c:v>9.6999999999999993</c:v>
                </c:pt>
                <c:pt idx="680">
                  <c:v>9.6999999999999993</c:v>
                </c:pt>
                <c:pt idx="681">
                  <c:v>0</c:v>
                </c:pt>
                <c:pt idx="682">
                  <c:v>9.6999999999999993</c:v>
                </c:pt>
                <c:pt idx="683">
                  <c:v>9.6999999999999993</c:v>
                </c:pt>
                <c:pt idx="684">
                  <c:v>0</c:v>
                </c:pt>
                <c:pt idx="685">
                  <c:v>9.4</c:v>
                </c:pt>
                <c:pt idx="686">
                  <c:v>9.4</c:v>
                </c:pt>
                <c:pt idx="687">
                  <c:v>0</c:v>
                </c:pt>
                <c:pt idx="688">
                  <c:v>9</c:v>
                </c:pt>
                <c:pt idx="689">
                  <c:v>9</c:v>
                </c:pt>
                <c:pt idx="690">
                  <c:v>0</c:v>
                </c:pt>
                <c:pt idx="691">
                  <c:v>8.6</c:v>
                </c:pt>
                <c:pt idx="692">
                  <c:v>8.6</c:v>
                </c:pt>
                <c:pt idx="693">
                  <c:v>0</c:v>
                </c:pt>
                <c:pt idx="694">
                  <c:v>8.5</c:v>
                </c:pt>
                <c:pt idx="695">
                  <c:v>8.5</c:v>
                </c:pt>
                <c:pt idx="696">
                  <c:v>0</c:v>
                </c:pt>
                <c:pt idx="697">
                  <c:v>8</c:v>
                </c:pt>
                <c:pt idx="698">
                  <c:v>8</c:v>
                </c:pt>
                <c:pt idx="699">
                  <c:v>0</c:v>
                </c:pt>
                <c:pt idx="700">
                  <c:v>7.8</c:v>
                </c:pt>
                <c:pt idx="701">
                  <c:v>7.8</c:v>
                </c:pt>
                <c:pt idx="702">
                  <c:v>0</c:v>
                </c:pt>
                <c:pt idx="703">
                  <c:v>7.7</c:v>
                </c:pt>
                <c:pt idx="704">
                  <c:v>7.7</c:v>
                </c:pt>
                <c:pt idx="705">
                  <c:v>0</c:v>
                </c:pt>
                <c:pt idx="706">
                  <c:v>7.5</c:v>
                </c:pt>
                <c:pt idx="707">
                  <c:v>7.5</c:v>
                </c:pt>
                <c:pt idx="708">
                  <c:v>0</c:v>
                </c:pt>
                <c:pt idx="709">
                  <c:v>5</c:v>
                </c:pt>
                <c:pt idx="710">
                  <c:v>5</c:v>
                </c:pt>
                <c:pt idx="711">
                  <c:v>0</c:v>
                </c:pt>
                <c:pt idx="712">
                  <c:v>5</c:v>
                </c:pt>
                <c:pt idx="713">
                  <c:v>5</c:v>
                </c:pt>
                <c:pt idx="714">
                  <c:v>0</c:v>
                </c:pt>
                <c:pt idx="715">
                  <c:v>5</c:v>
                </c:pt>
                <c:pt idx="716">
                  <c:v>5</c:v>
                </c:pt>
                <c:pt idx="717">
                  <c:v>0</c:v>
                </c:pt>
                <c:pt idx="718">
                  <c:v>5</c:v>
                </c:pt>
                <c:pt idx="719">
                  <c:v>5</c:v>
                </c:pt>
                <c:pt idx="720">
                  <c:v>0</c:v>
                </c:pt>
                <c:pt idx="721">
                  <c:v>5</c:v>
                </c:pt>
                <c:pt idx="722">
                  <c:v>5</c:v>
                </c:pt>
                <c:pt idx="723">
                  <c:v>0</c:v>
                </c:pt>
                <c:pt idx="724">
                  <c:v>5</c:v>
                </c:pt>
                <c:pt idx="725">
                  <c:v>5</c:v>
                </c:pt>
                <c:pt idx="726">
                  <c:v>0</c:v>
                </c:pt>
                <c:pt idx="727">
                  <c:v>5</c:v>
                </c:pt>
                <c:pt idx="728">
                  <c:v>5</c:v>
                </c:pt>
                <c:pt idx="729">
                  <c:v>0</c:v>
                </c:pt>
                <c:pt idx="730">
                  <c:v>5</c:v>
                </c:pt>
                <c:pt idx="731">
                  <c:v>5</c:v>
                </c:pt>
                <c:pt idx="732">
                  <c:v>0</c:v>
                </c:pt>
                <c:pt idx="733">
                  <c:v>5</c:v>
                </c:pt>
                <c:pt idx="734">
                  <c:v>5</c:v>
                </c:pt>
                <c:pt idx="735">
                  <c:v>0</c:v>
                </c:pt>
                <c:pt idx="736">
                  <c:v>5</c:v>
                </c:pt>
                <c:pt idx="737">
                  <c:v>5</c:v>
                </c:pt>
                <c:pt idx="738">
                  <c:v>0</c:v>
                </c:pt>
                <c:pt idx="739">
                  <c:v>5</c:v>
                </c:pt>
                <c:pt idx="740">
                  <c:v>5</c:v>
                </c:pt>
                <c:pt idx="741">
                  <c:v>0</c:v>
                </c:pt>
                <c:pt idx="742">
                  <c:v>5</c:v>
                </c:pt>
                <c:pt idx="743">
                  <c:v>5</c:v>
                </c:pt>
                <c:pt idx="744">
                  <c:v>0</c:v>
                </c:pt>
                <c:pt idx="745">
                  <c:v>5</c:v>
                </c:pt>
                <c:pt idx="746">
                  <c:v>5</c:v>
                </c:pt>
                <c:pt idx="747">
                  <c:v>0</c:v>
                </c:pt>
                <c:pt idx="748">
                  <c:v>5</c:v>
                </c:pt>
                <c:pt idx="749">
                  <c:v>5</c:v>
                </c:pt>
                <c:pt idx="750">
                  <c:v>0</c:v>
                </c:pt>
                <c:pt idx="751">
                  <c:v>5</c:v>
                </c:pt>
                <c:pt idx="752">
                  <c:v>5</c:v>
                </c:pt>
                <c:pt idx="753">
                  <c:v>0</c:v>
                </c:pt>
                <c:pt idx="754">
                  <c:v>5</c:v>
                </c:pt>
                <c:pt idx="755">
                  <c:v>5</c:v>
                </c:pt>
                <c:pt idx="756">
                  <c:v>0</c:v>
                </c:pt>
                <c:pt idx="757">
                  <c:v>5</c:v>
                </c:pt>
                <c:pt idx="758">
                  <c:v>5</c:v>
                </c:pt>
                <c:pt idx="759">
                  <c:v>0</c:v>
                </c:pt>
                <c:pt idx="760">
                  <c:v>5</c:v>
                </c:pt>
                <c:pt idx="761">
                  <c:v>5</c:v>
                </c:pt>
                <c:pt idx="762">
                  <c:v>0</c:v>
                </c:pt>
                <c:pt idx="763">
                  <c:v>5</c:v>
                </c:pt>
                <c:pt idx="764">
                  <c:v>5</c:v>
                </c:pt>
                <c:pt idx="765">
                  <c:v>0</c:v>
                </c:pt>
                <c:pt idx="766">
                  <c:v>5</c:v>
                </c:pt>
                <c:pt idx="767">
                  <c:v>5</c:v>
                </c:pt>
                <c:pt idx="768">
                  <c:v>0</c:v>
                </c:pt>
                <c:pt idx="769">
                  <c:v>5</c:v>
                </c:pt>
                <c:pt idx="770">
                  <c:v>5</c:v>
                </c:pt>
                <c:pt idx="771">
                  <c:v>0</c:v>
                </c:pt>
                <c:pt idx="772">
                  <c:v>5</c:v>
                </c:pt>
                <c:pt idx="773">
                  <c:v>5</c:v>
                </c:pt>
                <c:pt idx="774">
                  <c:v>0</c:v>
                </c:pt>
                <c:pt idx="775">
                  <c:v>5</c:v>
                </c:pt>
                <c:pt idx="776">
                  <c:v>5</c:v>
                </c:pt>
                <c:pt idx="777">
                  <c:v>0</c:v>
                </c:pt>
                <c:pt idx="778">
                  <c:v>5</c:v>
                </c:pt>
                <c:pt idx="779">
                  <c:v>5</c:v>
                </c:pt>
                <c:pt idx="780">
                  <c:v>0</c:v>
                </c:pt>
                <c:pt idx="781">
                  <c:v>5</c:v>
                </c:pt>
                <c:pt idx="782">
                  <c:v>5</c:v>
                </c:pt>
                <c:pt idx="783">
                  <c:v>0</c:v>
                </c:pt>
                <c:pt idx="784">
                  <c:v>5</c:v>
                </c:pt>
                <c:pt idx="785">
                  <c:v>5</c:v>
                </c:pt>
                <c:pt idx="786">
                  <c:v>0</c:v>
                </c:pt>
                <c:pt idx="787">
                  <c:v>5</c:v>
                </c:pt>
                <c:pt idx="788">
                  <c:v>5</c:v>
                </c:pt>
                <c:pt idx="789">
                  <c:v>0</c:v>
                </c:pt>
                <c:pt idx="790">
                  <c:v>5</c:v>
                </c:pt>
                <c:pt idx="791">
                  <c:v>5</c:v>
                </c:pt>
                <c:pt idx="792">
                  <c:v>0</c:v>
                </c:pt>
                <c:pt idx="793">
                  <c:v>5</c:v>
                </c:pt>
                <c:pt idx="794">
                  <c:v>5</c:v>
                </c:pt>
                <c:pt idx="795">
                  <c:v>0</c:v>
                </c:pt>
                <c:pt idx="796">
                  <c:v>5</c:v>
                </c:pt>
                <c:pt idx="797">
                  <c:v>5</c:v>
                </c:pt>
                <c:pt idx="798">
                  <c:v>0</c:v>
                </c:pt>
                <c:pt idx="799">
                  <c:v>5</c:v>
                </c:pt>
                <c:pt idx="800">
                  <c:v>5</c:v>
                </c:pt>
                <c:pt idx="801">
                  <c:v>0</c:v>
                </c:pt>
                <c:pt idx="802">
                  <c:v>5</c:v>
                </c:pt>
                <c:pt idx="803">
                  <c:v>5</c:v>
                </c:pt>
                <c:pt idx="804">
                  <c:v>0</c:v>
                </c:pt>
                <c:pt idx="805">
                  <c:v>5</c:v>
                </c:pt>
                <c:pt idx="806">
                  <c:v>5</c:v>
                </c:pt>
                <c:pt idx="807">
                  <c:v>0</c:v>
                </c:pt>
                <c:pt idx="808">
                  <c:v>5</c:v>
                </c:pt>
                <c:pt idx="809">
                  <c:v>5</c:v>
                </c:pt>
                <c:pt idx="810">
                  <c:v>0</c:v>
                </c:pt>
                <c:pt idx="811">
                  <c:v>5</c:v>
                </c:pt>
                <c:pt idx="812">
                  <c:v>5</c:v>
                </c:pt>
                <c:pt idx="813">
                  <c:v>0</c:v>
                </c:pt>
                <c:pt idx="814">
                  <c:v>5</c:v>
                </c:pt>
                <c:pt idx="815">
                  <c:v>5</c:v>
                </c:pt>
                <c:pt idx="816">
                  <c:v>0</c:v>
                </c:pt>
                <c:pt idx="817">
                  <c:v>5</c:v>
                </c:pt>
                <c:pt idx="818">
                  <c:v>5</c:v>
                </c:pt>
                <c:pt idx="819">
                  <c:v>0</c:v>
                </c:pt>
                <c:pt idx="820">
                  <c:v>5</c:v>
                </c:pt>
                <c:pt idx="821">
                  <c:v>5</c:v>
                </c:pt>
                <c:pt idx="822">
                  <c:v>0</c:v>
                </c:pt>
                <c:pt idx="823">
                  <c:v>5</c:v>
                </c:pt>
                <c:pt idx="824">
                  <c:v>5</c:v>
                </c:pt>
                <c:pt idx="825">
                  <c:v>0</c:v>
                </c:pt>
                <c:pt idx="826">
                  <c:v>5</c:v>
                </c:pt>
                <c:pt idx="827">
                  <c:v>5</c:v>
                </c:pt>
                <c:pt idx="828">
                  <c:v>0</c:v>
                </c:pt>
                <c:pt idx="829">
                  <c:v>5</c:v>
                </c:pt>
                <c:pt idx="830">
                  <c:v>5</c:v>
                </c:pt>
                <c:pt idx="831">
                  <c:v>0</c:v>
                </c:pt>
                <c:pt idx="832">
                  <c:v>5</c:v>
                </c:pt>
                <c:pt idx="833">
                  <c:v>5</c:v>
                </c:pt>
                <c:pt idx="834">
                  <c:v>0</c:v>
                </c:pt>
                <c:pt idx="835">
                  <c:v>5</c:v>
                </c:pt>
                <c:pt idx="836">
                  <c:v>5</c:v>
                </c:pt>
                <c:pt idx="837">
                  <c:v>0</c:v>
                </c:pt>
                <c:pt idx="838">
                  <c:v>5</c:v>
                </c:pt>
                <c:pt idx="839">
                  <c:v>5</c:v>
                </c:pt>
                <c:pt idx="840">
                  <c:v>0</c:v>
                </c:pt>
                <c:pt idx="841">
                  <c:v>5</c:v>
                </c:pt>
                <c:pt idx="842">
                  <c:v>5</c:v>
                </c:pt>
                <c:pt idx="843">
                  <c:v>0</c:v>
                </c:pt>
                <c:pt idx="844">
                  <c:v>5</c:v>
                </c:pt>
                <c:pt idx="845">
                  <c:v>5</c:v>
                </c:pt>
                <c:pt idx="846">
                  <c:v>0</c:v>
                </c:pt>
                <c:pt idx="847">
                  <c:v>5</c:v>
                </c:pt>
                <c:pt idx="848">
                  <c:v>5</c:v>
                </c:pt>
                <c:pt idx="849">
                  <c:v>0</c:v>
                </c:pt>
                <c:pt idx="850">
                  <c:v>5</c:v>
                </c:pt>
                <c:pt idx="851">
                  <c:v>5</c:v>
                </c:pt>
                <c:pt idx="852">
                  <c:v>0</c:v>
                </c:pt>
                <c:pt idx="853">
                  <c:v>5</c:v>
                </c:pt>
                <c:pt idx="854">
                  <c:v>5</c:v>
                </c:pt>
                <c:pt idx="855">
                  <c:v>0</c:v>
                </c:pt>
                <c:pt idx="856">
                  <c:v>5</c:v>
                </c:pt>
                <c:pt idx="857">
                  <c:v>5</c:v>
                </c:pt>
                <c:pt idx="858">
                  <c:v>0</c:v>
                </c:pt>
                <c:pt idx="859">
                  <c:v>5</c:v>
                </c:pt>
                <c:pt idx="860">
                  <c:v>5</c:v>
                </c:pt>
                <c:pt idx="861">
                  <c:v>0</c:v>
                </c:pt>
                <c:pt idx="862">
                  <c:v>5</c:v>
                </c:pt>
                <c:pt idx="863">
                  <c:v>5</c:v>
                </c:pt>
                <c:pt idx="864">
                  <c:v>0</c:v>
                </c:pt>
                <c:pt idx="865">
                  <c:v>5</c:v>
                </c:pt>
                <c:pt idx="866">
                  <c:v>5</c:v>
                </c:pt>
                <c:pt idx="867">
                  <c:v>0</c:v>
                </c:pt>
                <c:pt idx="868">
                  <c:v>5</c:v>
                </c:pt>
                <c:pt idx="869">
                  <c:v>5</c:v>
                </c:pt>
                <c:pt idx="870">
                  <c:v>0</c:v>
                </c:pt>
                <c:pt idx="871">
                  <c:v>5</c:v>
                </c:pt>
                <c:pt idx="872">
                  <c:v>5</c:v>
                </c:pt>
                <c:pt idx="873">
                  <c:v>0</c:v>
                </c:pt>
                <c:pt idx="874">
                  <c:v>5</c:v>
                </c:pt>
                <c:pt idx="875">
                  <c:v>5</c:v>
                </c:pt>
                <c:pt idx="876">
                  <c:v>0</c:v>
                </c:pt>
                <c:pt idx="877">
                  <c:v>5</c:v>
                </c:pt>
                <c:pt idx="878">
                  <c:v>5</c:v>
                </c:pt>
                <c:pt idx="879">
                  <c:v>0</c:v>
                </c:pt>
                <c:pt idx="880">
                  <c:v>5</c:v>
                </c:pt>
                <c:pt idx="881">
                  <c:v>5</c:v>
                </c:pt>
                <c:pt idx="882">
                  <c:v>0</c:v>
                </c:pt>
                <c:pt idx="883">
                  <c:v>5</c:v>
                </c:pt>
                <c:pt idx="884">
                  <c:v>5</c:v>
                </c:pt>
                <c:pt idx="885">
                  <c:v>0</c:v>
                </c:pt>
                <c:pt idx="886">
                  <c:v>5</c:v>
                </c:pt>
                <c:pt idx="887">
                  <c:v>5</c:v>
                </c:pt>
                <c:pt idx="888">
                  <c:v>0</c:v>
                </c:pt>
                <c:pt idx="889">
                  <c:v>5</c:v>
                </c:pt>
                <c:pt idx="890">
                  <c:v>5</c:v>
                </c:pt>
                <c:pt idx="891">
                  <c:v>0</c:v>
                </c:pt>
                <c:pt idx="892">
                  <c:v>5</c:v>
                </c:pt>
                <c:pt idx="893">
                  <c:v>5</c:v>
                </c:pt>
                <c:pt idx="894">
                  <c:v>0</c:v>
                </c:pt>
                <c:pt idx="895">
                  <c:v>5</c:v>
                </c:pt>
                <c:pt idx="896">
                  <c:v>5</c:v>
                </c:pt>
                <c:pt idx="897">
                  <c:v>0</c:v>
                </c:pt>
                <c:pt idx="898">
                  <c:v>5</c:v>
                </c:pt>
                <c:pt idx="899">
                  <c:v>5</c:v>
                </c:pt>
                <c:pt idx="900">
                  <c:v>0</c:v>
                </c:pt>
                <c:pt idx="901">
                  <c:v>5</c:v>
                </c:pt>
                <c:pt idx="902">
                  <c:v>5</c:v>
                </c:pt>
                <c:pt idx="903">
                  <c:v>0</c:v>
                </c:pt>
                <c:pt idx="904">
                  <c:v>5</c:v>
                </c:pt>
                <c:pt idx="905">
                  <c:v>5</c:v>
                </c:pt>
                <c:pt idx="906">
                  <c:v>0</c:v>
                </c:pt>
                <c:pt idx="907">
                  <c:v>5</c:v>
                </c:pt>
                <c:pt idx="908">
                  <c:v>5</c:v>
                </c:pt>
                <c:pt idx="909">
                  <c:v>0</c:v>
                </c:pt>
                <c:pt idx="910">
                  <c:v>5</c:v>
                </c:pt>
                <c:pt idx="911">
                  <c:v>5</c:v>
                </c:pt>
                <c:pt idx="912">
                  <c:v>0</c:v>
                </c:pt>
                <c:pt idx="913">
                  <c:v>5</c:v>
                </c:pt>
                <c:pt idx="914">
                  <c:v>5</c:v>
                </c:pt>
                <c:pt idx="915">
                  <c:v>0</c:v>
                </c:pt>
                <c:pt idx="916">
                  <c:v>5</c:v>
                </c:pt>
                <c:pt idx="917">
                  <c:v>5</c:v>
                </c:pt>
                <c:pt idx="918">
                  <c:v>0</c:v>
                </c:pt>
                <c:pt idx="919">
                  <c:v>5</c:v>
                </c:pt>
                <c:pt idx="920">
                  <c:v>5</c:v>
                </c:pt>
                <c:pt idx="921">
                  <c:v>0</c:v>
                </c:pt>
                <c:pt idx="922">
                  <c:v>5</c:v>
                </c:pt>
                <c:pt idx="923">
                  <c:v>5</c:v>
                </c:pt>
                <c:pt idx="924">
                  <c:v>0</c:v>
                </c:pt>
                <c:pt idx="925">
                  <c:v>5</c:v>
                </c:pt>
                <c:pt idx="926">
                  <c:v>5</c:v>
                </c:pt>
                <c:pt idx="927">
                  <c:v>0</c:v>
                </c:pt>
                <c:pt idx="928">
                  <c:v>5</c:v>
                </c:pt>
                <c:pt idx="929">
                  <c:v>5</c:v>
                </c:pt>
                <c:pt idx="930">
                  <c:v>0</c:v>
                </c:pt>
                <c:pt idx="931">
                  <c:v>5</c:v>
                </c:pt>
                <c:pt idx="932">
                  <c:v>5</c:v>
                </c:pt>
                <c:pt idx="933">
                  <c:v>0</c:v>
                </c:pt>
                <c:pt idx="934">
                  <c:v>5</c:v>
                </c:pt>
                <c:pt idx="935">
                  <c:v>5</c:v>
                </c:pt>
                <c:pt idx="936">
                  <c:v>0</c:v>
                </c:pt>
                <c:pt idx="937">
                  <c:v>5</c:v>
                </c:pt>
                <c:pt idx="938">
                  <c:v>5</c:v>
                </c:pt>
                <c:pt idx="939">
                  <c:v>0</c:v>
                </c:pt>
                <c:pt idx="940">
                  <c:v>5</c:v>
                </c:pt>
                <c:pt idx="941">
                  <c:v>5</c:v>
                </c:pt>
                <c:pt idx="942">
                  <c:v>0</c:v>
                </c:pt>
                <c:pt idx="943">
                  <c:v>5</c:v>
                </c:pt>
                <c:pt idx="944">
                  <c:v>5</c:v>
                </c:pt>
                <c:pt idx="945">
                  <c:v>0</c:v>
                </c:pt>
                <c:pt idx="946">
                  <c:v>5</c:v>
                </c:pt>
                <c:pt idx="947">
                  <c:v>5</c:v>
                </c:pt>
                <c:pt idx="948">
                  <c:v>0</c:v>
                </c:pt>
                <c:pt idx="949">
                  <c:v>5</c:v>
                </c:pt>
                <c:pt idx="950">
                  <c:v>5</c:v>
                </c:pt>
                <c:pt idx="951">
                  <c:v>0</c:v>
                </c:pt>
                <c:pt idx="952">
                  <c:v>5</c:v>
                </c:pt>
                <c:pt idx="953">
                  <c:v>5</c:v>
                </c:pt>
                <c:pt idx="954">
                  <c:v>0</c:v>
                </c:pt>
                <c:pt idx="955">
                  <c:v>5</c:v>
                </c:pt>
                <c:pt idx="956">
                  <c:v>5</c:v>
                </c:pt>
                <c:pt idx="957">
                  <c:v>0</c:v>
                </c:pt>
                <c:pt idx="958">
                  <c:v>5</c:v>
                </c:pt>
                <c:pt idx="959">
                  <c:v>5</c:v>
                </c:pt>
                <c:pt idx="960">
                  <c:v>0</c:v>
                </c:pt>
                <c:pt idx="961">
                  <c:v>5</c:v>
                </c:pt>
                <c:pt idx="962">
                  <c:v>5</c:v>
                </c:pt>
                <c:pt idx="963">
                  <c:v>0</c:v>
                </c:pt>
                <c:pt idx="964">
                  <c:v>5</c:v>
                </c:pt>
                <c:pt idx="965">
                  <c:v>5</c:v>
                </c:pt>
                <c:pt idx="966">
                  <c:v>0</c:v>
                </c:pt>
                <c:pt idx="967">
                  <c:v>5</c:v>
                </c:pt>
                <c:pt idx="968">
                  <c:v>5</c:v>
                </c:pt>
                <c:pt idx="969">
                  <c:v>0</c:v>
                </c:pt>
                <c:pt idx="970">
                  <c:v>5</c:v>
                </c:pt>
                <c:pt idx="971">
                  <c:v>5</c:v>
                </c:pt>
                <c:pt idx="972">
                  <c:v>0</c:v>
                </c:pt>
                <c:pt idx="973">
                  <c:v>5</c:v>
                </c:pt>
                <c:pt idx="974">
                  <c:v>5</c:v>
                </c:pt>
                <c:pt idx="975">
                  <c:v>0</c:v>
                </c:pt>
                <c:pt idx="976">
                  <c:v>5</c:v>
                </c:pt>
                <c:pt idx="977">
                  <c:v>5</c:v>
                </c:pt>
                <c:pt idx="978">
                  <c:v>0</c:v>
                </c:pt>
                <c:pt idx="979">
                  <c:v>5</c:v>
                </c:pt>
                <c:pt idx="980">
                  <c:v>5</c:v>
                </c:pt>
                <c:pt idx="981">
                  <c:v>0</c:v>
                </c:pt>
                <c:pt idx="982">
                  <c:v>5</c:v>
                </c:pt>
                <c:pt idx="983">
                  <c:v>5</c:v>
                </c:pt>
                <c:pt idx="984">
                  <c:v>0</c:v>
                </c:pt>
                <c:pt idx="985">
                  <c:v>5</c:v>
                </c:pt>
                <c:pt idx="986">
                  <c:v>5</c:v>
                </c:pt>
                <c:pt idx="987">
                  <c:v>0</c:v>
                </c:pt>
                <c:pt idx="988">
                  <c:v>5</c:v>
                </c:pt>
                <c:pt idx="989">
                  <c:v>5</c:v>
                </c:pt>
                <c:pt idx="990">
                  <c:v>0</c:v>
                </c:pt>
                <c:pt idx="991">
                  <c:v>5</c:v>
                </c:pt>
                <c:pt idx="992">
                  <c:v>5</c:v>
                </c:pt>
                <c:pt idx="993">
                  <c:v>0</c:v>
                </c:pt>
                <c:pt idx="994">
                  <c:v>5</c:v>
                </c:pt>
                <c:pt idx="995">
                  <c:v>5</c:v>
                </c:pt>
                <c:pt idx="996">
                  <c:v>0</c:v>
                </c:pt>
                <c:pt idx="997">
                  <c:v>5</c:v>
                </c:pt>
                <c:pt idx="998">
                  <c:v>5</c:v>
                </c:pt>
                <c:pt idx="999">
                  <c:v>0</c:v>
                </c:pt>
                <c:pt idx="1000">
                  <c:v>5</c:v>
                </c:pt>
                <c:pt idx="1001">
                  <c:v>5</c:v>
                </c:pt>
                <c:pt idx="100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3E-4682-B58F-4BD9B9860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</c:line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2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x1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26.724364999999999</c:v>
                </c:pt>
                <c:pt idx="1">
                  <c:v>41.351188999999998</c:v>
                </c:pt>
                <c:pt idx="2">
                  <c:v>46.644919999999999</c:v>
                </c:pt>
                <c:pt idx="3">
                  <c:v>29.686886000000001</c:v>
                </c:pt>
                <c:pt idx="4">
                  <c:v>28.353586</c:v>
                </c:pt>
                <c:pt idx="5">
                  <c:v>18.203796000000001</c:v>
                </c:pt>
                <c:pt idx="6">
                  <c:v>18.238254999999999</c:v>
                </c:pt>
                <c:pt idx="7">
                  <c:v>13.467965</c:v>
                </c:pt>
                <c:pt idx="8">
                  <c:v>9.1053704999999994</c:v>
                </c:pt>
                <c:pt idx="9">
                  <c:v>9.9750452000000003</c:v>
                </c:pt>
                <c:pt idx="10">
                  <c:v>7.7392335000000001</c:v>
                </c:pt>
                <c:pt idx="11">
                  <c:v>5.8889579999999997</c:v>
                </c:pt>
                <c:pt idx="12">
                  <c:v>6.6938252</c:v>
                </c:pt>
                <c:pt idx="13">
                  <c:v>1.7701787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24.194521000000002</c:v>
                </c:pt>
                <c:pt idx="1">
                  <c:v>24.183485000000001</c:v>
                </c:pt>
                <c:pt idx="2">
                  <c:v>24.188471</c:v>
                </c:pt>
                <c:pt idx="3">
                  <c:v>20.834648000000001</c:v>
                </c:pt>
                <c:pt idx="4">
                  <c:v>15.584263999999999</c:v>
                </c:pt>
                <c:pt idx="5">
                  <c:v>11.721975</c:v>
                </c:pt>
                <c:pt idx="6">
                  <c:v>8.2317543000000004</c:v>
                </c:pt>
                <c:pt idx="7">
                  <c:v>7.5262880000000001</c:v>
                </c:pt>
                <c:pt idx="8">
                  <c:v>6.6497912000000001</c:v>
                </c:pt>
                <c:pt idx="9">
                  <c:v>4.4290471</c:v>
                </c:pt>
                <c:pt idx="10">
                  <c:v>2.8592203</c:v>
                </c:pt>
                <c:pt idx="11">
                  <c:v>1.4240583</c:v>
                </c:pt>
                <c:pt idx="12">
                  <c:v>0</c:v>
                </c:pt>
                <c:pt idx="13">
                  <c:v>0.35945711000000002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x3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21.857378000000001</c:v>
                </c:pt>
                <c:pt idx="1">
                  <c:v>15.855556</c:v>
                </c:pt>
                <c:pt idx="2">
                  <c:v>7.5007042999999998</c:v>
                </c:pt>
                <c:pt idx="3">
                  <c:v>9.9943275000000007</c:v>
                </c:pt>
                <c:pt idx="4">
                  <c:v>6.8498840000000003</c:v>
                </c:pt>
                <c:pt idx="5">
                  <c:v>7.3841348</c:v>
                </c:pt>
                <c:pt idx="6">
                  <c:v>4.9618796999999999</c:v>
                </c:pt>
                <c:pt idx="7">
                  <c:v>3.8899591</c:v>
                </c:pt>
                <c:pt idx="8">
                  <c:v>4.6587148000000003</c:v>
                </c:pt>
                <c:pt idx="9">
                  <c:v>0.34848285000000001</c:v>
                </c:pt>
                <c:pt idx="10">
                  <c:v>0.46549773</c:v>
                </c:pt>
                <c:pt idx="11">
                  <c:v>0.32562943999999999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x4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21.069807000000001</c:v>
                </c:pt>
                <c:pt idx="1">
                  <c:v>10.851570000000001</c:v>
                </c:pt>
                <c:pt idx="2">
                  <c:v>4.0067228999999998</c:v>
                </c:pt>
                <c:pt idx="3">
                  <c:v>6.4896655000000001</c:v>
                </c:pt>
                <c:pt idx="4">
                  <c:v>4.4907012000000002</c:v>
                </c:pt>
                <c:pt idx="5">
                  <c:v>5.0596427999999998</c:v>
                </c:pt>
                <c:pt idx="6">
                  <c:v>2.4759495</c:v>
                </c:pt>
                <c:pt idx="7">
                  <c:v>1.1510209</c:v>
                </c:pt>
                <c:pt idx="8">
                  <c:v>0.61082155000000005</c:v>
                </c:pt>
                <c:pt idx="9">
                  <c:v>0.24686842000000001</c:v>
                </c:pt>
                <c:pt idx="10">
                  <c:v>0</c:v>
                </c:pt>
                <c:pt idx="11">
                  <c:v>0.22794059999999999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FD-4651-90DA-ABFB4504B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x1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58.601405999999997</c:v>
                </c:pt>
                <c:pt idx="1">
                  <c:v>37.275345000000002</c:v>
                </c:pt>
                <c:pt idx="2">
                  <c:v>30.119532</c:v>
                </c:pt>
                <c:pt idx="3">
                  <c:v>25.681149999999999</c:v>
                </c:pt>
                <c:pt idx="4">
                  <c:v>24.725947999999999</c:v>
                </c:pt>
                <c:pt idx="5">
                  <c:v>19.679943000000002</c:v>
                </c:pt>
                <c:pt idx="6">
                  <c:v>16.016902999999999</c:v>
                </c:pt>
                <c:pt idx="7">
                  <c:v>12.937771</c:v>
                </c:pt>
                <c:pt idx="8">
                  <c:v>9.6037903</c:v>
                </c:pt>
                <c:pt idx="9">
                  <c:v>8.5369139000000001</c:v>
                </c:pt>
                <c:pt idx="10">
                  <c:v>7.6356444000000003</c:v>
                </c:pt>
                <c:pt idx="11">
                  <c:v>6.6348338</c:v>
                </c:pt>
                <c:pt idx="12">
                  <c:v>5.2306938000000001</c:v>
                </c:pt>
                <c:pt idx="13">
                  <c:v>1.1636614000000001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21.483841000000002</c:v>
                </c:pt>
                <c:pt idx="1">
                  <c:v>23.866029999999999</c:v>
                </c:pt>
                <c:pt idx="2">
                  <c:v>15.317152</c:v>
                </c:pt>
                <c:pt idx="3">
                  <c:v>22.558074999999999</c:v>
                </c:pt>
                <c:pt idx="4">
                  <c:v>21.252908999999999</c:v>
                </c:pt>
                <c:pt idx="5">
                  <c:v>12.305415</c:v>
                </c:pt>
                <c:pt idx="6">
                  <c:v>8.1336594000000009</c:v>
                </c:pt>
                <c:pt idx="7">
                  <c:v>9.3405904999999994</c:v>
                </c:pt>
                <c:pt idx="8">
                  <c:v>3.1664932000000001</c:v>
                </c:pt>
                <c:pt idx="9">
                  <c:v>5.5411172000000004</c:v>
                </c:pt>
                <c:pt idx="10">
                  <c:v>4.5241727999999997</c:v>
                </c:pt>
                <c:pt idx="11">
                  <c:v>0.75972353999999997</c:v>
                </c:pt>
                <c:pt idx="12">
                  <c:v>2.9257708</c:v>
                </c:pt>
                <c:pt idx="13">
                  <c:v>1.0120138999999999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x3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6.388236</c:v>
                </c:pt>
                <c:pt idx="1">
                  <c:v>7.0428357000000004</c:v>
                </c:pt>
                <c:pt idx="2">
                  <c:v>6.9093909</c:v>
                </c:pt>
                <c:pt idx="3">
                  <c:v>19.706489999999999</c:v>
                </c:pt>
                <c:pt idx="4">
                  <c:v>17.415566999999999</c:v>
                </c:pt>
                <c:pt idx="5">
                  <c:v>7.7854304000000001</c:v>
                </c:pt>
                <c:pt idx="6">
                  <c:v>5.0997252</c:v>
                </c:pt>
                <c:pt idx="7">
                  <c:v>5.3631238999999997</c:v>
                </c:pt>
                <c:pt idx="8">
                  <c:v>2.2318479999999998</c:v>
                </c:pt>
                <c:pt idx="9">
                  <c:v>2.7076688</c:v>
                </c:pt>
                <c:pt idx="10">
                  <c:v>2.1154671</c:v>
                </c:pt>
                <c:pt idx="11">
                  <c:v>0</c:v>
                </c:pt>
                <c:pt idx="12">
                  <c:v>1.0007227999999999</c:v>
                </c:pt>
                <c:pt idx="13">
                  <c:v>0.32562943999999999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x4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1.6109121</c:v>
                </c:pt>
                <c:pt idx="1">
                  <c:v>3.9796399999999998</c:v>
                </c:pt>
                <c:pt idx="2">
                  <c:v>2.8845456</c:v>
                </c:pt>
                <c:pt idx="3">
                  <c:v>18.760206</c:v>
                </c:pt>
                <c:pt idx="4">
                  <c:v>15.428648000000001</c:v>
                </c:pt>
                <c:pt idx="5">
                  <c:v>5.3925042000000003</c:v>
                </c:pt>
                <c:pt idx="6">
                  <c:v>1.9346644</c:v>
                </c:pt>
                <c:pt idx="7">
                  <c:v>3.4372077000000001</c:v>
                </c:pt>
                <c:pt idx="8">
                  <c:v>1.5171152000000001</c:v>
                </c:pt>
                <c:pt idx="9">
                  <c:v>0.15319611</c:v>
                </c:pt>
                <c:pt idx="10">
                  <c:v>0.93451755999999997</c:v>
                </c:pt>
                <c:pt idx="11">
                  <c:v>0</c:v>
                </c:pt>
                <c:pt idx="12">
                  <c:v>0.41960496000000003</c:v>
                </c:pt>
                <c:pt idx="13">
                  <c:v>0.22794059999999999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FD-4651-90DA-ABFB4504B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noFill/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7.6539270000000004</c:v>
                </c:pt>
                <c:pt idx="1">
                  <c:v>11.471107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D8-4935-9F48-0CAF59CA6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>
                <a:alpha val="99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02A-4905-9B06-E7E575F8988B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>
                  <a:alpha val="99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02A-4905-9B06-E7E575F8988B}"/>
              </c:ext>
            </c:extLst>
          </c:dPt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8.401116</c:v>
                </c:pt>
                <c:pt idx="1">
                  <c:v>7.9094730000000002</c:v>
                </c:pt>
                <c:pt idx="2">
                  <c:v>11.716638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7.6539270000000004</c:v>
                </c:pt>
                <c:pt idx="1">
                  <c:v>11.471107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E-0572-4B23-ADAD-881FF6511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0.19848595208687206"/>
                  <c:y val="-8.819444444444444E-3"/>
                </c:manualLayout>
              </c:layout>
              <c:tx>
                <c:rich>
                  <a:bodyPr/>
                  <a:lstStyle/>
                  <a:p>
                    <a:fld id="{5100FA83-2599-49E8-A5CD-ADA52D4B43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377-4E0D-A582-10EC111F5C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991802-956E-45FF-B5D0-090C30D6D2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5377-4E0D-A582-10EC111F5C5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2CE7883-4FFF-487F-AA72-3085F043BB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377-4E0D-A582-10EC111F5C56}"/>
                </c:ext>
              </c:extLst>
            </c:dLbl>
            <c:dLbl>
              <c:idx val="3"/>
              <c:layout>
                <c:manualLayout>
                  <c:x val="-0.15148155126325463"/>
                  <c:y val="-2.8663194444444463E-2"/>
                </c:manualLayout>
              </c:layout>
              <c:tx>
                <c:rich>
                  <a:bodyPr/>
                  <a:lstStyle/>
                  <a:p>
                    <a:fld id="{BD99A179-426D-4537-8CB5-4042A72386B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5377-4E0D-A582-10EC111F5C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A3D0468-93CC-47CA-9720-746ED842F9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377-4E0D-A582-10EC111F5C56}"/>
                </c:ext>
              </c:extLst>
            </c:dLbl>
            <c:dLbl>
              <c:idx val="5"/>
              <c:layout>
                <c:manualLayout>
                  <c:x val="-0.24913560836351401"/>
                  <c:y val="-0.17418402777777781"/>
                </c:manualLayout>
              </c:layout>
              <c:tx>
                <c:rich>
                  <a:bodyPr/>
                  <a:lstStyle/>
                  <a:p>
                    <a:fld id="{26F0FB62-DFC9-4A84-8C5D-A025B451C11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5377-4E0D-A582-10EC111F5C56}"/>
                </c:ext>
              </c:extLst>
            </c:dLbl>
            <c:dLbl>
              <c:idx val="6"/>
              <c:layout>
                <c:manualLayout>
                  <c:x val="-0.14654677676786709"/>
                  <c:y val="-7.4965277777777783E-2"/>
                </c:manualLayout>
              </c:layout>
              <c:tx>
                <c:rich>
                  <a:bodyPr/>
                  <a:lstStyle/>
                  <a:p>
                    <a:fld id="{8B7F1A8E-6281-488C-89BE-46FB1BB313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5377-4E0D-A582-10EC111F5C56}"/>
                </c:ext>
              </c:extLst>
            </c:dLbl>
            <c:dLbl>
              <c:idx val="7"/>
              <c:layout>
                <c:manualLayout>
                  <c:x val="-0.2357634956144562"/>
                  <c:y val="-7.055555555555558E-2"/>
                </c:manualLayout>
              </c:layout>
              <c:tx>
                <c:rich>
                  <a:bodyPr/>
                  <a:lstStyle/>
                  <a:p>
                    <a:fld id="{56511C7A-B996-4C02-AB0D-6A557DEF23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377-4E0D-A582-10EC111F5C5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83E9FAA-FF32-4192-9F3C-DAA690A0B4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377-4E0D-A582-10EC111F5C5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8502B69-B5ED-4F8E-9E08-7CC595C0A2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377-4E0D-A582-10EC111F5C56}"/>
                </c:ext>
              </c:extLst>
            </c:dLbl>
            <c:dLbl>
              <c:idx val="10"/>
              <c:layout>
                <c:manualLayout>
                  <c:x val="-0.30570684965853856"/>
                  <c:y val="1.5434027777777738E-2"/>
                </c:manualLayout>
              </c:layout>
              <c:tx>
                <c:rich>
                  <a:bodyPr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BC6AE1F-CAE3-4137-BCA1-4C82CE37D25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5377-4E0D-A582-10EC111F5C5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02826D7-4B8B-4D21-9592-14BE95645B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377-4E0D-A582-10EC111F5C56}"/>
                </c:ext>
              </c:extLst>
            </c:dLbl>
            <c:dLbl>
              <c:idx val="12"/>
              <c:layout>
                <c:manualLayout>
                  <c:x val="-1.8503479343271702E-2"/>
                  <c:y val="0.11244791666666666"/>
                </c:manualLayout>
              </c:layout>
              <c:tx>
                <c:rich>
                  <a:bodyPr/>
                  <a:lstStyle/>
                  <a:p>
                    <a:fld id="{D02B2A5F-5E17-497B-A493-A302713DF0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377-4E0D-A582-10EC111F5C5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72EE0EB-8EB4-4D5A-932E-005F3F71F4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377-4E0D-A582-10EC111F5C5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0B5FB36-7F05-48F6-93A2-FB8AE013F5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377-4E0D-A582-10EC111F5C5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875B25E-7C6F-4AD3-B379-B231C29DA7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377-4E0D-A582-10EC111F5C5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BF7ACE3-A6A0-4BBA-8761-92C413FC73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377-4E0D-A582-10EC111F5C5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E481243-F6B4-4E4A-A420-7126F9FEAE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377-4E0D-A582-10EC111F5C5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2D10729-99E3-4E37-9702-DBBF777C9F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377-4E0D-A582-10EC111F5C5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274D82B-7D2B-4E36-A08E-7381176D04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377-4E0D-A582-10EC111F5C56}"/>
                </c:ext>
              </c:extLst>
            </c:dLbl>
            <c:dLbl>
              <c:idx val="20"/>
              <c:layout>
                <c:manualLayout>
                  <c:x val="-0.13583984649934921"/>
                  <c:y val="9.2604166666666668E-2"/>
                </c:manualLayout>
              </c:layout>
              <c:tx>
                <c:rich>
                  <a:bodyPr/>
                  <a:lstStyle/>
                  <a:p>
                    <a:fld id="{B971DCEC-049F-4930-ABF5-7A317297E46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5377-4E0D-A582-10EC111F5C5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DCB9153-318E-4925-BD3D-9E6DAEEAAA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377-4E0D-A582-10EC111F5C5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F22C465-7211-4C93-8FCE-7E4420D934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377-4E0D-A582-10EC111F5C5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BFA66D0-3591-439B-B3BB-D7F7D38EBC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377-4E0D-A582-10EC111F5C5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C583303-4D11-40D4-9088-C9F9A231EB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5377-4E0D-A582-10EC111F5C5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6D024C0-2761-4073-8B58-C74F1064AC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377-4E0D-A582-10EC111F5C5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66B905B-E8EB-480D-BA00-653E7D3D85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377-4E0D-A582-10EC111F5C5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9E1DB73-351E-45CA-8084-B0CB7CC8AC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5377-4E0D-A582-10EC111F5C56}"/>
                </c:ext>
              </c:extLst>
            </c:dLbl>
            <c:dLbl>
              <c:idx val="28"/>
              <c:layout>
                <c:manualLayout>
                  <c:x val="-0.16010850343843672"/>
                  <c:y val="4.6302083333333334E-2"/>
                </c:manualLayout>
              </c:layout>
              <c:tx>
                <c:rich>
                  <a:bodyPr/>
                  <a:lstStyle/>
                  <a:p>
                    <a:fld id="{209D1209-2282-4A45-8E10-F353556744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5377-4E0D-A582-10EC111F5C5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CE86996-DE10-4CEE-B809-0CE80E032C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377-4E0D-A582-10EC111F5C5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788895C-C755-4BB1-BA65-EC8917E625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377-4E0D-A582-10EC111F5C5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773648B-1FD1-4260-9179-516331C7EE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377-4E0D-A582-10EC111F5C5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546BFDF-B964-40BB-9EF3-8AA829F356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377-4E0D-A582-10EC111F5C5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AD0BBAF-D1A9-465B-9F2D-313E20349A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377-4E0D-A582-10EC111F5C5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21845F4-BB47-4FA7-A0F0-488DB1E867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377-4E0D-A582-10EC111F5C5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D39A452-CC7C-4581-A0BF-FF5E3289A0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377-4E0D-A582-10EC111F5C5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3370DDB-B0C5-4856-A78D-F347988997E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377-4E0D-A582-10EC111F5C5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04182D1-BF73-4031-9FF8-0DCA2AE729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377-4E0D-A582-10EC111F5C5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EB8DB44-57E5-42E5-AEEE-4F6B1A7663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377-4E0D-A582-10EC111F5C5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5DCC76A-E9F3-4416-9130-FBF6ACC957F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377-4E0D-A582-10EC111F5C5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1741AF7-AA6D-4736-82FA-CE1B934F31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377-4E0D-A582-10EC111F5C5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D59215A-7CF6-4F38-B64F-B527228DF7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377-4E0D-A582-10EC111F5C5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AEF37E0-4A7C-447F-B066-6FC4986DB7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377-4E0D-A582-10EC111F5C5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FD03CDF-AE5C-477C-BA91-3DB04556A9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377-4E0D-A582-10EC111F5C5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B2F4D941-3072-4D46-ADA0-B911CD9D14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377-4E0D-A582-10EC111F5C5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8B894FFA-3759-4E0A-9B6D-33C6CF8639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5377-4E0D-A582-10EC111F5C56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3391528-E780-40B3-B5F6-9F4EE7C4AA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377-4E0D-A582-10EC111F5C5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2052CAB-49C7-488C-8687-907AE7E0D8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377-4E0D-A582-10EC111F5C5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162C97A-085E-4E75-BFD0-074625E5DA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377-4E0D-A582-10EC111F5C5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47AFF77A-64FA-4EFD-93A7-BFF837AB1B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377-4E0D-A582-10EC111F5C5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4F83215-4204-4440-94AC-2539EADCF6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377-4E0D-A582-10EC111F5C5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39B7834-AC94-4220-83BE-C155AAF143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377-4E0D-A582-10EC111F5C5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841FEF3-665A-499A-86C0-5CA91BBECE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377-4E0D-A582-10EC111F5C5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C044515-0926-4849-A4EF-CD13CC3DEA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377-4E0D-A582-10EC111F5C5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BBB697A-8EC6-40A6-BEEB-9234EB8FCBD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377-4E0D-A582-10EC111F5C5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6D3FF3E-BDA2-4D07-B73F-F7F4070C89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377-4E0D-A582-10EC111F5C5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9C0C892-B12D-4FEB-BE43-3187D3A33C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377-4E0D-A582-10EC111F5C5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DBD9C20-DDB0-40ED-AD54-A78966D1FA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5377-4E0D-A582-10EC111F5C5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1753597-F7AE-4E30-8BD3-B8D55AE55B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377-4E0D-A582-10EC111F5C5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7F2C9DE-3D87-4B22-8A41-73A417522D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377-4E0D-A582-10EC111F5C5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9ED00E4-77E1-4367-97CF-9C4E4605E5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377-4E0D-A582-10EC111F5C5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45B710A-8BF4-4431-9807-B0C6AA2C04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377-4E0D-A582-10EC111F5C5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A141BCC-BADA-4F18-B1CB-D53D1E63C8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377-4E0D-A582-10EC111F5C5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3449A2A-8378-4DA6-8446-60C2F0DD9C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377-4E0D-A582-10EC111F5C5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CE868A4-9E98-4546-BF4C-AD695E30A2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377-4E0D-A582-10EC111F5C5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E9B3EE7-7AC7-4075-982A-FF74E7BBCE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377-4E0D-A582-10EC111F5C5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8C29F8F-FDBD-4C4F-ADD4-D630983C5B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377-4E0D-A582-10EC111F5C5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1C70D46-E376-4889-BF85-AC12729E09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377-4E0D-A582-10EC111F5C5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C008374-E1EF-4856-8DAB-D425B83129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377-4E0D-A582-10EC111F5C5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0F876ED1-5814-4064-B90E-998ACF70DE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377-4E0D-A582-10EC111F5C5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84EBDBDB-234B-406D-9269-721D884416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377-4E0D-A582-10EC111F5C5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8643550-EE88-4C32-8438-F2F13883CC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377-4E0D-A582-10EC111F5C5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75D6103-92F2-459E-9B2F-A5A945155D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377-4E0D-A582-10EC111F5C5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51B33B7D-4ED3-4B60-A923-54564A36FD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377-4E0D-A582-10EC111F5C5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C71B285-EFAE-43AE-8F11-D6F42F478F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377-4E0D-A582-10EC111F5C5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4270163-B7B4-45B6-B6C3-F0E583D66C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377-4E0D-A582-10EC111F5C5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6C578602-FA3F-4A23-AFF6-F2512122EA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377-4E0D-A582-10EC111F5C5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3A29AD5-6515-4FBC-BA06-C8818BCCFF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377-4E0D-A582-10EC111F5C5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42FCC6F-46E1-4A14-89F4-316B4E2CA3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377-4E0D-A582-10EC111F5C5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CC9655A-25B5-4B4F-8C36-6D2221C56A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377-4E0D-A582-10EC111F5C5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6BD3D439-24B0-46B0-9553-6539F659BA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377-4E0D-A582-10EC111F5C5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90B880D0-1424-49B6-BA67-719CD4A91A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377-4E0D-A582-10EC111F5C56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3387C39-70F2-4F48-A502-FD25449B6F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377-4E0D-A582-10EC111F5C5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1406E9B-B6ED-4CF0-993C-58649CD839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377-4E0D-A582-10EC111F5C5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FB863314-05EA-4C44-A0B7-250E8F70D1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377-4E0D-A582-10EC111F5C5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2D695671-6580-46CD-9380-E21DAB19C8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377-4E0D-A582-10EC111F5C5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B52A6825-0D63-423F-B0B4-FD661545A1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377-4E0D-A582-10EC111F5C5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670D6F7D-D9AC-494A-8498-E1AE245784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377-4E0D-A582-10EC111F5C56}"/>
                </c:ext>
              </c:extLst>
            </c:dLbl>
            <c:dLbl>
              <c:idx val="88"/>
              <c:layout>
                <c:manualLayout>
                  <c:x val="-0.19689649173338652"/>
                  <c:y val="2.2048611111111113E-2"/>
                </c:manualLayout>
              </c:layout>
              <c:tx>
                <c:rich>
                  <a:bodyPr/>
                  <a:lstStyle/>
                  <a:p>
                    <a:fld id="{54770765-9E68-4DD8-ABE3-1DA63085F2A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5377-4E0D-A582-10EC111F5C5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0EE3DCAC-9B06-43E1-A874-B6B530C50C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377-4E0D-A582-10EC111F5C56}"/>
                </c:ext>
              </c:extLst>
            </c:dLbl>
            <c:dLbl>
              <c:idx val="90"/>
              <c:layout>
                <c:manualLayout>
                  <c:x val="-0.17950807699961477"/>
                  <c:y val="-8.0843973490926958E-17"/>
                </c:manualLayout>
              </c:layout>
              <c:tx>
                <c:rich>
                  <a:bodyPr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76F95076-F320-46D1-9C13-1C5F73C57B2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5377-4E0D-A582-10EC111F5C56}"/>
                </c:ext>
              </c:extLst>
            </c:dLbl>
            <c:dLbl>
              <c:idx val="91"/>
              <c:layout>
                <c:manualLayout>
                  <c:x val="-0.16206828844319993"/>
                  <c:y val="-2.6458333333333334E-2"/>
                </c:manualLayout>
              </c:layout>
              <c:tx>
                <c:rich>
                  <a:bodyPr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F75A50E1-AD7B-4204-8FB5-939A2C176F3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5377-4E0D-A582-10EC111F5C5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76381DD3-6865-4603-A719-75523E9CA4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377-4E0D-A582-10EC111F5C56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Sheet1!$A$2:$A$94</c:f>
              <c:numCache>
                <c:formatCode>General</c:formatCode>
                <c:ptCount val="93"/>
                <c:pt idx="0">
                  <c:v>85.5</c:v>
                </c:pt>
                <c:pt idx="1">
                  <c:v>83.600009999999997</c:v>
                </c:pt>
                <c:pt idx="2">
                  <c:v>96.3</c:v>
                </c:pt>
                <c:pt idx="3">
                  <c:v>89.3</c:v>
                </c:pt>
                <c:pt idx="4">
                  <c:v>91.3</c:v>
                </c:pt>
                <c:pt idx="5">
                  <c:v>57.4</c:v>
                </c:pt>
                <c:pt idx="6">
                  <c:v>71.900000000000006</c:v>
                </c:pt>
                <c:pt idx="7">
                  <c:v>27.1</c:v>
                </c:pt>
                <c:pt idx="8">
                  <c:v>37.4</c:v>
                </c:pt>
                <c:pt idx="9">
                  <c:v>9.1999999999999993</c:v>
                </c:pt>
                <c:pt idx="10">
                  <c:v>59.6</c:v>
                </c:pt>
                <c:pt idx="11">
                  <c:v>82.2</c:v>
                </c:pt>
                <c:pt idx="12">
                  <c:v>93.7</c:v>
                </c:pt>
                <c:pt idx="13">
                  <c:v>13.9</c:v>
                </c:pt>
                <c:pt idx="14">
                  <c:v>59.5</c:v>
                </c:pt>
                <c:pt idx="15">
                  <c:v>20.100000000000001</c:v>
                </c:pt>
                <c:pt idx="16">
                  <c:v>51.2</c:v>
                </c:pt>
                <c:pt idx="17">
                  <c:v>11</c:v>
                </c:pt>
                <c:pt idx="18">
                  <c:v>65.3</c:v>
                </c:pt>
                <c:pt idx="19">
                  <c:v>7.3</c:v>
                </c:pt>
                <c:pt idx="20">
                  <c:v>60.3</c:v>
                </c:pt>
                <c:pt idx="21">
                  <c:v>7.1</c:v>
                </c:pt>
                <c:pt idx="22">
                  <c:v>73</c:v>
                </c:pt>
                <c:pt idx="23">
                  <c:v>61.8</c:v>
                </c:pt>
                <c:pt idx="24">
                  <c:v>20.6</c:v>
                </c:pt>
                <c:pt idx="25">
                  <c:v>41.1</c:v>
                </c:pt>
                <c:pt idx="26">
                  <c:v>33.200000000000003</c:v>
                </c:pt>
                <c:pt idx="27">
                  <c:v>62</c:v>
                </c:pt>
                <c:pt idx="28">
                  <c:v>78.899990000000003</c:v>
                </c:pt>
                <c:pt idx="29">
                  <c:v>22.9</c:v>
                </c:pt>
                <c:pt idx="30">
                  <c:v>23.9</c:v>
                </c:pt>
                <c:pt idx="31">
                  <c:v>29.8</c:v>
                </c:pt>
                <c:pt idx="32">
                  <c:v>13.9</c:v>
                </c:pt>
                <c:pt idx="33">
                  <c:v>20.2</c:v>
                </c:pt>
                <c:pt idx="34">
                  <c:v>64.900000000000006</c:v>
                </c:pt>
                <c:pt idx="35">
                  <c:v>90.8</c:v>
                </c:pt>
                <c:pt idx="36">
                  <c:v>84.8</c:v>
                </c:pt>
                <c:pt idx="37">
                  <c:v>46.3</c:v>
                </c:pt>
                <c:pt idx="38">
                  <c:v>36.6</c:v>
                </c:pt>
                <c:pt idx="39">
                  <c:v>13.6</c:v>
                </c:pt>
                <c:pt idx="40">
                  <c:v>59</c:v>
                </c:pt>
                <c:pt idx="41">
                  <c:v>49.3</c:v>
                </c:pt>
                <c:pt idx="42">
                  <c:v>29.2</c:v>
                </c:pt>
                <c:pt idx="43">
                  <c:v>21.5</c:v>
                </c:pt>
                <c:pt idx="44">
                  <c:v>15.9</c:v>
                </c:pt>
                <c:pt idx="45">
                  <c:v>42.5</c:v>
                </c:pt>
                <c:pt idx="46">
                  <c:v>42</c:v>
                </c:pt>
                <c:pt idx="47">
                  <c:v>93.100009999999997</c:v>
                </c:pt>
                <c:pt idx="48">
                  <c:v>22.1</c:v>
                </c:pt>
                <c:pt idx="49">
                  <c:v>6.2</c:v>
                </c:pt>
                <c:pt idx="50">
                  <c:v>36.1</c:v>
                </c:pt>
                <c:pt idx="51">
                  <c:v>22</c:v>
                </c:pt>
                <c:pt idx="52">
                  <c:v>31.2</c:v>
                </c:pt>
                <c:pt idx="53">
                  <c:v>33.700000000000003</c:v>
                </c:pt>
                <c:pt idx="54">
                  <c:v>5.5</c:v>
                </c:pt>
                <c:pt idx="55">
                  <c:v>27.3</c:v>
                </c:pt>
                <c:pt idx="56">
                  <c:v>31.4</c:v>
                </c:pt>
                <c:pt idx="57">
                  <c:v>18.600000000000001</c:v>
                </c:pt>
                <c:pt idx="58">
                  <c:v>43.5</c:v>
                </c:pt>
                <c:pt idx="59">
                  <c:v>39.200000000000003</c:v>
                </c:pt>
                <c:pt idx="60">
                  <c:v>43.6</c:v>
                </c:pt>
                <c:pt idx="61">
                  <c:v>88.3</c:v>
                </c:pt>
                <c:pt idx="62">
                  <c:v>15.3</c:v>
                </c:pt>
                <c:pt idx="63">
                  <c:v>69.2</c:v>
                </c:pt>
                <c:pt idx="64">
                  <c:v>15.9</c:v>
                </c:pt>
                <c:pt idx="65">
                  <c:v>7.3</c:v>
                </c:pt>
                <c:pt idx="66">
                  <c:v>21.3</c:v>
                </c:pt>
                <c:pt idx="67">
                  <c:v>6.7</c:v>
                </c:pt>
                <c:pt idx="68">
                  <c:v>39.9</c:v>
                </c:pt>
                <c:pt idx="69">
                  <c:v>67.599999999999994</c:v>
                </c:pt>
                <c:pt idx="70">
                  <c:v>7.7</c:v>
                </c:pt>
                <c:pt idx="71">
                  <c:v>9.6</c:v>
                </c:pt>
                <c:pt idx="72">
                  <c:v>22.5</c:v>
                </c:pt>
                <c:pt idx="73">
                  <c:v>13.9</c:v>
                </c:pt>
                <c:pt idx="74">
                  <c:v>33.9</c:v>
                </c:pt>
                <c:pt idx="75">
                  <c:v>23.3</c:v>
                </c:pt>
                <c:pt idx="76">
                  <c:v>13.4</c:v>
                </c:pt>
                <c:pt idx="77">
                  <c:v>74.599999999999994</c:v>
                </c:pt>
                <c:pt idx="78">
                  <c:v>43</c:v>
                </c:pt>
                <c:pt idx="79">
                  <c:v>47.6</c:v>
                </c:pt>
                <c:pt idx="80">
                  <c:v>75.3</c:v>
                </c:pt>
                <c:pt idx="81">
                  <c:v>30.4</c:v>
                </c:pt>
                <c:pt idx="82">
                  <c:v>36.1</c:v>
                </c:pt>
                <c:pt idx="83">
                  <c:v>39.9</c:v>
                </c:pt>
                <c:pt idx="84">
                  <c:v>85.6</c:v>
                </c:pt>
                <c:pt idx="85">
                  <c:v>37.1</c:v>
                </c:pt>
                <c:pt idx="86">
                  <c:v>13.5</c:v>
                </c:pt>
                <c:pt idx="87">
                  <c:v>8.2999989999999997</c:v>
                </c:pt>
                <c:pt idx="88">
                  <c:v>51.3</c:v>
                </c:pt>
                <c:pt idx="89">
                  <c:v>73.7</c:v>
                </c:pt>
                <c:pt idx="90">
                  <c:v>88.9</c:v>
                </c:pt>
                <c:pt idx="91">
                  <c:v>89.9</c:v>
                </c:pt>
                <c:pt idx="92">
                  <c:v>8</c:v>
                </c:pt>
              </c:numCache>
            </c:numRef>
          </c:xVal>
          <c:yVal>
            <c:numRef>
              <c:f>Sheet1!$B$2:$B$94</c:f>
              <c:numCache>
                <c:formatCode>General</c:formatCode>
                <c:ptCount val="93"/>
                <c:pt idx="0">
                  <c:v>22.348379999999999</c:v>
                </c:pt>
                <c:pt idx="1">
                  <c:v>21.324680000000001</c:v>
                </c:pt>
                <c:pt idx="2">
                  <c:v>20.549050000000001</c:v>
                </c:pt>
                <c:pt idx="3">
                  <c:v>15.601229999999999</c:v>
                </c:pt>
                <c:pt idx="4">
                  <c:v>14.76545</c:v>
                </c:pt>
                <c:pt idx="5">
                  <c:v>14.649089999999999</c:v>
                </c:pt>
                <c:pt idx="6">
                  <c:v>14.37936</c:v>
                </c:pt>
                <c:pt idx="7">
                  <c:v>14.338089999999999</c:v>
                </c:pt>
                <c:pt idx="8">
                  <c:v>14.15165</c:v>
                </c:pt>
                <c:pt idx="9">
                  <c:v>13.93393</c:v>
                </c:pt>
                <c:pt idx="10">
                  <c:v>13.20978</c:v>
                </c:pt>
                <c:pt idx="11">
                  <c:v>13.18679</c:v>
                </c:pt>
                <c:pt idx="12">
                  <c:v>12.88288</c:v>
                </c:pt>
                <c:pt idx="13">
                  <c:v>12.840059999999999</c:v>
                </c:pt>
                <c:pt idx="14">
                  <c:v>12.729229999999999</c:v>
                </c:pt>
                <c:pt idx="15">
                  <c:v>12.603020000000001</c:v>
                </c:pt>
                <c:pt idx="16">
                  <c:v>12.48934</c:v>
                </c:pt>
                <c:pt idx="17">
                  <c:v>12.45796</c:v>
                </c:pt>
                <c:pt idx="18">
                  <c:v>12.42881</c:v>
                </c:pt>
                <c:pt idx="19">
                  <c:v>12.26418</c:v>
                </c:pt>
                <c:pt idx="20">
                  <c:v>11.35854</c:v>
                </c:pt>
                <c:pt idx="21">
                  <c:v>11.31499</c:v>
                </c:pt>
                <c:pt idx="22">
                  <c:v>11.084300000000001</c:v>
                </c:pt>
                <c:pt idx="23">
                  <c:v>10.899699999999999</c:v>
                </c:pt>
                <c:pt idx="24">
                  <c:v>10.869400000000001</c:v>
                </c:pt>
                <c:pt idx="25">
                  <c:v>10.73826</c:v>
                </c:pt>
                <c:pt idx="26">
                  <c:v>10.556089999999999</c:v>
                </c:pt>
                <c:pt idx="27">
                  <c:v>10.5487</c:v>
                </c:pt>
                <c:pt idx="28">
                  <c:v>10.51937</c:v>
                </c:pt>
                <c:pt idx="29">
                  <c:v>10.35426</c:v>
                </c:pt>
                <c:pt idx="30">
                  <c:v>10.24587</c:v>
                </c:pt>
                <c:pt idx="31">
                  <c:v>10.1092</c:v>
                </c:pt>
                <c:pt idx="32">
                  <c:v>10.072050000000001</c:v>
                </c:pt>
                <c:pt idx="33">
                  <c:v>10.00202</c:v>
                </c:pt>
                <c:pt idx="34">
                  <c:v>9.9724350000000008</c:v>
                </c:pt>
                <c:pt idx="35">
                  <c:v>9.9252199999999995</c:v>
                </c:pt>
                <c:pt idx="36">
                  <c:v>9.8228100000000005</c:v>
                </c:pt>
                <c:pt idx="37">
                  <c:v>9.7694510000000001</c:v>
                </c:pt>
                <c:pt idx="38">
                  <c:v>9.6803869999999996</c:v>
                </c:pt>
                <c:pt idx="39">
                  <c:v>9.6774419999999992</c:v>
                </c:pt>
                <c:pt idx="40">
                  <c:v>9.5611999999999995</c:v>
                </c:pt>
                <c:pt idx="41">
                  <c:v>9.5154370000000004</c:v>
                </c:pt>
                <c:pt idx="42">
                  <c:v>9.4895150000000008</c:v>
                </c:pt>
                <c:pt idx="43">
                  <c:v>9.3930790000000002</c:v>
                </c:pt>
                <c:pt idx="44">
                  <c:v>9.3784620000000007</c:v>
                </c:pt>
                <c:pt idx="45">
                  <c:v>9.2684759999999997</c:v>
                </c:pt>
                <c:pt idx="46">
                  <c:v>9.2137989999999999</c:v>
                </c:pt>
                <c:pt idx="47">
                  <c:v>9.0871910000000007</c:v>
                </c:pt>
                <c:pt idx="48">
                  <c:v>9.0768260000000005</c:v>
                </c:pt>
                <c:pt idx="49">
                  <c:v>9.0587999999999997</c:v>
                </c:pt>
                <c:pt idx="50">
                  <c:v>9.0109720000000006</c:v>
                </c:pt>
                <c:pt idx="51">
                  <c:v>8.9681650000000008</c:v>
                </c:pt>
                <c:pt idx="52">
                  <c:v>8.9181659999999994</c:v>
                </c:pt>
                <c:pt idx="53">
                  <c:v>8.9062160000000006</c:v>
                </c:pt>
                <c:pt idx="54">
                  <c:v>8.7906809999999993</c:v>
                </c:pt>
                <c:pt idx="55">
                  <c:v>8.2675490000000007</c:v>
                </c:pt>
                <c:pt idx="56">
                  <c:v>8.1783160000000006</c:v>
                </c:pt>
                <c:pt idx="57">
                  <c:v>8.0650560000000002</c:v>
                </c:pt>
                <c:pt idx="58">
                  <c:v>7.993957</c:v>
                </c:pt>
                <c:pt idx="59">
                  <c:v>7.358282</c:v>
                </c:pt>
                <c:pt idx="60">
                  <c:v>7.3114210000000002</c:v>
                </c:pt>
                <c:pt idx="61">
                  <c:v>7.092041</c:v>
                </c:pt>
                <c:pt idx="62">
                  <c:v>7.060289</c:v>
                </c:pt>
                <c:pt idx="63">
                  <c:v>6.9678820000000004</c:v>
                </c:pt>
                <c:pt idx="64">
                  <c:v>6.9493619999999998</c:v>
                </c:pt>
                <c:pt idx="65">
                  <c:v>6.9305450000000004</c:v>
                </c:pt>
                <c:pt idx="66">
                  <c:v>6.8859820000000003</c:v>
                </c:pt>
                <c:pt idx="67">
                  <c:v>5.8095049999999997</c:v>
                </c:pt>
                <c:pt idx="68">
                  <c:v>5.7581499999999997</c:v>
                </c:pt>
                <c:pt idx="69">
                  <c:v>5.6797180000000003</c:v>
                </c:pt>
                <c:pt idx="70">
                  <c:v>5.2342219999999999</c:v>
                </c:pt>
                <c:pt idx="71">
                  <c:v>4.4963059999999997</c:v>
                </c:pt>
                <c:pt idx="72">
                  <c:v>4.1595690000000003</c:v>
                </c:pt>
                <c:pt idx="73">
                  <c:v>4.0394199999999998</c:v>
                </c:pt>
                <c:pt idx="74">
                  <c:v>3.9629590000000001</c:v>
                </c:pt>
                <c:pt idx="75">
                  <c:v>3.6484589999999999</c:v>
                </c:pt>
                <c:pt idx="76">
                  <c:v>3.4861710000000001</c:v>
                </c:pt>
                <c:pt idx="77">
                  <c:v>3.2002660000000001</c:v>
                </c:pt>
                <c:pt idx="78">
                  <c:v>3.0085820000000001</c:v>
                </c:pt>
                <c:pt idx="79">
                  <c:v>2.8826960000000001</c:v>
                </c:pt>
                <c:pt idx="80">
                  <c:v>2.8396849999999998</c:v>
                </c:pt>
                <c:pt idx="81">
                  <c:v>2.3808699999999998</c:v>
                </c:pt>
                <c:pt idx="82">
                  <c:v>2.2312259999999999</c:v>
                </c:pt>
                <c:pt idx="83">
                  <c:v>1.9850049999999999</c:v>
                </c:pt>
                <c:pt idx="84">
                  <c:v>1.9556009999999999</c:v>
                </c:pt>
                <c:pt idx="85">
                  <c:v>1.949408</c:v>
                </c:pt>
                <c:pt idx="86">
                  <c:v>1.321933</c:v>
                </c:pt>
                <c:pt idx="87">
                  <c:v>-0.66318960000000005</c:v>
                </c:pt>
                <c:pt idx="88">
                  <c:v>-1.185875</c:v>
                </c:pt>
                <c:pt idx="89">
                  <c:v>-2.1800920000000001</c:v>
                </c:pt>
                <c:pt idx="90">
                  <c:v>-4.1428779999999996</c:v>
                </c:pt>
                <c:pt idx="91">
                  <c:v>-9.8653580000000005</c:v>
                </c:pt>
                <c:pt idx="92">
                  <c:v>-6.5</c:v>
                </c:pt>
              </c:numCache>
            </c:numRef>
          </c:yVal>
          <c:bubbleSize>
            <c:numRef>
              <c:f>Sheet1!$C$2:$C$94</c:f>
              <c:numCache>
                <c:formatCode>General</c:formatCode>
                <c:ptCount val="93"/>
                <c:pt idx="0">
                  <c:v>6345.4</c:v>
                </c:pt>
                <c:pt idx="1">
                  <c:v>1125.4000000000001</c:v>
                </c:pt>
                <c:pt idx="2">
                  <c:v>2006.2</c:v>
                </c:pt>
                <c:pt idx="3">
                  <c:v>9001.7999999999993</c:v>
                </c:pt>
                <c:pt idx="4">
                  <c:v>2193.6999999999998</c:v>
                </c:pt>
                <c:pt idx="5">
                  <c:v>10355.1</c:v>
                </c:pt>
                <c:pt idx="6">
                  <c:v>2840.7</c:v>
                </c:pt>
                <c:pt idx="7">
                  <c:v>12134</c:v>
                </c:pt>
                <c:pt idx="8">
                  <c:v>2615.3000000000002</c:v>
                </c:pt>
                <c:pt idx="9">
                  <c:v>7291.4</c:v>
                </c:pt>
                <c:pt idx="10">
                  <c:v>6661.9</c:v>
                </c:pt>
                <c:pt idx="11">
                  <c:v>1037.2</c:v>
                </c:pt>
                <c:pt idx="12">
                  <c:v>61611.6</c:v>
                </c:pt>
                <c:pt idx="13">
                  <c:v>9151.2000000000007</c:v>
                </c:pt>
                <c:pt idx="14">
                  <c:v>2085.6</c:v>
                </c:pt>
                <c:pt idx="15">
                  <c:v>1559.1</c:v>
                </c:pt>
                <c:pt idx="16">
                  <c:v>1154</c:v>
                </c:pt>
                <c:pt idx="17">
                  <c:v>1324.8</c:v>
                </c:pt>
                <c:pt idx="18">
                  <c:v>2278.6999999999998</c:v>
                </c:pt>
                <c:pt idx="19">
                  <c:v>4240.6000000000004</c:v>
                </c:pt>
                <c:pt idx="20">
                  <c:v>5414.3</c:v>
                </c:pt>
                <c:pt idx="21">
                  <c:v>5920</c:v>
                </c:pt>
                <c:pt idx="22">
                  <c:v>3094.5</c:v>
                </c:pt>
                <c:pt idx="23">
                  <c:v>1738.6</c:v>
                </c:pt>
                <c:pt idx="24">
                  <c:v>10557.8</c:v>
                </c:pt>
                <c:pt idx="25">
                  <c:v>2629.2</c:v>
                </c:pt>
                <c:pt idx="26">
                  <c:v>2561.8000000000002</c:v>
                </c:pt>
                <c:pt idx="27">
                  <c:v>1666.2</c:v>
                </c:pt>
                <c:pt idx="28">
                  <c:v>17908</c:v>
                </c:pt>
                <c:pt idx="29">
                  <c:v>1196.7</c:v>
                </c:pt>
                <c:pt idx="30">
                  <c:v>1698.1</c:v>
                </c:pt>
                <c:pt idx="31">
                  <c:v>1364.1</c:v>
                </c:pt>
                <c:pt idx="32">
                  <c:v>1477</c:v>
                </c:pt>
                <c:pt idx="33">
                  <c:v>4097.1000000000004</c:v>
                </c:pt>
                <c:pt idx="34">
                  <c:v>3944.6</c:v>
                </c:pt>
                <c:pt idx="35">
                  <c:v>3325.4</c:v>
                </c:pt>
                <c:pt idx="36">
                  <c:v>2078</c:v>
                </c:pt>
                <c:pt idx="37">
                  <c:v>1802.5</c:v>
                </c:pt>
                <c:pt idx="38">
                  <c:v>1416.7</c:v>
                </c:pt>
                <c:pt idx="39">
                  <c:v>4863.6000000000004</c:v>
                </c:pt>
                <c:pt idx="40">
                  <c:v>1153.8</c:v>
                </c:pt>
                <c:pt idx="41">
                  <c:v>1393.2</c:v>
                </c:pt>
                <c:pt idx="42">
                  <c:v>3065.8</c:v>
                </c:pt>
                <c:pt idx="43">
                  <c:v>2088.9</c:v>
                </c:pt>
                <c:pt idx="44">
                  <c:v>1312.8</c:v>
                </c:pt>
                <c:pt idx="45">
                  <c:v>4571.2</c:v>
                </c:pt>
                <c:pt idx="46">
                  <c:v>1106.7</c:v>
                </c:pt>
                <c:pt idx="47">
                  <c:v>4546.2</c:v>
                </c:pt>
                <c:pt idx="48">
                  <c:v>2154.5</c:v>
                </c:pt>
                <c:pt idx="49">
                  <c:v>1440.3</c:v>
                </c:pt>
                <c:pt idx="50">
                  <c:v>1387.2</c:v>
                </c:pt>
                <c:pt idx="51">
                  <c:v>1327</c:v>
                </c:pt>
                <c:pt idx="52">
                  <c:v>3425</c:v>
                </c:pt>
                <c:pt idx="53">
                  <c:v>2081.5</c:v>
                </c:pt>
                <c:pt idx="54">
                  <c:v>6211.3</c:v>
                </c:pt>
                <c:pt idx="55">
                  <c:v>3492.1</c:v>
                </c:pt>
                <c:pt idx="56">
                  <c:v>5614.1</c:v>
                </c:pt>
                <c:pt idx="57">
                  <c:v>3614.5</c:v>
                </c:pt>
                <c:pt idx="58">
                  <c:v>3887.2</c:v>
                </c:pt>
                <c:pt idx="59">
                  <c:v>2208.9</c:v>
                </c:pt>
                <c:pt idx="60">
                  <c:v>6163.2</c:v>
                </c:pt>
                <c:pt idx="61">
                  <c:v>1562.9</c:v>
                </c:pt>
                <c:pt idx="62">
                  <c:v>4651.3</c:v>
                </c:pt>
                <c:pt idx="63">
                  <c:v>8762</c:v>
                </c:pt>
                <c:pt idx="64">
                  <c:v>3160</c:v>
                </c:pt>
                <c:pt idx="65">
                  <c:v>13015.3</c:v>
                </c:pt>
                <c:pt idx="66">
                  <c:v>1327.1</c:v>
                </c:pt>
                <c:pt idx="67">
                  <c:v>26330.2</c:v>
                </c:pt>
                <c:pt idx="68">
                  <c:v>4644.2</c:v>
                </c:pt>
                <c:pt idx="69">
                  <c:v>1182.2</c:v>
                </c:pt>
                <c:pt idx="70">
                  <c:v>7314.8</c:v>
                </c:pt>
                <c:pt idx="71">
                  <c:v>15930.7</c:v>
                </c:pt>
                <c:pt idx="72">
                  <c:v>2628.5</c:v>
                </c:pt>
                <c:pt idx="73">
                  <c:v>14819.3</c:v>
                </c:pt>
                <c:pt idx="74">
                  <c:v>8200.7999999999993</c:v>
                </c:pt>
                <c:pt idx="75">
                  <c:v>2413.3000000000002</c:v>
                </c:pt>
                <c:pt idx="76">
                  <c:v>1712</c:v>
                </c:pt>
                <c:pt idx="77">
                  <c:v>1653.1</c:v>
                </c:pt>
                <c:pt idx="78">
                  <c:v>2131.3000000000002</c:v>
                </c:pt>
                <c:pt idx="79">
                  <c:v>4125.8999999999996</c:v>
                </c:pt>
                <c:pt idx="80">
                  <c:v>1665.7</c:v>
                </c:pt>
                <c:pt idx="81">
                  <c:v>1378.1</c:v>
                </c:pt>
                <c:pt idx="82">
                  <c:v>1367.8</c:v>
                </c:pt>
                <c:pt idx="83">
                  <c:v>1523.5</c:v>
                </c:pt>
                <c:pt idx="84">
                  <c:v>2447</c:v>
                </c:pt>
                <c:pt idx="85">
                  <c:v>5172.8</c:v>
                </c:pt>
                <c:pt idx="86">
                  <c:v>1425.7</c:v>
                </c:pt>
                <c:pt idx="87">
                  <c:v>2969.5</c:v>
                </c:pt>
                <c:pt idx="88">
                  <c:v>7521.1</c:v>
                </c:pt>
                <c:pt idx="89">
                  <c:v>1388.3</c:v>
                </c:pt>
                <c:pt idx="90">
                  <c:v>4663.5</c:v>
                </c:pt>
                <c:pt idx="91">
                  <c:v>2103.4</c:v>
                </c:pt>
                <c:pt idx="92">
                  <c:v>20000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Sheet1!$I$2:$I$94</c15:f>
                <c15:dlblRangeCache>
                  <c:ptCount val="93"/>
                  <c:pt idx="0">
                    <c:v>Wired Telecom.</c:v>
                  </c:pt>
                  <c:pt idx="3">
                    <c:v>Wireless Telecom.</c:v>
                  </c:pt>
                  <c:pt idx="5">
                    <c:v>Electricity Distribution</c:v>
                  </c:pt>
                  <c:pt idx="6">
                    <c:v>Health Insurance</c:v>
                  </c:pt>
                  <c:pt idx="7">
                    <c:v>Heavy Industry Const.</c:v>
                  </c:pt>
                  <c:pt idx="10">
                    <c:v>Funds Mgt. Serv.</c:v>
                  </c:pt>
                  <c:pt idx="12">
                    <c:v>Banking</c:v>
                  </c:pt>
                  <c:pt idx="20">
                    <c:v>Insurance Brokerage</c:v>
                  </c:pt>
                  <c:pt idx="28">
                    <c:v>Supermarkets</c:v>
                  </c:pt>
                  <c:pt idx="88">
                    <c:v>International Airlines</c:v>
                  </c:pt>
                  <c:pt idx="90">
                    <c:v>Domestic Airlines</c:v>
                  </c:pt>
                  <c:pt idx="91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25.2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23.789558686090931</c:v>
                </c:pt>
                <c:pt idx="4">
                  <c:v>23.789558686090931</c:v>
                </c:pt>
                <c:pt idx="5">
                  <c:v>29.789558686090931</c:v>
                </c:pt>
                <c:pt idx="6">
                  <c:v>29.789558686090931</c:v>
                </c:pt>
                <c:pt idx="7">
                  <c:v>35.02555598567691</c:v>
                </c:pt>
                <c:pt idx="8">
                  <c:v>35.02555598567691</c:v>
                </c:pt>
                <c:pt idx="9">
                  <c:v>41.02555598567691</c:v>
                </c:pt>
                <c:pt idx="10">
                  <c:v>41.02555598567691</c:v>
                </c:pt>
                <c:pt idx="11">
                  <c:v>48.020773707505185</c:v>
                </c:pt>
                <c:pt idx="12">
                  <c:v>48.020773707505185</c:v>
                </c:pt>
                <c:pt idx="13">
                  <c:v>51.020773707505185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8.1998186000000004</c:v>
                </c:pt>
                <c:pt idx="3">
                  <c:v>8.1998186000000004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23.789558686090931</c:v>
                </c:pt>
                <c:pt idx="4">
                  <c:v>23.789558686090931</c:v>
                </c:pt>
                <c:pt idx="5">
                  <c:v>29.789558686090931</c:v>
                </c:pt>
                <c:pt idx="6">
                  <c:v>29.789558686090931</c:v>
                </c:pt>
                <c:pt idx="7">
                  <c:v>35.02555598567691</c:v>
                </c:pt>
                <c:pt idx="8">
                  <c:v>35.02555598567691</c:v>
                </c:pt>
                <c:pt idx="9">
                  <c:v>41.02555598567691</c:v>
                </c:pt>
                <c:pt idx="10">
                  <c:v>41.02555598567691</c:v>
                </c:pt>
                <c:pt idx="11">
                  <c:v>48.020773707505185</c:v>
                </c:pt>
                <c:pt idx="12">
                  <c:v>48.020773707505185</c:v>
                </c:pt>
                <c:pt idx="13">
                  <c:v>51.020773707505185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8.3723457999999997</c:v>
                </c:pt>
                <c:pt idx="7">
                  <c:v>8.3723457999999997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23.789558686090931</c:v>
                </c:pt>
                <c:pt idx="4">
                  <c:v>23.789558686090931</c:v>
                </c:pt>
                <c:pt idx="5">
                  <c:v>29.789558686090931</c:v>
                </c:pt>
                <c:pt idx="6">
                  <c:v>29.789558686090931</c:v>
                </c:pt>
                <c:pt idx="7">
                  <c:v>35.02555598567691</c:v>
                </c:pt>
                <c:pt idx="8">
                  <c:v>35.02555598567691</c:v>
                </c:pt>
                <c:pt idx="9">
                  <c:v>41.02555598567691</c:v>
                </c:pt>
                <c:pt idx="10">
                  <c:v>41.02555598567691</c:v>
                </c:pt>
                <c:pt idx="11">
                  <c:v>48.020773707505185</c:v>
                </c:pt>
                <c:pt idx="12">
                  <c:v>48.020773707505185</c:v>
                </c:pt>
                <c:pt idx="13">
                  <c:v>51.020773707505185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10.993086999999999</c:v>
                </c:pt>
                <c:pt idx="11">
                  <c:v>10.993086999999999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3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7184"/>
        <c:crosses val="autoZero"/>
        <c:crossBetween val="midCat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02A-4905-9B06-E7E575F8988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02A-4905-9B06-E7E575F8988B}"/>
              </c:ext>
            </c:extLst>
          </c:dPt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8.1998186000000004</c:v>
                </c:pt>
                <c:pt idx="1">
                  <c:v>8.3723457999999997</c:v>
                </c:pt>
                <c:pt idx="2">
                  <c:v>10.993086999999999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v>Error bars</c:v>
          </c:tx>
          <c:spPr>
            <a:ln w="9525" cap="flat">
              <a:solidFill>
                <a:srgbClr val="000000"/>
              </a:solidFill>
              <a:miter lim="800000"/>
            </a:ln>
          </c:spPr>
          <c:marker>
            <c:symbol val="dash"/>
            <c:size val="10"/>
            <c:spPr>
              <a:solidFill>
                <a:srgbClr val="000000"/>
              </a:solidFill>
              <a:ln>
                <a:noFill/>
              </a:ln>
            </c:spPr>
          </c:marker>
          <c:dPt>
            <c:idx val="2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2-E5B1-4869-A2F2-7EFD5F0C2F08}"/>
              </c:ext>
            </c:extLst>
          </c:dPt>
          <c:dPt>
            <c:idx val="4"/>
            <c:bubble3D val="0"/>
            <c:spPr>
              <a:ln w="9525" cap="flat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E5B1-4869-A2F2-7EFD5F0C2F08}"/>
              </c:ext>
            </c:extLst>
          </c:dPt>
          <c:xVal>
            <c:numRef>
              <c:f>Sheet1!$H$2:$H$7</c:f>
              <c:numCache>
                <c:formatCode>General</c:formatCode>
                <c:ptCount val="6"/>
                <c:pt idx="0">
                  <c:v>1.508</c:v>
                </c:pt>
                <c:pt idx="1">
                  <c:v>1.508</c:v>
                </c:pt>
                <c:pt idx="2">
                  <c:v>3.0009999999999999</c:v>
                </c:pt>
                <c:pt idx="3">
                  <c:v>3.0009999999999999</c:v>
                </c:pt>
                <c:pt idx="4">
                  <c:v>3.9750000000000001</c:v>
                </c:pt>
                <c:pt idx="5">
                  <c:v>3.9750000000000001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7.4831163826640008</c:v>
                </c:pt>
                <c:pt idx="1">
                  <c:v>8.916520817336</c:v>
                </c:pt>
                <c:pt idx="2">
                  <c:v>7.4754065680839998</c:v>
                </c:pt>
                <c:pt idx="3">
                  <c:v>9.2692850319159987</c:v>
                </c:pt>
                <c:pt idx="4">
                  <c:v>9.2084623523759994</c:v>
                </c:pt>
                <c:pt idx="5">
                  <c:v>12.777711647623999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B1-4869-A2F2-7EFD5F0C2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3"/>
          <c:min val="0"/>
        </c:scaling>
        <c:delete val="0"/>
        <c:axPos val="l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Sheet1!$B$2:$B$234</c:f>
              <c:numCache>
                <c:formatCode>General</c:formatCode>
                <c:ptCount val="233"/>
                <c:pt idx="1">
                  <c:v>0</c:v>
                </c:pt>
                <c:pt idx="2">
                  <c:v>45.5</c:v>
                </c:pt>
                <c:pt idx="3">
                  <c:v>43.500000000000007</c:v>
                </c:pt>
                <c:pt idx="4">
                  <c:v>45.8</c:v>
                </c:pt>
                <c:pt idx="5">
                  <c:v>46.5</c:v>
                </c:pt>
                <c:pt idx="6">
                  <c:v>44.864292954891027</c:v>
                </c:pt>
                <c:pt idx="7">
                  <c:v>43.228585909782055</c:v>
                </c:pt>
                <c:pt idx="8">
                  <c:v>43.671186119275625</c:v>
                </c:pt>
                <c:pt idx="9">
                  <c:v>41</c:v>
                </c:pt>
                <c:pt idx="10">
                  <c:v>42</c:v>
                </c:pt>
                <c:pt idx="11">
                  <c:v>37</c:v>
                </c:pt>
                <c:pt idx="12">
                  <c:v>40</c:v>
                </c:pt>
                <c:pt idx="13">
                  <c:v>41</c:v>
                </c:pt>
                <c:pt idx="14">
                  <c:v>43.43434343434344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0</c:v>
                </c:pt>
                <c:pt idx="19">
                  <c:v>0</c:v>
                </c:pt>
                <c:pt idx="20">
                  <c:v>40.200000000000003</c:v>
                </c:pt>
                <c:pt idx="21">
                  <c:v>40.450447520398498</c:v>
                </c:pt>
                <c:pt idx="22">
                  <c:v>40.150888908117622</c:v>
                </c:pt>
                <c:pt idx="23">
                  <c:v>40.153561160426136</c:v>
                </c:pt>
                <c:pt idx="24">
                  <c:v>40.39395076864578</c:v>
                </c:pt>
                <c:pt idx="25">
                  <c:v>40.873884544924778</c:v>
                </c:pt>
                <c:pt idx="26">
                  <c:v>40.9351982830105</c:v>
                </c:pt>
                <c:pt idx="27">
                  <c:v>40.8306911857958</c:v>
                </c:pt>
                <c:pt idx="28">
                  <c:v>40.572650218160803</c:v>
                </c:pt>
                <c:pt idx="29">
                  <c:v>40.562179726735202</c:v>
                </c:pt>
                <c:pt idx="30">
                  <c:v>40.948367949042961</c:v>
                </c:pt>
                <c:pt idx="31">
                  <c:v>41.244929540590633</c:v>
                </c:pt>
                <c:pt idx="32">
                  <c:v>41.414012324399501</c:v>
                </c:pt>
                <c:pt idx="33">
                  <c:v>41.634818002195622</c:v>
                </c:pt>
                <c:pt idx="34">
                  <c:v>41.675842465488046</c:v>
                </c:pt>
                <c:pt idx="35">
                  <c:v>41.626418038681393</c:v>
                </c:pt>
                <c:pt idx="36">
                  <c:v>41.451861742619307</c:v>
                </c:pt>
                <c:pt idx="37">
                  <c:v>41.333382409281697</c:v>
                </c:pt>
                <c:pt idx="38">
                  <c:v>41.071914153975371</c:v>
                </c:pt>
                <c:pt idx="39">
                  <c:v>41.517957023562545</c:v>
                </c:pt>
                <c:pt idx="40">
                  <c:v>41.624713712984047</c:v>
                </c:pt>
                <c:pt idx="41">
                  <c:v>41.614845643673242</c:v>
                </c:pt>
                <c:pt idx="42">
                  <c:v>40.863043727903076</c:v>
                </c:pt>
                <c:pt idx="43">
                  <c:v>40.74768791744512</c:v>
                </c:pt>
                <c:pt idx="44">
                  <c:v>40.46285292487476</c:v>
                </c:pt>
                <c:pt idx="45">
                  <c:v>40.178860495406084</c:v>
                </c:pt>
                <c:pt idx="46">
                  <c:v>40.070908601280863</c:v>
                </c:pt>
                <c:pt idx="47">
                  <c:v>40.197333842595896</c:v>
                </c:pt>
                <c:pt idx="48">
                  <c:v>40.068138491875324</c:v>
                </c:pt>
                <c:pt idx="49">
                  <c:v>39.717513138617889</c:v>
                </c:pt>
                <c:pt idx="50">
                  <c:v>39.319641322002781</c:v>
                </c:pt>
                <c:pt idx="51">
                  <c:v>39.085607371125391</c:v>
                </c:pt>
                <c:pt idx="52">
                  <c:v>39.11666661922019</c:v>
                </c:pt>
                <c:pt idx="53">
                  <c:v>39.756947904728897</c:v>
                </c:pt>
                <c:pt idx="54">
                  <c:v>39.566153022073692</c:v>
                </c:pt>
                <c:pt idx="55">
                  <c:v>39.223257885295617</c:v>
                </c:pt>
                <c:pt idx="56">
                  <c:v>38.660262718620537</c:v>
                </c:pt>
                <c:pt idx="57">
                  <c:v>37.870845582739186</c:v>
                </c:pt>
                <c:pt idx="58">
                  <c:v>37.734939458866897</c:v>
                </c:pt>
                <c:pt idx="59">
                  <c:v>37.386142807314535</c:v>
                </c:pt>
                <c:pt idx="60">
                  <c:v>37.299999999999997</c:v>
                </c:pt>
                <c:pt idx="61">
                  <c:v>36.299999999999997</c:v>
                </c:pt>
                <c:pt idx="62">
                  <c:v>35.700000000000003</c:v>
                </c:pt>
                <c:pt idx="63">
                  <c:v>0</c:v>
                </c:pt>
                <c:pt idx="64">
                  <c:v>0</c:v>
                </c:pt>
                <c:pt idx="65">
                  <c:v>20.008435950336541</c:v>
                </c:pt>
                <c:pt idx="66">
                  <c:v>20.095811400608206</c:v>
                </c:pt>
                <c:pt idx="67">
                  <c:v>19.820645620006964</c:v>
                </c:pt>
                <c:pt idx="68">
                  <c:v>20.164255182283963</c:v>
                </c:pt>
                <c:pt idx="69">
                  <c:v>20.162187924251658</c:v>
                </c:pt>
                <c:pt idx="70">
                  <c:v>19.783526877318593</c:v>
                </c:pt>
                <c:pt idx="71">
                  <c:v>19.481735864245504</c:v>
                </c:pt>
                <c:pt idx="72">
                  <c:v>19.501018277673008</c:v>
                </c:pt>
                <c:pt idx="73">
                  <c:v>19.579940176283014</c:v>
                </c:pt>
                <c:pt idx="74">
                  <c:v>19.366791396597449</c:v>
                </c:pt>
                <c:pt idx="75">
                  <c:v>19.192287550469665</c:v>
                </c:pt>
                <c:pt idx="76">
                  <c:v>19.232746325912448</c:v>
                </c:pt>
                <c:pt idx="77">
                  <c:v>19.074872456308405</c:v>
                </c:pt>
                <c:pt idx="78">
                  <c:v>18.877526224081659</c:v>
                </c:pt>
                <c:pt idx="79">
                  <c:v>18.730220166766149</c:v>
                </c:pt>
                <c:pt idx="80">
                  <c:v>18.651765783562926</c:v>
                </c:pt>
                <c:pt idx="81">
                  <c:v>18.668072811409882</c:v>
                </c:pt>
                <c:pt idx="82">
                  <c:v>18.670731874500827</c:v>
                </c:pt>
                <c:pt idx="83">
                  <c:v>19.011491925114182</c:v>
                </c:pt>
                <c:pt idx="84">
                  <c:v>19.000674233610503</c:v>
                </c:pt>
                <c:pt idx="85">
                  <c:v>19.143965350572735</c:v>
                </c:pt>
                <c:pt idx="86">
                  <c:v>19.214705628430647</c:v>
                </c:pt>
                <c:pt idx="87">
                  <c:v>19.380307984149265</c:v>
                </c:pt>
                <c:pt idx="88">
                  <c:v>19.353822035023324</c:v>
                </c:pt>
                <c:pt idx="89">
                  <c:v>19.469172652623556</c:v>
                </c:pt>
                <c:pt idx="90">
                  <c:v>19.246911695575562</c:v>
                </c:pt>
                <c:pt idx="91">
                  <c:v>19.257626885548301</c:v>
                </c:pt>
                <c:pt idx="92">
                  <c:v>19.362923295931871</c:v>
                </c:pt>
                <c:pt idx="93">
                  <c:v>19.199383030296687</c:v>
                </c:pt>
                <c:pt idx="94">
                  <c:v>19.023544081338674</c:v>
                </c:pt>
                <c:pt idx="95">
                  <c:v>18.933197103997017</c:v>
                </c:pt>
                <c:pt idx="96">
                  <c:v>19.092101488293348</c:v>
                </c:pt>
                <c:pt idx="97">
                  <c:v>19.098508888771583</c:v>
                </c:pt>
                <c:pt idx="98">
                  <c:v>19.014472112200771</c:v>
                </c:pt>
                <c:pt idx="99">
                  <c:v>19.109796002844604</c:v>
                </c:pt>
                <c:pt idx="100">
                  <c:v>19.048084921669872</c:v>
                </c:pt>
                <c:pt idx="101">
                  <c:v>18.763002555135255</c:v>
                </c:pt>
                <c:pt idx="102">
                  <c:v>18.615268873021474</c:v>
                </c:pt>
                <c:pt idx="103">
                  <c:v>18.284656647321153</c:v>
                </c:pt>
                <c:pt idx="104">
                  <c:v>18.312495686081295</c:v>
                </c:pt>
                <c:pt idx="105">
                  <c:v>18.359550591763835</c:v>
                </c:pt>
                <c:pt idx="106">
                  <c:v>18.346326061149629</c:v>
                </c:pt>
                <c:pt idx="107">
                  <c:v>18.438285852875225</c:v>
                </c:pt>
                <c:pt idx="108">
                  <c:v>18.29868593554966</c:v>
                </c:pt>
                <c:pt idx="109">
                  <c:v>18.301189340796398</c:v>
                </c:pt>
                <c:pt idx="110">
                  <c:v>18.679399582267216</c:v>
                </c:pt>
                <c:pt idx="111">
                  <c:v>18.756911129491165</c:v>
                </c:pt>
                <c:pt idx="112">
                  <c:v>18.70648584306047</c:v>
                </c:pt>
                <c:pt idx="113">
                  <c:v>18.874132318434931</c:v>
                </c:pt>
                <c:pt idx="114">
                  <c:v>18.464855326727033</c:v>
                </c:pt>
                <c:pt idx="115">
                  <c:v>18.577463341810699</c:v>
                </c:pt>
                <c:pt idx="116">
                  <c:v>18.48788470741242</c:v>
                </c:pt>
                <c:pt idx="117">
                  <c:v>18.203639233538471</c:v>
                </c:pt>
                <c:pt idx="118">
                  <c:v>18.160200486991553</c:v>
                </c:pt>
                <c:pt idx="119">
                  <c:v>18.250832437888345</c:v>
                </c:pt>
                <c:pt idx="120">
                  <c:v>18.01577408151692</c:v>
                </c:pt>
                <c:pt idx="121">
                  <c:v>17.998690782222038</c:v>
                </c:pt>
                <c:pt idx="122">
                  <c:v>17.906373698023188</c:v>
                </c:pt>
                <c:pt idx="123">
                  <c:v>17.57131897916522</c:v>
                </c:pt>
                <c:pt idx="124">
                  <c:v>17.568833885962505</c:v>
                </c:pt>
                <c:pt idx="125">
                  <c:v>17.558238806706523</c:v>
                </c:pt>
                <c:pt idx="126">
                  <c:v>17.424286703776794</c:v>
                </c:pt>
                <c:pt idx="127">
                  <c:v>17.500688480170677</c:v>
                </c:pt>
                <c:pt idx="128">
                  <c:v>17.42198198057617</c:v>
                </c:pt>
                <c:pt idx="129">
                  <c:v>17.087168018988617</c:v>
                </c:pt>
                <c:pt idx="130">
                  <c:v>17.081419749438137</c:v>
                </c:pt>
                <c:pt idx="131">
                  <c:v>16.998352088045298</c:v>
                </c:pt>
                <c:pt idx="132">
                  <c:v>16.924396368549903</c:v>
                </c:pt>
                <c:pt idx="133">
                  <c:v>16.938448114605759</c:v>
                </c:pt>
                <c:pt idx="134">
                  <c:v>16.84418055280479</c:v>
                </c:pt>
                <c:pt idx="135">
                  <c:v>16.956913932109707</c:v>
                </c:pt>
                <c:pt idx="136">
                  <c:v>17.13058187507627</c:v>
                </c:pt>
                <c:pt idx="137">
                  <c:v>16.994118232180419</c:v>
                </c:pt>
                <c:pt idx="138">
                  <c:v>16.991290411126688</c:v>
                </c:pt>
                <c:pt idx="139">
                  <c:v>17.003264368744006</c:v>
                </c:pt>
                <c:pt idx="140">
                  <c:v>16.925771800699266</c:v>
                </c:pt>
                <c:pt idx="141">
                  <c:v>16.852822463870829</c:v>
                </c:pt>
                <c:pt idx="142">
                  <c:v>16.878708497551891</c:v>
                </c:pt>
                <c:pt idx="143">
                  <c:v>16.884043577493902</c:v>
                </c:pt>
                <c:pt idx="144">
                  <c:v>16.976975347927965</c:v>
                </c:pt>
                <c:pt idx="145">
                  <c:v>17.028903044011148</c:v>
                </c:pt>
                <c:pt idx="146">
                  <c:v>17.111278728372252</c:v>
                </c:pt>
                <c:pt idx="147">
                  <c:v>17.266795710224756</c:v>
                </c:pt>
                <c:pt idx="148">
                  <c:v>17.387925569602093</c:v>
                </c:pt>
                <c:pt idx="149">
                  <c:v>17.487814638134061</c:v>
                </c:pt>
                <c:pt idx="150">
                  <c:v>17.621926218283669</c:v>
                </c:pt>
                <c:pt idx="151">
                  <c:v>17.738149535619609</c:v>
                </c:pt>
                <c:pt idx="152">
                  <c:v>17.805971014978866</c:v>
                </c:pt>
                <c:pt idx="153">
                  <c:v>17.887360429511862</c:v>
                </c:pt>
                <c:pt idx="154">
                  <c:v>17.963371783773987</c:v>
                </c:pt>
                <c:pt idx="155">
                  <c:v>18.070221019582313</c:v>
                </c:pt>
                <c:pt idx="156">
                  <c:v>18.058079823927805</c:v>
                </c:pt>
                <c:pt idx="157">
                  <c:v>18.187739743693104</c:v>
                </c:pt>
                <c:pt idx="158">
                  <c:v>18.292448963847356</c:v>
                </c:pt>
                <c:pt idx="159">
                  <c:v>18.412799390153726</c:v>
                </c:pt>
                <c:pt idx="160">
                  <c:v>18.481346294665769</c:v>
                </c:pt>
                <c:pt idx="161">
                  <c:v>18.573091077566392</c:v>
                </c:pt>
                <c:pt idx="162">
                  <c:v>18.6155290439469</c:v>
                </c:pt>
                <c:pt idx="163">
                  <c:v>18.734553000100323</c:v>
                </c:pt>
                <c:pt idx="164">
                  <c:v>18.802333851031346</c:v>
                </c:pt>
                <c:pt idx="165">
                  <c:v>18.772901963004102</c:v>
                </c:pt>
                <c:pt idx="166">
                  <c:v>18.789181804338433</c:v>
                </c:pt>
                <c:pt idx="167">
                  <c:v>18.839794807347914</c:v>
                </c:pt>
                <c:pt idx="168">
                  <c:v>18.846550635907413</c:v>
                </c:pt>
                <c:pt idx="169">
                  <c:v>18.823863043676713</c:v>
                </c:pt>
                <c:pt idx="170">
                  <c:v>18.854709581986558</c:v>
                </c:pt>
                <c:pt idx="171">
                  <c:v>18.891121433049811</c:v>
                </c:pt>
                <c:pt idx="172">
                  <c:v>18.90668190730792</c:v>
                </c:pt>
                <c:pt idx="173">
                  <c:v>18.91220484916407</c:v>
                </c:pt>
                <c:pt idx="174">
                  <c:v>18.877017200006222</c:v>
                </c:pt>
                <c:pt idx="175">
                  <c:v>18.911399498507929</c:v>
                </c:pt>
                <c:pt idx="176">
                  <c:v>18.952033248109053</c:v>
                </c:pt>
                <c:pt idx="177">
                  <c:v>18.951007442465528</c:v>
                </c:pt>
                <c:pt idx="178">
                  <c:v>18.916034004001983</c:v>
                </c:pt>
                <c:pt idx="179">
                  <c:v>18.940225217555849</c:v>
                </c:pt>
                <c:pt idx="180">
                  <c:v>18.891663253256748</c:v>
                </c:pt>
                <c:pt idx="181">
                  <c:v>18.892585838200375</c:v>
                </c:pt>
                <c:pt idx="182">
                  <c:v>18.876705676568129</c:v>
                </c:pt>
                <c:pt idx="183">
                  <c:v>18.891887095878403</c:v>
                </c:pt>
                <c:pt idx="184">
                  <c:v>18.792413693379167</c:v>
                </c:pt>
                <c:pt idx="185">
                  <c:v>18.814199600506729</c:v>
                </c:pt>
                <c:pt idx="186">
                  <c:v>18.757269644744241</c:v>
                </c:pt>
                <c:pt idx="187">
                  <c:v>18.744569886277539</c:v>
                </c:pt>
                <c:pt idx="188">
                  <c:v>18.736316903429401</c:v>
                </c:pt>
                <c:pt idx="189">
                  <c:v>18.627751537231273</c:v>
                </c:pt>
                <c:pt idx="190">
                  <c:v>18.639534296049135</c:v>
                </c:pt>
                <c:pt idx="191">
                  <c:v>18.607391102241834</c:v>
                </c:pt>
                <c:pt idx="192">
                  <c:v>18.566698830700503</c:v>
                </c:pt>
                <c:pt idx="193">
                  <c:v>18.517640359007302</c:v>
                </c:pt>
                <c:pt idx="194">
                  <c:v>18.523856490037961</c:v>
                </c:pt>
                <c:pt idx="195">
                  <c:v>18.520343596771397</c:v>
                </c:pt>
                <c:pt idx="196">
                  <c:v>18.548803514294722</c:v>
                </c:pt>
                <c:pt idx="197">
                  <c:v>18.531545637295785</c:v>
                </c:pt>
                <c:pt idx="198">
                  <c:v>18.501795299282072</c:v>
                </c:pt>
                <c:pt idx="199">
                  <c:v>18.513252775915014</c:v>
                </c:pt>
                <c:pt idx="200">
                  <c:v>18.586802798961948</c:v>
                </c:pt>
                <c:pt idx="201">
                  <c:v>18.569682606956029</c:v>
                </c:pt>
                <c:pt idx="202">
                  <c:v>18.535427620193389</c:v>
                </c:pt>
                <c:pt idx="203">
                  <c:v>18.570861807674149</c:v>
                </c:pt>
                <c:pt idx="204">
                  <c:v>18.573801493956019</c:v>
                </c:pt>
                <c:pt idx="205">
                  <c:v>18.565559570123156</c:v>
                </c:pt>
                <c:pt idx="206">
                  <c:v>18.574091314718583</c:v>
                </c:pt>
                <c:pt idx="207">
                  <c:v>18.593121023903205</c:v>
                </c:pt>
                <c:pt idx="208">
                  <c:v>18.576812550338033</c:v>
                </c:pt>
                <c:pt idx="209">
                  <c:v>18.488240570868992</c:v>
                </c:pt>
                <c:pt idx="210">
                  <c:v>18.4400788473774</c:v>
                </c:pt>
                <c:pt idx="211">
                  <c:v>18.408146046207754</c:v>
                </c:pt>
                <c:pt idx="212">
                  <c:v>18.381514785794405</c:v>
                </c:pt>
                <c:pt idx="213">
                  <c:v>18.320029336404172</c:v>
                </c:pt>
                <c:pt idx="214">
                  <c:v>18.282001401717064</c:v>
                </c:pt>
                <c:pt idx="215">
                  <c:v>18.26005766263064</c:v>
                </c:pt>
                <c:pt idx="216">
                  <c:v>18.263550997913647</c:v>
                </c:pt>
                <c:pt idx="217">
                  <c:v>18.231325598901957</c:v>
                </c:pt>
                <c:pt idx="218">
                  <c:v>18.170284689825674</c:v>
                </c:pt>
                <c:pt idx="219">
                  <c:v>18.211524799642465</c:v>
                </c:pt>
                <c:pt idx="220">
                  <c:v>18.217295428340993</c:v>
                </c:pt>
                <c:pt idx="221">
                  <c:v>18.172866821809137</c:v>
                </c:pt>
                <c:pt idx="222">
                  <c:v>18.163269048424162</c:v>
                </c:pt>
                <c:pt idx="223">
                  <c:v>18.119843748733903</c:v>
                </c:pt>
                <c:pt idx="224">
                  <c:v>18.09063955820141</c:v>
                </c:pt>
                <c:pt idx="225">
                  <c:v>17.965266307845205</c:v>
                </c:pt>
                <c:pt idx="226">
                  <c:v>17.987474206980764</c:v>
                </c:pt>
                <c:pt idx="227">
                  <c:v>18.029347486580956</c:v>
                </c:pt>
                <c:pt idx="228">
                  <c:v>18.041753791850439</c:v>
                </c:pt>
                <c:pt idx="229">
                  <c:v>18.015297527788217</c:v>
                </c:pt>
                <c:pt idx="230">
                  <c:v>18.043412354859928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8-4C4D-BBF5-178129EA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Sheet1!$C$2:$C$234</c:f>
              <c:numCache>
                <c:formatCode>General</c:formatCode>
                <c:ptCount val="233"/>
                <c:pt idx="1">
                  <c:v>0</c:v>
                </c:pt>
                <c:pt idx="2">
                  <c:v>33.1</c:v>
                </c:pt>
                <c:pt idx="3">
                  <c:v>32.600000000000009</c:v>
                </c:pt>
                <c:pt idx="4">
                  <c:v>34</c:v>
                </c:pt>
                <c:pt idx="5">
                  <c:v>34.5</c:v>
                </c:pt>
                <c:pt idx="6">
                  <c:v>33.861758743030919</c:v>
                </c:pt>
                <c:pt idx="7">
                  <c:v>33.22351748606183</c:v>
                </c:pt>
                <c:pt idx="8">
                  <c:v>32.246136342087802</c:v>
                </c:pt>
                <c:pt idx="9">
                  <c:v>30</c:v>
                </c:pt>
                <c:pt idx="10">
                  <c:v>28.999999999999996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28.28282828282828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0</c:v>
                </c:pt>
                <c:pt idx="19">
                  <c:v>0</c:v>
                </c:pt>
                <c:pt idx="20">
                  <c:v>36.9</c:v>
                </c:pt>
                <c:pt idx="21">
                  <c:v>36.897732321073242</c:v>
                </c:pt>
                <c:pt idx="22">
                  <c:v>36.807167943027103</c:v>
                </c:pt>
                <c:pt idx="23">
                  <c:v>36.399330089486476</c:v>
                </c:pt>
                <c:pt idx="24">
                  <c:v>36.092225348246679</c:v>
                </c:pt>
                <c:pt idx="25">
                  <c:v>35.290982368680346</c:v>
                </c:pt>
                <c:pt idx="26">
                  <c:v>34.573343104635519</c:v>
                </c:pt>
                <c:pt idx="27">
                  <c:v>34.201870934925992</c:v>
                </c:pt>
                <c:pt idx="28">
                  <c:v>33.382834137585533</c:v>
                </c:pt>
                <c:pt idx="29">
                  <c:v>32.838848448167816</c:v>
                </c:pt>
                <c:pt idx="30">
                  <c:v>31.903199266508651</c:v>
                </c:pt>
                <c:pt idx="31">
                  <c:v>31.123653206755598</c:v>
                </c:pt>
                <c:pt idx="32">
                  <c:v>30.620017408269316</c:v>
                </c:pt>
                <c:pt idx="33">
                  <c:v>30.299170587483477</c:v>
                </c:pt>
                <c:pt idx="34">
                  <c:v>30.243720805032751</c:v>
                </c:pt>
                <c:pt idx="35">
                  <c:v>30.295974353640148</c:v>
                </c:pt>
                <c:pt idx="36">
                  <c:v>30.4027310430616</c:v>
                </c:pt>
                <c:pt idx="37">
                  <c:v>30.373229880447852</c:v>
                </c:pt>
                <c:pt idx="38">
                  <c:v>30.046699003526463</c:v>
                </c:pt>
                <c:pt idx="39">
                  <c:v>30.162126844994773</c:v>
                </c:pt>
                <c:pt idx="40">
                  <c:v>30.399567496694335</c:v>
                </c:pt>
                <c:pt idx="41">
                  <c:v>30.632606172216164</c:v>
                </c:pt>
                <c:pt idx="42">
                  <c:v>31.222569629944473</c:v>
                </c:pt>
                <c:pt idx="43">
                  <c:v>31.609943913858373</c:v>
                </c:pt>
                <c:pt idx="44">
                  <c:v>31.724068210346964</c:v>
                </c:pt>
                <c:pt idx="45">
                  <c:v>31.886387606606824</c:v>
                </c:pt>
                <c:pt idx="46">
                  <c:v>32.172944117406594</c:v>
                </c:pt>
                <c:pt idx="47">
                  <c:v>32.213422115014851</c:v>
                </c:pt>
                <c:pt idx="48">
                  <c:v>32.26260766402082</c:v>
                </c:pt>
                <c:pt idx="49">
                  <c:v>32.586394758430423</c:v>
                </c:pt>
                <c:pt idx="50">
                  <c:v>33.010540621268866</c:v>
                </c:pt>
                <c:pt idx="51">
                  <c:v>33.279928770336156</c:v>
                </c:pt>
                <c:pt idx="52">
                  <c:v>33.214993146937964</c:v>
                </c:pt>
                <c:pt idx="53">
                  <c:v>32.300781055358804</c:v>
                </c:pt>
                <c:pt idx="54">
                  <c:v>31.62912950321369</c:v>
                </c:pt>
                <c:pt idx="55">
                  <c:v>31.5430514724201</c:v>
                </c:pt>
                <c:pt idx="56">
                  <c:v>31.775873237331126</c:v>
                </c:pt>
                <c:pt idx="57">
                  <c:v>32.249084408789798</c:v>
                </c:pt>
                <c:pt idx="58">
                  <c:v>32.397104987792098</c:v>
                </c:pt>
                <c:pt idx="59">
                  <c:v>32.5038616772136</c:v>
                </c:pt>
                <c:pt idx="60">
                  <c:v>32.5</c:v>
                </c:pt>
                <c:pt idx="61">
                  <c:v>33.200000000000003</c:v>
                </c:pt>
                <c:pt idx="62">
                  <c:v>33.200000000000003</c:v>
                </c:pt>
                <c:pt idx="63">
                  <c:v>0</c:v>
                </c:pt>
                <c:pt idx="64">
                  <c:v>0</c:v>
                </c:pt>
                <c:pt idx="65">
                  <c:v>14.333352586061904</c:v>
                </c:pt>
                <c:pt idx="66">
                  <c:v>14.333491489741224</c:v>
                </c:pt>
                <c:pt idx="67">
                  <c:v>14.65723931477852</c:v>
                </c:pt>
                <c:pt idx="68">
                  <c:v>14.719410880394967</c:v>
                </c:pt>
                <c:pt idx="69">
                  <c:v>14.672070803044681</c:v>
                </c:pt>
                <c:pt idx="70">
                  <c:v>15.476129817096762</c:v>
                </c:pt>
                <c:pt idx="71">
                  <c:v>15.583564706769362</c:v>
                </c:pt>
                <c:pt idx="72">
                  <c:v>15.772208528228404</c:v>
                </c:pt>
                <c:pt idx="73">
                  <c:v>15.76157766623883</c:v>
                </c:pt>
                <c:pt idx="74">
                  <c:v>15.761369487887148</c:v>
                </c:pt>
                <c:pt idx="75">
                  <c:v>15.883093547982135</c:v>
                </c:pt>
                <c:pt idx="76">
                  <c:v>15.661014634720697</c:v>
                </c:pt>
                <c:pt idx="77">
                  <c:v>15.700268677437698</c:v>
                </c:pt>
                <c:pt idx="78">
                  <c:v>15.929653317633061</c:v>
                </c:pt>
                <c:pt idx="79">
                  <c:v>15.946718204103002</c:v>
                </c:pt>
                <c:pt idx="80">
                  <c:v>16.109161925976149</c:v>
                </c:pt>
                <c:pt idx="81">
                  <c:v>16.260706507838023</c:v>
                </c:pt>
                <c:pt idx="82">
                  <c:v>16.138453325716764</c:v>
                </c:pt>
                <c:pt idx="83">
                  <c:v>16.441387458911553</c:v>
                </c:pt>
                <c:pt idx="84">
                  <c:v>16.498763996707442</c:v>
                </c:pt>
                <c:pt idx="85">
                  <c:v>16.39112886596898</c:v>
                </c:pt>
                <c:pt idx="86">
                  <c:v>16.401062966994427</c:v>
                </c:pt>
                <c:pt idx="87">
                  <c:v>16.489564020809176</c:v>
                </c:pt>
                <c:pt idx="88">
                  <c:v>16.564705529292091</c:v>
                </c:pt>
                <c:pt idx="89">
                  <c:v>16.485065527539373</c:v>
                </c:pt>
                <c:pt idx="90">
                  <c:v>16.479434492093517</c:v>
                </c:pt>
                <c:pt idx="91">
                  <c:v>16.507917564165719</c:v>
                </c:pt>
                <c:pt idx="92">
                  <c:v>16.613899854680501</c:v>
                </c:pt>
                <c:pt idx="93">
                  <c:v>16.545674803651035</c:v>
                </c:pt>
                <c:pt idx="94">
                  <c:v>16.492770443856617</c:v>
                </c:pt>
                <c:pt idx="95">
                  <c:v>16.494060435019321</c:v>
                </c:pt>
                <c:pt idx="96">
                  <c:v>16.561213837875982</c:v>
                </c:pt>
                <c:pt idx="97">
                  <c:v>16.594367058942964</c:v>
                </c:pt>
                <c:pt idx="98">
                  <c:v>16.542059455823029</c:v>
                </c:pt>
                <c:pt idx="99">
                  <c:v>16.525349376791617</c:v>
                </c:pt>
                <c:pt idx="100">
                  <c:v>16.267279333023076</c:v>
                </c:pt>
                <c:pt idx="101">
                  <c:v>16.245613446030745</c:v>
                </c:pt>
                <c:pt idx="102">
                  <c:v>16.112284579674611</c:v>
                </c:pt>
                <c:pt idx="103">
                  <c:v>16.211427102802649</c:v>
                </c:pt>
                <c:pt idx="104">
                  <c:v>16.259720778848973</c:v>
                </c:pt>
                <c:pt idx="105">
                  <c:v>16.220420858882157</c:v>
                </c:pt>
                <c:pt idx="106">
                  <c:v>16.073091773610738</c:v>
                </c:pt>
                <c:pt idx="107">
                  <c:v>16.01603857073458</c:v>
                </c:pt>
                <c:pt idx="108">
                  <c:v>16.065701193265834</c:v>
                </c:pt>
                <c:pt idx="109">
                  <c:v>15.857948019515073</c:v>
                </c:pt>
                <c:pt idx="110">
                  <c:v>16.086941744972872</c:v>
                </c:pt>
                <c:pt idx="111">
                  <c:v>16.052990571043519</c:v>
                </c:pt>
                <c:pt idx="112">
                  <c:v>16.054643140263021</c:v>
                </c:pt>
                <c:pt idx="113">
                  <c:v>16.076003670543816</c:v>
                </c:pt>
                <c:pt idx="114">
                  <c:v>16.124194356623278</c:v>
                </c:pt>
                <c:pt idx="115">
                  <c:v>15.969841792398007</c:v>
                </c:pt>
                <c:pt idx="116">
                  <c:v>16.044049513968705</c:v>
                </c:pt>
                <c:pt idx="117">
                  <c:v>16.12511296070193</c:v>
                </c:pt>
                <c:pt idx="118">
                  <c:v>16.083098937019741</c:v>
                </c:pt>
                <c:pt idx="119">
                  <c:v>16.044482986901293</c:v>
                </c:pt>
                <c:pt idx="120">
                  <c:v>16.020598686204917</c:v>
                </c:pt>
                <c:pt idx="121">
                  <c:v>16.065873138903914</c:v>
                </c:pt>
                <c:pt idx="122">
                  <c:v>16.00117058017614</c:v>
                </c:pt>
                <c:pt idx="123">
                  <c:v>15.80018347886614</c:v>
                </c:pt>
                <c:pt idx="124">
                  <c:v>15.846704643875704</c:v>
                </c:pt>
                <c:pt idx="125">
                  <c:v>15.877064426167895</c:v>
                </c:pt>
                <c:pt idx="126">
                  <c:v>15.83717861447062</c:v>
                </c:pt>
                <c:pt idx="127">
                  <c:v>15.9827906207932</c:v>
                </c:pt>
                <c:pt idx="128">
                  <c:v>15.923730791730598</c:v>
                </c:pt>
                <c:pt idx="129">
                  <c:v>15.901736775145773</c:v>
                </c:pt>
                <c:pt idx="130">
                  <c:v>15.931510331714785</c:v>
                </c:pt>
                <c:pt idx="131">
                  <c:v>15.759072408332115</c:v>
                </c:pt>
                <c:pt idx="132">
                  <c:v>15.902300481323788</c:v>
                </c:pt>
                <c:pt idx="133">
                  <c:v>15.806633520458169</c:v>
                </c:pt>
                <c:pt idx="134">
                  <c:v>15.876183811137482</c:v>
                </c:pt>
                <c:pt idx="135">
                  <c:v>15.742137348497112</c:v>
                </c:pt>
                <c:pt idx="136">
                  <c:v>15.712829121411415</c:v>
                </c:pt>
                <c:pt idx="137">
                  <c:v>15.851510141973261</c:v>
                </c:pt>
                <c:pt idx="138">
                  <c:v>15.756735685507294</c:v>
                </c:pt>
                <c:pt idx="139">
                  <c:v>15.671934584452993</c:v>
                </c:pt>
                <c:pt idx="140">
                  <c:v>15.668992207924592</c:v>
                </c:pt>
                <c:pt idx="141">
                  <c:v>15.732072845202374</c:v>
                </c:pt>
                <c:pt idx="142">
                  <c:v>15.677466215868915</c:v>
                </c:pt>
                <c:pt idx="143">
                  <c:v>15.715188191323652</c:v>
                </c:pt>
                <c:pt idx="144">
                  <c:v>15.664057499993</c:v>
                </c:pt>
                <c:pt idx="145">
                  <c:v>15.676213936834243</c:v>
                </c:pt>
                <c:pt idx="146">
                  <c:v>15.754794561074384</c:v>
                </c:pt>
                <c:pt idx="147">
                  <c:v>15.764342074102448</c:v>
                </c:pt>
                <c:pt idx="148">
                  <c:v>15.820524182745411</c:v>
                </c:pt>
                <c:pt idx="149">
                  <c:v>15.868762731996503</c:v>
                </c:pt>
                <c:pt idx="150">
                  <c:v>15.893343103416695</c:v>
                </c:pt>
                <c:pt idx="151">
                  <c:v>15.928693860006105</c:v>
                </c:pt>
                <c:pt idx="152">
                  <c:v>16.016281904017131</c:v>
                </c:pt>
                <c:pt idx="153">
                  <c:v>16.053555394739302</c:v>
                </c:pt>
                <c:pt idx="154">
                  <c:v>15.986716657784653</c:v>
                </c:pt>
                <c:pt idx="155">
                  <c:v>16.003248020950107</c:v>
                </c:pt>
                <c:pt idx="156">
                  <c:v>15.91830200258342</c:v>
                </c:pt>
                <c:pt idx="157">
                  <c:v>15.909794237683128</c:v>
                </c:pt>
                <c:pt idx="158">
                  <c:v>15.921670369035112</c:v>
                </c:pt>
                <c:pt idx="159">
                  <c:v>15.925826255763075</c:v>
                </c:pt>
                <c:pt idx="160">
                  <c:v>15.862362319269202</c:v>
                </c:pt>
                <c:pt idx="161">
                  <c:v>15.853163850860691</c:v>
                </c:pt>
                <c:pt idx="162">
                  <c:v>15.850210744150475</c:v>
                </c:pt>
                <c:pt idx="163">
                  <c:v>15.908366828903317</c:v>
                </c:pt>
                <c:pt idx="164">
                  <c:v>16.037972172548184</c:v>
                </c:pt>
                <c:pt idx="165">
                  <c:v>16.094531491245355</c:v>
                </c:pt>
                <c:pt idx="166">
                  <c:v>16.096618441260695</c:v>
                </c:pt>
                <c:pt idx="167">
                  <c:v>16.126505476691719</c:v>
                </c:pt>
                <c:pt idx="168">
                  <c:v>16.104792201033487</c:v>
                </c:pt>
                <c:pt idx="169">
                  <c:v>16.126457217456736</c:v>
                </c:pt>
                <c:pt idx="170">
                  <c:v>16.226466374321269</c:v>
                </c:pt>
                <c:pt idx="171">
                  <c:v>16.165588151182359</c:v>
                </c:pt>
                <c:pt idx="172">
                  <c:v>16.099809058108303</c:v>
                </c:pt>
                <c:pt idx="173">
                  <c:v>16.164419132051723</c:v>
                </c:pt>
                <c:pt idx="174">
                  <c:v>15.998764262149342</c:v>
                </c:pt>
                <c:pt idx="175">
                  <c:v>16.045595074345016</c:v>
                </c:pt>
                <c:pt idx="176">
                  <c:v>16.089312846550666</c:v>
                </c:pt>
                <c:pt idx="177">
                  <c:v>16.055933182146049</c:v>
                </c:pt>
                <c:pt idx="178">
                  <c:v>16.067430228725961</c:v>
                </c:pt>
                <c:pt idx="179">
                  <c:v>16.119468511293995</c:v>
                </c:pt>
                <c:pt idx="180">
                  <c:v>16.126800946669356</c:v>
                </c:pt>
                <c:pt idx="181">
                  <c:v>16.12742531939972</c:v>
                </c:pt>
                <c:pt idx="182">
                  <c:v>16.167141830802688</c:v>
                </c:pt>
                <c:pt idx="183">
                  <c:v>16.152767697248429</c:v>
                </c:pt>
                <c:pt idx="184">
                  <c:v>16.186781096536169</c:v>
                </c:pt>
                <c:pt idx="185">
                  <c:v>16.239092936968355</c:v>
                </c:pt>
                <c:pt idx="186">
                  <c:v>16.217094754882464</c:v>
                </c:pt>
                <c:pt idx="187">
                  <c:v>16.197270618703257</c:v>
                </c:pt>
                <c:pt idx="188">
                  <c:v>16.228996898440293</c:v>
                </c:pt>
                <c:pt idx="189">
                  <c:v>16.250555074777015</c:v>
                </c:pt>
                <c:pt idx="190">
                  <c:v>16.218065937000205</c:v>
                </c:pt>
                <c:pt idx="191">
                  <c:v>16.291564240200742</c:v>
                </c:pt>
                <c:pt idx="192">
                  <c:v>16.282954492384558</c:v>
                </c:pt>
                <c:pt idx="193">
                  <c:v>16.286252482513397</c:v>
                </c:pt>
                <c:pt idx="194">
                  <c:v>16.263927032407526</c:v>
                </c:pt>
                <c:pt idx="195">
                  <c:v>16.159488131716174</c:v>
                </c:pt>
                <c:pt idx="196">
                  <c:v>16.112152477929744</c:v>
                </c:pt>
                <c:pt idx="197">
                  <c:v>16.100679222697028</c:v>
                </c:pt>
                <c:pt idx="198">
                  <c:v>16.079739387705214</c:v>
                </c:pt>
                <c:pt idx="199">
                  <c:v>16.076216532928349</c:v>
                </c:pt>
                <c:pt idx="200">
                  <c:v>16.071597606006378</c:v>
                </c:pt>
                <c:pt idx="201">
                  <c:v>16.06052862893273</c:v>
                </c:pt>
                <c:pt idx="202">
                  <c:v>16.073886228614377</c:v>
                </c:pt>
                <c:pt idx="203">
                  <c:v>16.055721539897839</c:v>
                </c:pt>
                <c:pt idx="204">
                  <c:v>16.069670037692781</c:v>
                </c:pt>
                <c:pt idx="205">
                  <c:v>16.071961641375882</c:v>
                </c:pt>
                <c:pt idx="206">
                  <c:v>16.038248783642175</c:v>
                </c:pt>
                <c:pt idx="207">
                  <c:v>16.05811207953365</c:v>
                </c:pt>
                <c:pt idx="208">
                  <c:v>16.07544454709393</c:v>
                </c:pt>
                <c:pt idx="209">
                  <c:v>16.076381603851413</c:v>
                </c:pt>
                <c:pt idx="210">
                  <c:v>16.090929609435427</c:v>
                </c:pt>
                <c:pt idx="211">
                  <c:v>16.101773493473509</c:v>
                </c:pt>
                <c:pt idx="212">
                  <c:v>15.826935754276287</c:v>
                </c:pt>
                <c:pt idx="213">
                  <c:v>15.909610186334527</c:v>
                </c:pt>
                <c:pt idx="214">
                  <c:v>15.877693934837019</c:v>
                </c:pt>
                <c:pt idx="215">
                  <c:v>15.818827116212825</c:v>
                </c:pt>
                <c:pt idx="216">
                  <c:v>15.772719871769098</c:v>
                </c:pt>
                <c:pt idx="217">
                  <c:v>15.751176055430847</c:v>
                </c:pt>
                <c:pt idx="218">
                  <c:v>15.631162171687127</c:v>
                </c:pt>
                <c:pt idx="219">
                  <c:v>15.541196212665373</c:v>
                </c:pt>
                <c:pt idx="220">
                  <c:v>15.443251748530255</c:v>
                </c:pt>
                <c:pt idx="221">
                  <c:v>15.46200349516192</c:v>
                </c:pt>
                <c:pt idx="222">
                  <c:v>15.437798873844963</c:v>
                </c:pt>
                <c:pt idx="223">
                  <c:v>15.416454896089816</c:v>
                </c:pt>
                <c:pt idx="224">
                  <c:v>15.409083286706412</c:v>
                </c:pt>
                <c:pt idx="225">
                  <c:v>15.436694022726073</c:v>
                </c:pt>
                <c:pt idx="226">
                  <c:v>15.357617698268475</c:v>
                </c:pt>
                <c:pt idx="227">
                  <c:v>15.367683809537894</c:v>
                </c:pt>
                <c:pt idx="228">
                  <c:v>15.355657523130811</c:v>
                </c:pt>
                <c:pt idx="229">
                  <c:v>15.357190950009651</c:v>
                </c:pt>
                <c:pt idx="230">
                  <c:v>15.361783527803485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8-4C4D-BBF5-178129EAA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Sheet1!$D$2:$D$234</c:f>
              <c:numCache>
                <c:formatCode>General</c:formatCode>
                <c:ptCount val="233"/>
                <c:pt idx="1">
                  <c:v>0</c:v>
                </c:pt>
                <c:pt idx="2">
                  <c:v>19</c:v>
                </c:pt>
                <c:pt idx="3">
                  <c:v>18.3</c:v>
                </c:pt>
                <c:pt idx="4">
                  <c:v>18</c:v>
                </c:pt>
                <c:pt idx="5">
                  <c:v>15.1</c:v>
                </c:pt>
                <c:pt idx="6">
                  <c:v>17.2</c:v>
                </c:pt>
                <c:pt idx="7">
                  <c:v>17.815509376583883</c:v>
                </c:pt>
                <c:pt idx="8">
                  <c:v>17.422015739072723</c:v>
                </c:pt>
                <c:pt idx="9">
                  <c:v>17</c:v>
                </c:pt>
                <c:pt idx="10">
                  <c:v>16</c:v>
                </c:pt>
                <c:pt idx="11">
                  <c:v>27</c:v>
                </c:pt>
                <c:pt idx="12">
                  <c:v>24</c:v>
                </c:pt>
                <c:pt idx="13">
                  <c:v>23</c:v>
                </c:pt>
                <c:pt idx="14">
                  <c:v>20.202020202020201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0</c:v>
                </c:pt>
                <c:pt idx="64">
                  <c:v>0</c:v>
                </c:pt>
                <c:pt idx="65">
                  <c:v>20.500402217340998</c:v>
                </c:pt>
                <c:pt idx="66">
                  <c:v>20.050350329522633</c:v>
                </c:pt>
                <c:pt idx="67">
                  <c:v>19.844603309492193</c:v>
                </c:pt>
                <c:pt idx="68">
                  <c:v>19.51730149938108</c:v>
                </c:pt>
                <c:pt idx="69">
                  <c:v>19.225780089246516</c:v>
                </c:pt>
                <c:pt idx="70">
                  <c:v>19.303067452601137</c:v>
                </c:pt>
                <c:pt idx="71">
                  <c:v>19.699283453196852</c:v>
                </c:pt>
                <c:pt idx="72">
                  <c:v>19.127450331352819</c:v>
                </c:pt>
                <c:pt idx="73">
                  <c:v>19.250755548385612</c:v>
                </c:pt>
                <c:pt idx="74">
                  <c:v>19.289531789401657</c:v>
                </c:pt>
                <c:pt idx="75">
                  <c:v>19.396435518831705</c:v>
                </c:pt>
                <c:pt idx="76">
                  <c:v>19.466617401983239</c:v>
                </c:pt>
                <c:pt idx="77">
                  <c:v>19.499137462023157</c:v>
                </c:pt>
                <c:pt idx="78">
                  <c:v>19.722823244844637</c:v>
                </c:pt>
                <c:pt idx="79">
                  <c:v>19.710886826964838</c:v>
                </c:pt>
                <c:pt idx="80">
                  <c:v>19.865101554035654</c:v>
                </c:pt>
                <c:pt idx="81">
                  <c:v>19.93325826810457</c:v>
                </c:pt>
                <c:pt idx="82">
                  <c:v>19.869170808383142</c:v>
                </c:pt>
                <c:pt idx="83">
                  <c:v>19.775313116801836</c:v>
                </c:pt>
                <c:pt idx="84">
                  <c:v>19.745869261976679</c:v>
                </c:pt>
                <c:pt idx="85">
                  <c:v>19.764952580819422</c:v>
                </c:pt>
                <c:pt idx="86">
                  <c:v>19.721058823544176</c:v>
                </c:pt>
                <c:pt idx="87">
                  <c:v>19.686990836916184</c:v>
                </c:pt>
                <c:pt idx="88">
                  <c:v>19.714569318756073</c:v>
                </c:pt>
                <c:pt idx="89">
                  <c:v>19.714759567966077</c:v>
                </c:pt>
                <c:pt idx="90">
                  <c:v>19.767417805273297</c:v>
                </c:pt>
                <c:pt idx="91">
                  <c:v>19.697789049273009</c:v>
                </c:pt>
                <c:pt idx="92">
                  <c:v>19.833206328385952</c:v>
                </c:pt>
                <c:pt idx="93">
                  <c:v>19.807729514230726</c:v>
                </c:pt>
                <c:pt idx="94">
                  <c:v>19.784055787523652</c:v>
                </c:pt>
                <c:pt idx="95">
                  <c:v>19.800874506291947</c:v>
                </c:pt>
                <c:pt idx="96">
                  <c:v>19.179429222012839</c:v>
                </c:pt>
                <c:pt idx="97">
                  <c:v>19.188288051310849</c:v>
                </c:pt>
                <c:pt idx="98">
                  <c:v>19.349120153834672</c:v>
                </c:pt>
                <c:pt idx="99">
                  <c:v>19.496234882565847</c:v>
                </c:pt>
                <c:pt idx="100">
                  <c:v>19.47894390305953</c:v>
                </c:pt>
                <c:pt idx="101">
                  <c:v>19.487088565382148</c:v>
                </c:pt>
                <c:pt idx="102">
                  <c:v>19.555503903133385</c:v>
                </c:pt>
                <c:pt idx="103">
                  <c:v>19.573737539480476</c:v>
                </c:pt>
                <c:pt idx="104">
                  <c:v>19.646231289835011</c:v>
                </c:pt>
                <c:pt idx="105">
                  <c:v>19.745421495122923</c:v>
                </c:pt>
                <c:pt idx="106">
                  <c:v>19.744434446428951</c:v>
                </c:pt>
                <c:pt idx="107">
                  <c:v>19.238677308119524</c:v>
                </c:pt>
                <c:pt idx="108">
                  <c:v>19.281163193088975</c:v>
                </c:pt>
                <c:pt idx="109">
                  <c:v>19.196493911193453</c:v>
                </c:pt>
                <c:pt idx="110">
                  <c:v>19.116133347598748</c:v>
                </c:pt>
                <c:pt idx="111">
                  <c:v>19.143475795428284</c:v>
                </c:pt>
                <c:pt idx="112">
                  <c:v>19.187219042497272</c:v>
                </c:pt>
                <c:pt idx="113">
                  <c:v>19.349233506378045</c:v>
                </c:pt>
                <c:pt idx="114">
                  <c:v>19.293933169145632</c:v>
                </c:pt>
                <c:pt idx="115">
                  <c:v>19.311899714158841</c:v>
                </c:pt>
                <c:pt idx="116">
                  <c:v>19.527633287276583</c:v>
                </c:pt>
                <c:pt idx="117">
                  <c:v>19.723057010174646</c:v>
                </c:pt>
                <c:pt idx="118">
                  <c:v>19.628678561144785</c:v>
                </c:pt>
                <c:pt idx="119">
                  <c:v>19.589351936513129</c:v>
                </c:pt>
                <c:pt idx="120">
                  <c:v>19.593068121727434</c:v>
                </c:pt>
                <c:pt idx="121">
                  <c:v>19.54161609518642</c:v>
                </c:pt>
                <c:pt idx="122">
                  <c:v>19.543002162382834</c:v>
                </c:pt>
                <c:pt idx="123">
                  <c:v>20.762697716168752</c:v>
                </c:pt>
                <c:pt idx="124">
                  <c:v>20.857145692157438</c:v>
                </c:pt>
                <c:pt idx="125">
                  <c:v>20.73047615378972</c:v>
                </c:pt>
                <c:pt idx="126">
                  <c:v>20.644832046791066</c:v>
                </c:pt>
                <c:pt idx="127">
                  <c:v>20.557556275986368</c:v>
                </c:pt>
                <c:pt idx="128">
                  <c:v>20.642574986278252</c:v>
                </c:pt>
                <c:pt idx="129">
                  <c:v>20.663371698322518</c:v>
                </c:pt>
                <c:pt idx="130">
                  <c:v>20.895618221718522</c:v>
                </c:pt>
                <c:pt idx="131">
                  <c:v>21.231070948331507</c:v>
                </c:pt>
                <c:pt idx="132">
                  <c:v>21.321722598917162</c:v>
                </c:pt>
                <c:pt idx="133">
                  <c:v>21.44888477211714</c:v>
                </c:pt>
                <c:pt idx="134">
                  <c:v>21.51051674642396</c:v>
                </c:pt>
                <c:pt idx="135">
                  <c:v>21.750799701495126</c:v>
                </c:pt>
                <c:pt idx="136">
                  <c:v>21.799078906041409</c:v>
                </c:pt>
                <c:pt idx="137">
                  <c:v>21.799412352621808</c:v>
                </c:pt>
                <c:pt idx="138">
                  <c:v>21.982232169319659</c:v>
                </c:pt>
                <c:pt idx="139">
                  <c:v>22.000901163428864</c:v>
                </c:pt>
                <c:pt idx="140">
                  <c:v>22.003203453969551</c:v>
                </c:pt>
                <c:pt idx="141">
                  <c:v>21.908190331152621</c:v>
                </c:pt>
                <c:pt idx="142">
                  <c:v>22.035690319529014</c:v>
                </c:pt>
                <c:pt idx="143">
                  <c:v>22.093355175949895</c:v>
                </c:pt>
                <c:pt idx="144">
                  <c:v>22.067223518748293</c:v>
                </c:pt>
                <c:pt idx="145">
                  <c:v>22.087013909307942</c:v>
                </c:pt>
                <c:pt idx="146">
                  <c:v>22.039993154949556</c:v>
                </c:pt>
                <c:pt idx="147">
                  <c:v>22.073979594788636</c:v>
                </c:pt>
                <c:pt idx="148">
                  <c:v>21.94349415672793</c:v>
                </c:pt>
                <c:pt idx="149">
                  <c:v>21.968232208791242</c:v>
                </c:pt>
                <c:pt idx="150">
                  <c:v>22.037323499263554</c:v>
                </c:pt>
                <c:pt idx="151">
                  <c:v>22.01344953468185</c:v>
                </c:pt>
                <c:pt idx="152">
                  <c:v>21.880990356784046</c:v>
                </c:pt>
                <c:pt idx="153">
                  <c:v>21.814635474132178</c:v>
                </c:pt>
                <c:pt idx="154">
                  <c:v>21.871919928906333</c:v>
                </c:pt>
                <c:pt idx="155">
                  <c:v>21.767494722578594</c:v>
                </c:pt>
                <c:pt idx="156">
                  <c:v>21.651492841012633</c:v>
                </c:pt>
                <c:pt idx="157">
                  <c:v>21.748564714877041</c:v>
                </c:pt>
                <c:pt idx="158">
                  <c:v>21.650375408623514</c:v>
                </c:pt>
                <c:pt idx="159">
                  <c:v>21.667297404363268</c:v>
                </c:pt>
                <c:pt idx="160">
                  <c:v>21.636980013325523</c:v>
                </c:pt>
                <c:pt idx="161">
                  <c:v>21.570111504409205</c:v>
                </c:pt>
                <c:pt idx="162">
                  <c:v>21.574177479043904</c:v>
                </c:pt>
                <c:pt idx="163">
                  <c:v>21.501557350081498</c:v>
                </c:pt>
                <c:pt idx="164">
                  <c:v>21.426105033217961</c:v>
                </c:pt>
                <c:pt idx="165">
                  <c:v>21.379844715988984</c:v>
                </c:pt>
                <c:pt idx="166">
                  <c:v>21.367925089007844</c:v>
                </c:pt>
                <c:pt idx="167">
                  <c:v>21.175302283974677</c:v>
                </c:pt>
                <c:pt idx="168">
                  <c:v>21.184481935054105</c:v>
                </c:pt>
                <c:pt idx="169">
                  <c:v>21.139684351231111</c:v>
                </c:pt>
                <c:pt idx="170">
                  <c:v>20.948371088601782</c:v>
                </c:pt>
                <c:pt idx="171">
                  <c:v>21.031766855538841</c:v>
                </c:pt>
                <c:pt idx="172">
                  <c:v>21.085602536176371</c:v>
                </c:pt>
                <c:pt idx="173">
                  <c:v>21.082451132306531</c:v>
                </c:pt>
                <c:pt idx="174">
                  <c:v>21.282453346909804</c:v>
                </c:pt>
                <c:pt idx="175">
                  <c:v>25.074658556687439</c:v>
                </c:pt>
                <c:pt idx="176">
                  <c:v>24.970421522705795</c:v>
                </c:pt>
                <c:pt idx="177">
                  <c:v>24.897608859345695</c:v>
                </c:pt>
                <c:pt idx="178">
                  <c:v>24.819445841563116</c:v>
                </c:pt>
                <c:pt idx="179">
                  <c:v>24.798960290838977</c:v>
                </c:pt>
                <c:pt idx="180">
                  <c:v>24.83347213470671</c:v>
                </c:pt>
                <c:pt idx="181">
                  <c:v>24.749149210025728</c:v>
                </c:pt>
                <c:pt idx="182">
                  <c:v>24.683351046878521</c:v>
                </c:pt>
                <c:pt idx="183">
                  <c:v>24.817153488828204</c:v>
                </c:pt>
                <c:pt idx="184">
                  <c:v>24.758272918866066</c:v>
                </c:pt>
                <c:pt idx="185">
                  <c:v>24.663527331600779</c:v>
                </c:pt>
                <c:pt idx="186">
                  <c:v>24.808817392034797</c:v>
                </c:pt>
                <c:pt idx="187">
                  <c:v>24.685632100861252</c:v>
                </c:pt>
                <c:pt idx="188">
                  <c:v>24.680966104719147</c:v>
                </c:pt>
                <c:pt idx="189">
                  <c:v>24.747255555962074</c:v>
                </c:pt>
                <c:pt idx="190">
                  <c:v>24.701902975119573</c:v>
                </c:pt>
                <c:pt idx="191">
                  <c:v>24.638837964384294</c:v>
                </c:pt>
                <c:pt idx="192">
                  <c:v>24.807488349990038</c:v>
                </c:pt>
                <c:pt idx="193">
                  <c:v>24.695543837616441</c:v>
                </c:pt>
                <c:pt idx="194">
                  <c:v>24.63190950673598</c:v>
                </c:pt>
                <c:pt idx="195">
                  <c:v>24.713882172728866</c:v>
                </c:pt>
                <c:pt idx="196">
                  <c:v>24.642674006112212</c:v>
                </c:pt>
                <c:pt idx="197">
                  <c:v>24.485189699430894</c:v>
                </c:pt>
                <c:pt idx="198">
                  <c:v>24.648366557250341</c:v>
                </c:pt>
                <c:pt idx="199">
                  <c:v>24.483249504998238</c:v>
                </c:pt>
                <c:pt idx="200">
                  <c:v>24.475237819508383</c:v>
                </c:pt>
                <c:pt idx="201">
                  <c:v>24.528399337788727</c:v>
                </c:pt>
                <c:pt idx="202">
                  <c:v>24.468712612099399</c:v>
                </c:pt>
                <c:pt idx="203">
                  <c:v>24.452033948541725</c:v>
                </c:pt>
                <c:pt idx="204">
                  <c:v>24.458736509816696</c:v>
                </c:pt>
                <c:pt idx="205">
                  <c:v>24.432027284079279</c:v>
                </c:pt>
                <c:pt idx="206">
                  <c:v>24.450485071238482</c:v>
                </c:pt>
                <c:pt idx="207">
                  <c:v>24.425797919389485</c:v>
                </c:pt>
                <c:pt idx="208">
                  <c:v>24.385045679958324</c:v>
                </c:pt>
                <c:pt idx="209">
                  <c:v>24.352630809969511</c:v>
                </c:pt>
                <c:pt idx="210">
                  <c:v>24.284822436516997</c:v>
                </c:pt>
                <c:pt idx="211">
                  <c:v>24.235223996989706</c:v>
                </c:pt>
                <c:pt idx="212">
                  <c:v>24.166124859100272</c:v>
                </c:pt>
                <c:pt idx="213">
                  <c:v>24.098733679305482</c:v>
                </c:pt>
                <c:pt idx="214">
                  <c:v>24.025059724773545</c:v>
                </c:pt>
                <c:pt idx="215">
                  <c:v>23.99637264359021</c:v>
                </c:pt>
                <c:pt idx="216">
                  <c:v>23.999760740917552</c:v>
                </c:pt>
                <c:pt idx="217">
                  <c:v>24.128869407331859</c:v>
                </c:pt>
                <c:pt idx="218">
                  <c:v>24.100363216247029</c:v>
                </c:pt>
                <c:pt idx="219">
                  <c:v>24.212081246044487</c:v>
                </c:pt>
                <c:pt idx="220">
                  <c:v>24.251001463652848</c:v>
                </c:pt>
                <c:pt idx="221">
                  <c:v>24.137910324910095</c:v>
                </c:pt>
                <c:pt idx="222">
                  <c:v>24.139993739131615</c:v>
                </c:pt>
                <c:pt idx="223">
                  <c:v>24.164999848375089</c:v>
                </c:pt>
                <c:pt idx="224">
                  <c:v>24.144824160253879</c:v>
                </c:pt>
                <c:pt idx="225">
                  <c:v>24.09563870002393</c:v>
                </c:pt>
                <c:pt idx="226">
                  <c:v>24.119751240677964</c:v>
                </c:pt>
                <c:pt idx="227">
                  <c:v>24.107846336801089</c:v>
                </c:pt>
                <c:pt idx="228">
                  <c:v>24.115005329663514</c:v>
                </c:pt>
                <c:pt idx="229">
                  <c:v>24.137600792381981</c:v>
                </c:pt>
                <c:pt idx="230">
                  <c:v>24.086148791431139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E8-4C4D-BBF5-178129EAA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Sheet1!$E$2:$E$235</c:f>
              <c:numCache>
                <c:formatCode>General</c:formatCode>
                <c:ptCount val="233"/>
                <c:pt idx="64">
                  <c:v>0</c:v>
                </c:pt>
                <c:pt idx="65">
                  <c:v>14.815803948685177</c:v>
                </c:pt>
                <c:pt idx="66">
                  <c:v>15.061469029926839</c:v>
                </c:pt>
                <c:pt idx="67">
                  <c:v>15.66741370453607</c:v>
                </c:pt>
                <c:pt idx="68">
                  <c:v>16.135718992271386</c:v>
                </c:pt>
                <c:pt idx="69">
                  <c:v>16.62942319112355</c:v>
                </c:pt>
                <c:pt idx="70">
                  <c:v>17.085771232678848</c:v>
                </c:pt>
                <c:pt idx="71">
                  <c:v>16.842419020868206</c:v>
                </c:pt>
                <c:pt idx="72">
                  <c:v>16.996326093927795</c:v>
                </c:pt>
                <c:pt idx="73">
                  <c:v>16.860700522479718</c:v>
                </c:pt>
                <c:pt idx="74">
                  <c:v>16.892065887297278</c:v>
                </c:pt>
                <c:pt idx="75">
                  <c:v>17.023805116926557</c:v>
                </c:pt>
                <c:pt idx="76">
                  <c:v>17.001066568193345</c:v>
                </c:pt>
                <c:pt idx="77">
                  <c:v>16.899606457363976</c:v>
                </c:pt>
                <c:pt idx="78">
                  <c:v>17.090606362659518</c:v>
                </c:pt>
                <c:pt idx="79">
                  <c:v>17.053273639042683</c:v>
                </c:pt>
                <c:pt idx="80">
                  <c:v>17.01816446279317</c:v>
                </c:pt>
                <c:pt idx="81">
                  <c:v>16.993462604020124</c:v>
                </c:pt>
                <c:pt idx="82">
                  <c:v>16.871569003490912</c:v>
                </c:pt>
                <c:pt idx="83">
                  <c:v>16.858072165852718</c:v>
                </c:pt>
                <c:pt idx="84">
                  <c:v>16.772066311371773</c:v>
                </c:pt>
                <c:pt idx="85">
                  <c:v>16.732969049682357</c:v>
                </c:pt>
                <c:pt idx="86">
                  <c:v>16.651284415011588</c:v>
                </c:pt>
                <c:pt idx="87">
                  <c:v>16.621454248347948</c:v>
                </c:pt>
                <c:pt idx="88">
                  <c:v>16.565801587496853</c:v>
                </c:pt>
                <c:pt idx="89">
                  <c:v>16.528539280242079</c:v>
                </c:pt>
                <c:pt idx="90">
                  <c:v>16.518445062330251</c:v>
                </c:pt>
                <c:pt idx="91">
                  <c:v>16.535925028736418</c:v>
                </c:pt>
                <c:pt idx="92">
                  <c:v>16.54592959585786</c:v>
                </c:pt>
                <c:pt idx="93">
                  <c:v>16.50594259024961</c:v>
                </c:pt>
                <c:pt idx="94">
                  <c:v>16.482468221327107</c:v>
                </c:pt>
                <c:pt idx="95">
                  <c:v>16.692965588584034</c:v>
                </c:pt>
                <c:pt idx="96">
                  <c:v>16.782171899070971</c:v>
                </c:pt>
                <c:pt idx="97">
                  <c:v>16.812546385549894</c:v>
                </c:pt>
                <c:pt idx="98">
                  <c:v>17.004146042780214</c:v>
                </c:pt>
                <c:pt idx="99">
                  <c:v>17.090672423348096</c:v>
                </c:pt>
                <c:pt idx="100">
                  <c:v>17.169826493743702</c:v>
                </c:pt>
                <c:pt idx="101">
                  <c:v>17.225902895656979</c:v>
                </c:pt>
                <c:pt idx="102">
                  <c:v>17.225926609174994</c:v>
                </c:pt>
                <c:pt idx="103">
                  <c:v>17.542864495338282</c:v>
                </c:pt>
                <c:pt idx="104">
                  <c:v>17.444156734708844</c:v>
                </c:pt>
                <c:pt idx="105">
                  <c:v>17.295625591839787</c:v>
                </c:pt>
                <c:pt idx="106">
                  <c:v>17.298957741186076</c:v>
                </c:pt>
                <c:pt idx="107">
                  <c:v>17.448987368246968</c:v>
                </c:pt>
                <c:pt idx="108">
                  <c:v>17.421271535801107</c:v>
                </c:pt>
                <c:pt idx="109">
                  <c:v>17.309934400408132</c:v>
                </c:pt>
                <c:pt idx="110">
                  <c:v>16.983412781791834</c:v>
                </c:pt>
                <c:pt idx="111">
                  <c:v>16.957975191234599</c:v>
                </c:pt>
                <c:pt idx="112">
                  <c:v>16.706229727851223</c:v>
                </c:pt>
                <c:pt idx="113">
                  <c:v>16.643180341790686</c:v>
                </c:pt>
                <c:pt idx="114">
                  <c:v>16.535103422569069</c:v>
                </c:pt>
                <c:pt idx="115">
                  <c:v>16.602375312961648</c:v>
                </c:pt>
                <c:pt idx="116">
                  <c:v>16.372299431497328</c:v>
                </c:pt>
                <c:pt idx="117">
                  <c:v>16.394457407767593</c:v>
                </c:pt>
                <c:pt idx="118">
                  <c:v>16.38160058909849</c:v>
                </c:pt>
                <c:pt idx="119">
                  <c:v>16.466898377837722</c:v>
                </c:pt>
                <c:pt idx="120">
                  <c:v>16.419392872641506</c:v>
                </c:pt>
                <c:pt idx="121">
                  <c:v>16.471505546120824</c:v>
                </c:pt>
                <c:pt idx="122">
                  <c:v>16.380110662504759</c:v>
                </c:pt>
                <c:pt idx="123">
                  <c:v>16.188672316807679</c:v>
                </c:pt>
                <c:pt idx="124">
                  <c:v>16.145678516131451</c:v>
                </c:pt>
                <c:pt idx="125">
                  <c:v>16.212932799467819</c:v>
                </c:pt>
                <c:pt idx="126">
                  <c:v>16.411972676505378</c:v>
                </c:pt>
                <c:pt idx="127">
                  <c:v>16.388310959855957</c:v>
                </c:pt>
                <c:pt idx="128">
                  <c:v>16.486022975213452</c:v>
                </c:pt>
                <c:pt idx="129">
                  <c:v>16.525182178709006</c:v>
                </c:pt>
                <c:pt idx="130">
                  <c:v>16.664918300724558</c:v>
                </c:pt>
                <c:pt idx="131">
                  <c:v>16.648972305820312</c:v>
                </c:pt>
                <c:pt idx="132">
                  <c:v>16.61083966139153</c:v>
                </c:pt>
                <c:pt idx="133">
                  <c:v>16.724697461889136</c:v>
                </c:pt>
                <c:pt idx="134">
                  <c:v>16.726476329450513</c:v>
                </c:pt>
                <c:pt idx="135">
                  <c:v>16.859264302638124</c:v>
                </c:pt>
                <c:pt idx="136">
                  <c:v>16.820778429646303</c:v>
                </c:pt>
                <c:pt idx="137">
                  <c:v>16.913422941837609</c:v>
                </c:pt>
                <c:pt idx="138">
                  <c:v>16.954453539819244</c:v>
                </c:pt>
                <c:pt idx="139">
                  <c:v>17.007619363902993</c:v>
                </c:pt>
                <c:pt idx="140">
                  <c:v>17.165322285891961</c:v>
                </c:pt>
                <c:pt idx="141">
                  <c:v>17.25966804957757</c:v>
                </c:pt>
                <c:pt idx="142">
                  <c:v>17.166235125885489</c:v>
                </c:pt>
                <c:pt idx="143">
                  <c:v>17.225751315159918</c:v>
                </c:pt>
                <c:pt idx="144">
                  <c:v>23.368460482832386</c:v>
                </c:pt>
                <c:pt idx="145">
                  <c:v>23.372970773105902</c:v>
                </c:pt>
                <c:pt idx="146">
                  <c:v>23.335498511456834</c:v>
                </c:pt>
                <c:pt idx="147">
                  <c:v>23.381663879196687</c:v>
                </c:pt>
                <c:pt idx="148">
                  <c:v>23.34275041846027</c:v>
                </c:pt>
                <c:pt idx="149">
                  <c:v>23.266194797210009</c:v>
                </c:pt>
                <c:pt idx="150">
                  <c:v>23.287069983918688</c:v>
                </c:pt>
                <c:pt idx="151">
                  <c:v>23.21202162289137</c:v>
                </c:pt>
                <c:pt idx="152">
                  <c:v>23.215031752377492</c:v>
                </c:pt>
                <c:pt idx="153">
                  <c:v>23.206569414633073</c:v>
                </c:pt>
                <c:pt idx="154">
                  <c:v>23.17687159205078</c:v>
                </c:pt>
                <c:pt idx="155">
                  <c:v>23.133443985378712</c:v>
                </c:pt>
                <c:pt idx="156">
                  <c:v>23.22641344129379</c:v>
                </c:pt>
                <c:pt idx="157">
                  <c:v>23.098057856711847</c:v>
                </c:pt>
                <c:pt idx="158">
                  <c:v>23.12569931504035</c:v>
                </c:pt>
                <c:pt idx="159">
                  <c:v>23.158022617449252</c:v>
                </c:pt>
                <c:pt idx="160">
                  <c:v>23.185865944863664</c:v>
                </c:pt>
                <c:pt idx="161">
                  <c:v>23.08512465495879</c:v>
                </c:pt>
                <c:pt idx="162">
                  <c:v>23.009183372802973</c:v>
                </c:pt>
                <c:pt idx="163">
                  <c:v>22.95346818366356</c:v>
                </c:pt>
                <c:pt idx="164">
                  <c:v>22.901944877295687</c:v>
                </c:pt>
                <c:pt idx="165">
                  <c:v>22.888473112889578</c:v>
                </c:pt>
                <c:pt idx="166">
                  <c:v>22.841196995399113</c:v>
                </c:pt>
                <c:pt idx="167">
                  <c:v>22.846957460895752</c:v>
                </c:pt>
                <c:pt idx="168">
                  <c:v>22.748238049519447</c:v>
                </c:pt>
                <c:pt idx="169">
                  <c:v>22.605982906865606</c:v>
                </c:pt>
                <c:pt idx="170">
                  <c:v>22.580268760212213</c:v>
                </c:pt>
                <c:pt idx="171">
                  <c:v>22.596468133414692</c:v>
                </c:pt>
                <c:pt idx="172">
                  <c:v>22.516860760443127</c:v>
                </c:pt>
                <c:pt idx="173">
                  <c:v>22.471442186839568</c:v>
                </c:pt>
                <c:pt idx="174">
                  <c:v>22.462193045863678</c:v>
                </c:pt>
                <c:pt idx="175">
                  <c:v>22.549340236630634</c:v>
                </c:pt>
                <c:pt idx="176">
                  <c:v>22.536109524917102</c:v>
                </c:pt>
                <c:pt idx="177">
                  <c:v>22.569661439148504</c:v>
                </c:pt>
                <c:pt idx="178">
                  <c:v>22.492288220676055</c:v>
                </c:pt>
                <c:pt idx="179">
                  <c:v>22.435372834247552</c:v>
                </c:pt>
                <c:pt idx="180">
                  <c:v>22.367741625244257</c:v>
                </c:pt>
                <c:pt idx="181">
                  <c:v>22.347898947330215</c:v>
                </c:pt>
                <c:pt idx="182">
                  <c:v>22.274967536524514</c:v>
                </c:pt>
                <c:pt idx="183">
                  <c:v>22.272479580517402</c:v>
                </c:pt>
                <c:pt idx="184">
                  <c:v>22.180652618889621</c:v>
                </c:pt>
                <c:pt idx="185">
                  <c:v>22.085891616083146</c:v>
                </c:pt>
                <c:pt idx="186">
                  <c:v>22.049434276299614</c:v>
                </c:pt>
                <c:pt idx="187">
                  <c:v>22.075186401256421</c:v>
                </c:pt>
                <c:pt idx="188">
                  <c:v>21.988698443483898</c:v>
                </c:pt>
                <c:pt idx="189">
                  <c:v>22.013740277790383</c:v>
                </c:pt>
                <c:pt idx="190">
                  <c:v>21.996794070297739</c:v>
                </c:pt>
                <c:pt idx="191">
                  <c:v>22.004661628551752</c:v>
                </c:pt>
                <c:pt idx="192">
                  <c:v>22.035733422678042</c:v>
                </c:pt>
                <c:pt idx="193">
                  <c:v>22.071712387650258</c:v>
                </c:pt>
                <c:pt idx="194">
                  <c:v>22.085232156042366</c:v>
                </c:pt>
                <c:pt idx="195">
                  <c:v>22.076406388919452</c:v>
                </c:pt>
                <c:pt idx="196">
                  <c:v>22.066227493169855</c:v>
                </c:pt>
                <c:pt idx="197">
                  <c:v>22.117500799827454</c:v>
                </c:pt>
                <c:pt idx="198">
                  <c:v>22.106271014608673</c:v>
                </c:pt>
                <c:pt idx="199">
                  <c:v>22.14741012072113</c:v>
                </c:pt>
                <c:pt idx="200">
                  <c:v>22.104641627778605</c:v>
                </c:pt>
                <c:pt idx="201">
                  <c:v>22.128729580719053</c:v>
                </c:pt>
                <c:pt idx="202">
                  <c:v>22.081858997547489</c:v>
                </c:pt>
                <c:pt idx="203">
                  <c:v>22.026299910895268</c:v>
                </c:pt>
                <c:pt idx="204">
                  <c:v>22.057977207861455</c:v>
                </c:pt>
                <c:pt idx="205">
                  <c:v>22.109026923267571</c:v>
                </c:pt>
                <c:pt idx="206">
                  <c:v>22.059442548507047</c:v>
                </c:pt>
                <c:pt idx="207">
                  <c:v>22.114360717855188</c:v>
                </c:pt>
                <c:pt idx="208">
                  <c:v>22.046967347953736</c:v>
                </c:pt>
                <c:pt idx="209">
                  <c:v>22.001012131250736</c:v>
                </c:pt>
                <c:pt idx="210">
                  <c:v>22.076427189492843</c:v>
                </c:pt>
                <c:pt idx="211">
                  <c:v>22.090567471713271</c:v>
                </c:pt>
                <c:pt idx="212">
                  <c:v>22.093712426412566</c:v>
                </c:pt>
                <c:pt idx="213">
                  <c:v>22.134181373917023</c:v>
                </c:pt>
                <c:pt idx="214">
                  <c:v>22.091459728156615</c:v>
                </c:pt>
                <c:pt idx="215">
                  <c:v>22.1044532805366</c:v>
                </c:pt>
                <c:pt idx="216">
                  <c:v>22.130692075240567</c:v>
                </c:pt>
                <c:pt idx="217">
                  <c:v>22.097613393613063</c:v>
                </c:pt>
                <c:pt idx="218">
                  <c:v>22.021064121871333</c:v>
                </c:pt>
                <c:pt idx="219">
                  <c:v>22.077944719214912</c:v>
                </c:pt>
                <c:pt idx="220">
                  <c:v>22.092760162577957</c:v>
                </c:pt>
                <c:pt idx="221">
                  <c:v>22.183786175568912</c:v>
                </c:pt>
                <c:pt idx="222">
                  <c:v>22.205948479384883</c:v>
                </c:pt>
                <c:pt idx="223">
                  <c:v>22.194727431173554</c:v>
                </c:pt>
                <c:pt idx="224">
                  <c:v>22.221005846547527</c:v>
                </c:pt>
                <c:pt idx="225">
                  <c:v>22.165979833050397</c:v>
                </c:pt>
                <c:pt idx="226">
                  <c:v>22.159055934681412</c:v>
                </c:pt>
                <c:pt idx="227">
                  <c:v>22.124570393069117</c:v>
                </c:pt>
                <c:pt idx="228">
                  <c:v>22.078202991232232</c:v>
                </c:pt>
                <c:pt idx="229">
                  <c:v>22.098814699396602</c:v>
                </c:pt>
                <c:pt idx="230">
                  <c:v>22.160884257207101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E8-4C4D-BBF5-178129EAABC4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E8-4C4D-BBF5-178129EAABC4}"/>
              </c:ext>
            </c:extLst>
          </c:dPt>
          <c:xVal>
            <c:numRef>
              <c:f>Sheet1!$H$4:$H$219</c:f>
              <c:numCache>
                <c:formatCode>General</c:formatCode>
                <c:ptCount val="216"/>
                <c:pt idx="0">
                  <c:v>100</c:v>
                </c:pt>
                <c:pt idx="1">
                  <c:v>112</c:v>
                </c:pt>
                <c:pt idx="2">
                  <c:v>124</c:v>
                </c:pt>
                <c:pt idx="3">
                  <c:v>136</c:v>
                </c:pt>
                <c:pt idx="4">
                  <c:v>148</c:v>
                </c:pt>
                <c:pt idx="5">
                  <c:v>160</c:v>
                </c:pt>
                <c:pt idx="6">
                  <c:v>172</c:v>
                </c:pt>
                <c:pt idx="7">
                  <c:v>184</c:v>
                </c:pt>
                <c:pt idx="8">
                  <c:v>196</c:v>
                </c:pt>
                <c:pt idx="9">
                  <c:v>208</c:v>
                </c:pt>
                <c:pt idx="10">
                  <c:v>220</c:v>
                </c:pt>
                <c:pt idx="11">
                  <c:v>232</c:v>
                </c:pt>
                <c:pt idx="12">
                  <c:v>244</c:v>
                </c:pt>
                <c:pt idx="13">
                  <c:v>256</c:v>
                </c:pt>
                <c:pt idx="14">
                  <c:v>268</c:v>
                </c:pt>
                <c:pt idx="15">
                  <c:v>280</c:v>
                </c:pt>
                <c:pt idx="18">
                  <c:v>480</c:v>
                </c:pt>
                <c:pt idx="19">
                  <c:v>483</c:v>
                </c:pt>
                <c:pt idx="20">
                  <c:v>486</c:v>
                </c:pt>
                <c:pt idx="21">
                  <c:v>489</c:v>
                </c:pt>
                <c:pt idx="22">
                  <c:v>492</c:v>
                </c:pt>
                <c:pt idx="23">
                  <c:v>495</c:v>
                </c:pt>
                <c:pt idx="24">
                  <c:v>498</c:v>
                </c:pt>
                <c:pt idx="25">
                  <c:v>501</c:v>
                </c:pt>
                <c:pt idx="26">
                  <c:v>504</c:v>
                </c:pt>
                <c:pt idx="27">
                  <c:v>507</c:v>
                </c:pt>
                <c:pt idx="28">
                  <c:v>510</c:v>
                </c:pt>
                <c:pt idx="29">
                  <c:v>513</c:v>
                </c:pt>
                <c:pt idx="30">
                  <c:v>516</c:v>
                </c:pt>
                <c:pt idx="31">
                  <c:v>519</c:v>
                </c:pt>
                <c:pt idx="32">
                  <c:v>522</c:v>
                </c:pt>
                <c:pt idx="33">
                  <c:v>525</c:v>
                </c:pt>
                <c:pt idx="34">
                  <c:v>528</c:v>
                </c:pt>
                <c:pt idx="35">
                  <c:v>531</c:v>
                </c:pt>
                <c:pt idx="36">
                  <c:v>534</c:v>
                </c:pt>
                <c:pt idx="37">
                  <c:v>537</c:v>
                </c:pt>
                <c:pt idx="38">
                  <c:v>540</c:v>
                </c:pt>
                <c:pt idx="39">
                  <c:v>543</c:v>
                </c:pt>
                <c:pt idx="40">
                  <c:v>546</c:v>
                </c:pt>
                <c:pt idx="41">
                  <c:v>549</c:v>
                </c:pt>
                <c:pt idx="42">
                  <c:v>552</c:v>
                </c:pt>
                <c:pt idx="43">
                  <c:v>555</c:v>
                </c:pt>
                <c:pt idx="44">
                  <c:v>558</c:v>
                </c:pt>
                <c:pt idx="45">
                  <c:v>561</c:v>
                </c:pt>
                <c:pt idx="46">
                  <c:v>564</c:v>
                </c:pt>
                <c:pt idx="47">
                  <c:v>567</c:v>
                </c:pt>
                <c:pt idx="48">
                  <c:v>570</c:v>
                </c:pt>
                <c:pt idx="49">
                  <c:v>573</c:v>
                </c:pt>
                <c:pt idx="50">
                  <c:v>576</c:v>
                </c:pt>
                <c:pt idx="51">
                  <c:v>579</c:v>
                </c:pt>
                <c:pt idx="52">
                  <c:v>582</c:v>
                </c:pt>
                <c:pt idx="53">
                  <c:v>585</c:v>
                </c:pt>
                <c:pt idx="54">
                  <c:v>588</c:v>
                </c:pt>
                <c:pt idx="55">
                  <c:v>591</c:v>
                </c:pt>
                <c:pt idx="56">
                  <c:v>594</c:v>
                </c:pt>
                <c:pt idx="57">
                  <c:v>597</c:v>
                </c:pt>
                <c:pt idx="58">
                  <c:v>600</c:v>
                </c:pt>
                <c:pt idx="59">
                  <c:v>609</c:v>
                </c:pt>
                <c:pt idx="60">
                  <c:v>615</c:v>
                </c:pt>
                <c:pt idx="63">
                  <c:v>813</c:v>
                </c:pt>
                <c:pt idx="64">
                  <c:v>814</c:v>
                </c:pt>
                <c:pt idx="65">
                  <c:v>815</c:v>
                </c:pt>
                <c:pt idx="66">
                  <c:v>816</c:v>
                </c:pt>
                <c:pt idx="67">
                  <c:v>817</c:v>
                </c:pt>
                <c:pt idx="68">
                  <c:v>818</c:v>
                </c:pt>
                <c:pt idx="69">
                  <c:v>819</c:v>
                </c:pt>
                <c:pt idx="70">
                  <c:v>820</c:v>
                </c:pt>
                <c:pt idx="71">
                  <c:v>821</c:v>
                </c:pt>
                <c:pt idx="72">
                  <c:v>822</c:v>
                </c:pt>
                <c:pt idx="73">
                  <c:v>823</c:v>
                </c:pt>
                <c:pt idx="74">
                  <c:v>824</c:v>
                </c:pt>
                <c:pt idx="75">
                  <c:v>825</c:v>
                </c:pt>
                <c:pt idx="76">
                  <c:v>826</c:v>
                </c:pt>
                <c:pt idx="77">
                  <c:v>827</c:v>
                </c:pt>
                <c:pt idx="78">
                  <c:v>828</c:v>
                </c:pt>
                <c:pt idx="79">
                  <c:v>829</c:v>
                </c:pt>
                <c:pt idx="80">
                  <c:v>830</c:v>
                </c:pt>
                <c:pt idx="81">
                  <c:v>831</c:v>
                </c:pt>
                <c:pt idx="82">
                  <c:v>832</c:v>
                </c:pt>
                <c:pt idx="83">
                  <c:v>833</c:v>
                </c:pt>
                <c:pt idx="84">
                  <c:v>834</c:v>
                </c:pt>
                <c:pt idx="85">
                  <c:v>835</c:v>
                </c:pt>
                <c:pt idx="86">
                  <c:v>836</c:v>
                </c:pt>
                <c:pt idx="87">
                  <c:v>837</c:v>
                </c:pt>
                <c:pt idx="88">
                  <c:v>838</c:v>
                </c:pt>
                <c:pt idx="89">
                  <c:v>839</c:v>
                </c:pt>
                <c:pt idx="90">
                  <c:v>840</c:v>
                </c:pt>
                <c:pt idx="91">
                  <c:v>841</c:v>
                </c:pt>
                <c:pt idx="92">
                  <c:v>842</c:v>
                </c:pt>
                <c:pt idx="93">
                  <c:v>843</c:v>
                </c:pt>
                <c:pt idx="94">
                  <c:v>844</c:v>
                </c:pt>
                <c:pt idx="95">
                  <c:v>845</c:v>
                </c:pt>
                <c:pt idx="96">
                  <c:v>846</c:v>
                </c:pt>
                <c:pt idx="97">
                  <c:v>847</c:v>
                </c:pt>
                <c:pt idx="98">
                  <c:v>848</c:v>
                </c:pt>
                <c:pt idx="99">
                  <c:v>849</c:v>
                </c:pt>
                <c:pt idx="100">
                  <c:v>850</c:v>
                </c:pt>
                <c:pt idx="101">
                  <c:v>851</c:v>
                </c:pt>
                <c:pt idx="102">
                  <c:v>852</c:v>
                </c:pt>
                <c:pt idx="103">
                  <c:v>853</c:v>
                </c:pt>
                <c:pt idx="104">
                  <c:v>854</c:v>
                </c:pt>
                <c:pt idx="105">
                  <c:v>855</c:v>
                </c:pt>
                <c:pt idx="106">
                  <c:v>856</c:v>
                </c:pt>
                <c:pt idx="107">
                  <c:v>857</c:v>
                </c:pt>
                <c:pt idx="108">
                  <c:v>858</c:v>
                </c:pt>
                <c:pt idx="109">
                  <c:v>859</c:v>
                </c:pt>
                <c:pt idx="110">
                  <c:v>860</c:v>
                </c:pt>
                <c:pt idx="111">
                  <c:v>861</c:v>
                </c:pt>
                <c:pt idx="112">
                  <c:v>862</c:v>
                </c:pt>
                <c:pt idx="113">
                  <c:v>863</c:v>
                </c:pt>
                <c:pt idx="114">
                  <c:v>864</c:v>
                </c:pt>
                <c:pt idx="115">
                  <c:v>865</c:v>
                </c:pt>
                <c:pt idx="116">
                  <c:v>866</c:v>
                </c:pt>
                <c:pt idx="117">
                  <c:v>867</c:v>
                </c:pt>
                <c:pt idx="118">
                  <c:v>868</c:v>
                </c:pt>
                <c:pt idx="119">
                  <c:v>869</c:v>
                </c:pt>
                <c:pt idx="120">
                  <c:v>870</c:v>
                </c:pt>
                <c:pt idx="121">
                  <c:v>871</c:v>
                </c:pt>
                <c:pt idx="122">
                  <c:v>872</c:v>
                </c:pt>
                <c:pt idx="123">
                  <c:v>873</c:v>
                </c:pt>
                <c:pt idx="124">
                  <c:v>874</c:v>
                </c:pt>
                <c:pt idx="125">
                  <c:v>875</c:v>
                </c:pt>
                <c:pt idx="126">
                  <c:v>876</c:v>
                </c:pt>
                <c:pt idx="127">
                  <c:v>877</c:v>
                </c:pt>
                <c:pt idx="128">
                  <c:v>878</c:v>
                </c:pt>
                <c:pt idx="129">
                  <c:v>879</c:v>
                </c:pt>
                <c:pt idx="130">
                  <c:v>880</c:v>
                </c:pt>
                <c:pt idx="131">
                  <c:v>881</c:v>
                </c:pt>
                <c:pt idx="132">
                  <c:v>882</c:v>
                </c:pt>
                <c:pt idx="133">
                  <c:v>883</c:v>
                </c:pt>
                <c:pt idx="134">
                  <c:v>884</c:v>
                </c:pt>
                <c:pt idx="135">
                  <c:v>885</c:v>
                </c:pt>
                <c:pt idx="136">
                  <c:v>886</c:v>
                </c:pt>
                <c:pt idx="137">
                  <c:v>887</c:v>
                </c:pt>
                <c:pt idx="138">
                  <c:v>888</c:v>
                </c:pt>
                <c:pt idx="139">
                  <c:v>889</c:v>
                </c:pt>
                <c:pt idx="140">
                  <c:v>890</c:v>
                </c:pt>
                <c:pt idx="141">
                  <c:v>891</c:v>
                </c:pt>
                <c:pt idx="142">
                  <c:v>892</c:v>
                </c:pt>
                <c:pt idx="143">
                  <c:v>893</c:v>
                </c:pt>
                <c:pt idx="144">
                  <c:v>894</c:v>
                </c:pt>
                <c:pt idx="145">
                  <c:v>895</c:v>
                </c:pt>
                <c:pt idx="146">
                  <c:v>896</c:v>
                </c:pt>
                <c:pt idx="147">
                  <c:v>897</c:v>
                </c:pt>
                <c:pt idx="148">
                  <c:v>898</c:v>
                </c:pt>
                <c:pt idx="149">
                  <c:v>899</c:v>
                </c:pt>
                <c:pt idx="150">
                  <c:v>900</c:v>
                </c:pt>
                <c:pt idx="151">
                  <c:v>901</c:v>
                </c:pt>
                <c:pt idx="152">
                  <c:v>902</c:v>
                </c:pt>
                <c:pt idx="153">
                  <c:v>903</c:v>
                </c:pt>
                <c:pt idx="154">
                  <c:v>904</c:v>
                </c:pt>
                <c:pt idx="155">
                  <c:v>905</c:v>
                </c:pt>
                <c:pt idx="156">
                  <c:v>906</c:v>
                </c:pt>
                <c:pt idx="157">
                  <c:v>907</c:v>
                </c:pt>
                <c:pt idx="158">
                  <c:v>908</c:v>
                </c:pt>
                <c:pt idx="159">
                  <c:v>909</c:v>
                </c:pt>
                <c:pt idx="160">
                  <c:v>910</c:v>
                </c:pt>
                <c:pt idx="161">
                  <c:v>911</c:v>
                </c:pt>
                <c:pt idx="162">
                  <c:v>912</c:v>
                </c:pt>
                <c:pt idx="163">
                  <c:v>913</c:v>
                </c:pt>
                <c:pt idx="164">
                  <c:v>914</c:v>
                </c:pt>
                <c:pt idx="165">
                  <c:v>915</c:v>
                </c:pt>
                <c:pt idx="166">
                  <c:v>916</c:v>
                </c:pt>
                <c:pt idx="167">
                  <c:v>917</c:v>
                </c:pt>
                <c:pt idx="168">
                  <c:v>918</c:v>
                </c:pt>
                <c:pt idx="169">
                  <c:v>919</c:v>
                </c:pt>
                <c:pt idx="170">
                  <c:v>920</c:v>
                </c:pt>
                <c:pt idx="171">
                  <c:v>921</c:v>
                </c:pt>
                <c:pt idx="172">
                  <c:v>922</c:v>
                </c:pt>
                <c:pt idx="173">
                  <c:v>923</c:v>
                </c:pt>
                <c:pt idx="174">
                  <c:v>924</c:v>
                </c:pt>
                <c:pt idx="175">
                  <c:v>925</c:v>
                </c:pt>
                <c:pt idx="176">
                  <c:v>926</c:v>
                </c:pt>
                <c:pt idx="177">
                  <c:v>927</c:v>
                </c:pt>
                <c:pt idx="178">
                  <c:v>928</c:v>
                </c:pt>
                <c:pt idx="179">
                  <c:v>929</c:v>
                </c:pt>
                <c:pt idx="180">
                  <c:v>930</c:v>
                </c:pt>
                <c:pt idx="181">
                  <c:v>931</c:v>
                </c:pt>
                <c:pt idx="182">
                  <c:v>932</c:v>
                </c:pt>
                <c:pt idx="183">
                  <c:v>933</c:v>
                </c:pt>
                <c:pt idx="184">
                  <c:v>934</c:v>
                </c:pt>
                <c:pt idx="185">
                  <c:v>935</c:v>
                </c:pt>
                <c:pt idx="186">
                  <c:v>936</c:v>
                </c:pt>
                <c:pt idx="187">
                  <c:v>937</c:v>
                </c:pt>
                <c:pt idx="188">
                  <c:v>938</c:v>
                </c:pt>
                <c:pt idx="189">
                  <c:v>939</c:v>
                </c:pt>
                <c:pt idx="190">
                  <c:v>940</c:v>
                </c:pt>
                <c:pt idx="191">
                  <c:v>941</c:v>
                </c:pt>
                <c:pt idx="192">
                  <c:v>942</c:v>
                </c:pt>
                <c:pt idx="193">
                  <c:v>943</c:v>
                </c:pt>
                <c:pt idx="194">
                  <c:v>944</c:v>
                </c:pt>
                <c:pt idx="195">
                  <c:v>945</c:v>
                </c:pt>
                <c:pt idx="196">
                  <c:v>946</c:v>
                </c:pt>
                <c:pt idx="197">
                  <c:v>947</c:v>
                </c:pt>
                <c:pt idx="198">
                  <c:v>948</c:v>
                </c:pt>
                <c:pt idx="199">
                  <c:v>949</c:v>
                </c:pt>
                <c:pt idx="200">
                  <c:v>950</c:v>
                </c:pt>
                <c:pt idx="201">
                  <c:v>951</c:v>
                </c:pt>
                <c:pt idx="202">
                  <c:v>952</c:v>
                </c:pt>
                <c:pt idx="203">
                  <c:v>953</c:v>
                </c:pt>
                <c:pt idx="204">
                  <c:v>954</c:v>
                </c:pt>
                <c:pt idx="205">
                  <c:v>955</c:v>
                </c:pt>
                <c:pt idx="206">
                  <c:v>956</c:v>
                </c:pt>
                <c:pt idx="207">
                  <c:v>957</c:v>
                </c:pt>
                <c:pt idx="208">
                  <c:v>958</c:v>
                </c:pt>
                <c:pt idx="209">
                  <c:v>959</c:v>
                </c:pt>
                <c:pt idx="210">
                  <c:v>960</c:v>
                </c:pt>
                <c:pt idx="211">
                  <c:v>961</c:v>
                </c:pt>
                <c:pt idx="212">
                  <c:v>962</c:v>
                </c:pt>
                <c:pt idx="213">
                  <c:v>963</c:v>
                </c:pt>
                <c:pt idx="214">
                  <c:v>964</c:v>
                </c:pt>
                <c:pt idx="215">
                  <c:v>965</c:v>
                </c:pt>
              </c:numCache>
            </c:numRef>
          </c:xVal>
          <c:yVal>
            <c:numRef>
              <c:f>Sheet1!$G$4:$G$19</c:f>
              <c:numCache>
                <c:formatCode>General</c:formatCode>
                <c:ptCount val="16"/>
                <c:pt idx="0">
                  <c:v>97.6</c:v>
                </c:pt>
                <c:pt idx="1">
                  <c:v>94.40000000000002</c:v>
                </c:pt>
                <c:pt idx="2">
                  <c:v>97.8</c:v>
                </c:pt>
                <c:pt idx="3">
                  <c:v>96.1</c:v>
                </c:pt>
                <c:pt idx="4">
                  <c:v>95.926051697921949</c:v>
                </c:pt>
                <c:pt idx="5">
                  <c:v>94.267612772427782</c:v>
                </c:pt>
                <c:pt idx="6">
                  <c:v>93.339338200436146</c:v>
                </c:pt>
                <c:pt idx="7">
                  <c:v>88</c:v>
                </c:pt>
                <c:pt idx="8">
                  <c:v>87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91.919191919191917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0E8-4C4D-BBF5-178129EAABC4}"/>
            </c:ext>
          </c:extLst>
        </c:ser>
        <c:ser>
          <c:idx val="5"/>
          <c:order val="5"/>
          <c:tx>
            <c:v>Line2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0E8-4C4D-BBF5-178129EAABC4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0E8-4C4D-BBF5-178129EAABC4}"/>
              </c:ext>
            </c:extLst>
          </c:dPt>
          <c:xVal>
            <c:numRef>
              <c:f>Sheet1!$H$22:$H$64</c:f>
              <c:numCache>
                <c:formatCode>General</c:formatCode>
                <c:ptCount val="43"/>
                <c:pt idx="0">
                  <c:v>480</c:v>
                </c:pt>
                <c:pt idx="1">
                  <c:v>483</c:v>
                </c:pt>
                <c:pt idx="2">
                  <c:v>486</c:v>
                </c:pt>
                <c:pt idx="3">
                  <c:v>489</c:v>
                </c:pt>
                <c:pt idx="4">
                  <c:v>492</c:v>
                </c:pt>
                <c:pt idx="5">
                  <c:v>495</c:v>
                </c:pt>
                <c:pt idx="6">
                  <c:v>498</c:v>
                </c:pt>
                <c:pt idx="7">
                  <c:v>501</c:v>
                </c:pt>
                <c:pt idx="8">
                  <c:v>504</c:v>
                </c:pt>
                <c:pt idx="9">
                  <c:v>507</c:v>
                </c:pt>
                <c:pt idx="10">
                  <c:v>510</c:v>
                </c:pt>
                <c:pt idx="11">
                  <c:v>513</c:v>
                </c:pt>
                <c:pt idx="12">
                  <c:v>516</c:v>
                </c:pt>
                <c:pt idx="13">
                  <c:v>519</c:v>
                </c:pt>
                <c:pt idx="14">
                  <c:v>522</c:v>
                </c:pt>
                <c:pt idx="15">
                  <c:v>525</c:v>
                </c:pt>
                <c:pt idx="16">
                  <c:v>528</c:v>
                </c:pt>
                <c:pt idx="17">
                  <c:v>531</c:v>
                </c:pt>
                <c:pt idx="18">
                  <c:v>534</c:v>
                </c:pt>
                <c:pt idx="19">
                  <c:v>537</c:v>
                </c:pt>
                <c:pt idx="20">
                  <c:v>540</c:v>
                </c:pt>
                <c:pt idx="21">
                  <c:v>543</c:v>
                </c:pt>
                <c:pt idx="22">
                  <c:v>546</c:v>
                </c:pt>
                <c:pt idx="23">
                  <c:v>549</c:v>
                </c:pt>
                <c:pt idx="24">
                  <c:v>552</c:v>
                </c:pt>
                <c:pt idx="25">
                  <c:v>555</c:v>
                </c:pt>
                <c:pt idx="26">
                  <c:v>558</c:v>
                </c:pt>
                <c:pt idx="27">
                  <c:v>561</c:v>
                </c:pt>
                <c:pt idx="28">
                  <c:v>564</c:v>
                </c:pt>
                <c:pt idx="29">
                  <c:v>567</c:v>
                </c:pt>
                <c:pt idx="30">
                  <c:v>570</c:v>
                </c:pt>
                <c:pt idx="31">
                  <c:v>573</c:v>
                </c:pt>
                <c:pt idx="32">
                  <c:v>576</c:v>
                </c:pt>
                <c:pt idx="33">
                  <c:v>579</c:v>
                </c:pt>
                <c:pt idx="34">
                  <c:v>582</c:v>
                </c:pt>
                <c:pt idx="35">
                  <c:v>585</c:v>
                </c:pt>
                <c:pt idx="36">
                  <c:v>588</c:v>
                </c:pt>
                <c:pt idx="37">
                  <c:v>591</c:v>
                </c:pt>
                <c:pt idx="38">
                  <c:v>594</c:v>
                </c:pt>
                <c:pt idx="39">
                  <c:v>597</c:v>
                </c:pt>
                <c:pt idx="40">
                  <c:v>600</c:v>
                </c:pt>
                <c:pt idx="41">
                  <c:v>609</c:v>
                </c:pt>
                <c:pt idx="42">
                  <c:v>615</c:v>
                </c:pt>
              </c:numCache>
            </c:numRef>
          </c:xVal>
          <c:yVal>
            <c:numRef>
              <c:f>Sheet1!$G$22:$G$64</c:f>
              <c:numCache>
                <c:formatCode>General</c:formatCode>
                <c:ptCount val="43"/>
                <c:pt idx="0">
                  <c:v>77.099999999999994</c:v>
                </c:pt>
                <c:pt idx="1">
                  <c:v>77.348179841471733</c:v>
                </c:pt>
                <c:pt idx="2">
                  <c:v>76.958056851144732</c:v>
                </c:pt>
                <c:pt idx="3">
                  <c:v>76.552891249912619</c:v>
                </c:pt>
                <c:pt idx="4">
                  <c:v>76.486176116892466</c:v>
                </c:pt>
                <c:pt idx="5">
                  <c:v>76.164866913605124</c:v>
                </c:pt>
                <c:pt idx="6">
                  <c:v>75.508541387646019</c:v>
                </c:pt>
                <c:pt idx="7">
                  <c:v>75.032562120721792</c:v>
                </c:pt>
                <c:pt idx="8">
                  <c:v>73.955484355746336</c:v>
                </c:pt>
                <c:pt idx="9">
                  <c:v>73.401028174903018</c:v>
                </c:pt>
                <c:pt idx="10">
                  <c:v>72.851567215551611</c:v>
                </c:pt>
                <c:pt idx="11">
                  <c:v>72.368582747346238</c:v>
                </c:pt>
                <c:pt idx="12">
                  <c:v>72.034029732668813</c:v>
                </c:pt>
                <c:pt idx="13">
                  <c:v>71.933988589679103</c:v>
                </c:pt>
                <c:pt idx="14">
                  <c:v>71.919563270520797</c:v>
                </c:pt>
                <c:pt idx="15">
                  <c:v>71.922392392321541</c:v>
                </c:pt>
                <c:pt idx="16">
                  <c:v>71.854592785680907</c:v>
                </c:pt>
                <c:pt idx="17">
                  <c:v>71.706612289729549</c:v>
                </c:pt>
                <c:pt idx="18">
                  <c:v>71.118613157501841</c:v>
                </c:pt>
                <c:pt idx="19">
                  <c:v>71.680083868557318</c:v>
                </c:pt>
                <c:pt idx="20">
                  <c:v>72.024281209678378</c:v>
                </c:pt>
                <c:pt idx="21">
                  <c:v>72.247451815889406</c:v>
                </c:pt>
                <c:pt idx="22">
                  <c:v>72.085613357847549</c:v>
                </c:pt>
                <c:pt idx="23">
                  <c:v>72.357631831303493</c:v>
                </c:pt>
                <c:pt idx="24">
                  <c:v>72.186921135221723</c:v>
                </c:pt>
                <c:pt idx="25">
                  <c:v>72.065248102012902</c:v>
                </c:pt>
                <c:pt idx="26">
                  <c:v>72.243852718687464</c:v>
                </c:pt>
                <c:pt idx="27">
                  <c:v>72.410755957610746</c:v>
                </c:pt>
                <c:pt idx="28">
                  <c:v>72.330746155896151</c:v>
                </c:pt>
                <c:pt idx="29">
                  <c:v>72.303907897048305</c:v>
                </c:pt>
                <c:pt idx="30">
                  <c:v>72.33018194327164</c:v>
                </c:pt>
                <c:pt idx="31">
                  <c:v>72.365536141461547</c:v>
                </c:pt>
                <c:pt idx="32">
                  <c:v>72.331659766158154</c:v>
                </c:pt>
                <c:pt idx="33">
                  <c:v>72.057728960087701</c:v>
                </c:pt>
                <c:pt idx="34">
                  <c:v>71.195282525287382</c:v>
                </c:pt>
                <c:pt idx="35">
                  <c:v>70.766309357715713</c:v>
                </c:pt>
                <c:pt idx="36">
                  <c:v>70.43613595595167</c:v>
                </c:pt>
                <c:pt idx="37">
                  <c:v>70.119929991528977</c:v>
                </c:pt>
                <c:pt idx="38">
                  <c:v>70.132044446658995</c:v>
                </c:pt>
                <c:pt idx="39">
                  <c:v>69.890004484528134</c:v>
                </c:pt>
                <c:pt idx="40">
                  <c:v>69.8</c:v>
                </c:pt>
                <c:pt idx="41">
                  <c:v>69.5</c:v>
                </c:pt>
                <c:pt idx="42">
                  <c:v>68.900000000000006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0E8-4C4D-BBF5-178129EAABC4}"/>
            </c:ext>
          </c:extLst>
        </c:ser>
        <c:ser>
          <c:idx val="6"/>
          <c:order val="6"/>
          <c:tx>
            <c:v>Line3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0E8-4C4D-BBF5-178129EAABC4}"/>
              </c:ext>
            </c:extLst>
          </c:dPt>
          <c:dPt>
            <c:idx val="16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0E8-4C4D-BBF5-178129EAABC4}"/>
              </c:ext>
            </c:extLst>
          </c:dPt>
          <c:xVal>
            <c:numRef>
              <c:f>Sheet1!$H$67:$H$232</c:f>
              <c:numCache>
                <c:formatCode>General</c:formatCode>
                <c:ptCount val="166"/>
                <c:pt idx="0">
                  <c:v>813</c:v>
                </c:pt>
                <c:pt idx="1">
                  <c:v>814</c:v>
                </c:pt>
                <c:pt idx="2">
                  <c:v>815</c:v>
                </c:pt>
                <c:pt idx="3">
                  <c:v>816</c:v>
                </c:pt>
                <c:pt idx="4">
                  <c:v>817</c:v>
                </c:pt>
                <c:pt idx="5">
                  <c:v>818</c:v>
                </c:pt>
                <c:pt idx="6">
                  <c:v>819</c:v>
                </c:pt>
                <c:pt idx="7">
                  <c:v>820</c:v>
                </c:pt>
                <c:pt idx="8">
                  <c:v>821</c:v>
                </c:pt>
                <c:pt idx="9">
                  <c:v>822</c:v>
                </c:pt>
                <c:pt idx="10">
                  <c:v>823</c:v>
                </c:pt>
                <c:pt idx="11">
                  <c:v>824</c:v>
                </c:pt>
                <c:pt idx="12">
                  <c:v>825</c:v>
                </c:pt>
                <c:pt idx="13">
                  <c:v>826</c:v>
                </c:pt>
                <c:pt idx="14">
                  <c:v>827</c:v>
                </c:pt>
                <c:pt idx="15">
                  <c:v>828</c:v>
                </c:pt>
                <c:pt idx="16">
                  <c:v>829</c:v>
                </c:pt>
                <c:pt idx="17">
                  <c:v>830</c:v>
                </c:pt>
                <c:pt idx="18">
                  <c:v>831</c:v>
                </c:pt>
                <c:pt idx="19">
                  <c:v>832</c:v>
                </c:pt>
                <c:pt idx="20">
                  <c:v>833</c:v>
                </c:pt>
                <c:pt idx="21">
                  <c:v>834</c:v>
                </c:pt>
                <c:pt idx="22">
                  <c:v>835</c:v>
                </c:pt>
                <c:pt idx="23">
                  <c:v>836</c:v>
                </c:pt>
                <c:pt idx="24">
                  <c:v>837</c:v>
                </c:pt>
                <c:pt idx="25">
                  <c:v>838</c:v>
                </c:pt>
                <c:pt idx="26">
                  <c:v>839</c:v>
                </c:pt>
                <c:pt idx="27">
                  <c:v>840</c:v>
                </c:pt>
                <c:pt idx="28">
                  <c:v>841</c:v>
                </c:pt>
                <c:pt idx="29">
                  <c:v>842</c:v>
                </c:pt>
                <c:pt idx="30">
                  <c:v>843</c:v>
                </c:pt>
                <c:pt idx="31">
                  <c:v>844</c:v>
                </c:pt>
                <c:pt idx="32">
                  <c:v>845</c:v>
                </c:pt>
                <c:pt idx="33">
                  <c:v>846</c:v>
                </c:pt>
                <c:pt idx="34">
                  <c:v>847</c:v>
                </c:pt>
                <c:pt idx="35">
                  <c:v>848</c:v>
                </c:pt>
                <c:pt idx="36">
                  <c:v>849</c:v>
                </c:pt>
                <c:pt idx="37">
                  <c:v>850</c:v>
                </c:pt>
                <c:pt idx="38">
                  <c:v>851</c:v>
                </c:pt>
                <c:pt idx="39">
                  <c:v>852</c:v>
                </c:pt>
                <c:pt idx="40">
                  <c:v>853</c:v>
                </c:pt>
                <c:pt idx="41">
                  <c:v>854</c:v>
                </c:pt>
                <c:pt idx="42">
                  <c:v>855</c:v>
                </c:pt>
                <c:pt idx="43">
                  <c:v>856</c:v>
                </c:pt>
                <c:pt idx="44">
                  <c:v>857</c:v>
                </c:pt>
                <c:pt idx="45">
                  <c:v>858</c:v>
                </c:pt>
                <c:pt idx="46">
                  <c:v>859</c:v>
                </c:pt>
                <c:pt idx="47">
                  <c:v>860</c:v>
                </c:pt>
                <c:pt idx="48">
                  <c:v>861</c:v>
                </c:pt>
                <c:pt idx="49">
                  <c:v>862</c:v>
                </c:pt>
                <c:pt idx="50">
                  <c:v>863</c:v>
                </c:pt>
                <c:pt idx="51">
                  <c:v>864</c:v>
                </c:pt>
                <c:pt idx="52">
                  <c:v>865</c:v>
                </c:pt>
                <c:pt idx="53">
                  <c:v>866</c:v>
                </c:pt>
                <c:pt idx="54">
                  <c:v>867</c:v>
                </c:pt>
                <c:pt idx="55">
                  <c:v>868</c:v>
                </c:pt>
                <c:pt idx="56">
                  <c:v>869</c:v>
                </c:pt>
                <c:pt idx="57">
                  <c:v>870</c:v>
                </c:pt>
                <c:pt idx="58">
                  <c:v>871</c:v>
                </c:pt>
                <c:pt idx="59">
                  <c:v>872</c:v>
                </c:pt>
                <c:pt idx="60">
                  <c:v>873</c:v>
                </c:pt>
                <c:pt idx="61">
                  <c:v>874</c:v>
                </c:pt>
                <c:pt idx="62">
                  <c:v>875</c:v>
                </c:pt>
                <c:pt idx="63">
                  <c:v>876</c:v>
                </c:pt>
                <c:pt idx="64">
                  <c:v>877</c:v>
                </c:pt>
                <c:pt idx="65">
                  <c:v>878</c:v>
                </c:pt>
                <c:pt idx="66">
                  <c:v>879</c:v>
                </c:pt>
                <c:pt idx="67">
                  <c:v>880</c:v>
                </c:pt>
                <c:pt idx="68">
                  <c:v>881</c:v>
                </c:pt>
                <c:pt idx="69">
                  <c:v>882</c:v>
                </c:pt>
                <c:pt idx="70">
                  <c:v>883</c:v>
                </c:pt>
                <c:pt idx="71">
                  <c:v>884</c:v>
                </c:pt>
                <c:pt idx="72">
                  <c:v>885</c:v>
                </c:pt>
                <c:pt idx="73">
                  <c:v>886</c:v>
                </c:pt>
                <c:pt idx="74">
                  <c:v>887</c:v>
                </c:pt>
                <c:pt idx="75">
                  <c:v>888</c:v>
                </c:pt>
                <c:pt idx="76">
                  <c:v>889</c:v>
                </c:pt>
                <c:pt idx="77">
                  <c:v>890</c:v>
                </c:pt>
                <c:pt idx="78">
                  <c:v>891</c:v>
                </c:pt>
                <c:pt idx="79">
                  <c:v>892</c:v>
                </c:pt>
                <c:pt idx="80">
                  <c:v>893</c:v>
                </c:pt>
                <c:pt idx="81">
                  <c:v>894</c:v>
                </c:pt>
                <c:pt idx="82">
                  <c:v>895</c:v>
                </c:pt>
                <c:pt idx="83">
                  <c:v>896</c:v>
                </c:pt>
                <c:pt idx="84">
                  <c:v>897</c:v>
                </c:pt>
                <c:pt idx="85">
                  <c:v>898</c:v>
                </c:pt>
                <c:pt idx="86">
                  <c:v>899</c:v>
                </c:pt>
                <c:pt idx="87">
                  <c:v>900</c:v>
                </c:pt>
                <c:pt idx="88">
                  <c:v>901</c:v>
                </c:pt>
                <c:pt idx="89">
                  <c:v>902</c:v>
                </c:pt>
                <c:pt idx="90">
                  <c:v>903</c:v>
                </c:pt>
                <c:pt idx="91">
                  <c:v>904</c:v>
                </c:pt>
                <c:pt idx="92">
                  <c:v>905</c:v>
                </c:pt>
                <c:pt idx="93">
                  <c:v>906</c:v>
                </c:pt>
                <c:pt idx="94">
                  <c:v>907</c:v>
                </c:pt>
                <c:pt idx="95">
                  <c:v>908</c:v>
                </c:pt>
                <c:pt idx="96">
                  <c:v>909</c:v>
                </c:pt>
                <c:pt idx="97">
                  <c:v>910</c:v>
                </c:pt>
                <c:pt idx="98">
                  <c:v>911</c:v>
                </c:pt>
                <c:pt idx="99">
                  <c:v>912</c:v>
                </c:pt>
                <c:pt idx="100">
                  <c:v>913</c:v>
                </c:pt>
                <c:pt idx="101">
                  <c:v>914</c:v>
                </c:pt>
                <c:pt idx="102">
                  <c:v>915</c:v>
                </c:pt>
                <c:pt idx="103">
                  <c:v>916</c:v>
                </c:pt>
                <c:pt idx="104">
                  <c:v>917</c:v>
                </c:pt>
                <c:pt idx="105">
                  <c:v>918</c:v>
                </c:pt>
                <c:pt idx="106">
                  <c:v>919</c:v>
                </c:pt>
                <c:pt idx="107">
                  <c:v>920</c:v>
                </c:pt>
                <c:pt idx="108">
                  <c:v>921</c:v>
                </c:pt>
                <c:pt idx="109">
                  <c:v>922</c:v>
                </c:pt>
                <c:pt idx="110">
                  <c:v>923</c:v>
                </c:pt>
                <c:pt idx="111">
                  <c:v>924</c:v>
                </c:pt>
                <c:pt idx="112">
                  <c:v>925</c:v>
                </c:pt>
                <c:pt idx="113">
                  <c:v>926</c:v>
                </c:pt>
                <c:pt idx="114">
                  <c:v>927</c:v>
                </c:pt>
                <c:pt idx="115">
                  <c:v>928</c:v>
                </c:pt>
                <c:pt idx="116">
                  <c:v>929</c:v>
                </c:pt>
                <c:pt idx="117">
                  <c:v>930</c:v>
                </c:pt>
                <c:pt idx="118">
                  <c:v>931</c:v>
                </c:pt>
                <c:pt idx="119">
                  <c:v>932</c:v>
                </c:pt>
                <c:pt idx="120">
                  <c:v>933</c:v>
                </c:pt>
                <c:pt idx="121">
                  <c:v>934</c:v>
                </c:pt>
                <c:pt idx="122">
                  <c:v>935</c:v>
                </c:pt>
                <c:pt idx="123">
                  <c:v>936</c:v>
                </c:pt>
                <c:pt idx="124">
                  <c:v>937</c:v>
                </c:pt>
                <c:pt idx="125">
                  <c:v>938</c:v>
                </c:pt>
                <c:pt idx="126">
                  <c:v>939</c:v>
                </c:pt>
                <c:pt idx="127">
                  <c:v>940</c:v>
                </c:pt>
                <c:pt idx="128">
                  <c:v>941</c:v>
                </c:pt>
                <c:pt idx="129">
                  <c:v>942</c:v>
                </c:pt>
                <c:pt idx="130">
                  <c:v>943</c:v>
                </c:pt>
                <c:pt idx="131">
                  <c:v>944</c:v>
                </c:pt>
                <c:pt idx="132">
                  <c:v>945</c:v>
                </c:pt>
                <c:pt idx="133">
                  <c:v>946</c:v>
                </c:pt>
                <c:pt idx="134">
                  <c:v>947</c:v>
                </c:pt>
                <c:pt idx="135">
                  <c:v>948</c:v>
                </c:pt>
                <c:pt idx="136">
                  <c:v>949</c:v>
                </c:pt>
                <c:pt idx="137">
                  <c:v>950</c:v>
                </c:pt>
                <c:pt idx="138">
                  <c:v>951</c:v>
                </c:pt>
                <c:pt idx="139">
                  <c:v>952</c:v>
                </c:pt>
                <c:pt idx="140">
                  <c:v>953</c:v>
                </c:pt>
                <c:pt idx="141">
                  <c:v>954</c:v>
                </c:pt>
                <c:pt idx="142">
                  <c:v>955</c:v>
                </c:pt>
                <c:pt idx="143">
                  <c:v>956</c:v>
                </c:pt>
                <c:pt idx="144">
                  <c:v>957</c:v>
                </c:pt>
                <c:pt idx="145">
                  <c:v>958</c:v>
                </c:pt>
                <c:pt idx="146">
                  <c:v>959</c:v>
                </c:pt>
                <c:pt idx="147">
                  <c:v>960</c:v>
                </c:pt>
                <c:pt idx="148">
                  <c:v>961</c:v>
                </c:pt>
                <c:pt idx="149">
                  <c:v>962</c:v>
                </c:pt>
                <c:pt idx="150">
                  <c:v>963</c:v>
                </c:pt>
                <c:pt idx="151">
                  <c:v>964</c:v>
                </c:pt>
                <c:pt idx="152">
                  <c:v>965</c:v>
                </c:pt>
                <c:pt idx="153">
                  <c:v>966</c:v>
                </c:pt>
                <c:pt idx="154">
                  <c:v>967</c:v>
                </c:pt>
                <c:pt idx="155">
                  <c:v>968</c:v>
                </c:pt>
                <c:pt idx="156">
                  <c:v>969</c:v>
                </c:pt>
                <c:pt idx="157">
                  <c:v>970</c:v>
                </c:pt>
                <c:pt idx="158">
                  <c:v>971</c:v>
                </c:pt>
                <c:pt idx="159">
                  <c:v>972</c:v>
                </c:pt>
                <c:pt idx="160">
                  <c:v>973</c:v>
                </c:pt>
                <c:pt idx="161">
                  <c:v>974</c:v>
                </c:pt>
                <c:pt idx="162">
                  <c:v>975</c:v>
                </c:pt>
                <c:pt idx="163">
                  <c:v>976</c:v>
                </c:pt>
                <c:pt idx="164">
                  <c:v>977</c:v>
                </c:pt>
                <c:pt idx="165">
                  <c:v>978</c:v>
                </c:pt>
              </c:numCache>
            </c:numRef>
          </c:xVal>
          <c:yVal>
            <c:numRef>
              <c:f>Sheet1!$G$67:$G$232</c:f>
              <c:numCache>
                <c:formatCode>General</c:formatCode>
                <c:ptCount val="166"/>
                <c:pt idx="0">
                  <c:v>69.657994702424617</c:v>
                </c:pt>
                <c:pt idx="1">
                  <c:v>69.541122249798903</c:v>
                </c:pt>
                <c:pt idx="2">
                  <c:v>69.989901948813753</c:v>
                </c:pt>
                <c:pt idx="3">
                  <c:v>70.536686554331396</c:v>
                </c:pt>
                <c:pt idx="4">
                  <c:v>70.689462007666407</c:v>
                </c:pt>
                <c:pt idx="5">
                  <c:v>71.648495379695348</c:v>
                </c:pt>
                <c:pt idx="6">
                  <c:v>71.607003045079921</c:v>
                </c:pt>
                <c:pt idx="7">
                  <c:v>71.397003231182026</c:v>
                </c:pt>
                <c:pt idx="8">
                  <c:v>71.452973913387183</c:v>
                </c:pt>
                <c:pt idx="9">
                  <c:v>71.309758561183543</c:v>
                </c:pt>
                <c:pt idx="10">
                  <c:v>71.495621734210062</c:v>
                </c:pt>
                <c:pt idx="11">
                  <c:v>71.361444930809739</c:v>
                </c:pt>
                <c:pt idx="12">
                  <c:v>71.173885053133233</c:v>
                </c:pt>
                <c:pt idx="13">
                  <c:v>71.620609149218865</c:v>
                </c:pt>
                <c:pt idx="14">
                  <c:v>71.441098836876677</c:v>
                </c:pt>
                <c:pt idx="15">
                  <c:v>71.644193726367902</c:v>
                </c:pt>
                <c:pt idx="16">
                  <c:v>71.855500191372599</c:v>
                </c:pt>
                <c:pt idx="17">
                  <c:v>71.549925012091649</c:v>
                </c:pt>
                <c:pt idx="18">
                  <c:v>72.086264666680293</c:v>
                </c:pt>
                <c:pt idx="19">
                  <c:v>72.017373803666402</c:v>
                </c:pt>
                <c:pt idx="20">
                  <c:v>72.033015847043487</c:v>
                </c:pt>
                <c:pt idx="21">
                  <c:v>71.988111833980838</c:v>
                </c:pt>
                <c:pt idx="22">
                  <c:v>72.178317090222563</c:v>
                </c:pt>
                <c:pt idx="23">
                  <c:v>72.198898470568338</c:v>
                </c:pt>
                <c:pt idx="24">
                  <c:v>72.197537028371087</c:v>
                </c:pt>
                <c:pt idx="25">
                  <c:v>72.012209055272621</c:v>
                </c:pt>
                <c:pt idx="26">
                  <c:v>71.999258527723441</c:v>
                </c:pt>
                <c:pt idx="27">
                  <c:v>72.355959074856187</c:v>
                </c:pt>
                <c:pt idx="28">
                  <c:v>72.058729938428058</c:v>
                </c:pt>
                <c:pt idx="29">
                  <c:v>71.78283853404605</c:v>
                </c:pt>
                <c:pt idx="30">
                  <c:v>71.921097633892316</c:v>
                </c:pt>
                <c:pt idx="31">
                  <c:v>71.614916447253151</c:v>
                </c:pt>
                <c:pt idx="32">
                  <c:v>71.693710384575297</c:v>
                </c:pt>
                <c:pt idx="33">
                  <c:v>71.909797764638682</c:v>
                </c:pt>
                <c:pt idx="34">
                  <c:v>72.222052685550167</c:v>
                </c:pt>
                <c:pt idx="35">
                  <c:v>71.964134651496181</c:v>
                </c:pt>
                <c:pt idx="36">
                  <c:v>71.721607462205128</c:v>
                </c:pt>
                <c:pt idx="37">
                  <c:v>71.508983965004461</c:v>
                </c:pt>
                <c:pt idx="38">
                  <c:v>71.612685784942556</c:v>
                </c:pt>
                <c:pt idx="39">
                  <c:v>71.66260448947412</c:v>
                </c:pt>
                <c:pt idx="40">
                  <c:v>71.621018537608705</c:v>
                </c:pt>
                <c:pt idx="41">
                  <c:v>71.462810022375393</c:v>
                </c:pt>
                <c:pt idx="42">
                  <c:v>71.141989099976286</c:v>
                </c:pt>
                <c:pt idx="43">
                  <c:v>71.066821857705577</c:v>
                </c:pt>
                <c:pt idx="44">
                  <c:v>70.665565671913043</c:v>
                </c:pt>
                <c:pt idx="45">
                  <c:v>70.865887456630674</c:v>
                </c:pt>
                <c:pt idx="46">
                  <c:v>70.911352687197564</c:v>
                </c:pt>
                <c:pt idx="47">
                  <c:v>70.654577753671987</c:v>
                </c:pt>
                <c:pt idx="48">
                  <c:v>70.942549837147467</c:v>
                </c:pt>
                <c:pt idx="49">
                  <c:v>70.418086275065008</c:v>
                </c:pt>
                <c:pt idx="50">
                  <c:v>70.461580161329195</c:v>
                </c:pt>
                <c:pt idx="51">
                  <c:v>70.431866940155032</c:v>
                </c:pt>
                <c:pt idx="52">
                  <c:v>70.44626661218264</c:v>
                </c:pt>
                <c:pt idx="53">
                  <c:v>70.253578574254561</c:v>
                </c:pt>
                <c:pt idx="54">
                  <c:v>70.351565739140483</c:v>
                </c:pt>
                <c:pt idx="55">
                  <c:v>70.04883376209078</c:v>
                </c:pt>
                <c:pt idx="56">
                  <c:v>70.077685562433203</c:v>
                </c:pt>
                <c:pt idx="57">
                  <c:v>69.830657103086921</c:v>
                </c:pt>
                <c:pt idx="58">
                  <c:v>70.322872491007786</c:v>
                </c:pt>
                <c:pt idx="59">
                  <c:v>70.418362738127101</c:v>
                </c:pt>
                <c:pt idx="60">
                  <c:v>70.378712186131963</c:v>
                </c:pt>
                <c:pt idx="61">
                  <c:v>70.318270041543855</c:v>
                </c:pt>
                <c:pt idx="62">
                  <c:v>70.429346336806205</c:v>
                </c:pt>
                <c:pt idx="63">
                  <c:v>70.474310733798461</c:v>
                </c:pt>
                <c:pt idx="64">
                  <c:v>70.177458671165908</c:v>
                </c:pt>
                <c:pt idx="65">
                  <c:v>70.573466603596003</c:v>
                </c:pt>
                <c:pt idx="66">
                  <c:v>70.637467750529225</c:v>
                </c:pt>
                <c:pt idx="67">
                  <c:v>70.759259110182384</c:v>
                </c:pt>
                <c:pt idx="68">
                  <c:v>70.918663869070201</c:v>
                </c:pt>
                <c:pt idx="69">
                  <c:v>70.957357439816747</c:v>
                </c:pt>
                <c:pt idx="70">
                  <c:v>71.309115284740074</c:v>
                </c:pt>
                <c:pt idx="71">
                  <c:v>71.463268332175403</c:v>
                </c:pt>
                <c:pt idx="72">
                  <c:v>71.558463668613086</c:v>
                </c:pt>
                <c:pt idx="73">
                  <c:v>71.684711805772878</c:v>
                </c:pt>
                <c:pt idx="74">
                  <c:v>71.68371948052885</c:v>
                </c:pt>
                <c:pt idx="75">
                  <c:v>71.763289748485363</c:v>
                </c:pt>
                <c:pt idx="76">
                  <c:v>71.752753689803399</c:v>
                </c:pt>
                <c:pt idx="77">
                  <c:v>71.758100158835305</c:v>
                </c:pt>
                <c:pt idx="78">
                  <c:v>71.918338259927367</c:v>
                </c:pt>
                <c:pt idx="79">
                  <c:v>78.076716849501651</c:v>
                </c:pt>
                <c:pt idx="80">
                  <c:v>78.165101663259236</c:v>
                </c:pt>
                <c:pt idx="81">
                  <c:v>78.241564955853022</c:v>
                </c:pt>
                <c:pt idx="82">
                  <c:v>78.486781258312533</c:v>
                </c:pt>
                <c:pt idx="83">
                  <c:v>78.494694327535711</c:v>
                </c:pt>
                <c:pt idx="84">
                  <c:v>78.591004376131821</c:v>
                </c:pt>
                <c:pt idx="85">
                  <c:v>78.839662804882607</c:v>
                </c:pt>
                <c:pt idx="86">
                  <c:v>78.892314553198929</c:v>
                </c:pt>
                <c:pt idx="87">
                  <c:v>78.918275028157538</c:v>
                </c:pt>
                <c:pt idx="88">
                  <c:v>78.962120713016418</c:v>
                </c:pt>
                <c:pt idx="89">
                  <c:v>78.998879962515758</c:v>
                </c:pt>
                <c:pt idx="90">
                  <c:v>78.97440774848971</c:v>
                </c:pt>
                <c:pt idx="91">
                  <c:v>78.854288108817656</c:v>
                </c:pt>
                <c:pt idx="92">
                  <c:v>78.944156552965126</c:v>
                </c:pt>
                <c:pt idx="93">
                  <c:v>78.990194056546329</c:v>
                </c:pt>
                <c:pt idx="94">
                  <c:v>79.163945667729323</c:v>
                </c:pt>
                <c:pt idx="95">
                  <c:v>79.166554572124156</c:v>
                </c:pt>
                <c:pt idx="96">
                  <c:v>79.081491087795087</c:v>
                </c:pt>
                <c:pt idx="97">
                  <c:v>79.049100639944243</c:v>
                </c:pt>
                <c:pt idx="98">
                  <c:v>79.097945362748703</c:v>
                </c:pt>
                <c:pt idx="99">
                  <c:v>79.168355934093185</c:v>
                </c:pt>
                <c:pt idx="100">
                  <c:v>79.13575128312803</c:v>
                </c:pt>
                <c:pt idx="101">
                  <c:v>79.094922330006085</c:v>
                </c:pt>
                <c:pt idx="102">
                  <c:v>78.988560028910058</c:v>
                </c:pt>
                <c:pt idx="103">
                  <c:v>78.884062821514448</c:v>
                </c:pt>
                <c:pt idx="104">
                  <c:v>78.695987519230158</c:v>
                </c:pt>
                <c:pt idx="105">
                  <c:v>78.609815805121826</c:v>
                </c:pt>
                <c:pt idx="106">
                  <c:v>78.684944573185703</c:v>
                </c:pt>
                <c:pt idx="107">
                  <c:v>78.608954262035709</c:v>
                </c:pt>
                <c:pt idx="108">
                  <c:v>78.630517300361888</c:v>
                </c:pt>
                <c:pt idx="109">
                  <c:v>78.620427854929048</c:v>
                </c:pt>
                <c:pt idx="110">
                  <c:v>82.580993366171015</c:v>
                </c:pt>
                <c:pt idx="111">
                  <c:v>82.547877142282601</c:v>
                </c:pt>
                <c:pt idx="112">
                  <c:v>82.474210923105773</c:v>
                </c:pt>
                <c:pt idx="113">
                  <c:v>82.295198294967108</c:v>
                </c:pt>
                <c:pt idx="114">
                  <c:v>82.294026853936373</c:v>
                </c:pt>
                <c:pt idx="115">
                  <c:v>82.21967795987706</c:v>
                </c:pt>
                <c:pt idx="116">
                  <c:v>82.117059314956037</c:v>
                </c:pt>
                <c:pt idx="117">
                  <c:v>82.002166090773841</c:v>
                </c:pt>
                <c:pt idx="118">
                  <c:v>82.134287862472434</c:v>
                </c:pt>
                <c:pt idx="119">
                  <c:v>81.918120327671033</c:v>
                </c:pt>
                <c:pt idx="120">
                  <c:v>81.802711485159008</c:v>
                </c:pt>
                <c:pt idx="121">
                  <c:v>81.832616067961112</c:v>
                </c:pt>
                <c:pt idx="122">
                  <c:v>81.702659007098461</c:v>
                </c:pt>
                <c:pt idx="123">
                  <c:v>81.634978350072743</c:v>
                </c:pt>
                <c:pt idx="124">
                  <c:v>81.639302445760734</c:v>
                </c:pt>
                <c:pt idx="125">
                  <c:v>81.556297278466644</c:v>
                </c:pt>
                <c:pt idx="126">
                  <c:v>81.542454935378629</c:v>
                </c:pt>
                <c:pt idx="127">
                  <c:v>81.692875095753152</c:v>
                </c:pt>
                <c:pt idx="128">
                  <c:v>81.571149066787399</c:v>
                </c:pt>
                <c:pt idx="129">
                  <c:v>81.50492518522384</c:v>
                </c:pt>
                <c:pt idx="130">
                  <c:v>81.470120290135895</c:v>
                </c:pt>
                <c:pt idx="131">
                  <c:v>81.369857491506536</c:v>
                </c:pt>
                <c:pt idx="132">
                  <c:v>81.234915359251161</c:v>
                </c:pt>
                <c:pt idx="133">
                  <c:v>81.33617225884629</c:v>
                </c:pt>
                <c:pt idx="134">
                  <c:v>81.220128934562737</c:v>
                </c:pt>
                <c:pt idx="135">
                  <c:v>81.238279852255317</c:v>
                </c:pt>
                <c:pt idx="136">
                  <c:v>81.287340154396531</c:v>
                </c:pt>
                <c:pt idx="137">
                  <c:v>81.159885458454653</c:v>
                </c:pt>
                <c:pt idx="138">
                  <c:v>81.104917207008981</c:v>
                </c:pt>
                <c:pt idx="139">
                  <c:v>81.160185249326958</c:v>
                </c:pt>
                <c:pt idx="140">
                  <c:v>81.178575418845895</c:v>
                </c:pt>
                <c:pt idx="141">
                  <c:v>81.122267718106286</c:v>
                </c:pt>
                <c:pt idx="142">
                  <c:v>81.191391740681524</c:v>
                </c:pt>
                <c:pt idx="143">
                  <c:v>81.08427012534402</c:v>
                </c:pt>
                <c:pt idx="144">
                  <c:v>80.918265115940656</c:v>
                </c:pt>
                <c:pt idx="145">
                  <c:v>80.892258082822664</c:v>
                </c:pt>
                <c:pt idx="146">
                  <c:v>80.835711008384237</c:v>
                </c:pt>
                <c:pt idx="147">
                  <c:v>80.468287825583531</c:v>
                </c:pt>
                <c:pt idx="148">
                  <c:v>80.462554575961207</c:v>
                </c:pt>
                <c:pt idx="149">
                  <c:v>80.276214789484243</c:v>
                </c:pt>
                <c:pt idx="150">
                  <c:v>80.179710702970283</c:v>
                </c:pt>
                <c:pt idx="151">
                  <c:v>80.166723685840864</c:v>
                </c:pt>
                <c:pt idx="152">
                  <c:v>80.208984455277729</c:v>
                </c:pt>
                <c:pt idx="153">
                  <c:v>79.922874199631167</c:v>
                </c:pt>
                <c:pt idx="154">
                  <c:v>80.042746977567234</c:v>
                </c:pt>
                <c:pt idx="155">
                  <c:v>80.004308803102049</c:v>
                </c:pt>
                <c:pt idx="156">
                  <c:v>79.956566817450067</c:v>
                </c:pt>
                <c:pt idx="157">
                  <c:v>79.947010140785622</c:v>
                </c:pt>
                <c:pt idx="158">
                  <c:v>79.896025924372367</c:v>
                </c:pt>
                <c:pt idx="159">
                  <c:v>79.865552851709225</c:v>
                </c:pt>
                <c:pt idx="160">
                  <c:v>79.663578863645611</c:v>
                </c:pt>
                <c:pt idx="161">
                  <c:v>79.623899080608624</c:v>
                </c:pt>
                <c:pt idx="162">
                  <c:v>79.629448025989063</c:v>
                </c:pt>
                <c:pt idx="163">
                  <c:v>79.59061963587699</c:v>
                </c:pt>
                <c:pt idx="164">
                  <c:v>79.608903969576446</c:v>
                </c:pt>
                <c:pt idx="165">
                  <c:v>79.65222893130165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09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cat>
            <c:numRef>
              <c:f>Sheet1!$A$2:$A$233</c:f>
              <c:numCache>
                <c:formatCode>General</c:formatCode>
                <c:ptCount val="232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606</c:v>
                </c:pt>
                <c:pt idx="62">
                  <c:v>612</c:v>
                </c:pt>
                <c:pt idx="63">
                  <c:v>612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</c:numCache>
            </c:numRef>
          </c:cat>
          <c:val>
            <c:numRef>
              <c:f>Sheet1!$B$2:$B$233</c:f>
              <c:numCache>
                <c:formatCode>General</c:formatCode>
                <c:ptCount val="232"/>
                <c:pt idx="1">
                  <c:v>0</c:v>
                </c:pt>
                <c:pt idx="2">
                  <c:v>97.6</c:v>
                </c:pt>
                <c:pt idx="3">
                  <c:v>94.40000000000002</c:v>
                </c:pt>
                <c:pt idx="4">
                  <c:v>97.8</c:v>
                </c:pt>
                <c:pt idx="5">
                  <c:v>96.1</c:v>
                </c:pt>
                <c:pt idx="6">
                  <c:v>95.926051697921949</c:v>
                </c:pt>
                <c:pt idx="7">
                  <c:v>94.267612772427782</c:v>
                </c:pt>
                <c:pt idx="8">
                  <c:v>93.339338200436146</c:v>
                </c:pt>
                <c:pt idx="9">
                  <c:v>88</c:v>
                </c:pt>
                <c:pt idx="10">
                  <c:v>87</c:v>
                </c:pt>
                <c:pt idx="11">
                  <c:v>94</c:v>
                </c:pt>
                <c:pt idx="12">
                  <c:v>94</c:v>
                </c:pt>
                <c:pt idx="13">
                  <c:v>94</c:v>
                </c:pt>
                <c:pt idx="14">
                  <c:v>91.919191919191917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cat>
            <c:numRef>
              <c:f>Sheet1!$A$2:$A$233</c:f>
              <c:numCache>
                <c:formatCode>General</c:formatCode>
                <c:ptCount val="232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606</c:v>
                </c:pt>
                <c:pt idx="62">
                  <c:v>612</c:v>
                </c:pt>
                <c:pt idx="63">
                  <c:v>612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</c:numCache>
            </c:numRef>
          </c:cat>
          <c:val>
            <c:numRef>
              <c:f>Sheet1!$C$2:$C$233</c:f>
              <c:numCache>
                <c:formatCode>General</c:formatCode>
                <c:ptCount val="232"/>
                <c:pt idx="19">
                  <c:v>0</c:v>
                </c:pt>
                <c:pt idx="20">
                  <c:v>77.099999999999994</c:v>
                </c:pt>
                <c:pt idx="21">
                  <c:v>77.348179841471733</c:v>
                </c:pt>
                <c:pt idx="22">
                  <c:v>76.958056851144732</c:v>
                </c:pt>
                <c:pt idx="23">
                  <c:v>76.552891249912619</c:v>
                </c:pt>
                <c:pt idx="24">
                  <c:v>76.486176116892466</c:v>
                </c:pt>
                <c:pt idx="25">
                  <c:v>76.164866913605124</c:v>
                </c:pt>
                <c:pt idx="26">
                  <c:v>75.508541387646019</c:v>
                </c:pt>
                <c:pt idx="27">
                  <c:v>75.032562120721792</c:v>
                </c:pt>
                <c:pt idx="28">
                  <c:v>73.955484355746336</c:v>
                </c:pt>
                <c:pt idx="29">
                  <c:v>73.401028174903018</c:v>
                </c:pt>
                <c:pt idx="30">
                  <c:v>72.851567215551611</c:v>
                </c:pt>
                <c:pt idx="31">
                  <c:v>72.368582747346238</c:v>
                </c:pt>
                <c:pt idx="32">
                  <c:v>72.034029732668813</c:v>
                </c:pt>
                <c:pt idx="33">
                  <c:v>71.933988589679103</c:v>
                </c:pt>
                <c:pt idx="34">
                  <c:v>71.919563270520797</c:v>
                </c:pt>
                <c:pt idx="35">
                  <c:v>71.922392392321541</c:v>
                </c:pt>
                <c:pt idx="36">
                  <c:v>71.854592785680907</c:v>
                </c:pt>
                <c:pt idx="37">
                  <c:v>71.706612289729549</c:v>
                </c:pt>
                <c:pt idx="38">
                  <c:v>71.118613157501841</c:v>
                </c:pt>
                <c:pt idx="39">
                  <c:v>71.680083868557318</c:v>
                </c:pt>
                <c:pt idx="40">
                  <c:v>72.024281209678378</c:v>
                </c:pt>
                <c:pt idx="41">
                  <c:v>72.247451815889406</c:v>
                </c:pt>
                <c:pt idx="42">
                  <c:v>72.085613357847549</c:v>
                </c:pt>
                <c:pt idx="43">
                  <c:v>72.357631831303493</c:v>
                </c:pt>
                <c:pt idx="44">
                  <c:v>72.186921135221723</c:v>
                </c:pt>
                <c:pt idx="45">
                  <c:v>72.065248102012902</c:v>
                </c:pt>
                <c:pt idx="46">
                  <c:v>72.243852718687464</c:v>
                </c:pt>
                <c:pt idx="47">
                  <c:v>72.410755957610746</c:v>
                </c:pt>
                <c:pt idx="48">
                  <c:v>72.330746155896151</c:v>
                </c:pt>
                <c:pt idx="49">
                  <c:v>72.303907897048305</c:v>
                </c:pt>
                <c:pt idx="50">
                  <c:v>72.33018194327164</c:v>
                </c:pt>
                <c:pt idx="51">
                  <c:v>72.365536141461547</c:v>
                </c:pt>
                <c:pt idx="52">
                  <c:v>72.331659766158154</c:v>
                </c:pt>
                <c:pt idx="53">
                  <c:v>72.057728960087701</c:v>
                </c:pt>
                <c:pt idx="54">
                  <c:v>71.195282525287382</c:v>
                </c:pt>
                <c:pt idx="55">
                  <c:v>70.766309357715713</c:v>
                </c:pt>
                <c:pt idx="56">
                  <c:v>70.43613595595167</c:v>
                </c:pt>
                <c:pt idx="57">
                  <c:v>70.119929991528977</c:v>
                </c:pt>
                <c:pt idx="58">
                  <c:v>70.132044446658995</c:v>
                </c:pt>
                <c:pt idx="59">
                  <c:v>69.890004484528134</c:v>
                </c:pt>
                <c:pt idx="60">
                  <c:v>69.8</c:v>
                </c:pt>
                <c:pt idx="61">
                  <c:v>69.5</c:v>
                </c:pt>
                <c:pt idx="62">
                  <c:v>68.900000000000006</c:v>
                </c:pt>
                <c:pt idx="6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cat>
            <c:numRef>
              <c:f>Sheet1!$A$2:$A$233</c:f>
              <c:numCache>
                <c:formatCode>General</c:formatCode>
                <c:ptCount val="232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606</c:v>
                </c:pt>
                <c:pt idx="62">
                  <c:v>612</c:v>
                </c:pt>
                <c:pt idx="63">
                  <c:v>612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</c:numCache>
            </c:numRef>
          </c:cat>
          <c:val>
            <c:numRef>
              <c:f>Sheet1!$D$2:$D$233</c:f>
              <c:numCache>
                <c:formatCode>General</c:formatCode>
                <c:ptCount val="232"/>
                <c:pt idx="64">
                  <c:v>0</c:v>
                </c:pt>
                <c:pt idx="65">
                  <c:v>69.657994702424617</c:v>
                </c:pt>
                <c:pt idx="66">
                  <c:v>69.541122249798903</c:v>
                </c:pt>
                <c:pt idx="67">
                  <c:v>69.989901948813738</c:v>
                </c:pt>
                <c:pt idx="68">
                  <c:v>70.536686554331396</c:v>
                </c:pt>
                <c:pt idx="69">
                  <c:v>70.689462007666393</c:v>
                </c:pt>
                <c:pt idx="70">
                  <c:v>71.648495379695333</c:v>
                </c:pt>
                <c:pt idx="71">
                  <c:v>71.607003045079935</c:v>
                </c:pt>
                <c:pt idx="72">
                  <c:v>71.397003231182026</c:v>
                </c:pt>
                <c:pt idx="73">
                  <c:v>71.452973913387183</c:v>
                </c:pt>
                <c:pt idx="74">
                  <c:v>71.309758561183529</c:v>
                </c:pt>
                <c:pt idx="75">
                  <c:v>71.495621734210062</c:v>
                </c:pt>
                <c:pt idx="76">
                  <c:v>71.361444930809725</c:v>
                </c:pt>
                <c:pt idx="77">
                  <c:v>71.173885053133233</c:v>
                </c:pt>
                <c:pt idx="78">
                  <c:v>71.620609149218865</c:v>
                </c:pt>
                <c:pt idx="79">
                  <c:v>71.441098836876677</c:v>
                </c:pt>
                <c:pt idx="80">
                  <c:v>71.644193726367902</c:v>
                </c:pt>
                <c:pt idx="81">
                  <c:v>71.855500191372599</c:v>
                </c:pt>
                <c:pt idx="82">
                  <c:v>71.549925012091649</c:v>
                </c:pt>
                <c:pt idx="83">
                  <c:v>72.086264666680293</c:v>
                </c:pt>
                <c:pt idx="84">
                  <c:v>72.017373803666402</c:v>
                </c:pt>
                <c:pt idx="85">
                  <c:v>72.033015847043487</c:v>
                </c:pt>
                <c:pt idx="86">
                  <c:v>71.988111833980838</c:v>
                </c:pt>
                <c:pt idx="87">
                  <c:v>72.178317090222578</c:v>
                </c:pt>
                <c:pt idx="88">
                  <c:v>72.198898470568338</c:v>
                </c:pt>
                <c:pt idx="89">
                  <c:v>72.197537028371087</c:v>
                </c:pt>
                <c:pt idx="90">
                  <c:v>72.012209055272621</c:v>
                </c:pt>
                <c:pt idx="91">
                  <c:v>71.999258527723455</c:v>
                </c:pt>
                <c:pt idx="92">
                  <c:v>72.355959074856187</c:v>
                </c:pt>
                <c:pt idx="93">
                  <c:v>72.058729938428058</c:v>
                </c:pt>
                <c:pt idx="94">
                  <c:v>71.78283853404605</c:v>
                </c:pt>
                <c:pt idx="95">
                  <c:v>71.921097633892316</c:v>
                </c:pt>
                <c:pt idx="96">
                  <c:v>71.614916447253137</c:v>
                </c:pt>
                <c:pt idx="97">
                  <c:v>71.693710384575297</c:v>
                </c:pt>
                <c:pt idx="98">
                  <c:v>71.909797764638682</c:v>
                </c:pt>
                <c:pt idx="99">
                  <c:v>72.222052685550153</c:v>
                </c:pt>
                <c:pt idx="100">
                  <c:v>71.964134651496181</c:v>
                </c:pt>
                <c:pt idx="101">
                  <c:v>71.721607462205128</c:v>
                </c:pt>
                <c:pt idx="102">
                  <c:v>71.508983965004461</c:v>
                </c:pt>
                <c:pt idx="103">
                  <c:v>71.612685784942556</c:v>
                </c:pt>
                <c:pt idx="104">
                  <c:v>71.66260448947412</c:v>
                </c:pt>
                <c:pt idx="105">
                  <c:v>71.621018537608705</c:v>
                </c:pt>
                <c:pt idx="106">
                  <c:v>71.462810022375393</c:v>
                </c:pt>
                <c:pt idx="107">
                  <c:v>71.1419890999763</c:v>
                </c:pt>
                <c:pt idx="108">
                  <c:v>71.066821857705577</c:v>
                </c:pt>
                <c:pt idx="109">
                  <c:v>70.665565671913058</c:v>
                </c:pt>
                <c:pt idx="110">
                  <c:v>70.865887456630674</c:v>
                </c:pt>
                <c:pt idx="111">
                  <c:v>70.911352687197564</c:v>
                </c:pt>
                <c:pt idx="112">
                  <c:v>70.654577753671987</c:v>
                </c:pt>
                <c:pt idx="113">
                  <c:v>70.942549837147482</c:v>
                </c:pt>
                <c:pt idx="114">
                  <c:v>70.418086275065008</c:v>
                </c:pt>
                <c:pt idx="115">
                  <c:v>70.461580161329195</c:v>
                </c:pt>
                <c:pt idx="116">
                  <c:v>70.431866940155032</c:v>
                </c:pt>
                <c:pt idx="117">
                  <c:v>70.44626661218264</c:v>
                </c:pt>
                <c:pt idx="118">
                  <c:v>70.253578574254576</c:v>
                </c:pt>
                <c:pt idx="119">
                  <c:v>70.351565739140483</c:v>
                </c:pt>
                <c:pt idx="120">
                  <c:v>70.04883376209078</c:v>
                </c:pt>
                <c:pt idx="121">
                  <c:v>70.077685562433189</c:v>
                </c:pt>
                <c:pt idx="122">
                  <c:v>69.830657103086921</c:v>
                </c:pt>
                <c:pt idx="123">
                  <c:v>70.322872491007786</c:v>
                </c:pt>
                <c:pt idx="124">
                  <c:v>70.418362738127087</c:v>
                </c:pt>
                <c:pt idx="125">
                  <c:v>70.378712186131949</c:v>
                </c:pt>
                <c:pt idx="126">
                  <c:v>70.318270041543855</c:v>
                </c:pt>
                <c:pt idx="127">
                  <c:v>70.429346336806205</c:v>
                </c:pt>
                <c:pt idx="128">
                  <c:v>70.474310733798475</c:v>
                </c:pt>
                <c:pt idx="129">
                  <c:v>70.177458671165923</c:v>
                </c:pt>
                <c:pt idx="130">
                  <c:v>70.573466603596003</c:v>
                </c:pt>
                <c:pt idx="131">
                  <c:v>70.637467750529225</c:v>
                </c:pt>
                <c:pt idx="132">
                  <c:v>70.759259110182384</c:v>
                </c:pt>
                <c:pt idx="133">
                  <c:v>70.918663869070201</c:v>
                </c:pt>
                <c:pt idx="134">
                  <c:v>70.957357439816747</c:v>
                </c:pt>
                <c:pt idx="135">
                  <c:v>71.309115284740074</c:v>
                </c:pt>
                <c:pt idx="136">
                  <c:v>71.463268332175403</c:v>
                </c:pt>
                <c:pt idx="137">
                  <c:v>71.558463668613101</c:v>
                </c:pt>
                <c:pt idx="138">
                  <c:v>71.684711805772878</c:v>
                </c:pt>
                <c:pt idx="139">
                  <c:v>71.68371948052885</c:v>
                </c:pt>
                <c:pt idx="140">
                  <c:v>71.763289748485363</c:v>
                </c:pt>
                <c:pt idx="141">
                  <c:v>71.752753689803399</c:v>
                </c:pt>
                <c:pt idx="142">
                  <c:v>71.758100158835305</c:v>
                </c:pt>
                <c:pt idx="143">
                  <c:v>71.918338259927367</c:v>
                </c:pt>
                <c:pt idx="144">
                  <c:v>78.076716849501651</c:v>
                </c:pt>
                <c:pt idx="145">
                  <c:v>78.165101663259236</c:v>
                </c:pt>
                <c:pt idx="146">
                  <c:v>78.241564955853022</c:v>
                </c:pt>
                <c:pt idx="147">
                  <c:v>78.486781258312519</c:v>
                </c:pt>
                <c:pt idx="148">
                  <c:v>78.494694327535711</c:v>
                </c:pt>
                <c:pt idx="149">
                  <c:v>78.591004376131821</c:v>
                </c:pt>
                <c:pt idx="150">
                  <c:v>78.839662804882607</c:v>
                </c:pt>
                <c:pt idx="151">
                  <c:v>78.892314553198943</c:v>
                </c:pt>
                <c:pt idx="152">
                  <c:v>78.918275028157538</c:v>
                </c:pt>
                <c:pt idx="153">
                  <c:v>78.962120713016418</c:v>
                </c:pt>
                <c:pt idx="154">
                  <c:v>78.998879962515744</c:v>
                </c:pt>
                <c:pt idx="155">
                  <c:v>78.974407748489725</c:v>
                </c:pt>
                <c:pt idx="156">
                  <c:v>78.854288108817656</c:v>
                </c:pt>
                <c:pt idx="157">
                  <c:v>78.944156552965126</c:v>
                </c:pt>
                <c:pt idx="158">
                  <c:v>78.990194056546329</c:v>
                </c:pt>
                <c:pt idx="159">
                  <c:v>79.163945667729308</c:v>
                </c:pt>
                <c:pt idx="160">
                  <c:v>79.16655457212417</c:v>
                </c:pt>
                <c:pt idx="161">
                  <c:v>79.081491087795087</c:v>
                </c:pt>
                <c:pt idx="162">
                  <c:v>79.049100639944257</c:v>
                </c:pt>
                <c:pt idx="163">
                  <c:v>79.097945362748689</c:v>
                </c:pt>
                <c:pt idx="164">
                  <c:v>79.168355934093171</c:v>
                </c:pt>
                <c:pt idx="165">
                  <c:v>79.13575128312803</c:v>
                </c:pt>
                <c:pt idx="166">
                  <c:v>79.094922330006085</c:v>
                </c:pt>
                <c:pt idx="167">
                  <c:v>78.988560028910058</c:v>
                </c:pt>
                <c:pt idx="168">
                  <c:v>78.884062821514448</c:v>
                </c:pt>
                <c:pt idx="169">
                  <c:v>78.695987519230158</c:v>
                </c:pt>
                <c:pt idx="170">
                  <c:v>78.609815805121826</c:v>
                </c:pt>
                <c:pt idx="171">
                  <c:v>78.684944573185703</c:v>
                </c:pt>
                <c:pt idx="172">
                  <c:v>78.608954262035724</c:v>
                </c:pt>
                <c:pt idx="173">
                  <c:v>78.630517300361888</c:v>
                </c:pt>
                <c:pt idx="174">
                  <c:v>78.620427854929048</c:v>
                </c:pt>
                <c:pt idx="175">
                  <c:v>82.580993366171015</c:v>
                </c:pt>
                <c:pt idx="176">
                  <c:v>82.547877142282616</c:v>
                </c:pt>
                <c:pt idx="177">
                  <c:v>82.474210923105773</c:v>
                </c:pt>
                <c:pt idx="178">
                  <c:v>82.295198294967122</c:v>
                </c:pt>
                <c:pt idx="179">
                  <c:v>82.294026853936373</c:v>
                </c:pt>
                <c:pt idx="180">
                  <c:v>82.21967795987706</c:v>
                </c:pt>
                <c:pt idx="181">
                  <c:v>82.117059314956037</c:v>
                </c:pt>
                <c:pt idx="182">
                  <c:v>82.002166090773855</c:v>
                </c:pt>
                <c:pt idx="183">
                  <c:v>82.134287862472434</c:v>
                </c:pt>
                <c:pt idx="184">
                  <c:v>81.918120327671019</c:v>
                </c:pt>
                <c:pt idx="185">
                  <c:v>81.802711485158994</c:v>
                </c:pt>
                <c:pt idx="186">
                  <c:v>81.832616067961126</c:v>
                </c:pt>
                <c:pt idx="187">
                  <c:v>81.702659007098461</c:v>
                </c:pt>
                <c:pt idx="188">
                  <c:v>81.634978350072743</c:v>
                </c:pt>
                <c:pt idx="189">
                  <c:v>81.639302445760748</c:v>
                </c:pt>
                <c:pt idx="190">
                  <c:v>81.556297278466644</c:v>
                </c:pt>
                <c:pt idx="191">
                  <c:v>81.542454935378615</c:v>
                </c:pt>
                <c:pt idx="192">
                  <c:v>81.692875095753152</c:v>
                </c:pt>
                <c:pt idx="193">
                  <c:v>81.571149066787399</c:v>
                </c:pt>
                <c:pt idx="194">
                  <c:v>81.504925185223826</c:v>
                </c:pt>
                <c:pt idx="195">
                  <c:v>81.470120290135881</c:v>
                </c:pt>
                <c:pt idx="196">
                  <c:v>81.369857491506522</c:v>
                </c:pt>
                <c:pt idx="197">
                  <c:v>81.234915359251161</c:v>
                </c:pt>
                <c:pt idx="198">
                  <c:v>81.336172258846304</c:v>
                </c:pt>
                <c:pt idx="199">
                  <c:v>81.220128934562723</c:v>
                </c:pt>
                <c:pt idx="200">
                  <c:v>81.238279852255317</c:v>
                </c:pt>
                <c:pt idx="201">
                  <c:v>81.287340154396531</c:v>
                </c:pt>
                <c:pt idx="202">
                  <c:v>81.159885458454653</c:v>
                </c:pt>
                <c:pt idx="203">
                  <c:v>81.104917207008981</c:v>
                </c:pt>
                <c:pt idx="204">
                  <c:v>81.160185249326958</c:v>
                </c:pt>
                <c:pt idx="205">
                  <c:v>81.178575418845881</c:v>
                </c:pt>
                <c:pt idx="206">
                  <c:v>81.122267718106286</c:v>
                </c:pt>
                <c:pt idx="207">
                  <c:v>81.191391740681524</c:v>
                </c:pt>
                <c:pt idx="208">
                  <c:v>81.084270125344034</c:v>
                </c:pt>
                <c:pt idx="209">
                  <c:v>80.918265115940656</c:v>
                </c:pt>
                <c:pt idx="210">
                  <c:v>80.89225808282265</c:v>
                </c:pt>
                <c:pt idx="211">
                  <c:v>80.835711008384237</c:v>
                </c:pt>
                <c:pt idx="212">
                  <c:v>80.468287825583531</c:v>
                </c:pt>
                <c:pt idx="213">
                  <c:v>80.462554575961207</c:v>
                </c:pt>
                <c:pt idx="214">
                  <c:v>80.276214789484243</c:v>
                </c:pt>
                <c:pt idx="215">
                  <c:v>80.179710702970283</c:v>
                </c:pt>
                <c:pt idx="216">
                  <c:v>80.166723685840864</c:v>
                </c:pt>
                <c:pt idx="217">
                  <c:v>80.208984455277729</c:v>
                </c:pt>
                <c:pt idx="218">
                  <c:v>79.922874199631167</c:v>
                </c:pt>
                <c:pt idx="219">
                  <c:v>80.042746977567234</c:v>
                </c:pt>
                <c:pt idx="220">
                  <c:v>80.004308803102049</c:v>
                </c:pt>
                <c:pt idx="221">
                  <c:v>79.956566817450067</c:v>
                </c:pt>
                <c:pt idx="222">
                  <c:v>79.947010140785636</c:v>
                </c:pt>
                <c:pt idx="223">
                  <c:v>79.896025924372367</c:v>
                </c:pt>
                <c:pt idx="224">
                  <c:v>79.865552851709225</c:v>
                </c:pt>
                <c:pt idx="225">
                  <c:v>79.663578863645597</c:v>
                </c:pt>
                <c:pt idx="226">
                  <c:v>79.623899080608609</c:v>
                </c:pt>
                <c:pt idx="227">
                  <c:v>79.629448025989063</c:v>
                </c:pt>
                <c:pt idx="228">
                  <c:v>79.590619635877005</c:v>
                </c:pt>
                <c:pt idx="229">
                  <c:v>79.60890396957646</c:v>
                </c:pt>
                <c:pt idx="230">
                  <c:v>79.65222893130165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cat>
            <c:numRef>
              <c:f>Sheet1!$A$2:$A$233</c:f>
              <c:numCache>
                <c:formatCode>General</c:formatCode>
                <c:ptCount val="232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606</c:v>
                </c:pt>
                <c:pt idx="62">
                  <c:v>612</c:v>
                </c:pt>
                <c:pt idx="63">
                  <c:v>612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B5B-4752-9A3C-0E12187F911C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B5B-4752-9A3C-0E12187F911C}"/>
              </c:ext>
            </c:extLst>
          </c:dPt>
          <c:xVal>
            <c:numRef>
              <c:f>Sheet1!$G$4:$G$219</c:f>
              <c:numCache>
                <c:formatCode>General</c:formatCode>
                <c:ptCount val="216"/>
                <c:pt idx="0">
                  <c:v>100</c:v>
                </c:pt>
                <c:pt idx="1">
                  <c:v>112</c:v>
                </c:pt>
                <c:pt idx="2">
                  <c:v>124</c:v>
                </c:pt>
                <c:pt idx="3">
                  <c:v>136</c:v>
                </c:pt>
                <c:pt idx="4">
                  <c:v>148</c:v>
                </c:pt>
                <c:pt idx="5">
                  <c:v>160</c:v>
                </c:pt>
                <c:pt idx="6">
                  <c:v>172</c:v>
                </c:pt>
                <c:pt idx="7">
                  <c:v>184</c:v>
                </c:pt>
                <c:pt idx="8">
                  <c:v>196</c:v>
                </c:pt>
                <c:pt idx="9">
                  <c:v>208</c:v>
                </c:pt>
                <c:pt idx="10">
                  <c:v>220</c:v>
                </c:pt>
                <c:pt idx="11">
                  <c:v>232</c:v>
                </c:pt>
                <c:pt idx="12">
                  <c:v>244</c:v>
                </c:pt>
                <c:pt idx="13">
                  <c:v>256</c:v>
                </c:pt>
                <c:pt idx="14">
                  <c:v>268</c:v>
                </c:pt>
                <c:pt idx="15">
                  <c:v>280</c:v>
                </c:pt>
                <c:pt idx="18">
                  <c:v>480</c:v>
                </c:pt>
                <c:pt idx="19">
                  <c:v>483</c:v>
                </c:pt>
                <c:pt idx="20">
                  <c:v>486</c:v>
                </c:pt>
                <c:pt idx="21">
                  <c:v>489</c:v>
                </c:pt>
                <c:pt idx="22">
                  <c:v>492</c:v>
                </c:pt>
                <c:pt idx="23">
                  <c:v>495</c:v>
                </c:pt>
                <c:pt idx="24">
                  <c:v>498</c:v>
                </c:pt>
                <c:pt idx="25">
                  <c:v>501</c:v>
                </c:pt>
                <c:pt idx="26">
                  <c:v>504</c:v>
                </c:pt>
                <c:pt idx="27">
                  <c:v>507</c:v>
                </c:pt>
                <c:pt idx="28">
                  <c:v>510</c:v>
                </c:pt>
                <c:pt idx="29">
                  <c:v>513</c:v>
                </c:pt>
                <c:pt idx="30">
                  <c:v>516</c:v>
                </c:pt>
                <c:pt idx="31">
                  <c:v>519</c:v>
                </c:pt>
                <c:pt idx="32">
                  <c:v>522</c:v>
                </c:pt>
                <c:pt idx="33">
                  <c:v>525</c:v>
                </c:pt>
                <c:pt idx="34">
                  <c:v>528</c:v>
                </c:pt>
                <c:pt idx="35">
                  <c:v>531</c:v>
                </c:pt>
                <c:pt idx="36">
                  <c:v>534</c:v>
                </c:pt>
                <c:pt idx="37">
                  <c:v>537</c:v>
                </c:pt>
                <c:pt idx="38">
                  <c:v>540</c:v>
                </c:pt>
                <c:pt idx="39">
                  <c:v>543</c:v>
                </c:pt>
                <c:pt idx="40">
                  <c:v>546</c:v>
                </c:pt>
                <c:pt idx="41">
                  <c:v>549</c:v>
                </c:pt>
                <c:pt idx="42">
                  <c:v>552</c:v>
                </c:pt>
                <c:pt idx="43">
                  <c:v>555</c:v>
                </c:pt>
                <c:pt idx="44">
                  <c:v>558</c:v>
                </c:pt>
                <c:pt idx="45">
                  <c:v>561</c:v>
                </c:pt>
                <c:pt idx="46">
                  <c:v>564</c:v>
                </c:pt>
                <c:pt idx="47">
                  <c:v>567</c:v>
                </c:pt>
                <c:pt idx="48">
                  <c:v>570</c:v>
                </c:pt>
                <c:pt idx="49">
                  <c:v>573</c:v>
                </c:pt>
                <c:pt idx="50">
                  <c:v>576</c:v>
                </c:pt>
                <c:pt idx="51">
                  <c:v>579</c:v>
                </c:pt>
                <c:pt idx="52">
                  <c:v>582</c:v>
                </c:pt>
                <c:pt idx="53">
                  <c:v>585</c:v>
                </c:pt>
                <c:pt idx="54">
                  <c:v>588</c:v>
                </c:pt>
                <c:pt idx="55">
                  <c:v>591</c:v>
                </c:pt>
                <c:pt idx="56">
                  <c:v>594</c:v>
                </c:pt>
                <c:pt idx="57">
                  <c:v>597</c:v>
                </c:pt>
                <c:pt idx="58">
                  <c:v>600</c:v>
                </c:pt>
                <c:pt idx="59">
                  <c:v>606</c:v>
                </c:pt>
                <c:pt idx="60">
                  <c:v>612</c:v>
                </c:pt>
                <c:pt idx="63">
                  <c:v>813</c:v>
                </c:pt>
                <c:pt idx="64">
                  <c:v>814</c:v>
                </c:pt>
                <c:pt idx="65">
                  <c:v>815</c:v>
                </c:pt>
                <c:pt idx="66">
                  <c:v>816</c:v>
                </c:pt>
                <c:pt idx="67">
                  <c:v>817</c:v>
                </c:pt>
                <c:pt idx="68">
                  <c:v>818</c:v>
                </c:pt>
                <c:pt idx="69">
                  <c:v>819</c:v>
                </c:pt>
                <c:pt idx="70">
                  <c:v>820</c:v>
                </c:pt>
                <c:pt idx="71">
                  <c:v>821</c:v>
                </c:pt>
                <c:pt idx="72">
                  <c:v>822</c:v>
                </c:pt>
                <c:pt idx="73">
                  <c:v>823</c:v>
                </c:pt>
                <c:pt idx="74">
                  <c:v>824</c:v>
                </c:pt>
                <c:pt idx="75">
                  <c:v>825</c:v>
                </c:pt>
                <c:pt idx="76">
                  <c:v>826</c:v>
                </c:pt>
                <c:pt idx="77">
                  <c:v>827</c:v>
                </c:pt>
                <c:pt idx="78">
                  <c:v>828</c:v>
                </c:pt>
                <c:pt idx="79">
                  <c:v>829</c:v>
                </c:pt>
                <c:pt idx="80">
                  <c:v>830</c:v>
                </c:pt>
                <c:pt idx="81">
                  <c:v>831</c:v>
                </c:pt>
                <c:pt idx="82">
                  <c:v>832</c:v>
                </c:pt>
                <c:pt idx="83">
                  <c:v>833</c:v>
                </c:pt>
                <c:pt idx="84">
                  <c:v>834</c:v>
                </c:pt>
                <c:pt idx="85">
                  <c:v>835</c:v>
                </c:pt>
                <c:pt idx="86">
                  <c:v>836</c:v>
                </c:pt>
                <c:pt idx="87">
                  <c:v>837</c:v>
                </c:pt>
                <c:pt idx="88">
                  <c:v>838</c:v>
                </c:pt>
                <c:pt idx="89">
                  <c:v>839</c:v>
                </c:pt>
                <c:pt idx="90">
                  <c:v>840</c:v>
                </c:pt>
                <c:pt idx="91">
                  <c:v>841</c:v>
                </c:pt>
                <c:pt idx="92">
                  <c:v>842</c:v>
                </c:pt>
                <c:pt idx="93">
                  <c:v>843</c:v>
                </c:pt>
                <c:pt idx="94">
                  <c:v>844</c:v>
                </c:pt>
                <c:pt idx="95">
                  <c:v>845</c:v>
                </c:pt>
                <c:pt idx="96">
                  <c:v>846</c:v>
                </c:pt>
                <c:pt idx="97">
                  <c:v>847</c:v>
                </c:pt>
                <c:pt idx="98">
                  <c:v>848</c:v>
                </c:pt>
                <c:pt idx="99">
                  <c:v>849</c:v>
                </c:pt>
                <c:pt idx="100">
                  <c:v>850</c:v>
                </c:pt>
                <c:pt idx="101">
                  <c:v>851</c:v>
                </c:pt>
                <c:pt idx="102">
                  <c:v>852</c:v>
                </c:pt>
                <c:pt idx="103">
                  <c:v>853</c:v>
                </c:pt>
                <c:pt idx="104">
                  <c:v>854</c:v>
                </c:pt>
                <c:pt idx="105">
                  <c:v>855</c:v>
                </c:pt>
                <c:pt idx="106">
                  <c:v>856</c:v>
                </c:pt>
                <c:pt idx="107">
                  <c:v>857</c:v>
                </c:pt>
                <c:pt idx="108">
                  <c:v>858</c:v>
                </c:pt>
                <c:pt idx="109">
                  <c:v>859</c:v>
                </c:pt>
                <c:pt idx="110">
                  <c:v>860</c:v>
                </c:pt>
                <c:pt idx="111">
                  <c:v>861</c:v>
                </c:pt>
                <c:pt idx="112">
                  <c:v>862</c:v>
                </c:pt>
                <c:pt idx="113">
                  <c:v>863</c:v>
                </c:pt>
                <c:pt idx="114">
                  <c:v>864</c:v>
                </c:pt>
                <c:pt idx="115">
                  <c:v>865</c:v>
                </c:pt>
                <c:pt idx="116">
                  <c:v>866</c:v>
                </c:pt>
                <c:pt idx="117">
                  <c:v>867</c:v>
                </c:pt>
                <c:pt idx="118">
                  <c:v>868</c:v>
                </c:pt>
                <c:pt idx="119">
                  <c:v>869</c:v>
                </c:pt>
                <c:pt idx="120">
                  <c:v>870</c:v>
                </c:pt>
                <c:pt idx="121">
                  <c:v>871</c:v>
                </c:pt>
                <c:pt idx="122">
                  <c:v>872</c:v>
                </c:pt>
                <c:pt idx="123">
                  <c:v>873</c:v>
                </c:pt>
                <c:pt idx="124">
                  <c:v>874</c:v>
                </c:pt>
                <c:pt idx="125">
                  <c:v>875</c:v>
                </c:pt>
                <c:pt idx="126">
                  <c:v>876</c:v>
                </c:pt>
                <c:pt idx="127">
                  <c:v>877</c:v>
                </c:pt>
                <c:pt idx="128">
                  <c:v>878</c:v>
                </c:pt>
                <c:pt idx="129">
                  <c:v>879</c:v>
                </c:pt>
                <c:pt idx="130">
                  <c:v>880</c:v>
                </c:pt>
                <c:pt idx="131">
                  <c:v>881</c:v>
                </c:pt>
                <c:pt idx="132">
                  <c:v>882</c:v>
                </c:pt>
                <c:pt idx="133">
                  <c:v>883</c:v>
                </c:pt>
                <c:pt idx="134">
                  <c:v>884</c:v>
                </c:pt>
                <c:pt idx="135">
                  <c:v>885</c:v>
                </c:pt>
                <c:pt idx="136">
                  <c:v>886</c:v>
                </c:pt>
                <c:pt idx="137">
                  <c:v>887</c:v>
                </c:pt>
                <c:pt idx="138">
                  <c:v>888</c:v>
                </c:pt>
                <c:pt idx="139">
                  <c:v>889</c:v>
                </c:pt>
                <c:pt idx="140">
                  <c:v>890</c:v>
                </c:pt>
                <c:pt idx="141">
                  <c:v>891</c:v>
                </c:pt>
                <c:pt idx="142">
                  <c:v>892</c:v>
                </c:pt>
                <c:pt idx="143">
                  <c:v>893</c:v>
                </c:pt>
                <c:pt idx="144">
                  <c:v>894</c:v>
                </c:pt>
                <c:pt idx="145">
                  <c:v>895</c:v>
                </c:pt>
                <c:pt idx="146">
                  <c:v>896</c:v>
                </c:pt>
                <c:pt idx="147">
                  <c:v>897</c:v>
                </c:pt>
                <c:pt idx="148">
                  <c:v>898</c:v>
                </c:pt>
                <c:pt idx="149">
                  <c:v>899</c:v>
                </c:pt>
                <c:pt idx="150">
                  <c:v>900</c:v>
                </c:pt>
                <c:pt idx="151">
                  <c:v>901</c:v>
                </c:pt>
                <c:pt idx="152">
                  <c:v>902</c:v>
                </c:pt>
                <c:pt idx="153">
                  <c:v>903</c:v>
                </c:pt>
                <c:pt idx="154">
                  <c:v>904</c:v>
                </c:pt>
                <c:pt idx="155">
                  <c:v>905</c:v>
                </c:pt>
                <c:pt idx="156">
                  <c:v>906</c:v>
                </c:pt>
                <c:pt idx="157">
                  <c:v>907</c:v>
                </c:pt>
                <c:pt idx="158">
                  <c:v>908</c:v>
                </c:pt>
                <c:pt idx="159">
                  <c:v>909</c:v>
                </c:pt>
                <c:pt idx="160">
                  <c:v>910</c:v>
                </c:pt>
                <c:pt idx="161">
                  <c:v>911</c:v>
                </c:pt>
                <c:pt idx="162">
                  <c:v>912</c:v>
                </c:pt>
                <c:pt idx="163">
                  <c:v>913</c:v>
                </c:pt>
                <c:pt idx="164">
                  <c:v>914</c:v>
                </c:pt>
                <c:pt idx="165">
                  <c:v>915</c:v>
                </c:pt>
                <c:pt idx="166">
                  <c:v>916</c:v>
                </c:pt>
                <c:pt idx="167">
                  <c:v>917</c:v>
                </c:pt>
                <c:pt idx="168">
                  <c:v>918</c:v>
                </c:pt>
                <c:pt idx="169">
                  <c:v>919</c:v>
                </c:pt>
                <c:pt idx="170">
                  <c:v>920</c:v>
                </c:pt>
                <c:pt idx="171">
                  <c:v>921</c:v>
                </c:pt>
                <c:pt idx="172">
                  <c:v>922</c:v>
                </c:pt>
                <c:pt idx="173">
                  <c:v>923</c:v>
                </c:pt>
                <c:pt idx="174">
                  <c:v>924</c:v>
                </c:pt>
                <c:pt idx="175">
                  <c:v>925</c:v>
                </c:pt>
                <c:pt idx="176">
                  <c:v>926</c:v>
                </c:pt>
                <c:pt idx="177">
                  <c:v>927</c:v>
                </c:pt>
                <c:pt idx="178">
                  <c:v>928</c:v>
                </c:pt>
                <c:pt idx="179">
                  <c:v>929</c:v>
                </c:pt>
                <c:pt idx="180">
                  <c:v>930</c:v>
                </c:pt>
                <c:pt idx="181">
                  <c:v>931</c:v>
                </c:pt>
                <c:pt idx="182">
                  <c:v>932</c:v>
                </c:pt>
                <c:pt idx="183">
                  <c:v>933</c:v>
                </c:pt>
                <c:pt idx="184">
                  <c:v>934</c:v>
                </c:pt>
                <c:pt idx="185">
                  <c:v>935</c:v>
                </c:pt>
                <c:pt idx="186">
                  <c:v>936</c:v>
                </c:pt>
                <c:pt idx="187">
                  <c:v>937</c:v>
                </c:pt>
                <c:pt idx="188">
                  <c:v>938</c:v>
                </c:pt>
                <c:pt idx="189">
                  <c:v>939</c:v>
                </c:pt>
                <c:pt idx="190">
                  <c:v>940</c:v>
                </c:pt>
                <c:pt idx="191">
                  <c:v>941</c:v>
                </c:pt>
                <c:pt idx="192">
                  <c:v>942</c:v>
                </c:pt>
                <c:pt idx="193">
                  <c:v>943</c:v>
                </c:pt>
                <c:pt idx="194">
                  <c:v>944</c:v>
                </c:pt>
                <c:pt idx="195">
                  <c:v>945</c:v>
                </c:pt>
                <c:pt idx="196">
                  <c:v>946</c:v>
                </c:pt>
                <c:pt idx="197">
                  <c:v>947</c:v>
                </c:pt>
                <c:pt idx="198">
                  <c:v>948</c:v>
                </c:pt>
                <c:pt idx="199">
                  <c:v>949</c:v>
                </c:pt>
                <c:pt idx="200">
                  <c:v>950</c:v>
                </c:pt>
                <c:pt idx="201">
                  <c:v>951</c:v>
                </c:pt>
                <c:pt idx="202">
                  <c:v>952</c:v>
                </c:pt>
                <c:pt idx="203">
                  <c:v>953</c:v>
                </c:pt>
                <c:pt idx="204">
                  <c:v>954</c:v>
                </c:pt>
                <c:pt idx="205">
                  <c:v>955</c:v>
                </c:pt>
                <c:pt idx="206">
                  <c:v>956</c:v>
                </c:pt>
                <c:pt idx="207">
                  <c:v>957</c:v>
                </c:pt>
                <c:pt idx="208">
                  <c:v>958</c:v>
                </c:pt>
                <c:pt idx="209">
                  <c:v>959</c:v>
                </c:pt>
                <c:pt idx="210">
                  <c:v>960</c:v>
                </c:pt>
                <c:pt idx="211">
                  <c:v>961</c:v>
                </c:pt>
                <c:pt idx="212">
                  <c:v>962</c:v>
                </c:pt>
                <c:pt idx="213">
                  <c:v>963</c:v>
                </c:pt>
                <c:pt idx="214">
                  <c:v>964</c:v>
                </c:pt>
                <c:pt idx="215">
                  <c:v>965</c:v>
                </c:pt>
              </c:numCache>
            </c:numRef>
          </c:xVal>
          <c:yVal>
            <c:numRef>
              <c:f>Sheet1!$F$4:$F$19</c:f>
              <c:numCache>
                <c:formatCode>General</c:formatCode>
                <c:ptCount val="16"/>
                <c:pt idx="0">
                  <c:v>97.6</c:v>
                </c:pt>
                <c:pt idx="1">
                  <c:v>94.40000000000002</c:v>
                </c:pt>
                <c:pt idx="2">
                  <c:v>97.8</c:v>
                </c:pt>
                <c:pt idx="3">
                  <c:v>96.1</c:v>
                </c:pt>
                <c:pt idx="4">
                  <c:v>95.926051697921949</c:v>
                </c:pt>
                <c:pt idx="5">
                  <c:v>94.267612772427782</c:v>
                </c:pt>
                <c:pt idx="6">
                  <c:v>93.339338200436146</c:v>
                </c:pt>
                <c:pt idx="7">
                  <c:v>88</c:v>
                </c:pt>
                <c:pt idx="8">
                  <c:v>87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91.919191919191917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5B-4752-9A3C-0E12187F911C}"/>
            </c:ext>
          </c:extLst>
        </c:ser>
        <c:ser>
          <c:idx val="5"/>
          <c:order val="5"/>
          <c:tx>
            <c:v>Line2</c:v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B5B-4752-9A3C-0E12187F911C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B5B-4752-9A3C-0E12187F911C}"/>
              </c:ext>
            </c:extLst>
          </c:dPt>
          <c:xVal>
            <c:numRef>
              <c:f>Sheet1!$G$22:$G$64</c:f>
              <c:numCache>
                <c:formatCode>General</c:formatCode>
                <c:ptCount val="43"/>
                <c:pt idx="0">
                  <c:v>480</c:v>
                </c:pt>
                <c:pt idx="1">
                  <c:v>483</c:v>
                </c:pt>
                <c:pt idx="2">
                  <c:v>486</c:v>
                </c:pt>
                <c:pt idx="3">
                  <c:v>489</c:v>
                </c:pt>
                <c:pt idx="4">
                  <c:v>492</c:v>
                </c:pt>
                <c:pt idx="5">
                  <c:v>495</c:v>
                </c:pt>
                <c:pt idx="6">
                  <c:v>498</c:v>
                </c:pt>
                <c:pt idx="7">
                  <c:v>501</c:v>
                </c:pt>
                <c:pt idx="8">
                  <c:v>504</c:v>
                </c:pt>
                <c:pt idx="9">
                  <c:v>507</c:v>
                </c:pt>
                <c:pt idx="10">
                  <c:v>510</c:v>
                </c:pt>
                <c:pt idx="11">
                  <c:v>513</c:v>
                </c:pt>
                <c:pt idx="12">
                  <c:v>516</c:v>
                </c:pt>
                <c:pt idx="13">
                  <c:v>519</c:v>
                </c:pt>
                <c:pt idx="14">
                  <c:v>522</c:v>
                </c:pt>
                <c:pt idx="15">
                  <c:v>525</c:v>
                </c:pt>
                <c:pt idx="16">
                  <c:v>528</c:v>
                </c:pt>
                <c:pt idx="17">
                  <c:v>531</c:v>
                </c:pt>
                <c:pt idx="18">
                  <c:v>534</c:v>
                </c:pt>
                <c:pt idx="19">
                  <c:v>537</c:v>
                </c:pt>
                <c:pt idx="20">
                  <c:v>540</c:v>
                </c:pt>
                <c:pt idx="21">
                  <c:v>543</c:v>
                </c:pt>
                <c:pt idx="22">
                  <c:v>546</c:v>
                </c:pt>
                <c:pt idx="23">
                  <c:v>549</c:v>
                </c:pt>
                <c:pt idx="24">
                  <c:v>552</c:v>
                </c:pt>
                <c:pt idx="25">
                  <c:v>555</c:v>
                </c:pt>
                <c:pt idx="26">
                  <c:v>558</c:v>
                </c:pt>
                <c:pt idx="27">
                  <c:v>561</c:v>
                </c:pt>
                <c:pt idx="28">
                  <c:v>564</c:v>
                </c:pt>
                <c:pt idx="29">
                  <c:v>567</c:v>
                </c:pt>
                <c:pt idx="30">
                  <c:v>570</c:v>
                </c:pt>
                <c:pt idx="31">
                  <c:v>573</c:v>
                </c:pt>
                <c:pt idx="32">
                  <c:v>576</c:v>
                </c:pt>
                <c:pt idx="33">
                  <c:v>579</c:v>
                </c:pt>
                <c:pt idx="34">
                  <c:v>582</c:v>
                </c:pt>
                <c:pt idx="35">
                  <c:v>585</c:v>
                </c:pt>
                <c:pt idx="36">
                  <c:v>588</c:v>
                </c:pt>
                <c:pt idx="37">
                  <c:v>591</c:v>
                </c:pt>
                <c:pt idx="38">
                  <c:v>594</c:v>
                </c:pt>
                <c:pt idx="39">
                  <c:v>597</c:v>
                </c:pt>
                <c:pt idx="40">
                  <c:v>600</c:v>
                </c:pt>
                <c:pt idx="41">
                  <c:v>606</c:v>
                </c:pt>
                <c:pt idx="42">
                  <c:v>612</c:v>
                </c:pt>
              </c:numCache>
            </c:numRef>
          </c:xVal>
          <c:yVal>
            <c:numRef>
              <c:f>Sheet1!$F$22:$F$64</c:f>
              <c:numCache>
                <c:formatCode>General</c:formatCode>
                <c:ptCount val="43"/>
                <c:pt idx="0">
                  <c:v>77.099999999999994</c:v>
                </c:pt>
                <c:pt idx="1">
                  <c:v>77.348179841471733</c:v>
                </c:pt>
                <c:pt idx="2">
                  <c:v>76.958056851144732</c:v>
                </c:pt>
                <c:pt idx="3">
                  <c:v>76.552891249912619</c:v>
                </c:pt>
                <c:pt idx="4">
                  <c:v>76.486176116892466</c:v>
                </c:pt>
                <c:pt idx="5">
                  <c:v>76.164866913605124</c:v>
                </c:pt>
                <c:pt idx="6">
                  <c:v>75.508541387646019</c:v>
                </c:pt>
                <c:pt idx="7">
                  <c:v>75.032562120721792</c:v>
                </c:pt>
                <c:pt idx="8">
                  <c:v>73.955484355746336</c:v>
                </c:pt>
                <c:pt idx="9">
                  <c:v>73.401028174903018</c:v>
                </c:pt>
                <c:pt idx="10">
                  <c:v>72.851567215551611</c:v>
                </c:pt>
                <c:pt idx="11">
                  <c:v>72.368582747346238</c:v>
                </c:pt>
                <c:pt idx="12">
                  <c:v>72.034029732668813</c:v>
                </c:pt>
                <c:pt idx="13">
                  <c:v>71.933988589679103</c:v>
                </c:pt>
                <c:pt idx="14">
                  <c:v>71.919563270520797</c:v>
                </c:pt>
                <c:pt idx="15">
                  <c:v>71.922392392321541</c:v>
                </c:pt>
                <c:pt idx="16">
                  <c:v>71.854592785680907</c:v>
                </c:pt>
                <c:pt idx="17">
                  <c:v>71.706612289729549</c:v>
                </c:pt>
                <c:pt idx="18">
                  <c:v>71.118613157501841</c:v>
                </c:pt>
                <c:pt idx="19">
                  <c:v>71.680083868557318</c:v>
                </c:pt>
                <c:pt idx="20">
                  <c:v>72.024281209678378</c:v>
                </c:pt>
                <c:pt idx="21">
                  <c:v>72.247451815889406</c:v>
                </c:pt>
                <c:pt idx="22">
                  <c:v>72.085613357847549</c:v>
                </c:pt>
                <c:pt idx="23">
                  <c:v>72.357631831303493</c:v>
                </c:pt>
                <c:pt idx="24">
                  <c:v>72.186921135221723</c:v>
                </c:pt>
                <c:pt idx="25">
                  <c:v>72.065248102012902</c:v>
                </c:pt>
                <c:pt idx="26">
                  <c:v>72.243852718687464</c:v>
                </c:pt>
                <c:pt idx="27">
                  <c:v>72.410755957610746</c:v>
                </c:pt>
                <c:pt idx="28">
                  <c:v>72.330746155896151</c:v>
                </c:pt>
                <c:pt idx="29">
                  <c:v>72.303907897048305</c:v>
                </c:pt>
                <c:pt idx="30">
                  <c:v>72.33018194327164</c:v>
                </c:pt>
                <c:pt idx="31">
                  <c:v>72.365536141461547</c:v>
                </c:pt>
                <c:pt idx="32">
                  <c:v>72.331659766158154</c:v>
                </c:pt>
                <c:pt idx="33">
                  <c:v>72.057728960087701</c:v>
                </c:pt>
                <c:pt idx="34">
                  <c:v>71.195282525287382</c:v>
                </c:pt>
                <c:pt idx="35">
                  <c:v>70.766309357715713</c:v>
                </c:pt>
                <c:pt idx="36">
                  <c:v>70.43613595595167</c:v>
                </c:pt>
                <c:pt idx="37">
                  <c:v>70.119929991528977</c:v>
                </c:pt>
                <c:pt idx="38">
                  <c:v>70.132044446658995</c:v>
                </c:pt>
                <c:pt idx="39">
                  <c:v>69.890004484528134</c:v>
                </c:pt>
                <c:pt idx="40">
                  <c:v>69.8</c:v>
                </c:pt>
                <c:pt idx="41">
                  <c:v>69.5</c:v>
                </c:pt>
                <c:pt idx="42">
                  <c:v>68.900000000000006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5B-4752-9A3C-0E12187F911C}"/>
            </c:ext>
          </c:extLst>
        </c:ser>
        <c:ser>
          <c:idx val="6"/>
          <c:order val="6"/>
          <c:tx>
            <c:v>Line3</c:v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B5B-4752-9A3C-0E12187F911C}"/>
              </c:ext>
            </c:extLst>
          </c:dPt>
          <c:dPt>
            <c:idx val="165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B5B-4752-9A3C-0E12187F911C}"/>
              </c:ext>
            </c:extLst>
          </c:dPt>
          <c:xVal>
            <c:numRef>
              <c:f>Sheet1!$G$67:$G$232</c:f>
              <c:numCache>
                <c:formatCode>General</c:formatCode>
                <c:ptCount val="166"/>
                <c:pt idx="0">
                  <c:v>813</c:v>
                </c:pt>
                <c:pt idx="1">
                  <c:v>814</c:v>
                </c:pt>
                <c:pt idx="2">
                  <c:v>815</c:v>
                </c:pt>
                <c:pt idx="3">
                  <c:v>816</c:v>
                </c:pt>
                <c:pt idx="4">
                  <c:v>817</c:v>
                </c:pt>
                <c:pt idx="5">
                  <c:v>818</c:v>
                </c:pt>
                <c:pt idx="6">
                  <c:v>819</c:v>
                </c:pt>
                <c:pt idx="7">
                  <c:v>820</c:v>
                </c:pt>
                <c:pt idx="8">
                  <c:v>821</c:v>
                </c:pt>
                <c:pt idx="9">
                  <c:v>822</c:v>
                </c:pt>
                <c:pt idx="10">
                  <c:v>823</c:v>
                </c:pt>
                <c:pt idx="11">
                  <c:v>824</c:v>
                </c:pt>
                <c:pt idx="12">
                  <c:v>825</c:v>
                </c:pt>
                <c:pt idx="13">
                  <c:v>826</c:v>
                </c:pt>
                <c:pt idx="14">
                  <c:v>827</c:v>
                </c:pt>
                <c:pt idx="15">
                  <c:v>828</c:v>
                </c:pt>
                <c:pt idx="16">
                  <c:v>829</c:v>
                </c:pt>
                <c:pt idx="17">
                  <c:v>830</c:v>
                </c:pt>
                <c:pt idx="18">
                  <c:v>831</c:v>
                </c:pt>
                <c:pt idx="19">
                  <c:v>832</c:v>
                </c:pt>
                <c:pt idx="20">
                  <c:v>833</c:v>
                </c:pt>
                <c:pt idx="21">
                  <c:v>834</c:v>
                </c:pt>
                <c:pt idx="22">
                  <c:v>835</c:v>
                </c:pt>
                <c:pt idx="23">
                  <c:v>836</c:v>
                </c:pt>
                <c:pt idx="24">
                  <c:v>837</c:v>
                </c:pt>
                <c:pt idx="25">
                  <c:v>838</c:v>
                </c:pt>
                <c:pt idx="26">
                  <c:v>839</c:v>
                </c:pt>
                <c:pt idx="27">
                  <c:v>840</c:v>
                </c:pt>
                <c:pt idx="28">
                  <c:v>841</c:v>
                </c:pt>
                <c:pt idx="29">
                  <c:v>842</c:v>
                </c:pt>
                <c:pt idx="30">
                  <c:v>843</c:v>
                </c:pt>
                <c:pt idx="31">
                  <c:v>844</c:v>
                </c:pt>
                <c:pt idx="32">
                  <c:v>845</c:v>
                </c:pt>
                <c:pt idx="33">
                  <c:v>846</c:v>
                </c:pt>
                <c:pt idx="34">
                  <c:v>847</c:v>
                </c:pt>
                <c:pt idx="35">
                  <c:v>848</c:v>
                </c:pt>
                <c:pt idx="36">
                  <c:v>849</c:v>
                </c:pt>
                <c:pt idx="37">
                  <c:v>850</c:v>
                </c:pt>
                <c:pt idx="38">
                  <c:v>851</c:v>
                </c:pt>
                <c:pt idx="39">
                  <c:v>852</c:v>
                </c:pt>
                <c:pt idx="40">
                  <c:v>853</c:v>
                </c:pt>
                <c:pt idx="41">
                  <c:v>854</c:v>
                </c:pt>
                <c:pt idx="42">
                  <c:v>855</c:v>
                </c:pt>
                <c:pt idx="43">
                  <c:v>856</c:v>
                </c:pt>
                <c:pt idx="44">
                  <c:v>857</c:v>
                </c:pt>
                <c:pt idx="45">
                  <c:v>858</c:v>
                </c:pt>
                <c:pt idx="46">
                  <c:v>859</c:v>
                </c:pt>
                <c:pt idx="47">
                  <c:v>860</c:v>
                </c:pt>
                <c:pt idx="48">
                  <c:v>861</c:v>
                </c:pt>
                <c:pt idx="49">
                  <c:v>862</c:v>
                </c:pt>
                <c:pt idx="50">
                  <c:v>863</c:v>
                </c:pt>
                <c:pt idx="51">
                  <c:v>864</c:v>
                </c:pt>
                <c:pt idx="52">
                  <c:v>865</c:v>
                </c:pt>
                <c:pt idx="53">
                  <c:v>866</c:v>
                </c:pt>
                <c:pt idx="54">
                  <c:v>867</c:v>
                </c:pt>
                <c:pt idx="55">
                  <c:v>868</c:v>
                </c:pt>
                <c:pt idx="56">
                  <c:v>869</c:v>
                </c:pt>
                <c:pt idx="57">
                  <c:v>870</c:v>
                </c:pt>
                <c:pt idx="58">
                  <c:v>871</c:v>
                </c:pt>
                <c:pt idx="59">
                  <c:v>872</c:v>
                </c:pt>
                <c:pt idx="60">
                  <c:v>873</c:v>
                </c:pt>
                <c:pt idx="61">
                  <c:v>874</c:v>
                </c:pt>
                <c:pt idx="62">
                  <c:v>875</c:v>
                </c:pt>
                <c:pt idx="63">
                  <c:v>876</c:v>
                </c:pt>
                <c:pt idx="64">
                  <c:v>877</c:v>
                </c:pt>
                <c:pt idx="65">
                  <c:v>878</c:v>
                </c:pt>
                <c:pt idx="66">
                  <c:v>879</c:v>
                </c:pt>
                <c:pt idx="67">
                  <c:v>880</c:v>
                </c:pt>
                <c:pt idx="68">
                  <c:v>881</c:v>
                </c:pt>
                <c:pt idx="69">
                  <c:v>882</c:v>
                </c:pt>
                <c:pt idx="70">
                  <c:v>883</c:v>
                </c:pt>
                <c:pt idx="71">
                  <c:v>884</c:v>
                </c:pt>
                <c:pt idx="72">
                  <c:v>885</c:v>
                </c:pt>
                <c:pt idx="73">
                  <c:v>886</c:v>
                </c:pt>
                <c:pt idx="74">
                  <c:v>887</c:v>
                </c:pt>
                <c:pt idx="75">
                  <c:v>888</c:v>
                </c:pt>
                <c:pt idx="76">
                  <c:v>889</c:v>
                </c:pt>
                <c:pt idx="77">
                  <c:v>890</c:v>
                </c:pt>
                <c:pt idx="78">
                  <c:v>891</c:v>
                </c:pt>
                <c:pt idx="79">
                  <c:v>892</c:v>
                </c:pt>
                <c:pt idx="80">
                  <c:v>893</c:v>
                </c:pt>
                <c:pt idx="81">
                  <c:v>894</c:v>
                </c:pt>
                <c:pt idx="82">
                  <c:v>895</c:v>
                </c:pt>
                <c:pt idx="83">
                  <c:v>896</c:v>
                </c:pt>
                <c:pt idx="84">
                  <c:v>897</c:v>
                </c:pt>
                <c:pt idx="85">
                  <c:v>898</c:v>
                </c:pt>
                <c:pt idx="86">
                  <c:v>899</c:v>
                </c:pt>
                <c:pt idx="87">
                  <c:v>900</c:v>
                </c:pt>
                <c:pt idx="88">
                  <c:v>901</c:v>
                </c:pt>
                <c:pt idx="89">
                  <c:v>902</c:v>
                </c:pt>
                <c:pt idx="90">
                  <c:v>903</c:v>
                </c:pt>
                <c:pt idx="91">
                  <c:v>904</c:v>
                </c:pt>
                <c:pt idx="92">
                  <c:v>905</c:v>
                </c:pt>
                <c:pt idx="93">
                  <c:v>906</c:v>
                </c:pt>
                <c:pt idx="94">
                  <c:v>907</c:v>
                </c:pt>
                <c:pt idx="95">
                  <c:v>908</c:v>
                </c:pt>
                <c:pt idx="96">
                  <c:v>909</c:v>
                </c:pt>
                <c:pt idx="97">
                  <c:v>910</c:v>
                </c:pt>
                <c:pt idx="98">
                  <c:v>911</c:v>
                </c:pt>
                <c:pt idx="99">
                  <c:v>912</c:v>
                </c:pt>
                <c:pt idx="100">
                  <c:v>913</c:v>
                </c:pt>
                <c:pt idx="101">
                  <c:v>914</c:v>
                </c:pt>
                <c:pt idx="102">
                  <c:v>915</c:v>
                </c:pt>
                <c:pt idx="103">
                  <c:v>916</c:v>
                </c:pt>
                <c:pt idx="104">
                  <c:v>917</c:v>
                </c:pt>
                <c:pt idx="105">
                  <c:v>918</c:v>
                </c:pt>
                <c:pt idx="106">
                  <c:v>919</c:v>
                </c:pt>
                <c:pt idx="107">
                  <c:v>920</c:v>
                </c:pt>
                <c:pt idx="108">
                  <c:v>921</c:v>
                </c:pt>
                <c:pt idx="109">
                  <c:v>922</c:v>
                </c:pt>
                <c:pt idx="110">
                  <c:v>923</c:v>
                </c:pt>
                <c:pt idx="111">
                  <c:v>924</c:v>
                </c:pt>
                <c:pt idx="112">
                  <c:v>925</c:v>
                </c:pt>
                <c:pt idx="113">
                  <c:v>926</c:v>
                </c:pt>
                <c:pt idx="114">
                  <c:v>927</c:v>
                </c:pt>
                <c:pt idx="115">
                  <c:v>928</c:v>
                </c:pt>
                <c:pt idx="116">
                  <c:v>929</c:v>
                </c:pt>
                <c:pt idx="117">
                  <c:v>930</c:v>
                </c:pt>
                <c:pt idx="118">
                  <c:v>931</c:v>
                </c:pt>
                <c:pt idx="119">
                  <c:v>932</c:v>
                </c:pt>
                <c:pt idx="120">
                  <c:v>933</c:v>
                </c:pt>
                <c:pt idx="121">
                  <c:v>934</c:v>
                </c:pt>
                <c:pt idx="122">
                  <c:v>935</c:v>
                </c:pt>
                <c:pt idx="123">
                  <c:v>936</c:v>
                </c:pt>
                <c:pt idx="124">
                  <c:v>937</c:v>
                </c:pt>
                <c:pt idx="125">
                  <c:v>938</c:v>
                </c:pt>
                <c:pt idx="126">
                  <c:v>939</c:v>
                </c:pt>
                <c:pt idx="127">
                  <c:v>940</c:v>
                </c:pt>
                <c:pt idx="128">
                  <c:v>941</c:v>
                </c:pt>
                <c:pt idx="129">
                  <c:v>942</c:v>
                </c:pt>
                <c:pt idx="130">
                  <c:v>943</c:v>
                </c:pt>
                <c:pt idx="131">
                  <c:v>944</c:v>
                </c:pt>
                <c:pt idx="132">
                  <c:v>945</c:v>
                </c:pt>
                <c:pt idx="133">
                  <c:v>946</c:v>
                </c:pt>
                <c:pt idx="134">
                  <c:v>947</c:v>
                </c:pt>
                <c:pt idx="135">
                  <c:v>948</c:v>
                </c:pt>
                <c:pt idx="136">
                  <c:v>949</c:v>
                </c:pt>
                <c:pt idx="137">
                  <c:v>950</c:v>
                </c:pt>
                <c:pt idx="138">
                  <c:v>951</c:v>
                </c:pt>
                <c:pt idx="139">
                  <c:v>952</c:v>
                </c:pt>
                <c:pt idx="140">
                  <c:v>953</c:v>
                </c:pt>
                <c:pt idx="141">
                  <c:v>954</c:v>
                </c:pt>
                <c:pt idx="142">
                  <c:v>955</c:v>
                </c:pt>
                <c:pt idx="143">
                  <c:v>956</c:v>
                </c:pt>
                <c:pt idx="144">
                  <c:v>957</c:v>
                </c:pt>
                <c:pt idx="145">
                  <c:v>958</c:v>
                </c:pt>
                <c:pt idx="146">
                  <c:v>959</c:v>
                </c:pt>
                <c:pt idx="147">
                  <c:v>960</c:v>
                </c:pt>
                <c:pt idx="148">
                  <c:v>961</c:v>
                </c:pt>
                <c:pt idx="149">
                  <c:v>962</c:v>
                </c:pt>
                <c:pt idx="150">
                  <c:v>963</c:v>
                </c:pt>
                <c:pt idx="151">
                  <c:v>964</c:v>
                </c:pt>
                <c:pt idx="152">
                  <c:v>965</c:v>
                </c:pt>
                <c:pt idx="153">
                  <c:v>966</c:v>
                </c:pt>
                <c:pt idx="154">
                  <c:v>967</c:v>
                </c:pt>
                <c:pt idx="155">
                  <c:v>968</c:v>
                </c:pt>
                <c:pt idx="156">
                  <c:v>969</c:v>
                </c:pt>
                <c:pt idx="157">
                  <c:v>970</c:v>
                </c:pt>
                <c:pt idx="158">
                  <c:v>971</c:v>
                </c:pt>
                <c:pt idx="159">
                  <c:v>972</c:v>
                </c:pt>
                <c:pt idx="160">
                  <c:v>973</c:v>
                </c:pt>
                <c:pt idx="161">
                  <c:v>974</c:v>
                </c:pt>
                <c:pt idx="162">
                  <c:v>975</c:v>
                </c:pt>
                <c:pt idx="163">
                  <c:v>976</c:v>
                </c:pt>
                <c:pt idx="164">
                  <c:v>977</c:v>
                </c:pt>
                <c:pt idx="165">
                  <c:v>978</c:v>
                </c:pt>
              </c:numCache>
            </c:numRef>
          </c:xVal>
          <c:yVal>
            <c:numRef>
              <c:f>Sheet1!$F$67:$F$232</c:f>
              <c:numCache>
                <c:formatCode>General</c:formatCode>
                <c:ptCount val="166"/>
                <c:pt idx="0">
                  <c:v>69.657994702424617</c:v>
                </c:pt>
                <c:pt idx="1">
                  <c:v>69.541122249798903</c:v>
                </c:pt>
                <c:pt idx="2">
                  <c:v>69.989901948813738</c:v>
                </c:pt>
                <c:pt idx="3">
                  <c:v>70.536686554331396</c:v>
                </c:pt>
                <c:pt idx="4">
                  <c:v>70.689462007666393</c:v>
                </c:pt>
                <c:pt idx="5">
                  <c:v>71.648495379695333</c:v>
                </c:pt>
                <c:pt idx="6">
                  <c:v>71.607003045079935</c:v>
                </c:pt>
                <c:pt idx="7">
                  <c:v>71.397003231182026</c:v>
                </c:pt>
                <c:pt idx="8">
                  <c:v>71.452973913387183</c:v>
                </c:pt>
                <c:pt idx="9">
                  <c:v>71.309758561183529</c:v>
                </c:pt>
                <c:pt idx="10">
                  <c:v>71.495621734210062</c:v>
                </c:pt>
                <c:pt idx="11">
                  <c:v>71.361444930809725</c:v>
                </c:pt>
                <c:pt idx="12">
                  <c:v>71.173885053133233</c:v>
                </c:pt>
                <c:pt idx="13">
                  <c:v>71.620609149218865</c:v>
                </c:pt>
                <c:pt idx="14">
                  <c:v>71.441098836876677</c:v>
                </c:pt>
                <c:pt idx="15">
                  <c:v>71.644193726367902</c:v>
                </c:pt>
                <c:pt idx="16">
                  <c:v>71.855500191372599</c:v>
                </c:pt>
                <c:pt idx="17">
                  <c:v>71.549925012091649</c:v>
                </c:pt>
                <c:pt idx="18">
                  <c:v>72.086264666680293</c:v>
                </c:pt>
                <c:pt idx="19">
                  <c:v>72.017373803666402</c:v>
                </c:pt>
                <c:pt idx="20">
                  <c:v>72.033015847043487</c:v>
                </c:pt>
                <c:pt idx="21">
                  <c:v>71.988111833980838</c:v>
                </c:pt>
                <c:pt idx="22">
                  <c:v>72.178317090222578</c:v>
                </c:pt>
                <c:pt idx="23">
                  <c:v>72.198898470568338</c:v>
                </c:pt>
                <c:pt idx="24">
                  <c:v>72.197537028371087</c:v>
                </c:pt>
                <c:pt idx="25">
                  <c:v>72.012209055272621</c:v>
                </c:pt>
                <c:pt idx="26">
                  <c:v>71.999258527723455</c:v>
                </c:pt>
                <c:pt idx="27">
                  <c:v>72.355959074856187</c:v>
                </c:pt>
                <c:pt idx="28">
                  <c:v>72.058729938428058</c:v>
                </c:pt>
                <c:pt idx="29">
                  <c:v>71.78283853404605</c:v>
                </c:pt>
                <c:pt idx="30">
                  <c:v>71.921097633892316</c:v>
                </c:pt>
                <c:pt idx="31">
                  <c:v>71.614916447253137</c:v>
                </c:pt>
                <c:pt idx="32">
                  <c:v>71.693710384575297</c:v>
                </c:pt>
                <c:pt idx="33">
                  <c:v>71.909797764638682</c:v>
                </c:pt>
                <c:pt idx="34">
                  <c:v>72.222052685550153</c:v>
                </c:pt>
                <c:pt idx="35">
                  <c:v>71.964134651496181</c:v>
                </c:pt>
                <c:pt idx="36">
                  <c:v>71.721607462205128</c:v>
                </c:pt>
                <c:pt idx="37">
                  <c:v>71.508983965004461</c:v>
                </c:pt>
                <c:pt idx="38">
                  <c:v>71.612685784942556</c:v>
                </c:pt>
                <c:pt idx="39">
                  <c:v>71.66260448947412</c:v>
                </c:pt>
                <c:pt idx="40">
                  <c:v>71.621018537608705</c:v>
                </c:pt>
                <c:pt idx="41">
                  <c:v>71.462810022375393</c:v>
                </c:pt>
                <c:pt idx="42">
                  <c:v>71.1419890999763</c:v>
                </c:pt>
                <c:pt idx="43">
                  <c:v>71.066821857705577</c:v>
                </c:pt>
                <c:pt idx="44">
                  <c:v>70.665565671913058</c:v>
                </c:pt>
                <c:pt idx="45">
                  <c:v>70.865887456630674</c:v>
                </c:pt>
                <c:pt idx="46">
                  <c:v>70.911352687197564</c:v>
                </c:pt>
                <c:pt idx="47">
                  <c:v>70.654577753671987</c:v>
                </c:pt>
                <c:pt idx="48">
                  <c:v>70.942549837147482</c:v>
                </c:pt>
                <c:pt idx="49">
                  <c:v>70.418086275065008</c:v>
                </c:pt>
                <c:pt idx="50">
                  <c:v>70.461580161329195</c:v>
                </c:pt>
                <c:pt idx="51">
                  <c:v>70.431866940155032</c:v>
                </c:pt>
                <c:pt idx="52">
                  <c:v>70.44626661218264</c:v>
                </c:pt>
                <c:pt idx="53">
                  <c:v>70.253578574254576</c:v>
                </c:pt>
                <c:pt idx="54">
                  <c:v>70.351565739140483</c:v>
                </c:pt>
                <c:pt idx="55">
                  <c:v>70.04883376209078</c:v>
                </c:pt>
                <c:pt idx="56">
                  <c:v>70.077685562433189</c:v>
                </c:pt>
                <c:pt idx="57">
                  <c:v>69.830657103086921</c:v>
                </c:pt>
                <c:pt idx="58">
                  <c:v>70.322872491007786</c:v>
                </c:pt>
                <c:pt idx="59">
                  <c:v>70.418362738127087</c:v>
                </c:pt>
                <c:pt idx="60">
                  <c:v>70.378712186131949</c:v>
                </c:pt>
                <c:pt idx="61">
                  <c:v>70.318270041543855</c:v>
                </c:pt>
                <c:pt idx="62">
                  <c:v>70.429346336806205</c:v>
                </c:pt>
                <c:pt idx="63">
                  <c:v>70.474310733798475</c:v>
                </c:pt>
                <c:pt idx="64">
                  <c:v>70.177458671165923</c:v>
                </c:pt>
                <c:pt idx="65">
                  <c:v>70.573466603596003</c:v>
                </c:pt>
                <c:pt idx="66">
                  <c:v>70.637467750529225</c:v>
                </c:pt>
                <c:pt idx="67">
                  <c:v>70.759259110182384</c:v>
                </c:pt>
                <c:pt idx="68">
                  <c:v>70.918663869070201</c:v>
                </c:pt>
                <c:pt idx="69">
                  <c:v>70.957357439816747</c:v>
                </c:pt>
                <c:pt idx="70">
                  <c:v>71.309115284740074</c:v>
                </c:pt>
                <c:pt idx="71">
                  <c:v>71.463268332175403</c:v>
                </c:pt>
                <c:pt idx="72">
                  <c:v>71.558463668613101</c:v>
                </c:pt>
                <c:pt idx="73">
                  <c:v>71.684711805772878</c:v>
                </c:pt>
                <c:pt idx="74">
                  <c:v>71.68371948052885</c:v>
                </c:pt>
                <c:pt idx="75">
                  <c:v>71.763289748485363</c:v>
                </c:pt>
                <c:pt idx="76">
                  <c:v>71.752753689803399</c:v>
                </c:pt>
                <c:pt idx="77">
                  <c:v>71.758100158835305</c:v>
                </c:pt>
                <c:pt idx="78">
                  <c:v>71.918338259927367</c:v>
                </c:pt>
                <c:pt idx="79">
                  <c:v>78.076716849501651</c:v>
                </c:pt>
                <c:pt idx="80">
                  <c:v>78.165101663259236</c:v>
                </c:pt>
                <c:pt idx="81">
                  <c:v>78.241564955853022</c:v>
                </c:pt>
                <c:pt idx="82">
                  <c:v>78.486781258312519</c:v>
                </c:pt>
                <c:pt idx="83">
                  <c:v>78.494694327535711</c:v>
                </c:pt>
                <c:pt idx="84">
                  <c:v>78.591004376131821</c:v>
                </c:pt>
                <c:pt idx="85">
                  <c:v>78.839662804882607</c:v>
                </c:pt>
                <c:pt idx="86">
                  <c:v>78.892314553198943</c:v>
                </c:pt>
                <c:pt idx="87">
                  <c:v>78.918275028157538</c:v>
                </c:pt>
                <c:pt idx="88">
                  <c:v>78.962120713016418</c:v>
                </c:pt>
                <c:pt idx="89">
                  <c:v>78.998879962515744</c:v>
                </c:pt>
                <c:pt idx="90">
                  <c:v>78.974407748489725</c:v>
                </c:pt>
                <c:pt idx="91">
                  <c:v>78.854288108817656</c:v>
                </c:pt>
                <c:pt idx="92">
                  <c:v>78.944156552965126</c:v>
                </c:pt>
                <c:pt idx="93">
                  <c:v>78.990194056546329</c:v>
                </c:pt>
                <c:pt idx="94">
                  <c:v>79.163945667729308</c:v>
                </c:pt>
                <c:pt idx="95">
                  <c:v>79.16655457212417</c:v>
                </c:pt>
                <c:pt idx="96">
                  <c:v>79.081491087795087</c:v>
                </c:pt>
                <c:pt idx="97">
                  <c:v>79.049100639944257</c:v>
                </c:pt>
                <c:pt idx="98">
                  <c:v>79.097945362748689</c:v>
                </c:pt>
                <c:pt idx="99">
                  <c:v>79.168355934093171</c:v>
                </c:pt>
                <c:pt idx="100">
                  <c:v>79.13575128312803</c:v>
                </c:pt>
                <c:pt idx="101">
                  <c:v>79.094922330006085</c:v>
                </c:pt>
                <c:pt idx="102">
                  <c:v>78.988560028910058</c:v>
                </c:pt>
                <c:pt idx="103">
                  <c:v>78.884062821514448</c:v>
                </c:pt>
                <c:pt idx="104">
                  <c:v>78.695987519230158</c:v>
                </c:pt>
                <c:pt idx="105">
                  <c:v>78.609815805121826</c:v>
                </c:pt>
                <c:pt idx="106">
                  <c:v>78.684944573185703</c:v>
                </c:pt>
                <c:pt idx="107">
                  <c:v>78.608954262035724</c:v>
                </c:pt>
                <c:pt idx="108">
                  <c:v>78.630517300361888</c:v>
                </c:pt>
                <c:pt idx="109">
                  <c:v>78.620427854929048</c:v>
                </c:pt>
                <c:pt idx="110">
                  <c:v>82.580993366171015</c:v>
                </c:pt>
                <c:pt idx="111">
                  <c:v>82.547877142282616</c:v>
                </c:pt>
                <c:pt idx="112">
                  <c:v>82.474210923105773</c:v>
                </c:pt>
                <c:pt idx="113">
                  <c:v>82.295198294967122</c:v>
                </c:pt>
                <c:pt idx="114">
                  <c:v>82.294026853936373</c:v>
                </c:pt>
                <c:pt idx="115">
                  <c:v>82.21967795987706</c:v>
                </c:pt>
                <c:pt idx="116">
                  <c:v>82.117059314956037</c:v>
                </c:pt>
                <c:pt idx="117">
                  <c:v>82.002166090773855</c:v>
                </c:pt>
                <c:pt idx="118">
                  <c:v>82.134287862472434</c:v>
                </c:pt>
                <c:pt idx="119">
                  <c:v>81.918120327671019</c:v>
                </c:pt>
                <c:pt idx="120">
                  <c:v>81.802711485158994</c:v>
                </c:pt>
                <c:pt idx="121">
                  <c:v>81.832616067961126</c:v>
                </c:pt>
                <c:pt idx="122">
                  <c:v>81.702659007098461</c:v>
                </c:pt>
                <c:pt idx="123">
                  <c:v>81.634978350072743</c:v>
                </c:pt>
                <c:pt idx="124">
                  <c:v>81.639302445760748</c:v>
                </c:pt>
                <c:pt idx="125">
                  <c:v>81.556297278466644</c:v>
                </c:pt>
                <c:pt idx="126">
                  <c:v>81.542454935378615</c:v>
                </c:pt>
                <c:pt idx="127">
                  <c:v>81.692875095753152</c:v>
                </c:pt>
                <c:pt idx="128">
                  <c:v>81.571149066787399</c:v>
                </c:pt>
                <c:pt idx="129">
                  <c:v>81.504925185223826</c:v>
                </c:pt>
                <c:pt idx="130">
                  <c:v>81.470120290135881</c:v>
                </c:pt>
                <c:pt idx="131">
                  <c:v>81.369857491506522</c:v>
                </c:pt>
                <c:pt idx="132">
                  <c:v>81.234915359251161</c:v>
                </c:pt>
                <c:pt idx="133">
                  <c:v>81.336172258846304</c:v>
                </c:pt>
                <c:pt idx="134">
                  <c:v>81.220128934562723</c:v>
                </c:pt>
                <c:pt idx="135">
                  <c:v>81.238279852255317</c:v>
                </c:pt>
                <c:pt idx="136">
                  <c:v>81.287340154396531</c:v>
                </c:pt>
                <c:pt idx="137">
                  <c:v>81.159885458454653</c:v>
                </c:pt>
                <c:pt idx="138">
                  <c:v>81.104917207008981</c:v>
                </c:pt>
                <c:pt idx="139">
                  <c:v>81.160185249326958</c:v>
                </c:pt>
                <c:pt idx="140">
                  <c:v>81.178575418845881</c:v>
                </c:pt>
                <c:pt idx="141">
                  <c:v>81.122267718106286</c:v>
                </c:pt>
                <c:pt idx="142">
                  <c:v>81.191391740681524</c:v>
                </c:pt>
                <c:pt idx="143">
                  <c:v>81.084270125344034</c:v>
                </c:pt>
                <c:pt idx="144">
                  <c:v>80.918265115940656</c:v>
                </c:pt>
                <c:pt idx="145">
                  <c:v>80.89225808282265</c:v>
                </c:pt>
                <c:pt idx="146">
                  <c:v>80.835711008384237</c:v>
                </c:pt>
                <c:pt idx="147">
                  <c:v>80.468287825583531</c:v>
                </c:pt>
                <c:pt idx="148">
                  <c:v>80.462554575961207</c:v>
                </c:pt>
                <c:pt idx="149">
                  <c:v>80.276214789484243</c:v>
                </c:pt>
                <c:pt idx="150">
                  <c:v>80.179710702970283</c:v>
                </c:pt>
                <c:pt idx="151">
                  <c:v>80.166723685840864</c:v>
                </c:pt>
                <c:pt idx="152">
                  <c:v>80.208984455277729</c:v>
                </c:pt>
                <c:pt idx="153">
                  <c:v>79.922874199631167</c:v>
                </c:pt>
                <c:pt idx="154">
                  <c:v>80.042746977567234</c:v>
                </c:pt>
                <c:pt idx="155">
                  <c:v>80.004308803102049</c:v>
                </c:pt>
                <c:pt idx="156">
                  <c:v>79.956566817450067</c:v>
                </c:pt>
                <c:pt idx="157">
                  <c:v>79.947010140785636</c:v>
                </c:pt>
                <c:pt idx="158">
                  <c:v>79.896025924372367</c:v>
                </c:pt>
                <c:pt idx="159">
                  <c:v>79.865552851709225</c:v>
                </c:pt>
                <c:pt idx="160">
                  <c:v>79.663578863645597</c:v>
                </c:pt>
                <c:pt idx="161">
                  <c:v>79.623899080608609</c:v>
                </c:pt>
                <c:pt idx="162">
                  <c:v>79.629448025989063</c:v>
                </c:pt>
                <c:pt idx="163">
                  <c:v>79.590619635877005</c:v>
                </c:pt>
                <c:pt idx="164">
                  <c:v>79.60890396957646</c:v>
                </c:pt>
                <c:pt idx="165">
                  <c:v>79.65222893130165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5B-4752-9A3C-0E12187F9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09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1-firm</c:v>
                </c:pt>
                <c:pt idx="1">
                  <c:v>2-firm</c:v>
                </c:pt>
                <c:pt idx="2">
                  <c:v>3-firm</c:v>
                </c:pt>
                <c:pt idx="3">
                  <c:v>4-firm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12.9047</c:v>
                </c:pt>
                <c:pt idx="2">
                  <c:v>44.582500000000003</c:v>
                </c:pt>
                <c:pt idx="3">
                  <c:v>145.44480000000001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293-4532-A378-45FFDA94AD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0F0004D-61FF-41E2-9E39-A448CE920D2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293-4532-A378-45FFDA94AD3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6D3A96-E288-49F3-927C-083AEF555B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293-4532-A378-45FFDA94AD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025DDAC-37FC-4828-9429-1CD262AADB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93-4532-A378-45FFDA94AD36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EF88853E-0965-44A0-97DB-8723D364FE46}" type="CELLRANGE">
                      <a:rPr lang="en-AU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293-4532-A378-45FFDA94AD36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EF794174-101B-4A4B-84A7-7C03F0596E28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93-4532-A378-45FFDA94AD3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1-firm</c:v>
                </c:pt>
                <c:pt idx="1">
                  <c:v>2-firm</c:v>
                </c:pt>
                <c:pt idx="2">
                  <c:v>3-firm</c:v>
                </c:pt>
                <c:pt idx="3">
                  <c:v>4-firm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12.9047</c:v>
                </c:pt>
                <c:pt idx="1">
                  <c:v>31.677800000000001</c:v>
                </c:pt>
                <c:pt idx="2">
                  <c:v>100.8623</c:v>
                </c:pt>
                <c:pt idx="3">
                  <c:v>20.8629</c:v>
                </c:pt>
                <c:pt idx="4">
                  <c:v>166.30770000000001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Sheet1!$K$3:$K$7</c15:f>
                <c15:dlblRangeCache>
                  <c:ptCount val="5"/>
                  <c:pt idx="0">
                    <c:v>1.4%</c:v>
                  </c:pt>
                  <c:pt idx="1">
                    <c:v>3.5%</c:v>
                  </c:pt>
                  <c:pt idx="2">
                    <c:v>11.2%</c:v>
                  </c:pt>
                  <c:pt idx="3">
                    <c:v>2.3%</c:v>
                  </c:pt>
                  <c:pt idx="4">
                    <c:v>18.5%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Sheet1!$H$3:$H$6</c:f>
              <c:numCache>
                <c:formatCode>General</c:formatCode>
                <c:ptCount val="4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</c:numCache>
            </c:numRef>
          </c:xVal>
          <c:yVal>
            <c:numRef>
              <c:f>Sheet1!$I$3:$I$6</c:f>
              <c:numCache>
                <c:formatCode>General</c:formatCode>
                <c:ptCount val="4"/>
                <c:pt idx="0">
                  <c:v>12.9047</c:v>
                </c:pt>
                <c:pt idx="1">
                  <c:v>44.582500000000003</c:v>
                </c:pt>
                <c:pt idx="2">
                  <c:v>145.44480000000001</c:v>
                </c:pt>
                <c:pt idx="3">
                  <c:v>166.30770000000001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293-4532-A378-45FFDA94A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7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1-firm</c:v>
                </c:pt>
                <c:pt idx="1">
                  <c:v>2-firm</c:v>
                </c:pt>
                <c:pt idx="2">
                  <c:v>3-firm</c:v>
                </c:pt>
                <c:pt idx="3">
                  <c:v>4-firm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3.0672000000000001</c:v>
                </c:pt>
                <c:pt idx="2">
                  <c:v>23.3384</c:v>
                </c:pt>
                <c:pt idx="3">
                  <c:v>46.943899999999999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293-4532-A378-45FFDA94AD36}"/>
              </c:ext>
            </c:extLst>
          </c:dPt>
          <c:dLbls>
            <c:dLbl>
              <c:idx val="0"/>
              <c:layout>
                <c:manualLayout>
                  <c:x val="0"/>
                  <c:y val="-3.4860983903733149E-2"/>
                </c:manualLayout>
              </c:layout>
              <c:tx>
                <c:rich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431D06D0-E58C-490B-8786-410EC2BEFF8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293-4532-A378-45FFDA94AD3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91D7B5-F16C-40A4-A2BF-2D38552405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293-4532-A378-45FFDA94AD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B022557-5B1D-424F-BC2A-518AE8B4C8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93-4532-A378-45FFDA94AD36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C58E73A7-3A9C-4C2F-8CE8-CAD9ED33B423}" type="CELLRANGE">
                      <a:rPr lang="en-AU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293-4532-A378-45FFDA94AD36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83393159-1121-4122-B712-82C7DE594C2D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93-4532-A378-45FFDA94AD3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1-firm</c:v>
                </c:pt>
                <c:pt idx="1">
                  <c:v>2-firm</c:v>
                </c:pt>
                <c:pt idx="2">
                  <c:v>3-firm</c:v>
                </c:pt>
                <c:pt idx="3">
                  <c:v>4-firm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3.0672000000000001</c:v>
                </c:pt>
                <c:pt idx="1">
                  <c:v>20.2712</c:v>
                </c:pt>
                <c:pt idx="2">
                  <c:v>23.605499999999999</c:v>
                </c:pt>
                <c:pt idx="3">
                  <c:v>66.049601999999993</c:v>
                </c:pt>
                <c:pt idx="4">
                  <c:v>112.99350199999999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Sheet1!$K$3:$K$7</c15:f>
                <c15:dlblRangeCache>
                  <c:ptCount val="5"/>
                  <c:pt idx="0">
                    <c:v>0.3%</c:v>
                  </c:pt>
                  <c:pt idx="1">
                    <c:v>2.3%</c:v>
                  </c:pt>
                  <c:pt idx="2">
                    <c:v>2.6%</c:v>
                  </c:pt>
                  <c:pt idx="3">
                    <c:v>7.4%</c:v>
                  </c:pt>
                  <c:pt idx="4">
                    <c:v>12.6%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Sheet1!$H$3:$H$6</c:f>
              <c:numCache>
                <c:formatCode>General</c:formatCode>
                <c:ptCount val="4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</c:numCache>
            </c:numRef>
          </c:xVal>
          <c:yVal>
            <c:numRef>
              <c:f>Sheet1!$I$3:$I$6</c:f>
              <c:numCache>
                <c:formatCode>General</c:formatCode>
                <c:ptCount val="4"/>
                <c:pt idx="0">
                  <c:v>3.0672000000000001</c:v>
                </c:pt>
                <c:pt idx="1">
                  <c:v>23.3384</c:v>
                </c:pt>
                <c:pt idx="2">
                  <c:v>46.943899999999999</c:v>
                </c:pt>
                <c:pt idx="3">
                  <c:v>112.99350199999999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293-4532-A378-45FFDA94A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2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8637005130158697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2582.6690343062646</c:v>
                </c:pt>
                <c:pt idx="2">
                  <c:v>2582.6690343062646</c:v>
                </c:pt>
                <c:pt idx="3">
                  <c:v>23636.191659588316</c:v>
                </c:pt>
                <c:pt idx="4">
                  <c:v>23636.191659588316</c:v>
                </c:pt>
                <c:pt idx="5">
                  <c:v>28801.529728200847</c:v>
                </c:pt>
                <c:pt idx="6">
                  <c:v>28801.529728200847</c:v>
                </c:pt>
                <c:pt idx="7">
                  <c:v>33966.867796813378</c:v>
                </c:pt>
                <c:pt idx="8">
                  <c:v>33966.867796813378</c:v>
                </c:pt>
                <c:pt idx="9">
                  <c:v>39132.205865425909</c:v>
                </c:pt>
                <c:pt idx="10">
                  <c:v>39132.205865425909</c:v>
                </c:pt>
                <c:pt idx="11">
                  <c:v>46044.961659695764</c:v>
                </c:pt>
                <c:pt idx="12">
                  <c:v>46044.961659695764</c:v>
                </c:pt>
                <c:pt idx="13">
                  <c:v>48627.630694002029</c:v>
                </c:pt>
              </c:numCache>
            </c:numRef>
          </c:cat>
          <c:val>
            <c:numRef>
              <c:f>Sheet1!$B$2:$B$15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8.0236833999999995</c:v>
                </c:pt>
                <c:pt idx="3">
                  <c:v>8.0236833999999995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2582.6690343062646</c:v>
                </c:pt>
                <c:pt idx="2">
                  <c:v>2582.6690343062646</c:v>
                </c:pt>
                <c:pt idx="3">
                  <c:v>23636.191659588316</c:v>
                </c:pt>
                <c:pt idx="4">
                  <c:v>23636.191659588316</c:v>
                </c:pt>
                <c:pt idx="5">
                  <c:v>28801.529728200847</c:v>
                </c:pt>
                <c:pt idx="6">
                  <c:v>28801.529728200847</c:v>
                </c:pt>
                <c:pt idx="7">
                  <c:v>33966.867796813378</c:v>
                </c:pt>
                <c:pt idx="8">
                  <c:v>33966.867796813378</c:v>
                </c:pt>
                <c:pt idx="9">
                  <c:v>39132.205865425909</c:v>
                </c:pt>
                <c:pt idx="10">
                  <c:v>39132.205865425909</c:v>
                </c:pt>
                <c:pt idx="11">
                  <c:v>46044.961659695764</c:v>
                </c:pt>
                <c:pt idx="12">
                  <c:v>46044.961659695764</c:v>
                </c:pt>
                <c:pt idx="13">
                  <c:v>48627.630694002029</c:v>
                </c:pt>
              </c:numCache>
            </c:numRef>
          </c:cat>
          <c:val>
            <c:numRef>
              <c:f>Sheet1!$C$2:$C$15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8.4525815000000009</c:v>
                </c:pt>
                <c:pt idx="7">
                  <c:v>8.4525815000000009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2582.6690343062646</c:v>
                </c:pt>
                <c:pt idx="2">
                  <c:v>2582.6690343062646</c:v>
                </c:pt>
                <c:pt idx="3">
                  <c:v>23636.191659588316</c:v>
                </c:pt>
                <c:pt idx="4">
                  <c:v>23636.191659588316</c:v>
                </c:pt>
                <c:pt idx="5">
                  <c:v>28801.529728200847</c:v>
                </c:pt>
                <c:pt idx="6">
                  <c:v>28801.529728200847</c:v>
                </c:pt>
                <c:pt idx="7">
                  <c:v>33966.867796813378</c:v>
                </c:pt>
                <c:pt idx="8">
                  <c:v>33966.867796813378</c:v>
                </c:pt>
                <c:pt idx="9">
                  <c:v>39132.205865425909</c:v>
                </c:pt>
                <c:pt idx="10">
                  <c:v>39132.205865425909</c:v>
                </c:pt>
                <c:pt idx="11">
                  <c:v>46044.961659695764</c:v>
                </c:pt>
                <c:pt idx="12">
                  <c:v>46044.961659695764</c:v>
                </c:pt>
                <c:pt idx="13">
                  <c:v>48627.630694002029</c:v>
                </c:pt>
              </c:numCache>
            </c:numRef>
          </c:cat>
          <c:val>
            <c:numRef>
              <c:f>Sheet1!$D$2:$D$15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8.4525815000000009</c:v>
                </c:pt>
                <c:pt idx="11">
                  <c:v>8.4525815000000009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2582.6690343062646</c:v>
                </c:pt>
                <c:pt idx="2">
                  <c:v>2582.6690343062646</c:v>
                </c:pt>
                <c:pt idx="3">
                  <c:v>23636.191659588316</c:v>
                </c:pt>
                <c:pt idx="4">
                  <c:v>23636.191659588316</c:v>
                </c:pt>
                <c:pt idx="5">
                  <c:v>28801.529728200847</c:v>
                </c:pt>
                <c:pt idx="6">
                  <c:v>28801.529728200847</c:v>
                </c:pt>
                <c:pt idx="7">
                  <c:v>33966.867796813378</c:v>
                </c:pt>
                <c:pt idx="8">
                  <c:v>33966.867796813378</c:v>
                </c:pt>
                <c:pt idx="9">
                  <c:v>39132.205865425909</c:v>
                </c:pt>
                <c:pt idx="10">
                  <c:v>39132.205865425909</c:v>
                </c:pt>
                <c:pt idx="11">
                  <c:v>46044.961659695764</c:v>
                </c:pt>
                <c:pt idx="12">
                  <c:v>46044.961659695764</c:v>
                </c:pt>
                <c:pt idx="13">
                  <c:v>48627.630694002029</c:v>
                </c:pt>
              </c:numCache>
            </c:numRef>
          </c:cat>
          <c:val>
            <c:numRef>
              <c:f>Sheet1!$E$2:$E$15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2.6716414999999998</c:v>
                </c:pt>
                <c:pt idx="11">
                  <c:v>2.6716414999999998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xVal>
            <c:numRef>
              <c:f>Sheet1!$J$8:$J$9</c:f>
              <c:numCache>
                <c:formatCode>General</c:formatCode>
                <c:ptCount val="2"/>
                <c:pt idx="0">
                  <c:v>33966.867796813378</c:v>
                </c:pt>
                <c:pt idx="1">
                  <c:v>39132.205865425909</c:v>
                </c:pt>
              </c:numCache>
            </c:numRef>
          </c:xVal>
          <c:yVal>
            <c:numRef>
              <c:f>Sheet1!$K$8:$K$9</c:f>
              <c:numCache>
                <c:formatCode>0.00</c:formatCode>
                <c:ptCount val="2"/>
                <c:pt idx="0">
                  <c:v>8.4525815000000009</c:v>
                </c:pt>
                <c:pt idx="1">
                  <c:v>8.4525815000000009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5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Sheet1!$J$11:$J$14</c:f>
              <c:numCache>
                <c:formatCode>General</c:formatCode>
                <c:ptCount val="4"/>
                <c:pt idx="0">
                  <c:v>13109.430346947291</c:v>
                </c:pt>
                <c:pt idx="1">
                  <c:v>31384.198762507112</c:v>
                </c:pt>
                <c:pt idx="2">
                  <c:v>42588.58376256084</c:v>
                </c:pt>
                <c:pt idx="3">
                  <c:v>42588.58376256084</c:v>
                </c:pt>
              </c:numCache>
            </c:numRef>
          </c:xVal>
          <c:yVal>
            <c:numRef>
              <c:f>Sheet1!$K$11:$K$14</c:f>
              <c:numCache>
                <c:formatCode>General</c:formatCode>
                <c:ptCount val="4"/>
                <c:pt idx="0">
                  <c:v>4.4576018888888882</c:v>
                </c:pt>
                <c:pt idx="1">
                  <c:v>4.4576018888888882</c:v>
                </c:pt>
                <c:pt idx="2">
                  <c:v>4.4576018888888882</c:v>
                </c:pt>
                <c:pt idx="3">
                  <c:v>9.8000000000000007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6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F2FFC31-422A-45BF-B225-C05C0F7783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9D4328-6A42-4B6C-8D55-052B86157D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3F0248DD-B2CD-43DC-81B2-CE97603A4842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FFEC4BED-4EC7-41F6-9905-A10FCC1CD514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Sheet1!$J$11:$J$14</c:f>
              <c:numCache>
                <c:formatCode>General</c:formatCode>
                <c:ptCount val="4"/>
                <c:pt idx="0">
                  <c:v>13109.430346947291</c:v>
                </c:pt>
                <c:pt idx="1">
                  <c:v>31384.198762507112</c:v>
                </c:pt>
                <c:pt idx="2">
                  <c:v>42588.58376256084</c:v>
                </c:pt>
                <c:pt idx="3">
                  <c:v>42588.58376256084</c:v>
                </c:pt>
              </c:numCache>
            </c:numRef>
          </c:xVal>
          <c:yVal>
            <c:numRef>
              <c:f>Sheet1!$K$11:$K$14</c:f>
              <c:numCache>
                <c:formatCode>General</c:formatCode>
                <c:ptCount val="4"/>
                <c:pt idx="0">
                  <c:v>4.4576018888888882</c:v>
                </c:pt>
                <c:pt idx="1">
                  <c:v>4.4576018888888882</c:v>
                </c:pt>
                <c:pt idx="2">
                  <c:v>4.4576018888888882</c:v>
                </c:pt>
                <c:pt idx="3">
                  <c:v>9.8000000000000007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Sheet1!$H$8:$H$11</c15:f>
                <c15:dlblRangeCache>
                  <c:ptCount val="4"/>
                  <c:pt idx="0">
                    <c:v>$169b</c:v>
                  </c:pt>
                  <c:pt idx="1">
                    <c:v>$44b</c:v>
                  </c:pt>
                  <c:pt idx="2">
                    <c:v>$58b</c:v>
                  </c:pt>
                  <c:pt idx="3">
                    <c:v>$18b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7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791606D2-2593-4237-9627-33C9EE004A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4E12A33-4E68-4BE7-BEA6-21E0BA5F5A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D7EEF50-8401-46CF-91CF-CF75C27F71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Sheet1!$H$16:$H$18</c:f>
              <c:numCache>
                <c:formatCode>General</c:formatCode>
                <c:ptCount val="3"/>
                <c:pt idx="0">
                  <c:v>13109.430346947291</c:v>
                </c:pt>
                <c:pt idx="1">
                  <c:v>31384.198762507112</c:v>
                </c:pt>
                <c:pt idx="2">
                  <c:v>42588.58376256084</c:v>
                </c:pt>
              </c:numCache>
            </c:numRef>
          </c:xVal>
          <c:yVal>
            <c:numRef>
              <c:f>Sheet1!$I$16:$I$18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Sheet1!$G$16:$G$18</c15:f>
                <c15:dlblRangeCache>
                  <c:ptCount val="3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77644957147542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2589.9299999999998</c:v>
                </c:pt>
                <c:pt idx="2">
                  <c:v>2589.9299999999998</c:v>
                </c:pt>
                <c:pt idx="3">
                  <c:v>22960.685505324254</c:v>
                </c:pt>
                <c:pt idx="4">
                  <c:v>22960.685505324254</c:v>
                </c:pt>
                <c:pt idx="5">
                  <c:v>28140.545505324255</c:v>
                </c:pt>
                <c:pt idx="6">
                  <c:v>28140.545505324255</c:v>
                </c:pt>
                <c:pt idx="7">
                  <c:v>33320.405819797183</c:v>
                </c:pt>
                <c:pt idx="8">
                  <c:v>33320.405819797183</c:v>
                </c:pt>
                <c:pt idx="9">
                  <c:v>38500.265819797183</c:v>
                </c:pt>
                <c:pt idx="10">
                  <c:v>38500.265819797183</c:v>
                </c:pt>
                <c:pt idx="11">
                  <c:v>42432.76914594524</c:v>
                </c:pt>
                <c:pt idx="12">
                  <c:v>42432.76914594524</c:v>
                </c:pt>
                <c:pt idx="13">
                  <c:v>48070.11</c:v>
                </c:pt>
              </c:numCache>
            </c:numRef>
          </c:cat>
          <c:val>
            <c:numRef>
              <c:f>Sheet1!$B$2:$B$15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8.3683990000000001</c:v>
                </c:pt>
                <c:pt idx="3">
                  <c:v>8.3683990000000001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2589.9299999999998</c:v>
                </c:pt>
                <c:pt idx="2">
                  <c:v>2589.9299999999998</c:v>
                </c:pt>
                <c:pt idx="3">
                  <c:v>22960.685505324254</c:v>
                </c:pt>
                <c:pt idx="4">
                  <c:v>22960.685505324254</c:v>
                </c:pt>
                <c:pt idx="5">
                  <c:v>28140.545505324255</c:v>
                </c:pt>
                <c:pt idx="6">
                  <c:v>28140.545505324255</c:v>
                </c:pt>
                <c:pt idx="7">
                  <c:v>33320.405819797183</c:v>
                </c:pt>
                <c:pt idx="8">
                  <c:v>33320.405819797183</c:v>
                </c:pt>
                <c:pt idx="9">
                  <c:v>38500.265819797183</c:v>
                </c:pt>
                <c:pt idx="10">
                  <c:v>38500.265819797183</c:v>
                </c:pt>
                <c:pt idx="11">
                  <c:v>42432.76914594524</c:v>
                </c:pt>
                <c:pt idx="12">
                  <c:v>42432.76914594524</c:v>
                </c:pt>
                <c:pt idx="13">
                  <c:v>48070.11</c:v>
                </c:pt>
              </c:numCache>
            </c:numRef>
          </c:cat>
          <c:val>
            <c:numRef>
              <c:f>Sheet1!$C$2:$C$15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8.4630814999999995</c:v>
                </c:pt>
                <c:pt idx="7">
                  <c:v>8.4630814999999995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2589.9299999999998</c:v>
                </c:pt>
                <c:pt idx="2">
                  <c:v>2589.9299999999998</c:v>
                </c:pt>
                <c:pt idx="3">
                  <c:v>22960.685505324254</c:v>
                </c:pt>
                <c:pt idx="4">
                  <c:v>22960.685505324254</c:v>
                </c:pt>
                <c:pt idx="5">
                  <c:v>28140.545505324255</c:v>
                </c:pt>
                <c:pt idx="6">
                  <c:v>28140.545505324255</c:v>
                </c:pt>
                <c:pt idx="7">
                  <c:v>33320.405819797183</c:v>
                </c:pt>
                <c:pt idx="8">
                  <c:v>33320.405819797183</c:v>
                </c:pt>
                <c:pt idx="9">
                  <c:v>38500.265819797183</c:v>
                </c:pt>
                <c:pt idx="10">
                  <c:v>38500.265819797183</c:v>
                </c:pt>
                <c:pt idx="11">
                  <c:v>42432.76914594524</c:v>
                </c:pt>
                <c:pt idx="12">
                  <c:v>42432.76914594524</c:v>
                </c:pt>
                <c:pt idx="13">
                  <c:v>48070.11</c:v>
                </c:pt>
              </c:numCache>
            </c:numRef>
          </c:cat>
          <c:val>
            <c:numRef>
              <c:f>Sheet1!$D$2:$D$15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8.4630814999999995</c:v>
                </c:pt>
                <c:pt idx="11">
                  <c:v>8.4630814999999995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Sheet1!$A$2:$A$15</c:f>
              <c:numCache>
                <c:formatCode>General</c:formatCode>
                <c:ptCount val="14"/>
                <c:pt idx="0">
                  <c:v>0</c:v>
                </c:pt>
                <c:pt idx="1">
                  <c:v>2589.9299999999998</c:v>
                </c:pt>
                <c:pt idx="2">
                  <c:v>2589.9299999999998</c:v>
                </c:pt>
                <c:pt idx="3">
                  <c:v>22960.685505324254</c:v>
                </c:pt>
                <c:pt idx="4">
                  <c:v>22960.685505324254</c:v>
                </c:pt>
                <c:pt idx="5">
                  <c:v>28140.545505324255</c:v>
                </c:pt>
                <c:pt idx="6">
                  <c:v>28140.545505324255</c:v>
                </c:pt>
                <c:pt idx="7">
                  <c:v>33320.405819797183</c:v>
                </c:pt>
                <c:pt idx="8">
                  <c:v>33320.405819797183</c:v>
                </c:pt>
                <c:pt idx="9">
                  <c:v>38500.265819797183</c:v>
                </c:pt>
                <c:pt idx="10">
                  <c:v>38500.265819797183</c:v>
                </c:pt>
                <c:pt idx="11">
                  <c:v>42432.76914594524</c:v>
                </c:pt>
                <c:pt idx="12">
                  <c:v>42432.76914594524</c:v>
                </c:pt>
                <c:pt idx="13">
                  <c:v>48070.11</c:v>
                </c:pt>
              </c:numCache>
            </c:numRef>
          </c:cat>
          <c:val>
            <c:numRef>
              <c:f>Sheet1!$E$2:$E$15</c:f>
              <c:numCache>
                <c:formatCode>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1.3424802000000007</c:v>
                </c:pt>
                <c:pt idx="11">
                  <c:v>1.3424802000000007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xVal>
            <c:numRef>
              <c:f>Sheet1!$J$8:$J$9</c:f>
              <c:numCache>
                <c:formatCode>General</c:formatCode>
                <c:ptCount val="2"/>
                <c:pt idx="0">
                  <c:v>33320.405819797183</c:v>
                </c:pt>
                <c:pt idx="1">
                  <c:v>38500.265819797183</c:v>
                </c:pt>
              </c:numCache>
            </c:numRef>
          </c:xVal>
          <c:yVal>
            <c:numRef>
              <c:f>Sheet1!$K$8:$K$9</c:f>
              <c:numCache>
                <c:formatCode>0.00</c:formatCode>
                <c:ptCount val="2"/>
                <c:pt idx="0">
                  <c:v>8.4630814999999995</c:v>
                </c:pt>
                <c:pt idx="1">
                  <c:v>8.4630814999999995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5"/>
          <c:tx>
            <c:v>Data Labels 1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0" tIns="72000" rIns="0" bIns="0" anchor="b" anchorCtr="0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Total</a:t>
                    </a:r>
                  </a:p>
                  <a:p>
                    <a:pPr>
                      <a:defRPr/>
                    </a:pPr>
                    <a:r>
                      <a:rPr lang="en-US" dirty="0"/>
                      <a:t>profits: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1AE0-4AF4-86B4-6CF1B775F7F0}"/>
                </c:ext>
              </c:extLst>
            </c:dLbl>
            <c:dLbl>
              <c:idx val="1"/>
              <c:tx>
                <c:rich>
                  <a:bodyPr wrap="square" lIns="0" tIns="72000" rIns="0" bIns="0" anchor="b" anchorCtr="0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Total</a:t>
                    </a:r>
                  </a:p>
                  <a:p>
                    <a:pPr>
                      <a:defRPr/>
                    </a:pPr>
                    <a:r>
                      <a:rPr lang="en-US" dirty="0"/>
                      <a:t>profits: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AE0-4AF4-86B4-6CF1B775F7F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E0-4AF4-86B4-6CF1B775F7F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Sheet1!$J$11:$J$14</c:f>
              <c:numCache>
                <c:formatCode>General</c:formatCode>
                <c:ptCount val="4"/>
                <c:pt idx="0">
                  <c:v>12775.307752662127</c:v>
                </c:pt>
                <c:pt idx="1">
                  <c:v>30730.475662560719</c:v>
                </c:pt>
                <c:pt idx="2">
                  <c:v>40466.517482871212</c:v>
                </c:pt>
                <c:pt idx="3">
                  <c:v>40466.517482871212</c:v>
                </c:pt>
              </c:numCache>
            </c:numRef>
          </c:xVal>
          <c:yVal>
            <c:numRef>
              <c:f>Sheet1!$K$11:$K$14</c:f>
              <c:numCache>
                <c:formatCode>General</c:formatCode>
                <c:ptCount val="4"/>
                <c:pt idx="0">
                  <c:v>4.1841995000000001</c:v>
                </c:pt>
                <c:pt idx="1">
                  <c:v>4.1841995000000001</c:v>
                </c:pt>
                <c:pt idx="2">
                  <c:v>4.1841995000000001</c:v>
                </c:pt>
                <c:pt idx="3">
                  <c:v>8.8000000000000007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6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B31EA2B-8E5D-411C-9627-63E68B108D9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A02F3DF-C2D1-4E96-96F1-5092542DA7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DF562F6C-7358-4F33-9B87-EC34EEF04CA0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layout>
                <c:manualLayout>
                  <c:x val="-3.2121239645333782E-2"/>
                  <c:y val="-2.2618735001235818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FBEDD78B-B1EC-4242-B382-0ADCB7914C38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Sheet1!$J$11:$J$14</c:f>
              <c:numCache>
                <c:formatCode>General</c:formatCode>
                <c:ptCount val="4"/>
                <c:pt idx="0">
                  <c:v>12775.307752662127</c:v>
                </c:pt>
                <c:pt idx="1">
                  <c:v>30730.475662560719</c:v>
                </c:pt>
                <c:pt idx="2">
                  <c:v>40466.517482871212</c:v>
                </c:pt>
                <c:pt idx="3">
                  <c:v>40466.517482871212</c:v>
                </c:pt>
              </c:numCache>
            </c:numRef>
          </c:xVal>
          <c:yVal>
            <c:numRef>
              <c:f>Sheet1!$K$11:$K$14</c:f>
              <c:numCache>
                <c:formatCode>General</c:formatCode>
                <c:ptCount val="4"/>
                <c:pt idx="0">
                  <c:v>4.1841995000000001</c:v>
                </c:pt>
                <c:pt idx="1">
                  <c:v>4.1841995000000001</c:v>
                </c:pt>
                <c:pt idx="2">
                  <c:v>4.1841995000000001</c:v>
                </c:pt>
                <c:pt idx="3">
                  <c:v>8.8000000000000007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Sheet1!$H$8:$H$11</c15:f>
                <c15:dlblRangeCache>
                  <c:ptCount val="4"/>
                  <c:pt idx="0">
                    <c:v>$170b</c:v>
                  </c:pt>
                  <c:pt idx="1">
                    <c:v>$44b</c:v>
                  </c:pt>
                  <c:pt idx="2">
                    <c:v>$33b</c:v>
                  </c:pt>
                  <c:pt idx="3">
                    <c:v>$5b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7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04526A3-90CA-44C1-97E3-6EFDBBCFDE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05046D-F76E-4BC1-B538-569952F2ED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752C093-F77B-457B-B088-14D018E43E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Sheet1!$H$16:$H$18</c:f>
              <c:numCache>
                <c:formatCode>General</c:formatCode>
                <c:ptCount val="3"/>
                <c:pt idx="0">
                  <c:v>12775.307752662127</c:v>
                </c:pt>
                <c:pt idx="1">
                  <c:v>30730.475662560719</c:v>
                </c:pt>
                <c:pt idx="2">
                  <c:v>40466.517482871212</c:v>
                </c:pt>
              </c:numCache>
            </c:numRef>
          </c:xVal>
          <c:yVal>
            <c:numRef>
              <c:f>Sheet1!$I$16:$I$18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Sheet1!$G$16:$G$18</c15:f>
                <c15:dlblRangeCache>
                  <c:ptCount val="3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Telstra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cat>
            <c:numRef>
              <c:f>Sheet1!$A$2:$A$78</c:f>
              <c:numCache>
                <c:formatCode>General</c:formatCode>
                <c:ptCount val="77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40</c:v>
                </c:pt>
                <c:pt idx="38">
                  <c:v>42</c:v>
                </c:pt>
                <c:pt idx="39">
                  <c:v>46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61</c:v>
                </c:pt>
                <c:pt idx="57">
                  <c:v>63</c:v>
                </c:pt>
                <c:pt idx="58">
                  <c:v>67</c:v>
                </c:pt>
                <c:pt idx="59">
                  <c:v>67</c:v>
                </c:pt>
                <c:pt idx="60">
                  <c:v>68</c:v>
                </c:pt>
                <c:pt idx="61">
                  <c:v>69</c:v>
                </c:pt>
                <c:pt idx="62">
                  <c:v>70</c:v>
                </c:pt>
                <c:pt idx="63">
                  <c:v>71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76</c:v>
                </c:pt>
                <c:pt idx="69">
                  <c:v>77</c:v>
                </c:pt>
                <c:pt idx="70">
                  <c:v>78</c:v>
                </c:pt>
                <c:pt idx="71">
                  <c:v>79</c:v>
                </c:pt>
                <c:pt idx="72">
                  <c:v>80</c:v>
                </c:pt>
                <c:pt idx="73">
                  <c:v>81</c:v>
                </c:pt>
                <c:pt idx="74">
                  <c:v>82</c:v>
                </c:pt>
                <c:pt idx="75">
                  <c:v>82</c:v>
                </c:pt>
                <c:pt idx="76">
                  <c:v>85</c:v>
                </c:pt>
              </c:numCache>
            </c:numRef>
          </c:cat>
          <c:val>
            <c:numRef>
              <c:f>Sheet1!$B$2:$B$78</c:f>
              <c:numCache>
                <c:formatCode>General</c:formatCode>
                <c:ptCount val="77"/>
                <c:pt idx="1">
                  <c:v>0</c:v>
                </c:pt>
                <c:pt idx="2">
                  <c:v>45.5</c:v>
                </c:pt>
                <c:pt idx="3">
                  <c:v>43.500000000000007</c:v>
                </c:pt>
                <c:pt idx="4">
                  <c:v>45.8</c:v>
                </c:pt>
                <c:pt idx="5">
                  <c:v>46.5</c:v>
                </c:pt>
                <c:pt idx="6">
                  <c:v>44.864292954891027</c:v>
                </c:pt>
                <c:pt idx="7">
                  <c:v>43.228585909782055</c:v>
                </c:pt>
                <c:pt idx="8">
                  <c:v>43.671186119275625</c:v>
                </c:pt>
                <c:pt idx="9">
                  <c:v>41</c:v>
                </c:pt>
                <c:pt idx="10">
                  <c:v>42</c:v>
                </c:pt>
                <c:pt idx="11">
                  <c:v>37</c:v>
                </c:pt>
                <c:pt idx="12">
                  <c:v>40</c:v>
                </c:pt>
                <c:pt idx="13">
                  <c:v>41</c:v>
                </c:pt>
                <c:pt idx="14">
                  <c:v>43.43434343434344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Optus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cat>
            <c:numRef>
              <c:f>Sheet1!$A$2:$A$78</c:f>
              <c:numCache>
                <c:formatCode>General</c:formatCode>
                <c:ptCount val="77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40</c:v>
                </c:pt>
                <c:pt idx="38">
                  <c:v>42</c:v>
                </c:pt>
                <c:pt idx="39">
                  <c:v>46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61</c:v>
                </c:pt>
                <c:pt idx="57">
                  <c:v>63</c:v>
                </c:pt>
                <c:pt idx="58">
                  <c:v>67</c:v>
                </c:pt>
                <c:pt idx="59">
                  <c:v>67</c:v>
                </c:pt>
                <c:pt idx="60">
                  <c:v>68</c:v>
                </c:pt>
                <c:pt idx="61">
                  <c:v>69</c:v>
                </c:pt>
                <c:pt idx="62">
                  <c:v>70</c:v>
                </c:pt>
                <c:pt idx="63">
                  <c:v>71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76</c:v>
                </c:pt>
                <c:pt idx="69">
                  <c:v>77</c:v>
                </c:pt>
                <c:pt idx="70">
                  <c:v>78</c:v>
                </c:pt>
                <c:pt idx="71">
                  <c:v>79</c:v>
                </c:pt>
                <c:pt idx="72">
                  <c:v>80</c:v>
                </c:pt>
                <c:pt idx="73">
                  <c:v>81</c:v>
                </c:pt>
                <c:pt idx="74">
                  <c:v>82</c:v>
                </c:pt>
                <c:pt idx="75">
                  <c:v>82</c:v>
                </c:pt>
                <c:pt idx="76">
                  <c:v>85</c:v>
                </c:pt>
              </c:numCache>
            </c:numRef>
          </c:cat>
          <c:val>
            <c:numRef>
              <c:f>Sheet1!$C$2:$C$78</c:f>
              <c:numCache>
                <c:formatCode>General</c:formatCode>
                <c:ptCount val="77"/>
                <c:pt idx="20">
                  <c:v>0</c:v>
                </c:pt>
                <c:pt idx="21">
                  <c:v>33.1</c:v>
                </c:pt>
                <c:pt idx="22">
                  <c:v>32.600000000000009</c:v>
                </c:pt>
                <c:pt idx="23">
                  <c:v>34</c:v>
                </c:pt>
                <c:pt idx="24">
                  <c:v>34.5</c:v>
                </c:pt>
                <c:pt idx="25">
                  <c:v>33.861758743030919</c:v>
                </c:pt>
                <c:pt idx="26">
                  <c:v>33.22351748606183</c:v>
                </c:pt>
                <c:pt idx="27">
                  <c:v>32.246136342087802</c:v>
                </c:pt>
                <c:pt idx="28">
                  <c:v>30</c:v>
                </c:pt>
                <c:pt idx="29">
                  <c:v>28.999999999999996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28.28282828282828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Vodafone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cat>
            <c:numRef>
              <c:f>Sheet1!$A$2:$A$78</c:f>
              <c:numCache>
                <c:formatCode>General</c:formatCode>
                <c:ptCount val="77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40</c:v>
                </c:pt>
                <c:pt idx="38">
                  <c:v>42</c:v>
                </c:pt>
                <c:pt idx="39">
                  <c:v>46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61</c:v>
                </c:pt>
                <c:pt idx="57">
                  <c:v>63</c:v>
                </c:pt>
                <c:pt idx="58">
                  <c:v>67</c:v>
                </c:pt>
                <c:pt idx="59">
                  <c:v>67</c:v>
                </c:pt>
                <c:pt idx="60">
                  <c:v>68</c:v>
                </c:pt>
                <c:pt idx="61">
                  <c:v>69</c:v>
                </c:pt>
                <c:pt idx="62">
                  <c:v>70</c:v>
                </c:pt>
                <c:pt idx="63">
                  <c:v>71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76</c:v>
                </c:pt>
                <c:pt idx="69">
                  <c:v>77</c:v>
                </c:pt>
                <c:pt idx="70">
                  <c:v>78</c:v>
                </c:pt>
                <c:pt idx="71">
                  <c:v>79</c:v>
                </c:pt>
                <c:pt idx="72">
                  <c:v>80</c:v>
                </c:pt>
                <c:pt idx="73">
                  <c:v>81</c:v>
                </c:pt>
                <c:pt idx="74">
                  <c:v>82</c:v>
                </c:pt>
                <c:pt idx="75">
                  <c:v>82</c:v>
                </c:pt>
                <c:pt idx="76">
                  <c:v>85</c:v>
                </c:pt>
              </c:numCache>
            </c:numRef>
          </c:cat>
          <c:val>
            <c:numRef>
              <c:f>Sheet1!$D$2:$D$78</c:f>
              <c:numCache>
                <c:formatCode>General</c:formatCode>
                <c:ptCount val="77"/>
                <c:pt idx="39">
                  <c:v>0</c:v>
                </c:pt>
                <c:pt idx="40">
                  <c:v>19</c:v>
                </c:pt>
                <c:pt idx="41">
                  <c:v>18.3</c:v>
                </c:pt>
                <c:pt idx="42">
                  <c:v>18</c:v>
                </c:pt>
                <c:pt idx="43">
                  <c:v>15.1</c:v>
                </c:pt>
                <c:pt idx="44">
                  <c:v>17.2</c:v>
                </c:pt>
                <c:pt idx="45">
                  <c:v>17.815509376583883</c:v>
                </c:pt>
                <c:pt idx="46">
                  <c:v>17.422015739072723</c:v>
                </c:pt>
                <c:pt idx="47">
                  <c:v>17</c:v>
                </c:pt>
                <c:pt idx="48">
                  <c:v>16</c:v>
                </c:pt>
                <c:pt idx="49">
                  <c:v>27</c:v>
                </c:pt>
                <c:pt idx="50">
                  <c:v>24</c:v>
                </c:pt>
                <c:pt idx="51">
                  <c:v>23</c:v>
                </c:pt>
                <c:pt idx="52">
                  <c:v>20.202020202020201</c:v>
                </c:pt>
                <c:pt idx="53">
                  <c:v>18</c:v>
                </c:pt>
                <c:pt idx="54">
                  <c:v>18</c:v>
                </c:pt>
                <c:pt idx="55">
                  <c:v>18</c:v>
                </c:pt>
                <c:pt idx="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894D4E"/>
            </a:solidFill>
          </c:spPr>
          <c:cat>
            <c:numRef>
              <c:f>Sheet1!$A$2:$A$78</c:f>
              <c:numCache>
                <c:formatCode>General</c:formatCode>
                <c:ptCount val="77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40</c:v>
                </c:pt>
                <c:pt idx="38">
                  <c:v>42</c:v>
                </c:pt>
                <c:pt idx="39">
                  <c:v>46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61</c:v>
                </c:pt>
                <c:pt idx="57">
                  <c:v>63</c:v>
                </c:pt>
                <c:pt idx="58">
                  <c:v>67</c:v>
                </c:pt>
                <c:pt idx="59">
                  <c:v>67</c:v>
                </c:pt>
                <c:pt idx="60">
                  <c:v>68</c:v>
                </c:pt>
                <c:pt idx="61">
                  <c:v>69</c:v>
                </c:pt>
                <c:pt idx="62">
                  <c:v>70</c:v>
                </c:pt>
                <c:pt idx="63">
                  <c:v>71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76</c:v>
                </c:pt>
                <c:pt idx="69">
                  <c:v>77</c:v>
                </c:pt>
                <c:pt idx="70">
                  <c:v>78</c:v>
                </c:pt>
                <c:pt idx="71">
                  <c:v>79</c:v>
                </c:pt>
                <c:pt idx="72">
                  <c:v>80</c:v>
                </c:pt>
                <c:pt idx="73">
                  <c:v>81</c:v>
                </c:pt>
                <c:pt idx="74">
                  <c:v>82</c:v>
                </c:pt>
                <c:pt idx="75">
                  <c:v>82</c:v>
                </c:pt>
                <c:pt idx="76">
                  <c:v>85</c:v>
                </c:pt>
              </c:numCache>
            </c:numRef>
          </c:cat>
          <c:val>
            <c:numRef>
              <c:f>Sheet1!$E$2:$E$78</c:f>
              <c:numCache>
                <c:formatCode>General</c:formatCode>
                <c:ptCount val="77"/>
                <c:pt idx="58">
                  <c:v>0</c:v>
                </c:pt>
                <c:pt idx="59">
                  <c:v>2.4</c:v>
                </c:pt>
                <c:pt idx="60">
                  <c:v>5.6000000000000005</c:v>
                </c:pt>
                <c:pt idx="61">
                  <c:v>2.2000000000000002</c:v>
                </c:pt>
                <c:pt idx="62">
                  <c:v>3.9</c:v>
                </c:pt>
                <c:pt idx="63">
                  <c:v>5.2</c:v>
                </c:pt>
                <c:pt idx="64">
                  <c:v>5.7323872275722252</c:v>
                </c:pt>
                <c:pt idx="65">
                  <c:v>6.6606617995638562</c:v>
                </c:pt>
                <c:pt idx="66">
                  <c:v>12</c:v>
                </c:pt>
                <c:pt idx="67">
                  <c:v>13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8.0808080808080813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Telstra</c:v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6F-417D-ACD5-3E93104B417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16F-417D-ACD5-3E93104B4175}"/>
              </c:ext>
            </c:extLst>
          </c:dPt>
          <c:xVal>
            <c:numRef>
              <c:f>Sheet1!$A$4:$A$19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</c:numCache>
            </c:numRef>
          </c:xVal>
          <c:yVal>
            <c:numRef>
              <c:f>Sheet1!$B$4:$B$19</c:f>
              <c:numCache>
                <c:formatCode>General</c:formatCode>
                <c:ptCount val="16"/>
                <c:pt idx="0">
                  <c:v>45.5</c:v>
                </c:pt>
                <c:pt idx="1">
                  <c:v>43.500000000000007</c:v>
                </c:pt>
                <c:pt idx="2">
                  <c:v>45.8</c:v>
                </c:pt>
                <c:pt idx="3">
                  <c:v>46.5</c:v>
                </c:pt>
                <c:pt idx="4">
                  <c:v>44.864292954891027</c:v>
                </c:pt>
                <c:pt idx="5">
                  <c:v>43.228585909782055</c:v>
                </c:pt>
                <c:pt idx="6">
                  <c:v>43.671186119275625</c:v>
                </c:pt>
                <c:pt idx="7">
                  <c:v>41</c:v>
                </c:pt>
                <c:pt idx="8">
                  <c:v>42</c:v>
                </c:pt>
                <c:pt idx="9">
                  <c:v>37</c:v>
                </c:pt>
                <c:pt idx="10">
                  <c:v>40</c:v>
                </c:pt>
                <c:pt idx="11">
                  <c:v>41</c:v>
                </c:pt>
                <c:pt idx="12">
                  <c:v>43.43434343434344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16F-417D-ACD5-3E93104B4175}"/>
            </c:ext>
          </c:extLst>
        </c:ser>
        <c:ser>
          <c:idx val="5"/>
          <c:order val="5"/>
          <c:tx>
            <c:v>Optus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16F-417D-ACD5-3E93104B417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16F-417D-ACD5-3E93104B4175}"/>
              </c:ext>
            </c:extLst>
          </c:dPt>
          <c:xVal>
            <c:numRef>
              <c:f>Sheet1!$A$23:$A$38</c:f>
              <c:numCache>
                <c:formatCode>General</c:formatCode>
                <c:ptCount val="16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</c:numCache>
            </c:numRef>
          </c:xVal>
          <c:yVal>
            <c:numRef>
              <c:f>Sheet1!$C$23:$C$38</c:f>
              <c:numCache>
                <c:formatCode>General</c:formatCode>
                <c:ptCount val="16"/>
                <c:pt idx="0">
                  <c:v>33.1</c:v>
                </c:pt>
                <c:pt idx="1">
                  <c:v>32.600000000000009</c:v>
                </c:pt>
                <c:pt idx="2">
                  <c:v>34</c:v>
                </c:pt>
                <c:pt idx="3">
                  <c:v>34.5</c:v>
                </c:pt>
                <c:pt idx="4">
                  <c:v>33.861758743030919</c:v>
                </c:pt>
                <c:pt idx="5">
                  <c:v>33.22351748606183</c:v>
                </c:pt>
                <c:pt idx="6">
                  <c:v>32.246136342087802</c:v>
                </c:pt>
                <c:pt idx="7">
                  <c:v>30</c:v>
                </c:pt>
                <c:pt idx="8">
                  <c:v>28.999999999999996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28.28282828282828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16F-417D-ACD5-3E93104B4175}"/>
            </c:ext>
          </c:extLst>
        </c:ser>
        <c:ser>
          <c:idx val="6"/>
          <c:order val="6"/>
          <c:tx>
            <c:v>Vodafone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16F-417D-ACD5-3E93104B417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16F-417D-ACD5-3E93104B4175}"/>
              </c:ext>
            </c:extLst>
          </c:dPt>
          <c:xVal>
            <c:numRef>
              <c:f>Sheet1!$A$42:$A$57</c:f>
              <c:numCache>
                <c:formatCode>General</c:formatCode>
                <c:ptCount val="16"/>
                <c:pt idx="0">
                  <c:v>46</c:v>
                </c:pt>
                <c:pt idx="1">
                  <c:v>47</c:v>
                </c:pt>
                <c:pt idx="2">
                  <c:v>48</c:v>
                </c:pt>
                <c:pt idx="3">
                  <c:v>49</c:v>
                </c:pt>
                <c:pt idx="4">
                  <c:v>50</c:v>
                </c:pt>
                <c:pt idx="5">
                  <c:v>51</c:v>
                </c:pt>
                <c:pt idx="6">
                  <c:v>52</c:v>
                </c:pt>
                <c:pt idx="7">
                  <c:v>53</c:v>
                </c:pt>
                <c:pt idx="8">
                  <c:v>54</c:v>
                </c:pt>
                <c:pt idx="9">
                  <c:v>55</c:v>
                </c:pt>
                <c:pt idx="10">
                  <c:v>56</c:v>
                </c:pt>
                <c:pt idx="11">
                  <c:v>57</c:v>
                </c:pt>
                <c:pt idx="12">
                  <c:v>58</c:v>
                </c:pt>
                <c:pt idx="13">
                  <c:v>59</c:v>
                </c:pt>
                <c:pt idx="14">
                  <c:v>60</c:v>
                </c:pt>
                <c:pt idx="15">
                  <c:v>61</c:v>
                </c:pt>
              </c:numCache>
            </c:numRef>
          </c:xVal>
          <c:yVal>
            <c:numRef>
              <c:f>Sheet1!$D$42:$D$57</c:f>
              <c:numCache>
                <c:formatCode>General</c:formatCode>
                <c:ptCount val="16"/>
                <c:pt idx="0">
                  <c:v>19</c:v>
                </c:pt>
                <c:pt idx="1">
                  <c:v>18.3</c:v>
                </c:pt>
                <c:pt idx="2">
                  <c:v>18</c:v>
                </c:pt>
                <c:pt idx="3">
                  <c:v>15.1</c:v>
                </c:pt>
                <c:pt idx="4">
                  <c:v>17.2</c:v>
                </c:pt>
                <c:pt idx="5">
                  <c:v>17.815509376583883</c:v>
                </c:pt>
                <c:pt idx="6">
                  <c:v>17.422015739072723</c:v>
                </c:pt>
                <c:pt idx="7">
                  <c:v>17</c:v>
                </c:pt>
                <c:pt idx="8">
                  <c:v>16</c:v>
                </c:pt>
                <c:pt idx="9">
                  <c:v>27</c:v>
                </c:pt>
                <c:pt idx="10">
                  <c:v>24</c:v>
                </c:pt>
                <c:pt idx="11">
                  <c:v>23</c:v>
                </c:pt>
                <c:pt idx="12">
                  <c:v>20.202020202020201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16F-417D-ACD5-3E93104B4175}"/>
            </c:ext>
          </c:extLst>
        </c:ser>
        <c:ser>
          <c:idx val="7"/>
          <c:order val="7"/>
          <c:tx>
            <c:v>Other</c:v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16F-417D-ACD5-3E93104B417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16F-417D-ACD5-3E93104B4175}"/>
              </c:ext>
            </c:extLst>
          </c:dPt>
          <c:xVal>
            <c:numRef>
              <c:f>Sheet1!$A$61:$A$76</c:f>
              <c:numCache>
                <c:formatCode>General</c:formatCode>
                <c:ptCount val="16"/>
                <c:pt idx="0">
                  <c:v>67</c:v>
                </c:pt>
                <c:pt idx="1">
                  <c:v>68</c:v>
                </c:pt>
                <c:pt idx="2">
                  <c:v>69</c:v>
                </c:pt>
                <c:pt idx="3">
                  <c:v>70</c:v>
                </c:pt>
                <c:pt idx="4">
                  <c:v>71</c:v>
                </c:pt>
                <c:pt idx="5">
                  <c:v>72</c:v>
                </c:pt>
                <c:pt idx="6">
                  <c:v>73</c:v>
                </c:pt>
                <c:pt idx="7">
                  <c:v>74</c:v>
                </c:pt>
                <c:pt idx="8">
                  <c:v>75</c:v>
                </c:pt>
                <c:pt idx="9">
                  <c:v>76</c:v>
                </c:pt>
                <c:pt idx="10">
                  <c:v>77</c:v>
                </c:pt>
                <c:pt idx="11">
                  <c:v>78</c:v>
                </c:pt>
                <c:pt idx="12">
                  <c:v>79</c:v>
                </c:pt>
                <c:pt idx="13">
                  <c:v>80</c:v>
                </c:pt>
                <c:pt idx="14">
                  <c:v>81</c:v>
                </c:pt>
                <c:pt idx="15">
                  <c:v>82</c:v>
                </c:pt>
              </c:numCache>
            </c:numRef>
          </c:xVal>
          <c:yVal>
            <c:numRef>
              <c:f>Sheet1!$E$61:$E$76</c:f>
              <c:numCache>
                <c:formatCode>General</c:formatCode>
                <c:ptCount val="16"/>
                <c:pt idx="0">
                  <c:v>2.4</c:v>
                </c:pt>
                <c:pt idx="1">
                  <c:v>5.6000000000000005</c:v>
                </c:pt>
                <c:pt idx="2">
                  <c:v>2.2000000000000002</c:v>
                </c:pt>
                <c:pt idx="3">
                  <c:v>3.9</c:v>
                </c:pt>
                <c:pt idx="4">
                  <c:v>5.2</c:v>
                </c:pt>
                <c:pt idx="5">
                  <c:v>5.7323872275722252</c:v>
                </c:pt>
                <c:pt idx="6">
                  <c:v>6.6606617995638562</c:v>
                </c:pt>
                <c:pt idx="7">
                  <c:v>12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8.0808080808080813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516F-417D-ACD5-3E93104B4175}"/>
            </c:ext>
          </c:extLst>
        </c:ser>
        <c:ser>
          <c:idx val="8"/>
          <c:order val="8"/>
          <c:tx>
            <c:v>Legend</c:v>
          </c:tx>
          <c:spPr>
            <a:ln w="38100">
              <a:solidFill>
                <a:srgbClr val="000000"/>
              </a:solidFill>
            </a:ln>
          </c:spPr>
          <c:marker>
            <c:symbol val="circle"/>
            <c:size val="6"/>
            <c:spPr>
              <a:solidFill>
                <a:srgbClr val="000000"/>
              </a:solidFill>
              <a:ln>
                <a:noFill/>
              </a:ln>
            </c:spPr>
          </c:marker>
          <c:xVal>
            <c:numRef>
              <c:f>Sheet1!$G$4:$G$5</c:f>
              <c:numCache>
                <c:formatCode>General</c:formatCode>
                <c:ptCount val="2"/>
                <c:pt idx="0">
                  <c:v>50</c:v>
                </c:pt>
                <c:pt idx="1">
                  <c:v>65</c:v>
                </c:pt>
              </c:numCache>
            </c:numRef>
          </c:xVal>
          <c:yVal>
            <c:numRef>
              <c:f>Sheet1!$H$4:$H$5</c:f>
              <c:numCache>
                <c:formatCode>General</c:formatCode>
                <c:ptCount val="2"/>
                <c:pt idx="0">
                  <c:v>44</c:v>
                </c:pt>
                <c:pt idx="1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C25-48A4-9F8D-69F0F9207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2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77676237703987405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983.10647131417136</c:v>
                </c:pt>
                <c:pt idx="2">
                  <c:v>983.10647131417136</c:v>
                </c:pt>
                <c:pt idx="3">
                  <c:v>21173.160473231863</c:v>
                </c:pt>
                <c:pt idx="4">
                  <c:v>21173.160473231863</c:v>
                </c:pt>
                <c:pt idx="5">
                  <c:v>23139.373415860206</c:v>
                </c:pt>
                <c:pt idx="6">
                  <c:v>23139.373415860206</c:v>
                </c:pt>
                <c:pt idx="7">
                  <c:v>28288.651617830619</c:v>
                </c:pt>
                <c:pt idx="8">
                  <c:v>28288.651617830619</c:v>
                </c:pt>
                <c:pt idx="9">
                  <c:v>30254.864560458962</c:v>
                </c:pt>
                <c:pt idx="10">
                  <c:v>30254.864560458962</c:v>
                </c:pt>
                <c:pt idx="11">
                  <c:v>34187.290445715647</c:v>
                </c:pt>
                <c:pt idx="12">
                  <c:v>34187.290445715647</c:v>
                </c:pt>
                <c:pt idx="13">
                  <c:v>36153.50338834399</c:v>
                </c:pt>
                <c:pt idx="14">
                  <c:v>36153.50338834399</c:v>
                </c:pt>
                <c:pt idx="15">
                  <c:v>39129.270127725758</c:v>
                </c:pt>
                <c:pt idx="16">
                  <c:v>39129.270127725758</c:v>
                </c:pt>
                <c:pt idx="17">
                  <c:v>40112.376599039926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8.3668324999999992</c:v>
                </c:pt>
                <c:pt idx="3">
                  <c:v>8.3668324999999992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983.10647131417136</c:v>
                </c:pt>
                <c:pt idx="2">
                  <c:v>983.10647131417136</c:v>
                </c:pt>
                <c:pt idx="3">
                  <c:v>21173.160473231863</c:v>
                </c:pt>
                <c:pt idx="4">
                  <c:v>21173.160473231863</c:v>
                </c:pt>
                <c:pt idx="5">
                  <c:v>23139.373415860206</c:v>
                </c:pt>
                <c:pt idx="6">
                  <c:v>23139.373415860206</c:v>
                </c:pt>
                <c:pt idx="7">
                  <c:v>28288.651617830619</c:v>
                </c:pt>
                <c:pt idx="8">
                  <c:v>28288.651617830619</c:v>
                </c:pt>
                <c:pt idx="9">
                  <c:v>30254.864560458962</c:v>
                </c:pt>
                <c:pt idx="10">
                  <c:v>30254.864560458962</c:v>
                </c:pt>
                <c:pt idx="11">
                  <c:v>34187.290445715647</c:v>
                </c:pt>
                <c:pt idx="12">
                  <c:v>34187.290445715647</c:v>
                </c:pt>
                <c:pt idx="13">
                  <c:v>36153.50338834399</c:v>
                </c:pt>
                <c:pt idx="14">
                  <c:v>36153.50338834399</c:v>
                </c:pt>
                <c:pt idx="15">
                  <c:v>39129.270127725758</c:v>
                </c:pt>
                <c:pt idx="16">
                  <c:v>39129.270127725758</c:v>
                </c:pt>
                <c:pt idx="17">
                  <c:v>40112.376599039926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8.4789439000000009</c:v>
                </c:pt>
                <c:pt idx="7">
                  <c:v>8.4789439000000009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983.10647131417136</c:v>
                </c:pt>
                <c:pt idx="2">
                  <c:v>983.10647131417136</c:v>
                </c:pt>
                <c:pt idx="3">
                  <c:v>21173.160473231863</c:v>
                </c:pt>
                <c:pt idx="4">
                  <c:v>21173.160473231863</c:v>
                </c:pt>
                <c:pt idx="5">
                  <c:v>23139.373415860206</c:v>
                </c:pt>
                <c:pt idx="6">
                  <c:v>23139.373415860206</c:v>
                </c:pt>
                <c:pt idx="7">
                  <c:v>28288.651617830619</c:v>
                </c:pt>
                <c:pt idx="8">
                  <c:v>28288.651617830619</c:v>
                </c:pt>
                <c:pt idx="9">
                  <c:v>30254.864560458962</c:v>
                </c:pt>
                <c:pt idx="10">
                  <c:v>30254.864560458962</c:v>
                </c:pt>
                <c:pt idx="11">
                  <c:v>34187.290445715647</c:v>
                </c:pt>
                <c:pt idx="12">
                  <c:v>34187.290445715647</c:v>
                </c:pt>
                <c:pt idx="13">
                  <c:v>36153.50338834399</c:v>
                </c:pt>
                <c:pt idx="14">
                  <c:v>36153.50338834399</c:v>
                </c:pt>
                <c:pt idx="15">
                  <c:v>39129.270127725758</c:v>
                </c:pt>
                <c:pt idx="16">
                  <c:v>39129.270127725758</c:v>
                </c:pt>
                <c:pt idx="17">
                  <c:v>40112.376599039926</c:v>
                </c:pt>
              </c:numCache>
            </c:numRef>
          </c:cat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8.4789439000000009</c:v>
                </c:pt>
                <c:pt idx="11">
                  <c:v>8.4789439000000009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983.10647131417136</c:v>
                </c:pt>
                <c:pt idx="2">
                  <c:v>983.10647131417136</c:v>
                </c:pt>
                <c:pt idx="3">
                  <c:v>21173.160473231863</c:v>
                </c:pt>
                <c:pt idx="4">
                  <c:v>21173.160473231863</c:v>
                </c:pt>
                <c:pt idx="5">
                  <c:v>23139.373415860206</c:v>
                </c:pt>
                <c:pt idx="6">
                  <c:v>23139.373415860206</c:v>
                </c:pt>
                <c:pt idx="7">
                  <c:v>28288.651617830619</c:v>
                </c:pt>
                <c:pt idx="8">
                  <c:v>28288.651617830619</c:v>
                </c:pt>
                <c:pt idx="9">
                  <c:v>30254.864560458962</c:v>
                </c:pt>
                <c:pt idx="10">
                  <c:v>30254.864560458962</c:v>
                </c:pt>
                <c:pt idx="11">
                  <c:v>34187.290445715647</c:v>
                </c:pt>
                <c:pt idx="12">
                  <c:v>34187.290445715647</c:v>
                </c:pt>
                <c:pt idx="13">
                  <c:v>36153.50338834399</c:v>
                </c:pt>
                <c:pt idx="14">
                  <c:v>36153.50338834399</c:v>
                </c:pt>
                <c:pt idx="15">
                  <c:v>39129.270127725758</c:v>
                </c:pt>
                <c:pt idx="16">
                  <c:v>39129.270127725758</c:v>
                </c:pt>
                <c:pt idx="17">
                  <c:v>40112.376599039926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1.3268108999999999</c:v>
                </c:pt>
                <c:pt idx="11">
                  <c:v>1.3268108999999999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8"/>
          <c:tx>
            <c:strRef>
              <c:f>Sheet1!$F$1</c:f>
              <c:strCache>
                <c:ptCount val="1"/>
                <c:pt idx="0">
                  <c:v>Banking Normal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8.4789439000000009</c:v>
                </c:pt>
                <c:pt idx="15">
                  <c:v>8.4789439000000009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9"/>
          <c:tx>
            <c:strRef>
              <c:f>Sheet1!$G$1</c:f>
              <c:strCache>
                <c:ptCount val="1"/>
                <c:pt idx="0">
                  <c:v>Banking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4.4046710999999998</c:v>
                </c:pt>
                <c:pt idx="15">
                  <c:v>4.4046710999999998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xVal>
            <c:numRef>
              <c:f>Sheet1!$L$7:$L$10</c:f>
              <c:numCache>
                <c:formatCode>General</c:formatCode>
                <c:ptCount val="4"/>
                <c:pt idx="0">
                  <c:v>28288.651617830619</c:v>
                </c:pt>
                <c:pt idx="1">
                  <c:v>30254.864560458962</c:v>
                </c:pt>
                <c:pt idx="2">
                  <c:v>34187.290445715647</c:v>
                </c:pt>
                <c:pt idx="3">
                  <c:v>36153.50338834399</c:v>
                </c:pt>
              </c:numCache>
            </c:numRef>
          </c:xVal>
          <c:yVal>
            <c:numRef>
              <c:f>Sheet1!$M$7:$M$10</c:f>
              <c:numCache>
                <c:formatCode>0.00</c:formatCode>
                <c:ptCount val="4"/>
                <c:pt idx="0">
                  <c:v>8.4789439000000009</c:v>
                </c:pt>
                <c:pt idx="1">
                  <c:v>8.4789439000000009</c:v>
                </c:pt>
                <c:pt idx="2">
                  <c:v>8.4789439000000009</c:v>
                </c:pt>
                <c:pt idx="3">
                  <c:v>8.4789439000000009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5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Sheet1!$L$12:$L$17</c:f>
              <c:numCache>
                <c:formatCode>General</c:formatCode>
                <c:ptCount val="6"/>
                <c:pt idx="0">
                  <c:v>11078.133472273017</c:v>
                </c:pt>
                <c:pt idx="1">
                  <c:v>25714.012516845411</c:v>
                </c:pt>
                <c:pt idx="2">
                  <c:v>32221.077503087305</c:v>
                </c:pt>
                <c:pt idx="3">
                  <c:v>32221.077503087305</c:v>
                </c:pt>
                <c:pt idx="4">
                  <c:v>37641.386758034874</c:v>
                </c:pt>
                <c:pt idx="5">
                  <c:v>37641.386758034874</c:v>
                </c:pt>
              </c:numCache>
            </c:numRef>
          </c:xVal>
          <c:yVal>
            <c:numRef>
              <c:f>Sheet1!$M$12:$M$17</c:f>
              <c:numCache>
                <c:formatCode>General</c:formatCode>
                <c:ptCount val="6"/>
                <c:pt idx="0">
                  <c:v>4.6482402777777772</c:v>
                </c:pt>
                <c:pt idx="1">
                  <c:v>4.6482402777777772</c:v>
                </c:pt>
                <c:pt idx="2">
                  <c:v>4.6482402777777772</c:v>
                </c:pt>
                <c:pt idx="3">
                  <c:v>9.1289439000000012</c:v>
                </c:pt>
                <c:pt idx="4">
                  <c:v>4.6482402777777772</c:v>
                </c:pt>
                <c:pt idx="5">
                  <c:v>10.8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6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2065E6E1-6798-46B3-9D54-6E09E70265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38194C-331D-4EE5-8B05-739DFCFE29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990AF00F-2149-4573-B980-D2CEDE380994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364C0FF3-EF30-414C-AE43-C8DDBA372FE9}" type="CELLRANGE">
                      <a:rPr lang="en-AU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-90" baseline="0">
                        <a:solidFill>
                          <a:schemeClr val="bg1"/>
                        </a:solidFill>
                      </a:defRPr>
                    </a:pPr>
                    <a:fld id="{2E065CC5-0C91-44A8-9C15-F223AA8E796F}" type="CELLRANGE">
                      <a:rPr lang="en-AU"/>
                      <a:pPr>
                        <a:defRPr spc="-9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-90" baseline="0">
                        <a:solidFill>
                          <a:schemeClr val="bg1"/>
                        </a:solidFill>
                      </a:defRPr>
                    </a:pPr>
                    <a:fld id="{FB51BEA6-1924-49CC-880F-397C184449ED}" type="CELLRANGE">
                      <a:rPr lang="en-AU"/>
                      <a:pPr>
                        <a:defRPr spc="-9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Sheet1!$L$12:$L$17</c:f>
              <c:numCache>
                <c:formatCode>General</c:formatCode>
                <c:ptCount val="6"/>
                <c:pt idx="0">
                  <c:v>11078.133472273017</c:v>
                </c:pt>
                <c:pt idx="1">
                  <c:v>25714.012516845411</c:v>
                </c:pt>
                <c:pt idx="2">
                  <c:v>32221.077503087305</c:v>
                </c:pt>
                <c:pt idx="3">
                  <c:v>32221.077503087305</c:v>
                </c:pt>
                <c:pt idx="4">
                  <c:v>37641.386758034874</c:v>
                </c:pt>
                <c:pt idx="5">
                  <c:v>37641.386758034874</c:v>
                </c:pt>
              </c:numCache>
            </c:numRef>
          </c:xVal>
          <c:yVal>
            <c:numRef>
              <c:f>Sheet1!$M$12:$M$17</c:f>
              <c:numCache>
                <c:formatCode>General</c:formatCode>
                <c:ptCount val="6"/>
                <c:pt idx="0">
                  <c:v>4.6482402777777772</c:v>
                </c:pt>
                <c:pt idx="1">
                  <c:v>4.6482402777777772</c:v>
                </c:pt>
                <c:pt idx="2">
                  <c:v>4.6482402777777772</c:v>
                </c:pt>
                <c:pt idx="3">
                  <c:v>9.1289439000000012</c:v>
                </c:pt>
                <c:pt idx="4">
                  <c:v>4.6482402777777772</c:v>
                </c:pt>
                <c:pt idx="5">
                  <c:v>10.8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Sheet1!$J$8:$J$13</c15:f>
                <c15:dlblRangeCache>
                  <c:ptCount val="6"/>
                  <c:pt idx="0">
                    <c:v>$169b</c:v>
                  </c:pt>
                  <c:pt idx="1">
                    <c:v>$44b</c:v>
                  </c:pt>
                  <c:pt idx="2">
                    <c:v>$33b</c:v>
                  </c:pt>
                  <c:pt idx="3">
                    <c:v>$5b</c:v>
                  </c:pt>
                  <c:pt idx="4">
                    <c:v>$25b</c:v>
                  </c:pt>
                  <c:pt idx="5">
                    <c:v>$13b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7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FDD8428-4473-40B0-B2D1-D0EE0A80555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8EC0DD-AC99-4274-9079-18AC201642F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A6A56C8-9E05-49A0-ABEC-FE37F9B230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859825-68B0-4257-85A4-B172F6F9C1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Sheet1!$J$19:$J$22</c:f>
              <c:numCache>
                <c:formatCode>General</c:formatCode>
                <c:ptCount val="4"/>
                <c:pt idx="0">
                  <c:v>11078.133472273017</c:v>
                </c:pt>
                <c:pt idx="1">
                  <c:v>25714.012516845411</c:v>
                </c:pt>
                <c:pt idx="2">
                  <c:v>32221.077503087305</c:v>
                </c:pt>
                <c:pt idx="3">
                  <c:v>37641.386758034874</c:v>
                </c:pt>
              </c:numCache>
            </c:numRef>
          </c:xVal>
          <c:yVal>
            <c:numRef>
              <c:f>Sheet1!$K$19:$K$22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Sheet1!$I$19:$I$22</c15:f>
                <c15:dlblRangeCache>
                  <c:ptCount val="4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Banking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77676237703987405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barriers to entry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1111.2296035930981</c:v>
                </c:pt>
                <c:pt idx="2">
                  <c:v>1111.2296035930981</c:v>
                </c:pt>
                <c:pt idx="3">
                  <c:v>15850.434126421811</c:v>
                </c:pt>
                <c:pt idx="4">
                  <c:v>15850.434126421811</c:v>
                </c:pt>
                <c:pt idx="5">
                  <c:v>18072.893333608008</c:v>
                </c:pt>
                <c:pt idx="6">
                  <c:v>18072.893333608008</c:v>
                </c:pt>
                <c:pt idx="7">
                  <c:v>25120.346113218144</c:v>
                </c:pt>
                <c:pt idx="8">
                  <c:v>25120.346113218144</c:v>
                </c:pt>
                <c:pt idx="9">
                  <c:v>25675.960915014693</c:v>
                </c:pt>
                <c:pt idx="10">
                  <c:v>25675.960915014693</c:v>
                </c:pt>
                <c:pt idx="11">
                  <c:v>29009.649725793988</c:v>
                </c:pt>
                <c:pt idx="12">
                  <c:v>29009.649725793988</c:v>
                </c:pt>
                <c:pt idx="13">
                  <c:v>31232.108932980183</c:v>
                </c:pt>
                <c:pt idx="14">
                  <c:v>31232.108932980183</c:v>
                </c:pt>
                <c:pt idx="15">
                  <c:v>34207.875657808581</c:v>
                </c:pt>
                <c:pt idx="16">
                  <c:v>34207.875657808581</c:v>
                </c:pt>
                <c:pt idx="17">
                  <c:v>35319.105261401681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8.1097415688313141</c:v>
                </c:pt>
                <c:pt idx="3">
                  <c:v>8.1097415688313141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 barriers to entry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1111.2296035930981</c:v>
                </c:pt>
                <c:pt idx="2">
                  <c:v>1111.2296035930981</c:v>
                </c:pt>
                <c:pt idx="3">
                  <c:v>15850.434126421811</c:v>
                </c:pt>
                <c:pt idx="4">
                  <c:v>15850.434126421811</c:v>
                </c:pt>
                <c:pt idx="5">
                  <c:v>18072.893333608008</c:v>
                </c:pt>
                <c:pt idx="6">
                  <c:v>18072.893333608008</c:v>
                </c:pt>
                <c:pt idx="7">
                  <c:v>25120.346113218144</c:v>
                </c:pt>
                <c:pt idx="8">
                  <c:v>25120.346113218144</c:v>
                </c:pt>
                <c:pt idx="9">
                  <c:v>25675.960915014693</c:v>
                </c:pt>
                <c:pt idx="10">
                  <c:v>25675.960915014693</c:v>
                </c:pt>
                <c:pt idx="11">
                  <c:v>29009.649725793988</c:v>
                </c:pt>
                <c:pt idx="12">
                  <c:v>29009.649725793988</c:v>
                </c:pt>
                <c:pt idx="13">
                  <c:v>31232.108932980183</c:v>
                </c:pt>
                <c:pt idx="14">
                  <c:v>31232.108932980183</c:v>
                </c:pt>
                <c:pt idx="15">
                  <c:v>34207.875657808581</c:v>
                </c:pt>
                <c:pt idx="16">
                  <c:v>34207.875657808581</c:v>
                </c:pt>
                <c:pt idx="17">
                  <c:v>35319.105261401681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8.1097415688313141</c:v>
                </c:pt>
                <c:pt idx="7">
                  <c:v>8.1097415688313141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NC excess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1.0147488016257729</c:v>
                </c:pt>
                <c:pt idx="7">
                  <c:v>1.0147488016257729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2-4E06-A493-E39ED58CB233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Concentrated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1111.2296035930981</c:v>
                </c:pt>
                <c:pt idx="2">
                  <c:v>1111.2296035930981</c:v>
                </c:pt>
                <c:pt idx="3">
                  <c:v>15850.434126421811</c:v>
                </c:pt>
                <c:pt idx="4">
                  <c:v>15850.434126421811</c:v>
                </c:pt>
                <c:pt idx="5">
                  <c:v>18072.893333608008</c:v>
                </c:pt>
                <c:pt idx="6">
                  <c:v>18072.893333608008</c:v>
                </c:pt>
                <c:pt idx="7">
                  <c:v>25120.346113218144</c:v>
                </c:pt>
                <c:pt idx="8">
                  <c:v>25120.346113218144</c:v>
                </c:pt>
                <c:pt idx="9">
                  <c:v>25675.960915014693</c:v>
                </c:pt>
                <c:pt idx="10">
                  <c:v>25675.960915014693</c:v>
                </c:pt>
                <c:pt idx="11">
                  <c:v>29009.649725793988</c:v>
                </c:pt>
                <c:pt idx="12">
                  <c:v>29009.649725793988</c:v>
                </c:pt>
                <c:pt idx="13">
                  <c:v>31232.108932980183</c:v>
                </c:pt>
                <c:pt idx="14">
                  <c:v>31232.108932980183</c:v>
                </c:pt>
                <c:pt idx="15">
                  <c:v>34207.875657808581</c:v>
                </c:pt>
                <c:pt idx="16">
                  <c:v>34207.875657808581</c:v>
                </c:pt>
                <c:pt idx="17">
                  <c:v>35319.105261401681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8.1097415688313141</c:v>
                </c:pt>
                <c:pt idx="11">
                  <c:v>8.1097415688313141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Conc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1111.2296035930981</c:v>
                </c:pt>
                <c:pt idx="2">
                  <c:v>1111.2296035930981</c:v>
                </c:pt>
                <c:pt idx="3">
                  <c:v>15850.434126421811</c:v>
                </c:pt>
                <c:pt idx="4">
                  <c:v>15850.434126421811</c:v>
                </c:pt>
                <c:pt idx="5">
                  <c:v>18072.893333608008</c:v>
                </c:pt>
                <c:pt idx="6">
                  <c:v>18072.893333608008</c:v>
                </c:pt>
                <c:pt idx="7">
                  <c:v>25120.346113218144</c:v>
                </c:pt>
                <c:pt idx="8">
                  <c:v>25120.346113218144</c:v>
                </c:pt>
                <c:pt idx="9">
                  <c:v>25675.960915014693</c:v>
                </c:pt>
                <c:pt idx="10">
                  <c:v>25675.960915014693</c:v>
                </c:pt>
                <c:pt idx="11">
                  <c:v>29009.649725793988</c:v>
                </c:pt>
                <c:pt idx="12">
                  <c:v>29009.649725793988</c:v>
                </c:pt>
                <c:pt idx="13">
                  <c:v>31232.108932980183</c:v>
                </c:pt>
                <c:pt idx="14">
                  <c:v>31232.108932980183</c:v>
                </c:pt>
                <c:pt idx="15">
                  <c:v>34207.875657808581</c:v>
                </c:pt>
                <c:pt idx="16">
                  <c:v>34207.875657808581</c:v>
                </c:pt>
                <c:pt idx="17">
                  <c:v>35319.105261401681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1.878910182921647</c:v>
                </c:pt>
                <c:pt idx="11">
                  <c:v>1.878910182921647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Banking Normal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8.1097415688313141</c:v>
                </c:pt>
                <c:pt idx="15">
                  <c:v>8.1097415688313141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Banking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4.7738734311686866</c:v>
                </c:pt>
                <c:pt idx="15">
                  <c:v>4.7738734311686866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xVal>
            <c:numRef>
              <c:f>Sheet1!$M$7:$M$10</c:f>
              <c:numCache>
                <c:formatCode>General</c:formatCode>
                <c:ptCount val="4"/>
                <c:pt idx="0">
                  <c:v>15850.434126421811</c:v>
                </c:pt>
                <c:pt idx="1">
                  <c:v>18072.893333608008</c:v>
                </c:pt>
                <c:pt idx="2">
                  <c:v>29009.649725793988</c:v>
                </c:pt>
                <c:pt idx="3">
                  <c:v>31232.108932980183</c:v>
                </c:pt>
              </c:numCache>
            </c:numRef>
          </c:xVal>
          <c:yVal>
            <c:numRef>
              <c:f>Sheet1!$N$7:$N$10</c:f>
              <c:numCache>
                <c:formatCode>0.00</c:formatCode>
                <c:ptCount val="4"/>
                <c:pt idx="0">
                  <c:v>8.1097415688313141</c:v>
                </c:pt>
                <c:pt idx="1">
                  <c:v>8.1097415688313141</c:v>
                </c:pt>
                <c:pt idx="2">
                  <c:v>8.1097415688313141</c:v>
                </c:pt>
                <c:pt idx="3">
                  <c:v>8.1097415688313141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Sheet1!$M$12:$M$18</c:f>
              <c:numCache>
                <c:formatCode>General</c:formatCode>
                <c:ptCount val="7"/>
                <c:pt idx="0">
                  <c:v>8480.8318650074543</c:v>
                </c:pt>
                <c:pt idx="1">
                  <c:v>21596.619723413074</c:v>
                </c:pt>
                <c:pt idx="2">
                  <c:v>21596.619723413074</c:v>
                </c:pt>
                <c:pt idx="3">
                  <c:v>27342.805320404339</c:v>
                </c:pt>
                <c:pt idx="4">
                  <c:v>27342.805320404339</c:v>
                </c:pt>
                <c:pt idx="5">
                  <c:v>32719.992295394382</c:v>
                </c:pt>
                <c:pt idx="6">
                  <c:v>32719.992295394382</c:v>
                </c:pt>
              </c:numCache>
            </c:numRef>
          </c:xVal>
          <c:yVal>
            <c:numRef>
              <c:f>Sheet1!$N$12:$N$18</c:f>
              <c:numCache>
                <c:formatCode>General</c:formatCode>
                <c:ptCount val="7"/>
                <c:pt idx="0">
                  <c:v>4.5054119826840635</c:v>
                </c:pt>
                <c:pt idx="1">
                  <c:v>4.5054119826840635</c:v>
                </c:pt>
                <c:pt idx="2">
                  <c:v>8.65</c:v>
                </c:pt>
                <c:pt idx="3">
                  <c:v>4.5054119826840635</c:v>
                </c:pt>
                <c:pt idx="4">
                  <c:v>9.1</c:v>
                </c:pt>
                <c:pt idx="5">
                  <c:v>4.5054119826840635</c:v>
                </c:pt>
                <c:pt idx="6">
                  <c:v>10.8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B886255-4855-4C75-BAD6-CD67419E2AD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A79C2E6-41BF-4095-AD63-74C6167F61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FA46B487-D315-4DFA-ACB4-D61B9DF2AE20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46C2D1E7-EF61-4297-A6AA-CF33DD3CE34C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783A4C0C-C819-4F0E-9699-887261770523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AD88D1AB-937A-4539-8A77-182086A118C2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72330C10-5731-4C80-9CC4-7FDF421D5A90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B32-4E06-A493-E39ED58CB2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Sheet1!$M$12:$M$18</c:f>
              <c:numCache>
                <c:formatCode>General</c:formatCode>
                <c:ptCount val="7"/>
                <c:pt idx="0">
                  <c:v>8480.8318650074543</c:v>
                </c:pt>
                <c:pt idx="1">
                  <c:v>21596.619723413074</c:v>
                </c:pt>
                <c:pt idx="2">
                  <c:v>21596.619723413074</c:v>
                </c:pt>
                <c:pt idx="3">
                  <c:v>27342.805320404339</c:v>
                </c:pt>
                <c:pt idx="4">
                  <c:v>27342.805320404339</c:v>
                </c:pt>
                <c:pt idx="5">
                  <c:v>32719.992295394382</c:v>
                </c:pt>
                <c:pt idx="6">
                  <c:v>32719.992295394382</c:v>
                </c:pt>
              </c:numCache>
            </c:numRef>
          </c:xVal>
          <c:yVal>
            <c:numRef>
              <c:f>Sheet1!$N$12:$N$18</c:f>
              <c:numCache>
                <c:formatCode>General</c:formatCode>
                <c:ptCount val="7"/>
                <c:pt idx="0">
                  <c:v>4.5054119826840635</c:v>
                </c:pt>
                <c:pt idx="1">
                  <c:v>4.5054119826840635</c:v>
                </c:pt>
                <c:pt idx="2">
                  <c:v>8.65</c:v>
                </c:pt>
                <c:pt idx="3">
                  <c:v>4.5054119826840635</c:v>
                </c:pt>
                <c:pt idx="4">
                  <c:v>9.1</c:v>
                </c:pt>
                <c:pt idx="5">
                  <c:v>4.5054119826840635</c:v>
                </c:pt>
                <c:pt idx="6">
                  <c:v>10.8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Sheet1!$K$8:$K$14</c15:f>
                <c15:dlblRangeCache>
                  <c:ptCount val="7"/>
                  <c:pt idx="0">
                    <c:v>$120b</c:v>
                  </c:pt>
                  <c:pt idx="1">
                    <c:v>$57b</c:v>
                  </c:pt>
                  <c:pt idx="2">
                    <c:v>$7b</c:v>
                  </c:pt>
                  <c:pt idx="3">
                    <c:v>$27b</c:v>
                  </c:pt>
                  <c:pt idx="4">
                    <c:v>$6b</c:v>
                  </c:pt>
                  <c:pt idx="5">
                    <c:v>$24b</c:v>
                  </c:pt>
                  <c:pt idx="6">
                    <c:v>$14b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7B77C5B1-E8C3-440B-8625-9C3A4D14238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3EA223-EB54-4DB0-9AB0-2BEFD96F2E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CC33EA-284A-40A0-9E6E-6DEC5BDDC6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Sheet1!$K$20:$K$22</c:f>
              <c:numCache>
                <c:formatCode>General</c:formatCode>
                <c:ptCount val="3"/>
                <c:pt idx="0">
                  <c:v>8480.8318650074543</c:v>
                </c:pt>
                <c:pt idx="1">
                  <c:v>23541.271529701</c:v>
                </c:pt>
                <c:pt idx="2">
                  <c:v>32719.992295394382</c:v>
                </c:pt>
              </c:numCache>
            </c:numRef>
          </c:xVal>
          <c:yVal>
            <c:numRef>
              <c:f>Sheet1!$L$20:$L$22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Sheet1!$J$20:$J$22</c15:f>
                <c15:dlblRangeCache>
                  <c:ptCount val="3"/>
                  <c:pt idx="0">
                    <c:v>Low barriers to entry</c:v>
                  </c:pt>
                  <c:pt idx="1">
                    <c:v>High barriers to entry</c:v>
                  </c:pt>
                  <c:pt idx="2">
                    <c:v>Banking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3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;\−#,##0.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.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79865333523322735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barriers to entry</c:v>
                </c:pt>
              </c:strCache>
            </c:strRef>
          </c:tx>
          <c:spPr>
            <a:solidFill>
              <a:srgbClr val="FFE07F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1392.6585961947656</c:v>
                </c:pt>
                <c:pt idx="2">
                  <c:v>1392.6585961947656</c:v>
                </c:pt>
                <c:pt idx="3">
                  <c:v>19620.635994355645</c:v>
                </c:pt>
                <c:pt idx="4">
                  <c:v>19620.635994355645</c:v>
                </c:pt>
                <c:pt idx="5">
                  <c:v>22405.953186745177</c:v>
                </c:pt>
                <c:pt idx="6">
                  <c:v>22405.953186745177</c:v>
                </c:pt>
                <c:pt idx="7">
                  <c:v>26026.865536851568</c:v>
                </c:pt>
                <c:pt idx="8">
                  <c:v>26026.865536851568</c:v>
                </c:pt>
                <c:pt idx="9">
                  <c:v>26723.19483494895</c:v>
                </c:pt>
                <c:pt idx="10">
                  <c:v>26723.19483494895</c:v>
                </c:pt>
                <c:pt idx="11">
                  <c:v>30344.107185055342</c:v>
                </c:pt>
                <c:pt idx="12">
                  <c:v>30344.107185055342</c:v>
                </c:pt>
                <c:pt idx="13">
                  <c:v>31040.436483152724</c:v>
                </c:pt>
                <c:pt idx="14">
                  <c:v>31040.436483152724</c:v>
                </c:pt>
                <c:pt idx="15">
                  <c:v>34703.320097172684</c:v>
                </c:pt>
                <c:pt idx="16">
                  <c:v>34703.320097172684</c:v>
                </c:pt>
                <c:pt idx="17">
                  <c:v>35399.649395270069</c:v>
                </c:pt>
                <c:pt idx="18">
                  <c:v>35399.649395270069</c:v>
                </c:pt>
                <c:pt idx="19">
                  <c:v>38375.424911650342</c:v>
                </c:pt>
                <c:pt idx="20">
                  <c:v>38375.424911650342</c:v>
                </c:pt>
                <c:pt idx="21">
                  <c:v>39768.083507845105</c:v>
                </c:pt>
              </c:numCache>
            </c:numRef>
          </c:cat>
          <c:val>
            <c:numRef>
              <c:f>Sheet1!$B$2:$B$23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8.0468319000000008</c:v>
                </c:pt>
                <c:pt idx="3">
                  <c:v>8.0468319000000008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with barriers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1392.6585961947656</c:v>
                </c:pt>
                <c:pt idx="2">
                  <c:v>1392.6585961947656</c:v>
                </c:pt>
                <c:pt idx="3">
                  <c:v>19620.635994355645</c:v>
                </c:pt>
                <c:pt idx="4">
                  <c:v>19620.635994355645</c:v>
                </c:pt>
                <c:pt idx="5">
                  <c:v>22405.953186745177</c:v>
                </c:pt>
                <c:pt idx="6">
                  <c:v>22405.953186745177</c:v>
                </c:pt>
                <c:pt idx="7">
                  <c:v>26026.865536851568</c:v>
                </c:pt>
                <c:pt idx="8">
                  <c:v>26026.865536851568</c:v>
                </c:pt>
                <c:pt idx="9">
                  <c:v>26723.19483494895</c:v>
                </c:pt>
                <c:pt idx="10">
                  <c:v>26723.19483494895</c:v>
                </c:pt>
                <c:pt idx="11">
                  <c:v>30344.107185055342</c:v>
                </c:pt>
                <c:pt idx="12">
                  <c:v>30344.107185055342</c:v>
                </c:pt>
                <c:pt idx="13">
                  <c:v>31040.436483152724</c:v>
                </c:pt>
                <c:pt idx="14">
                  <c:v>31040.436483152724</c:v>
                </c:pt>
                <c:pt idx="15">
                  <c:v>34703.320097172684</c:v>
                </c:pt>
                <c:pt idx="16">
                  <c:v>34703.320097172684</c:v>
                </c:pt>
                <c:pt idx="17">
                  <c:v>35399.649395270069</c:v>
                </c:pt>
                <c:pt idx="18">
                  <c:v>35399.649395270069</c:v>
                </c:pt>
                <c:pt idx="19">
                  <c:v>38375.424911650342</c:v>
                </c:pt>
                <c:pt idx="20">
                  <c:v>38375.424911650342</c:v>
                </c:pt>
                <c:pt idx="21">
                  <c:v>39768.083507845105</c:v>
                </c:pt>
              </c:numCache>
            </c:numRef>
          </c:cat>
          <c:val>
            <c:numRef>
              <c:f>Sheet1!$C$2:$C$23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8.0468319000000008</c:v>
                </c:pt>
                <c:pt idx="7">
                  <c:v>8.0468319000000008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Low barrier excess</c:v>
                </c:pt>
              </c:strCache>
            </c:strRef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Sheet1!$D$2:$D$23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1.3897552999999991</c:v>
                </c:pt>
                <c:pt idx="7">
                  <c:v>1.3897552999999991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2-4E06-A493-E39ED58CB233}"/>
            </c:ext>
          </c:extLst>
        </c:ser>
        <c:ser>
          <c:idx val="11"/>
          <c:order val="3"/>
          <c:tx>
            <c:strRef>
              <c:f>Sheet1!$E$1</c:f>
              <c:strCache>
                <c:ptCount val="1"/>
                <c:pt idx="0">
                  <c:v>Med with barriers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Sheet1!$E$2:$E$23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8.0468319000000008</c:v>
                </c:pt>
                <c:pt idx="11">
                  <c:v>8.0468319000000008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F-4E05-B38E-9304137464BB}"/>
            </c:ext>
          </c:extLst>
        </c:ser>
        <c:ser>
          <c:idx val="12"/>
          <c:order val="4"/>
          <c:tx>
            <c:strRef>
              <c:f>Sheet1!$F$1</c:f>
              <c:strCache>
                <c:ptCount val="1"/>
                <c:pt idx="0">
                  <c:v>Med barrier excess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Sheet1!$F$2:$F$23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0.63715239999999973</c:v>
                </c:pt>
                <c:pt idx="11">
                  <c:v>0.63715239999999973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7F-4E05-B38E-9304137464BB}"/>
            </c:ext>
          </c:extLst>
        </c:ser>
        <c:ser>
          <c:idx val="2"/>
          <c:order val="5"/>
          <c:tx>
            <c:strRef>
              <c:f>Sheet1!$G$1</c:f>
              <c:strCache>
                <c:ptCount val="1"/>
                <c:pt idx="0">
                  <c:v>High with barriers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1392.6585961947656</c:v>
                </c:pt>
                <c:pt idx="2">
                  <c:v>1392.6585961947656</c:v>
                </c:pt>
                <c:pt idx="3">
                  <c:v>19620.635994355645</c:v>
                </c:pt>
                <c:pt idx="4">
                  <c:v>19620.635994355645</c:v>
                </c:pt>
                <c:pt idx="5">
                  <c:v>22405.953186745177</c:v>
                </c:pt>
                <c:pt idx="6">
                  <c:v>22405.953186745177</c:v>
                </c:pt>
                <c:pt idx="7">
                  <c:v>26026.865536851568</c:v>
                </c:pt>
                <c:pt idx="8">
                  <c:v>26026.865536851568</c:v>
                </c:pt>
                <c:pt idx="9">
                  <c:v>26723.19483494895</c:v>
                </c:pt>
                <c:pt idx="10">
                  <c:v>26723.19483494895</c:v>
                </c:pt>
                <c:pt idx="11">
                  <c:v>30344.107185055342</c:v>
                </c:pt>
                <c:pt idx="12">
                  <c:v>30344.107185055342</c:v>
                </c:pt>
                <c:pt idx="13">
                  <c:v>31040.436483152724</c:v>
                </c:pt>
                <c:pt idx="14">
                  <c:v>31040.436483152724</c:v>
                </c:pt>
                <c:pt idx="15">
                  <c:v>34703.320097172684</c:v>
                </c:pt>
                <c:pt idx="16">
                  <c:v>34703.320097172684</c:v>
                </c:pt>
                <c:pt idx="17">
                  <c:v>35399.649395270069</c:v>
                </c:pt>
                <c:pt idx="18">
                  <c:v>35399.649395270069</c:v>
                </c:pt>
                <c:pt idx="19">
                  <c:v>38375.424911650342</c:v>
                </c:pt>
                <c:pt idx="20">
                  <c:v>38375.424911650342</c:v>
                </c:pt>
                <c:pt idx="21">
                  <c:v>39768.083507845105</c:v>
                </c:pt>
              </c:numCache>
            </c:numRef>
          </c:cat>
          <c:val>
            <c:numRef>
              <c:f>Sheet1!$G$2:$G$23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8.0468319000000008</c:v>
                </c:pt>
                <c:pt idx="15">
                  <c:v>8.0468319000000008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6"/>
          <c:tx>
            <c:strRef>
              <c:f>Sheet1!$H$1</c:f>
              <c:strCache>
                <c:ptCount val="1"/>
                <c:pt idx="0">
                  <c:v>High barrier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1392.6585961947656</c:v>
                </c:pt>
                <c:pt idx="2">
                  <c:v>1392.6585961947656</c:v>
                </c:pt>
                <c:pt idx="3">
                  <c:v>19620.635994355645</c:v>
                </c:pt>
                <c:pt idx="4">
                  <c:v>19620.635994355645</c:v>
                </c:pt>
                <c:pt idx="5">
                  <c:v>22405.953186745177</c:v>
                </c:pt>
                <c:pt idx="6">
                  <c:v>22405.953186745177</c:v>
                </c:pt>
                <c:pt idx="7">
                  <c:v>26026.865536851568</c:v>
                </c:pt>
                <c:pt idx="8">
                  <c:v>26026.865536851568</c:v>
                </c:pt>
                <c:pt idx="9">
                  <c:v>26723.19483494895</c:v>
                </c:pt>
                <c:pt idx="10">
                  <c:v>26723.19483494895</c:v>
                </c:pt>
                <c:pt idx="11">
                  <c:v>30344.107185055342</c:v>
                </c:pt>
                <c:pt idx="12">
                  <c:v>30344.107185055342</c:v>
                </c:pt>
                <c:pt idx="13">
                  <c:v>31040.436483152724</c:v>
                </c:pt>
                <c:pt idx="14">
                  <c:v>31040.436483152724</c:v>
                </c:pt>
                <c:pt idx="15">
                  <c:v>34703.320097172684</c:v>
                </c:pt>
                <c:pt idx="16">
                  <c:v>34703.320097172684</c:v>
                </c:pt>
                <c:pt idx="17">
                  <c:v>35399.649395270069</c:v>
                </c:pt>
                <c:pt idx="18">
                  <c:v>35399.649395270069</c:v>
                </c:pt>
                <c:pt idx="19">
                  <c:v>38375.424911650342</c:v>
                </c:pt>
                <c:pt idx="20">
                  <c:v>38375.424911650342</c:v>
                </c:pt>
                <c:pt idx="21">
                  <c:v>39768.083507845105</c:v>
                </c:pt>
              </c:numCache>
            </c:numRef>
          </c:cat>
          <c:val>
            <c:numRef>
              <c:f>Sheet1!$H$2:$H$23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1.8365268999999991</c:v>
                </c:pt>
                <c:pt idx="15">
                  <c:v>1.8365268999999991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7"/>
          <c:tx>
            <c:strRef>
              <c:f>Sheet1!$I$1</c:f>
              <c:strCache>
                <c:ptCount val="1"/>
                <c:pt idx="0">
                  <c:v>Banking Normal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Sheet1!$I$2:$I$23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8.0468319000000008</c:v>
                </c:pt>
                <c:pt idx="19">
                  <c:v>8.0468319000000008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8"/>
          <c:tx>
            <c:strRef>
              <c:f>Sheet1!$J$1</c:f>
              <c:strCache>
                <c:ptCount val="1"/>
                <c:pt idx="0">
                  <c:v>Banking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Sheet1!$J$2:$J$23</c:f>
              <c:numCache>
                <c:formatCode>0.00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4.8367450999999999</c:v>
                </c:pt>
                <c:pt idx="19">
                  <c:v>4.8367450999999999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9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F47F-4E05-B38E-9304137464BB}"/>
              </c:ext>
            </c:extLst>
          </c:dPt>
          <c:dPt>
            <c:idx val="6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4-F47F-4E05-B38E-9304137464BB}"/>
              </c:ext>
            </c:extLst>
          </c:dPt>
          <c:xVal>
            <c:numRef>
              <c:f>Sheet1!$O$9:$O$16</c:f>
              <c:numCache>
                <c:formatCode>General</c:formatCode>
                <c:ptCount val="8"/>
                <c:pt idx="0">
                  <c:v>19620.635994355645</c:v>
                </c:pt>
                <c:pt idx="1">
                  <c:v>22405.953186745177</c:v>
                </c:pt>
                <c:pt idx="2">
                  <c:v>26026.865536851568</c:v>
                </c:pt>
                <c:pt idx="3">
                  <c:v>26723.19483494895</c:v>
                </c:pt>
                <c:pt idx="4">
                  <c:v>30344.107185055342</c:v>
                </c:pt>
                <c:pt idx="5">
                  <c:v>31040.436483152724</c:v>
                </c:pt>
                <c:pt idx="6">
                  <c:v>34703.320097172684</c:v>
                </c:pt>
                <c:pt idx="7">
                  <c:v>35399.649395270069</c:v>
                </c:pt>
              </c:numCache>
            </c:numRef>
          </c:xVal>
          <c:yVal>
            <c:numRef>
              <c:f>Sheet1!$P$9:$P$16</c:f>
              <c:numCache>
                <c:formatCode>0.00</c:formatCode>
                <c:ptCount val="8"/>
                <c:pt idx="0">
                  <c:v>8.0468319000000008</c:v>
                </c:pt>
                <c:pt idx="1">
                  <c:v>8.0468319000000008</c:v>
                </c:pt>
                <c:pt idx="2">
                  <c:v>8.0468319000000008</c:v>
                </c:pt>
                <c:pt idx="3">
                  <c:v>8.0468319000000008</c:v>
                </c:pt>
                <c:pt idx="4">
                  <c:v>8.0468319000000008</c:v>
                </c:pt>
                <c:pt idx="5">
                  <c:v>8.0468319000000008</c:v>
                </c:pt>
                <c:pt idx="6">
                  <c:v>8.0468319000000008</c:v>
                </c:pt>
                <c:pt idx="7">
                  <c:v>8.0468319000000008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10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Sheet1!$O$20:$O$28</c:f>
              <c:numCache>
                <c:formatCode>General</c:formatCode>
                <c:ptCount val="9"/>
                <c:pt idx="0">
                  <c:v>10506.647295275205</c:v>
                </c:pt>
                <c:pt idx="1">
                  <c:v>24216.409361798374</c:v>
                </c:pt>
                <c:pt idx="2">
                  <c:v>28533.651010002148</c:v>
                </c:pt>
                <c:pt idx="3">
                  <c:v>32871.878290162706</c:v>
                </c:pt>
                <c:pt idx="4">
                  <c:v>36887.537153460202</c:v>
                </c:pt>
                <c:pt idx="5">
                  <c:v>24216.409361798374</c:v>
                </c:pt>
                <c:pt idx="6">
                  <c:v>28533.651010002148</c:v>
                </c:pt>
                <c:pt idx="7">
                  <c:v>32871.878290162706</c:v>
                </c:pt>
                <c:pt idx="8">
                  <c:v>36887.537153460202</c:v>
                </c:pt>
              </c:numCache>
            </c:numRef>
          </c:xVal>
          <c:yVal>
            <c:numRef>
              <c:f>Sheet1!$P$20:$P$28</c:f>
              <c:numCache>
                <c:formatCode>General</c:formatCode>
                <c:ptCount val="9"/>
                <c:pt idx="0">
                  <c:v>4.4704621666666666</c:v>
                </c:pt>
                <c:pt idx="1">
                  <c:v>4.4704621666666666</c:v>
                </c:pt>
                <c:pt idx="2">
                  <c:v>4.4704621666666666</c:v>
                </c:pt>
                <c:pt idx="3">
                  <c:v>4.4704621666666666</c:v>
                </c:pt>
                <c:pt idx="4">
                  <c:v>4.4704621666666666</c:v>
                </c:pt>
                <c:pt idx="5" formatCode="0.00">
                  <c:v>8.7417095499999995</c:v>
                </c:pt>
                <c:pt idx="6" formatCode="0.00">
                  <c:v>8.3654080999999998</c:v>
                </c:pt>
                <c:pt idx="7" formatCode="0.00">
                  <c:v>8.9650953500000004</c:v>
                </c:pt>
                <c:pt idx="8" formatCode="0.00">
                  <c:v>10.465204450000002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11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BFB7D29-FEC4-4CC0-B91B-9746922A28F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843844-03E9-47FF-B99C-E405712A35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888EF6E-BB7B-4246-A11E-E0C95583C9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B3BC0368-DB19-4C7E-9086-C5589E155033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119330BC-C246-44AF-A567-4CBF852C07F4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199E33AD-C997-4043-9D9C-0443280B7715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F7715AF-39BC-4D8F-91F0-CF43DBDF20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B32-4E06-A493-E39ED58CB233}"/>
                </c:ext>
              </c:extLst>
            </c:dLbl>
            <c:dLbl>
              <c:idx val="7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00256A9E-68CA-4FB7-B1DC-D3F7F52C67CD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47F-4E05-B38E-9304137464BB}"/>
                </c:ext>
              </c:extLst>
            </c:dLbl>
            <c:dLbl>
              <c:idx val="8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9DAF3FB7-BA9D-48F4-BC2E-AB5F1875B33A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47F-4E05-B38E-930413746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Sheet1!$O$20:$O$28</c:f>
              <c:numCache>
                <c:formatCode>General</c:formatCode>
                <c:ptCount val="9"/>
                <c:pt idx="0">
                  <c:v>10506.647295275205</c:v>
                </c:pt>
                <c:pt idx="1">
                  <c:v>24216.409361798374</c:v>
                </c:pt>
                <c:pt idx="2">
                  <c:v>28533.651010002148</c:v>
                </c:pt>
                <c:pt idx="3">
                  <c:v>32871.878290162706</c:v>
                </c:pt>
                <c:pt idx="4">
                  <c:v>36887.537153460202</c:v>
                </c:pt>
                <c:pt idx="5">
                  <c:v>24216.409361798374</c:v>
                </c:pt>
                <c:pt idx="6">
                  <c:v>28533.651010002148</c:v>
                </c:pt>
                <c:pt idx="7">
                  <c:v>32871.878290162706</c:v>
                </c:pt>
                <c:pt idx="8">
                  <c:v>36887.537153460202</c:v>
                </c:pt>
              </c:numCache>
            </c:numRef>
          </c:xVal>
          <c:yVal>
            <c:numRef>
              <c:f>Sheet1!$P$20:$P$28</c:f>
              <c:numCache>
                <c:formatCode>General</c:formatCode>
                <c:ptCount val="9"/>
                <c:pt idx="0">
                  <c:v>4.4704621666666666</c:v>
                </c:pt>
                <c:pt idx="1">
                  <c:v>4.4704621666666666</c:v>
                </c:pt>
                <c:pt idx="2">
                  <c:v>4.4704621666666666</c:v>
                </c:pt>
                <c:pt idx="3">
                  <c:v>4.4704621666666666</c:v>
                </c:pt>
                <c:pt idx="4">
                  <c:v>4.4704621666666666</c:v>
                </c:pt>
                <c:pt idx="5" formatCode="0.00">
                  <c:v>8.7417095499999995</c:v>
                </c:pt>
                <c:pt idx="6" formatCode="0.00">
                  <c:v>8.3654080999999998</c:v>
                </c:pt>
                <c:pt idx="7" formatCode="0.00">
                  <c:v>8.9650953500000004</c:v>
                </c:pt>
                <c:pt idx="8" formatCode="0.00">
                  <c:v>10.465204450000002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Sheet1!$M$16:$M$24</c15:f>
                <c15:dlblRangeCache>
                  <c:ptCount val="9"/>
                  <c:pt idx="0">
                    <c:v>$147b</c:v>
                  </c:pt>
                  <c:pt idx="1">
                    <c:v>$31b</c:v>
                  </c:pt>
                  <c:pt idx="2">
                    <c:v>$29b</c:v>
                  </c:pt>
                  <c:pt idx="3">
                    <c:v>$29b</c:v>
                  </c:pt>
                  <c:pt idx="4">
                    <c:v>$24b</c:v>
                  </c:pt>
                  <c:pt idx="5">
                    <c:v>$5b</c:v>
                  </c:pt>
                  <c:pt idx="6">
                    <c:v>$2b</c:v>
                  </c:pt>
                  <c:pt idx="7">
                    <c:v>$7b</c:v>
                  </c:pt>
                  <c:pt idx="8">
                    <c:v>$14b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12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6FB71611-B004-418F-9E58-C943FAA0BB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633F42-3A92-4C89-AA5A-C1587BDDBD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Sheet1!$M$28:$M$29</c:f>
              <c:numCache>
                <c:formatCode>General</c:formatCode>
                <c:ptCount val="2"/>
                <c:pt idx="0">
                  <c:v>10506.647295275205</c:v>
                </c:pt>
                <c:pt idx="1">
                  <c:v>30390.689049197761</c:v>
                </c:pt>
              </c:numCache>
            </c:numRef>
          </c:xVal>
          <c:yVal>
            <c:numRef>
              <c:f>Sheet1!$N$28:$N$29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Sheet1!$L$28:$L$30</c15:f>
                <c15:dlblRangeCache>
                  <c:ptCount val="3"/>
                  <c:pt idx="0">
                    <c:v>No barriers to entry</c:v>
                  </c:pt>
                  <c:pt idx="1">
                    <c:v>Barriers to entry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4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8584149347873573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E07F"/>
            </a:solidFill>
            <a:ln w="9525">
              <a:solidFill>
                <a:srgbClr val="FFFFFF"/>
              </a:solidFill>
            </a:ln>
          </c:spPr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968.79151996528594</c:v>
                </c:pt>
                <c:pt idx="2">
                  <c:v>968.79151996528594</c:v>
                </c:pt>
                <c:pt idx="3">
                  <c:v>17352.287950963902</c:v>
                </c:pt>
                <c:pt idx="4">
                  <c:v>17352.287950963902</c:v>
                </c:pt>
                <c:pt idx="5">
                  <c:v>17400.727526962168</c:v>
                </c:pt>
                <c:pt idx="6">
                  <c:v>17400.727526962168</c:v>
                </c:pt>
                <c:pt idx="7">
                  <c:v>18933.558979549707</c:v>
                </c:pt>
                <c:pt idx="8">
                  <c:v>18933.558979549707</c:v>
                </c:pt>
                <c:pt idx="9">
                  <c:v>18981.998555547973</c:v>
                </c:pt>
                <c:pt idx="10">
                  <c:v>18981.998555547973</c:v>
                </c:pt>
                <c:pt idx="11">
                  <c:v>19233.884350738947</c:v>
                </c:pt>
                <c:pt idx="12">
                  <c:v>19233.884350738947</c:v>
                </c:pt>
                <c:pt idx="13">
                  <c:v>21171.467390669517</c:v>
                </c:pt>
                <c:pt idx="14">
                  <c:v>21171.467390669517</c:v>
                </c:pt>
                <c:pt idx="15">
                  <c:v>25848.856275546757</c:v>
                </c:pt>
                <c:pt idx="16">
                  <c:v>25848.856275546757</c:v>
                </c:pt>
                <c:pt idx="17">
                  <c:v>25897.295851545023</c:v>
                </c:pt>
                <c:pt idx="18">
                  <c:v>25897.295851545023</c:v>
                </c:pt>
                <c:pt idx="19">
                  <c:v>29517.256563782841</c:v>
                </c:pt>
                <c:pt idx="20">
                  <c:v>29517.256563782841</c:v>
                </c:pt>
                <c:pt idx="21">
                  <c:v>29565.696139781106</c:v>
                </c:pt>
                <c:pt idx="22">
                  <c:v>29565.696139781106</c:v>
                </c:pt>
                <c:pt idx="23">
                  <c:v>33177.612324663969</c:v>
                </c:pt>
                <c:pt idx="24">
                  <c:v>33177.612324663969</c:v>
                </c:pt>
                <c:pt idx="25">
                  <c:v>33662.008084646615</c:v>
                </c:pt>
                <c:pt idx="26">
                  <c:v>33662.008084646615</c:v>
                </c:pt>
                <c:pt idx="27">
                  <c:v>36637.824253063634</c:v>
                </c:pt>
                <c:pt idx="28">
                  <c:v>36637.824253063634</c:v>
                </c:pt>
                <c:pt idx="29">
                  <c:v>37606.61577302892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968.79151996528594</c:v>
                </c:pt>
                <c:pt idx="2">
                  <c:v>968.79151996528594</c:v>
                </c:pt>
                <c:pt idx="3">
                  <c:v>17352.287950963902</c:v>
                </c:pt>
                <c:pt idx="4">
                  <c:v>17352.287950963902</c:v>
                </c:pt>
                <c:pt idx="5">
                  <c:v>17400.727526962168</c:v>
                </c:pt>
                <c:pt idx="6">
                  <c:v>17400.727526962168</c:v>
                </c:pt>
                <c:pt idx="7">
                  <c:v>18933.558979549707</c:v>
                </c:pt>
                <c:pt idx="8">
                  <c:v>18933.558979549707</c:v>
                </c:pt>
                <c:pt idx="9">
                  <c:v>18981.998555547973</c:v>
                </c:pt>
                <c:pt idx="10">
                  <c:v>18981.998555547973</c:v>
                </c:pt>
                <c:pt idx="11">
                  <c:v>19233.884350738947</c:v>
                </c:pt>
                <c:pt idx="12">
                  <c:v>19233.884350738947</c:v>
                </c:pt>
                <c:pt idx="13">
                  <c:v>21171.467390669517</c:v>
                </c:pt>
                <c:pt idx="14">
                  <c:v>21171.467390669517</c:v>
                </c:pt>
                <c:pt idx="15">
                  <c:v>25848.856275546757</c:v>
                </c:pt>
                <c:pt idx="16">
                  <c:v>25848.856275546757</c:v>
                </c:pt>
                <c:pt idx="17">
                  <c:v>25897.295851545023</c:v>
                </c:pt>
                <c:pt idx="18">
                  <c:v>25897.295851545023</c:v>
                </c:pt>
                <c:pt idx="19">
                  <c:v>29517.256563782841</c:v>
                </c:pt>
                <c:pt idx="20">
                  <c:v>29517.256563782841</c:v>
                </c:pt>
                <c:pt idx="21">
                  <c:v>29565.696139781106</c:v>
                </c:pt>
                <c:pt idx="22">
                  <c:v>29565.696139781106</c:v>
                </c:pt>
                <c:pt idx="23">
                  <c:v>33177.612324663969</c:v>
                </c:pt>
                <c:pt idx="24">
                  <c:v>33177.612324663969</c:v>
                </c:pt>
                <c:pt idx="25">
                  <c:v>33662.008084646615</c:v>
                </c:pt>
                <c:pt idx="26">
                  <c:v>33662.008084646615</c:v>
                </c:pt>
                <c:pt idx="27">
                  <c:v>36637.824253063634</c:v>
                </c:pt>
                <c:pt idx="28">
                  <c:v>36637.824253063634</c:v>
                </c:pt>
                <c:pt idx="29">
                  <c:v>37606.61577302892</c:v>
                </c:pt>
              </c:numCache>
            </c:numRef>
          </c:cat>
          <c:val>
            <c:numRef>
              <c:f>Sheet1!$B$2:$B$31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8.0631237999999996</c:v>
                </c:pt>
                <c:pt idx="3">
                  <c:v>8.0631237999999996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7.8729044999999998</c:v>
                </c:pt>
                <c:pt idx="15">
                  <c:v>7.8729044999999998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Sheet1!$C$1</c:f>
              <c:strCache>
                <c:ptCount val="1"/>
                <c:pt idx="0">
                  <c:v>Low excess</c:v>
                </c:pt>
              </c:strCache>
            </c:strRef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Sheet1!$C$2:$C$31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2-4E06-A493-E39ED58CB233}"/>
            </c:ext>
          </c:extLst>
        </c:ser>
        <c:ser>
          <c:idx val="11"/>
          <c:order val="3"/>
          <c:tx>
            <c:strRef>
              <c:f>Sheet1!$D$1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Sheet1!$D$2:$D$31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7.9698880000000001</c:v>
                </c:pt>
                <c:pt idx="7">
                  <c:v>7.9698880000000001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8.0631237999999996</c:v>
                </c:pt>
                <c:pt idx="19">
                  <c:v>8.0631237999999996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F-4E05-B38E-9304137464BB}"/>
            </c:ext>
          </c:extLst>
        </c:ser>
        <c:ser>
          <c:idx val="12"/>
          <c:order val="4"/>
          <c:tx>
            <c:strRef>
              <c:f>Sheet1!$E$1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Sheet1!$E$2:$E$31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0.62314340000000001</c:v>
                </c:pt>
                <c:pt idx="19">
                  <c:v>0.62314340000000001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7F-4E05-B38E-9304137464BB}"/>
            </c:ext>
          </c:extLst>
        </c:ser>
        <c:ser>
          <c:idx val="2"/>
          <c:order val="5"/>
          <c:tx>
            <c:strRef>
              <c:f>Sheet1!$F$1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968.79151996528594</c:v>
                </c:pt>
                <c:pt idx="2">
                  <c:v>968.79151996528594</c:v>
                </c:pt>
                <c:pt idx="3">
                  <c:v>17352.287950963902</c:v>
                </c:pt>
                <c:pt idx="4">
                  <c:v>17352.287950963902</c:v>
                </c:pt>
                <c:pt idx="5">
                  <c:v>17400.727526962168</c:v>
                </c:pt>
                <c:pt idx="6">
                  <c:v>17400.727526962168</c:v>
                </c:pt>
                <c:pt idx="7">
                  <c:v>18933.558979549707</c:v>
                </c:pt>
                <c:pt idx="8">
                  <c:v>18933.558979549707</c:v>
                </c:pt>
                <c:pt idx="9">
                  <c:v>18981.998555547973</c:v>
                </c:pt>
                <c:pt idx="10">
                  <c:v>18981.998555547973</c:v>
                </c:pt>
                <c:pt idx="11">
                  <c:v>19233.884350738947</c:v>
                </c:pt>
                <c:pt idx="12">
                  <c:v>19233.884350738947</c:v>
                </c:pt>
                <c:pt idx="13">
                  <c:v>21171.467390669517</c:v>
                </c:pt>
                <c:pt idx="14">
                  <c:v>21171.467390669517</c:v>
                </c:pt>
                <c:pt idx="15">
                  <c:v>25848.856275546757</c:v>
                </c:pt>
                <c:pt idx="16">
                  <c:v>25848.856275546757</c:v>
                </c:pt>
                <c:pt idx="17">
                  <c:v>25897.295851545023</c:v>
                </c:pt>
                <c:pt idx="18">
                  <c:v>25897.295851545023</c:v>
                </c:pt>
                <c:pt idx="19">
                  <c:v>29517.256563782841</c:v>
                </c:pt>
                <c:pt idx="20">
                  <c:v>29517.256563782841</c:v>
                </c:pt>
                <c:pt idx="21">
                  <c:v>29565.696139781106</c:v>
                </c:pt>
                <c:pt idx="22">
                  <c:v>29565.696139781106</c:v>
                </c:pt>
                <c:pt idx="23">
                  <c:v>33177.612324663969</c:v>
                </c:pt>
                <c:pt idx="24">
                  <c:v>33177.612324663969</c:v>
                </c:pt>
                <c:pt idx="25">
                  <c:v>33662.008084646615</c:v>
                </c:pt>
                <c:pt idx="26">
                  <c:v>33662.008084646615</c:v>
                </c:pt>
                <c:pt idx="27">
                  <c:v>36637.824253063634</c:v>
                </c:pt>
                <c:pt idx="28">
                  <c:v>36637.824253063634</c:v>
                </c:pt>
                <c:pt idx="29">
                  <c:v>37606.61577302892</c:v>
                </c:pt>
              </c:numCache>
            </c:numRef>
          </c:cat>
          <c:val>
            <c:numRef>
              <c:f>Sheet1!$F$2:$F$31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8.0631237999999996</c:v>
                </c:pt>
                <c:pt idx="11">
                  <c:v>8.0631237999999996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8.0631237999999996</c:v>
                </c:pt>
                <c:pt idx="23">
                  <c:v>8.0631237999999996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6"/>
          <c:tx>
            <c:strRef>
              <c:f>Sheet1!$G$1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Sheet1!$A$2:$A$31</c:f>
              <c:numCache>
                <c:formatCode>General</c:formatCode>
                <c:ptCount val="30"/>
                <c:pt idx="0">
                  <c:v>0</c:v>
                </c:pt>
                <c:pt idx="1">
                  <c:v>968.79151996528594</c:v>
                </c:pt>
                <c:pt idx="2">
                  <c:v>968.79151996528594</c:v>
                </c:pt>
                <c:pt idx="3">
                  <c:v>17352.287950963902</c:v>
                </c:pt>
                <c:pt idx="4">
                  <c:v>17352.287950963902</c:v>
                </c:pt>
                <c:pt idx="5">
                  <c:v>17400.727526962168</c:v>
                </c:pt>
                <c:pt idx="6">
                  <c:v>17400.727526962168</c:v>
                </c:pt>
                <c:pt idx="7">
                  <c:v>18933.558979549707</c:v>
                </c:pt>
                <c:pt idx="8">
                  <c:v>18933.558979549707</c:v>
                </c:pt>
                <c:pt idx="9">
                  <c:v>18981.998555547973</c:v>
                </c:pt>
                <c:pt idx="10">
                  <c:v>18981.998555547973</c:v>
                </c:pt>
                <c:pt idx="11">
                  <c:v>19233.884350738947</c:v>
                </c:pt>
                <c:pt idx="12">
                  <c:v>19233.884350738947</c:v>
                </c:pt>
                <c:pt idx="13">
                  <c:v>21171.467390669517</c:v>
                </c:pt>
                <c:pt idx="14">
                  <c:v>21171.467390669517</c:v>
                </c:pt>
                <c:pt idx="15">
                  <c:v>25848.856275546757</c:v>
                </c:pt>
                <c:pt idx="16">
                  <c:v>25848.856275546757</c:v>
                </c:pt>
                <c:pt idx="17">
                  <c:v>25897.295851545023</c:v>
                </c:pt>
                <c:pt idx="18">
                  <c:v>25897.295851545023</c:v>
                </c:pt>
                <c:pt idx="19">
                  <c:v>29517.256563782841</c:v>
                </c:pt>
                <c:pt idx="20">
                  <c:v>29517.256563782841</c:v>
                </c:pt>
                <c:pt idx="21">
                  <c:v>29565.696139781106</c:v>
                </c:pt>
                <c:pt idx="22">
                  <c:v>29565.696139781106</c:v>
                </c:pt>
                <c:pt idx="23">
                  <c:v>33177.612324663969</c:v>
                </c:pt>
                <c:pt idx="24">
                  <c:v>33177.612324663969</c:v>
                </c:pt>
                <c:pt idx="25">
                  <c:v>33662.008084646615</c:v>
                </c:pt>
                <c:pt idx="26">
                  <c:v>33662.008084646615</c:v>
                </c:pt>
                <c:pt idx="27">
                  <c:v>36637.824253063634</c:v>
                </c:pt>
                <c:pt idx="28">
                  <c:v>36637.824253063634</c:v>
                </c:pt>
                <c:pt idx="29">
                  <c:v>37606.61577302892</c:v>
                </c:pt>
              </c:numCache>
            </c:numRef>
          </c:cat>
          <c:val>
            <c:numRef>
              <c:f>Sheet1!$G$2:$G$31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1.3014801000000009</c:v>
                </c:pt>
                <c:pt idx="11">
                  <c:v>1.3014801000000009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1.9596982000000001</c:v>
                </c:pt>
                <c:pt idx="23">
                  <c:v>1.9596982000000001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7"/>
          <c:tx>
            <c:strRef>
              <c:f>Sheet1!$H$1</c:f>
              <c:strCache>
                <c:ptCount val="1"/>
                <c:pt idx="0">
                  <c:v>Banking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Sheet1!$H$2:$H$31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8.0631237999999996</c:v>
                </c:pt>
                <c:pt idx="27">
                  <c:v>8.0631237999999996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8"/>
          <c:tx>
            <c:strRef>
              <c:f>Sheet1!$I$1</c:f>
              <c:strCache>
                <c:ptCount val="1"/>
                <c:pt idx="0">
                  <c:v>Banking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Sheet1!$I$2:$I$31</c:f>
              <c:numCache>
                <c:formatCode>0.00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4.8202771999999996</c:v>
                </c:pt>
                <c:pt idx="27">
                  <c:v>4.8202771999999996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9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F47F-4E05-B38E-9304137464BB}"/>
              </c:ext>
            </c:extLst>
          </c:dPt>
          <c:dPt>
            <c:idx val="6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4-F47F-4E05-B38E-9304137464BB}"/>
              </c:ext>
            </c:extLst>
          </c:dPt>
          <c:xVal>
            <c:numRef>
              <c:f>Sheet1!$N$10:$N$15</c:f>
              <c:numCache>
                <c:formatCode>General</c:formatCode>
                <c:ptCount val="6"/>
                <c:pt idx="0">
                  <c:v>17352.287950963902</c:v>
                </c:pt>
                <c:pt idx="1">
                  <c:v>18981.998555547973</c:v>
                </c:pt>
                <c:pt idx="2">
                  <c:v>19233.884350738947</c:v>
                </c:pt>
                <c:pt idx="3">
                  <c:v>25897.295851545023</c:v>
                </c:pt>
                <c:pt idx="4">
                  <c:v>33177.612324663969</c:v>
                </c:pt>
                <c:pt idx="5">
                  <c:v>33662.008084646615</c:v>
                </c:pt>
              </c:numCache>
            </c:numRef>
          </c:xVal>
          <c:yVal>
            <c:numRef>
              <c:f>Sheet1!$O$10:$O$15</c:f>
              <c:numCache>
                <c:formatCode>0.00</c:formatCode>
                <c:ptCount val="6"/>
                <c:pt idx="0">
                  <c:v>8.0631237999999996</c:v>
                </c:pt>
                <c:pt idx="1">
                  <c:v>8.0631237999999996</c:v>
                </c:pt>
                <c:pt idx="2">
                  <c:v>8.0631237999999996</c:v>
                </c:pt>
                <c:pt idx="3">
                  <c:v>8.0631237999999996</c:v>
                </c:pt>
                <c:pt idx="4">
                  <c:v>8.0631237999999996</c:v>
                </c:pt>
                <c:pt idx="5">
                  <c:v>8.0631237999999996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10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Sheet1!$N$20:$N$29</c:f>
              <c:numCache>
                <c:formatCode>General</c:formatCode>
                <c:ptCount val="10"/>
                <c:pt idx="0">
                  <c:v>9160.5397354645938</c:v>
                </c:pt>
                <c:pt idx="1">
                  <c:v>18167.143253255937</c:v>
                </c:pt>
                <c:pt idx="2">
                  <c:v>19107.94145314346</c:v>
                </c:pt>
                <c:pt idx="3">
                  <c:v>23510.161833108137</c:v>
                </c:pt>
                <c:pt idx="4">
                  <c:v>27707.276207663934</c:v>
                </c:pt>
                <c:pt idx="5">
                  <c:v>31371.654232222536</c:v>
                </c:pt>
                <c:pt idx="6">
                  <c:v>35149.916168855125</c:v>
                </c:pt>
                <c:pt idx="7">
                  <c:v>27707.276207663934</c:v>
                </c:pt>
                <c:pt idx="8">
                  <c:v>31371.654232222536</c:v>
                </c:pt>
                <c:pt idx="9">
                  <c:v>35149.916168855125</c:v>
                </c:pt>
              </c:numCache>
            </c:numRef>
          </c:xVal>
          <c:yVal>
            <c:numRef>
              <c:f>Sheet1!$O$20:$O$29</c:f>
              <c:numCache>
                <c:formatCode>General</c:formatCode>
                <c:ptCount val="10"/>
                <c:pt idx="0">
                  <c:v>4.4795132222222218</c:v>
                </c:pt>
                <c:pt idx="1">
                  <c:v>4.4795132222222218</c:v>
                </c:pt>
                <c:pt idx="2">
                  <c:v>9.7846039000000005</c:v>
                </c:pt>
                <c:pt idx="3">
                  <c:v>4.4795132222222218</c:v>
                </c:pt>
                <c:pt idx="4">
                  <c:v>4.4795132222222218</c:v>
                </c:pt>
                <c:pt idx="5">
                  <c:v>4.4795132222222218</c:v>
                </c:pt>
                <c:pt idx="6">
                  <c:v>4.4795132222222218</c:v>
                </c:pt>
                <c:pt idx="7" formatCode="0.00">
                  <c:v>8.3746954999999996</c:v>
                </c:pt>
                <c:pt idx="8" formatCode="0.00">
                  <c:v>9.0429728999999988</c:v>
                </c:pt>
                <c:pt idx="9" formatCode="0.00">
                  <c:v>10.473262399999999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11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3004800-2A53-4447-9FE5-1547790CEA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layout>
                <c:manualLayout>
                  <c:x val="-6.5257565868098388E-2"/>
                  <c:y val="-0.27223286797270002"/>
                </c:manualLayout>
              </c:layout>
              <c:tx>
                <c:rich>
                  <a:bodyPr/>
                  <a:lstStyle/>
                  <a:p>
                    <a:fld id="{DB4B2175-CB14-416F-B135-8A91D5E46B1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AEB4E505-2AAB-4CE5-ADB4-535F3C832D3D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C5B8FA8-1FB1-49B9-98BB-284EE163AA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1CF4C62E-96C3-4294-8BCE-FBA523E29668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5F44142E-0AB5-40DC-AD6A-23ED747460EE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1857FC34-3760-49D8-8459-A4DED921A321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B32-4E06-A493-E39ED58CB23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1C41502-87C9-4A33-9956-4B70379DC0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47F-4E05-B38E-9304137464BB}"/>
                </c:ext>
              </c:extLst>
            </c:dLbl>
            <c:dLbl>
              <c:idx val="8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0DF1BC62-286E-4EB9-B212-D420EF7FEA51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47F-4E05-B38E-9304137464BB}"/>
                </c:ext>
              </c:extLst>
            </c:dLbl>
            <c:dLbl>
              <c:idx val="9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523104A2-6439-4C12-8C75-EA6D255ECA9F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853-4DB6-84D7-005306AC96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Sheet1!$N$20:$N$29</c:f>
              <c:numCache>
                <c:formatCode>General</c:formatCode>
                <c:ptCount val="10"/>
                <c:pt idx="0">
                  <c:v>9160.5397354645938</c:v>
                </c:pt>
                <c:pt idx="1">
                  <c:v>18167.143253255937</c:v>
                </c:pt>
                <c:pt idx="2">
                  <c:v>19107.94145314346</c:v>
                </c:pt>
                <c:pt idx="3">
                  <c:v>23510.161833108137</c:v>
                </c:pt>
                <c:pt idx="4">
                  <c:v>27707.276207663934</c:v>
                </c:pt>
                <c:pt idx="5">
                  <c:v>31371.654232222536</c:v>
                </c:pt>
                <c:pt idx="6">
                  <c:v>35149.916168855125</c:v>
                </c:pt>
                <c:pt idx="7">
                  <c:v>27707.276207663934</c:v>
                </c:pt>
                <c:pt idx="8">
                  <c:v>31371.654232222536</c:v>
                </c:pt>
                <c:pt idx="9">
                  <c:v>35149.916168855125</c:v>
                </c:pt>
              </c:numCache>
            </c:numRef>
          </c:xVal>
          <c:yVal>
            <c:numRef>
              <c:f>Sheet1!$O$20:$O$29</c:f>
              <c:numCache>
                <c:formatCode>General</c:formatCode>
                <c:ptCount val="10"/>
                <c:pt idx="0">
                  <c:v>4.4795132222222218</c:v>
                </c:pt>
                <c:pt idx="1">
                  <c:v>4.4795132222222218</c:v>
                </c:pt>
                <c:pt idx="2">
                  <c:v>9.7846039000000005</c:v>
                </c:pt>
                <c:pt idx="3">
                  <c:v>4.4795132222222218</c:v>
                </c:pt>
                <c:pt idx="4">
                  <c:v>4.4795132222222218</c:v>
                </c:pt>
                <c:pt idx="5">
                  <c:v>4.4795132222222218</c:v>
                </c:pt>
                <c:pt idx="6">
                  <c:v>4.4795132222222218</c:v>
                </c:pt>
                <c:pt idx="7" formatCode="0.00">
                  <c:v>8.3746954999999996</c:v>
                </c:pt>
                <c:pt idx="8" formatCode="0.00">
                  <c:v>9.0429728999999988</c:v>
                </c:pt>
                <c:pt idx="9" formatCode="0.00">
                  <c:v>10.473262399999999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Sheet1!$L$16:$L$26</c15:f>
                <c15:dlblRangeCache>
                  <c:ptCount val="11"/>
                  <c:pt idx="0">
                    <c:v>$132b</c:v>
                  </c:pt>
                  <c:pt idx="1">
                    <c:v>$12b</c:v>
                  </c:pt>
                  <c:pt idx="2">
                    <c:v>$2b</c:v>
                  </c:pt>
                  <c:pt idx="3">
                    <c:v>$38b</c:v>
                  </c:pt>
                  <c:pt idx="4">
                    <c:v>$29b</c:v>
                  </c:pt>
                  <c:pt idx="5">
                    <c:v>$29b</c:v>
                  </c:pt>
                  <c:pt idx="6">
                    <c:v>$24b</c:v>
                  </c:pt>
                  <c:pt idx="7">
                    <c:v>$2b</c:v>
                  </c:pt>
                  <c:pt idx="8">
                    <c:v>$7b</c:v>
                  </c:pt>
                  <c:pt idx="9">
                    <c:v>$14b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12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39969CF-D69A-4E81-90BB-52805EC810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9C671A0-5D02-4B32-B4FF-B816AE8A93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Sheet1!$L$28:$L$29</c:f>
              <c:numCache>
                <c:formatCode>General</c:formatCode>
                <c:ptCount val="2"/>
                <c:pt idx="0">
                  <c:v>10101.337935352116</c:v>
                </c:pt>
                <c:pt idx="1">
                  <c:v>28904.645821866576</c:v>
                </c:pt>
              </c:numCache>
            </c:numRef>
          </c:xVal>
          <c:yVal>
            <c:numRef>
              <c:f>Sheet1!$M$28:$M$29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Sheet1!$K$28:$K$30</c15:f>
                <c15:dlblRangeCache>
                  <c:ptCount val="3"/>
                  <c:pt idx="0">
                    <c:v>Low barriers to entry</c:v>
                  </c:pt>
                  <c:pt idx="1">
                    <c:v>High barriers to entry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4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noFill/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7.6539270000000004</c:v>
                </c:pt>
                <c:pt idx="1">
                  <c:v>11.471107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D8-4935-9F48-0CAF59CA6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7.1900789999999999</c:v>
                </c:pt>
                <c:pt idx="1">
                  <c:v>11.712669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E-0572-4B23-ADAD-881FF6511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FFFFFF"/>
              </a:solidFill>
            </a:ln>
          </c:spPr>
          <c:invertIfNegative val="0"/>
          <c:dPt>
            <c:idx val="94"/>
            <c:invertIfNegative val="0"/>
            <c:bubble3D val="0"/>
            <c:spPr>
              <a:solidFill>
                <a:srgbClr val="6A737B">
                  <a:lumMod val="60000"/>
                  <a:lumOff val="40000"/>
                </a:srgbClr>
              </a:solidFill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148-47FA-94C5-0B64EBAD244A}"/>
              </c:ext>
            </c:extLst>
          </c:dPt>
          <c:dPt>
            <c:idx val="95"/>
            <c:invertIfNegative val="0"/>
            <c:bubble3D val="0"/>
            <c:spPr>
              <a:solidFill>
                <a:srgbClr val="6A737B">
                  <a:lumMod val="60000"/>
                  <a:lumOff val="40000"/>
                </a:srgbClr>
              </a:solidFill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148-47FA-94C5-0B64EBAD244A}"/>
              </c:ext>
            </c:extLst>
          </c:dPt>
          <c:dPt>
            <c:idx val="96"/>
            <c:invertIfNegative val="0"/>
            <c:bubble3D val="0"/>
            <c:spPr>
              <a:solidFill>
                <a:srgbClr val="6A737B">
                  <a:lumMod val="60000"/>
                  <a:lumOff val="40000"/>
                </a:srgbClr>
              </a:solidFill>
              <a:ln w="317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4148-47FA-94C5-0B64EBAD244A}"/>
              </c:ext>
            </c:extLst>
          </c:dPt>
          <c:dLbls>
            <c:dLbl>
              <c:idx val="0"/>
              <c:layout>
                <c:manualLayout>
                  <c:x val="-0.1407418957493998"/>
                  <c:y val="-4.0421986745463479E-17"/>
                </c:manualLayout>
              </c:layout>
              <c:tx>
                <c:rich>
                  <a:bodyPr/>
                  <a:lstStyle/>
                  <a:p>
                    <a:fld id="{5F9C711A-C9B3-46D7-8EA6-CCE7B94179E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377-4E0D-A582-10EC111F5C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DBA61DC-B2C2-4322-9D01-AECCE617345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5377-4E0D-A582-10EC111F5C56}"/>
                </c:ext>
              </c:extLst>
            </c:dLbl>
            <c:dLbl>
              <c:idx val="2"/>
              <c:layout>
                <c:manualLayout>
                  <c:x val="-8.5470881389514031E-2"/>
                  <c:y val="9.7013888888888886E-2"/>
                </c:manualLayout>
              </c:layout>
              <c:tx>
                <c:rich>
                  <a:bodyPr/>
                  <a:lstStyle/>
                  <a:p>
                    <a:fld id="{EF5878AC-E05F-46F3-A749-7844FC11F4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377-4E0D-A582-10EC111F5C5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4BF33D-09F0-43FE-9E5B-6615F2C0B9F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377-4E0D-A582-10EC111F5C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3C2CA46-6149-474D-B79A-2F886368E4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377-4E0D-A582-10EC111F5C5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25080D9-952A-443C-9C51-6F2018F4ED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377-4E0D-A582-10EC111F5C5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377-4E0D-A582-10EC111F5C5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1F77858-14B3-4187-AF32-20976026F9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377-4E0D-A582-10EC111F5C56}"/>
                </c:ext>
              </c:extLst>
            </c:dLbl>
            <c:dLbl>
              <c:idx val="8"/>
              <c:layout>
                <c:manualLayout>
                  <c:x val="-0.34959850214627075"/>
                  <c:y val="-3.0868055555555555E-2"/>
                </c:manualLayout>
              </c:layout>
              <c:tx>
                <c:rich>
                  <a:bodyPr/>
                  <a:lstStyle/>
                  <a:p>
                    <a:fld id="{DB61ABCA-81BB-4FA7-9A50-5477C1615D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5377-4E0D-A582-10EC111F5C5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9091B27-27C0-45C5-8FE8-772BCE9FB6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377-4E0D-A582-10EC111F5C56}"/>
                </c:ext>
              </c:extLst>
            </c:dLbl>
            <c:dLbl>
              <c:idx val="10"/>
              <c:layout>
                <c:manualLayout>
                  <c:x val="-0.13925770962264183"/>
                  <c:y val="-6.3940972222222225E-2"/>
                </c:manualLayout>
              </c:layout>
              <c:tx>
                <c:rich>
                  <a:bodyPr/>
                  <a:lstStyle/>
                  <a:p>
                    <a:fld id="{80B58D24-0919-4BB5-994B-21EFD21420E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5377-4E0D-A582-10EC111F5C5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CDC1ED8-5691-4CFC-9FAA-7A732B8FC3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377-4E0D-A582-10EC111F5C5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C29FF2A-A666-48F8-9CBD-225520E945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377-4E0D-A582-10EC111F5C5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7FD7037-F9D1-4E9E-BBC8-A4795C438C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377-4E0D-A582-10EC111F5C5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377-4E0D-A582-10EC111F5C5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88ECDAC-86AF-47BC-8E48-82BCA0989E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377-4E0D-A582-10EC111F5C5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4CC3DE75-5CC0-46A9-8ACA-B07E6023BF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377-4E0D-A582-10EC111F5C5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2938F58-4A28-4C66-8C30-49DC16A95B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377-4E0D-A582-10EC111F5C5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377-4E0D-A582-10EC111F5C56}"/>
                </c:ext>
              </c:extLst>
            </c:dLbl>
            <c:dLbl>
              <c:idx val="19"/>
              <c:layout>
                <c:manualLayout>
                  <c:x val="-0.20612585311225506"/>
                  <c:y val="-2.6458333333333337E-2"/>
                </c:manualLayout>
              </c:layout>
              <c:tx>
                <c:rich>
                  <a:bodyPr/>
                  <a:lstStyle/>
                  <a:p>
                    <a:fld id="{7659EB59-978F-491F-82D5-9E1C6D167D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377-4E0D-A582-10EC111F5C5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FBB08E4-33FA-4BBC-A2EA-F055F2A647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377-4E0D-A582-10EC111F5C5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B5EA58E-5969-4F10-9490-B5B97202E1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377-4E0D-A582-10EC111F5C5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950D881-D5E3-483F-9201-0B1822118EE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377-4E0D-A582-10EC111F5C5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A5D8FBE-F46D-41D5-898A-C34DE8E4CB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377-4E0D-A582-10EC111F5C5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377-4E0D-A582-10EC111F5C5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A6262EB-E048-4A44-A6F5-8151E200BC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377-4E0D-A582-10EC111F5C5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2A34FFD-9D19-426F-BBDF-0E442994CC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377-4E0D-A582-10EC111F5C56}"/>
                </c:ext>
              </c:extLst>
            </c:dLbl>
            <c:dLbl>
              <c:idx val="27"/>
              <c:layout>
                <c:manualLayout>
                  <c:x val="-0.19325989884530415"/>
                  <c:y val="-8.0843973490926958E-17"/>
                </c:manualLayout>
              </c:layout>
              <c:tx>
                <c:rich>
                  <a:bodyPr/>
                  <a:lstStyle/>
                  <a:p>
                    <a:fld id="{CEA2A5C3-9366-41BC-AA98-CED33131420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5377-4E0D-A582-10EC111F5C5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A77A6C5-4000-434D-912C-BA54BFCE00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5377-4E0D-A582-10EC111F5C5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097E44A-C9D9-4EA9-83FA-EB5E8E37A0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377-4E0D-A582-10EC111F5C5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3C621AC-8C51-4CDE-8731-726F65DD2E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377-4E0D-A582-10EC111F5C5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2E22C17-9ACA-47B6-B8CE-A25B966414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377-4E0D-A582-10EC111F5C5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BCF11E9-6FEA-4540-898C-E8B8AA1A5D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377-4E0D-A582-10EC111F5C5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640E6EE-7971-4F18-8B9E-3DE6DE4CA1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377-4E0D-A582-10EC111F5C5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DD579AF-8916-4821-B9D3-A1DB67B945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377-4E0D-A582-10EC111F5C5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F71A971-50BD-4502-A719-E5174D5F91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377-4E0D-A582-10EC111F5C5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BC87CFC-3895-4A63-B7CE-668AD85FAB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377-4E0D-A582-10EC111F5C5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D9CA67C-9CBA-4EB4-9524-B4B28BAC51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377-4E0D-A582-10EC111F5C5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D21CB95A-D0E2-4A9E-8308-63788A4C8E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377-4E0D-A582-10EC111F5C5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3163539-7AED-48D4-A4F0-05F0B85D87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377-4E0D-A582-10EC111F5C5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4F92E84-5547-4C2D-B0A1-FF754426A2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377-4E0D-A582-10EC111F5C5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B0358E8-ECCA-4DAF-A943-A533BC7A2C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377-4E0D-A582-10EC111F5C5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DC3D191-8FBE-4F85-888A-A7E5A46FDF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377-4E0D-A582-10EC111F5C5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7F6765CD-7FB4-48F0-A4DF-8422E59C1E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377-4E0D-A582-10EC111F5C5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4E776E39-92AE-45C5-B8F2-E3FE93F29B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377-4E0D-A582-10EC111F5C56}"/>
                </c:ext>
              </c:extLst>
            </c:dLbl>
            <c:dLbl>
              <c:idx val="45"/>
              <c:layout>
                <c:manualLayout>
                  <c:x val="-0.30227460908370996"/>
                  <c:y val="-0.12126736111111114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75BE1F56-A689-43B1-816A-4DE7AF20EB77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739282061055198"/>
                      <c:h val="0.1145015625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5377-4E0D-A582-10EC111F5C56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56C616B-5BAB-4476-8C31-BE9F26B90B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377-4E0D-A582-10EC111F5C5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36620A0-3A78-452E-8B79-34EB314C7A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377-4E0D-A582-10EC111F5C5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3F34FF7-28F4-49A2-B825-D828F4A445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377-4E0D-A582-10EC111F5C5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D8FFEBF-E2EC-4F30-9D69-F9B152A1A2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377-4E0D-A582-10EC111F5C5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0447BA4-C66F-4BB3-858F-19E2A39586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377-4E0D-A582-10EC111F5C5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AA9A7A7-9521-4CE2-A413-5B5DCA4F46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377-4E0D-A582-10EC111F5C5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0ED5DD3-F312-4EA0-AE0E-06048F07BB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377-4E0D-A582-10EC111F5C5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CB7909F-D1DD-4CE2-AED8-83549EA45C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377-4E0D-A582-10EC111F5C5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A65A314-D69B-4445-AF01-34F5035AD5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377-4E0D-A582-10EC111F5C5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BDD01E88-ED70-4E53-97CC-165FA93869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377-4E0D-A582-10EC111F5C5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59EC3A7-7CA5-480A-86B0-793E34BF8A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377-4E0D-A582-10EC111F5C56}"/>
                </c:ext>
              </c:extLst>
            </c:dLbl>
            <c:dLbl>
              <c:idx val="57"/>
              <c:layout>
                <c:manualLayout>
                  <c:x val="-0.17276414987873612"/>
                  <c:y val="-3.9687500000000001E-2"/>
                </c:manualLayout>
              </c:layout>
              <c:tx>
                <c:rich>
                  <a:bodyPr/>
                  <a:lstStyle/>
                  <a:p>
                    <a:fld id="{CEB46779-6F01-4F99-A876-59F28D3E767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5377-4E0D-A582-10EC111F5C5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9CB9DC8-A11E-402F-AD77-3AD0E6E2B0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377-4E0D-A582-10EC111F5C5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FCD1040-D07E-4B6F-A9EB-7AE1C52D32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377-4E0D-A582-10EC111F5C5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D208065-850B-467F-ACCC-8C5E5F71B4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377-4E0D-A582-10EC111F5C5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33959B8-DBEC-43FF-AE21-8F152D9788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377-4E0D-A582-10EC111F5C5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33700C9-F8E0-4F97-A7B1-E79EC2658E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377-4E0D-A582-10EC111F5C5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C9B6F9B-C558-4871-B27F-1EE29530FC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377-4E0D-A582-10EC111F5C5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2225F337-5EA6-40C8-AA21-25A4ADD408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377-4E0D-A582-10EC111F5C5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4CBC20B-8BFC-4F9B-97E1-00A278032D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377-4E0D-A582-10EC111F5C5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12A3E52-3EA1-49DD-B6F4-31BECA47BE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377-4E0D-A582-10EC111F5C5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9FD97EE-A045-41C1-8AC1-DB26DA263E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377-4E0D-A582-10EC111F5C5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FBCDAFDF-BF67-45FA-ABF0-9D48D68B02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377-4E0D-A582-10EC111F5C5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C73B2FE7-B292-42F9-B9E5-E089988A18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377-4E0D-A582-10EC111F5C5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96589F2-894C-4D76-B191-A33164B134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377-4E0D-A582-10EC111F5C5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66594CF-F449-4BDD-B1F9-BFEDDFA743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377-4E0D-A582-10EC111F5C5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D56F00A-E206-4528-835D-4FDB1D2244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377-4E0D-A582-10EC111F5C5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B0768A5-9F8D-4DA2-97C1-A03606CD0D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377-4E0D-A582-10EC111F5C5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E99236F-A8E8-4B76-8939-FFB30F740F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377-4E0D-A582-10EC111F5C5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19480BE-74B7-46DC-9DF4-3CD2209967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377-4E0D-A582-10EC111F5C5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DE9DEEC-83F1-45F4-BBFD-AE00FD1B9B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377-4E0D-A582-10EC111F5C5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A7A69A08-6981-44C1-B424-50652AF91E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377-4E0D-A582-10EC111F5C5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224FB7F-4C08-4ADD-95A0-22BD617E0F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377-4E0D-A582-10EC111F5C5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92ED64B-3D86-4B0B-95F0-D3B5945126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377-4E0D-A582-10EC111F5C5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1D67B7D-1B74-4BCC-B268-AD039AD6BA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377-4E0D-A582-10EC111F5C5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A506134D-CD69-466E-8F42-01D93A3A04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377-4E0D-A582-10EC111F5C56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679AE82-ED03-488E-B728-6975D0ACDB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377-4E0D-A582-10EC111F5C5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E98C04D-7049-4AB8-96FA-C72971F918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377-4E0D-A582-10EC111F5C5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456128BF-CF8F-4CBA-A72B-390AD9151F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377-4E0D-A582-10EC111F5C5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099533E5-C6F5-4749-94BC-5885855DAE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377-4E0D-A582-10EC111F5C5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D58EAA75-10D8-4EDB-937A-108995CE21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377-4E0D-A582-10EC111F5C5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F471282D-683F-4D84-8125-B1E949FCB1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377-4E0D-A582-10EC111F5C56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C7A5408E-AFAA-4F04-A50F-54E53967D2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5377-4E0D-A582-10EC111F5C5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E49695E0-1A1B-4C17-9B90-D74B6CEAAA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377-4E0D-A582-10EC111F5C56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7904EA11-91F8-4BAE-8ACE-867F433A43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5377-4E0D-A582-10EC111F5C56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EA3E9FA8-873A-40E2-91B7-83502477A0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5377-4E0D-A582-10EC111F5C5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BE9ADDF3-1AF9-45C4-9C18-D949B15DC0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377-4E0D-A582-10EC111F5C5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941DACE6-3AC8-4135-9526-AC66CB5F61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148-47FA-94C5-0B64EBAD244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48-47FA-94C5-0B64EBAD244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48-47FA-94C5-0B64EBAD244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48-47FA-94C5-0B64EBAD244A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Sheet1!$A$2:$A$98</c:f>
              <c:numCache>
                <c:formatCode>General</c:formatCode>
                <c:ptCount val="97"/>
                <c:pt idx="0">
                  <c:v>93.7</c:v>
                </c:pt>
                <c:pt idx="1">
                  <c:v>6.7</c:v>
                </c:pt>
                <c:pt idx="2">
                  <c:v>78.899990000000003</c:v>
                </c:pt>
                <c:pt idx="3">
                  <c:v>9.6</c:v>
                </c:pt>
                <c:pt idx="4">
                  <c:v>13.9</c:v>
                </c:pt>
                <c:pt idx="5">
                  <c:v>7.3</c:v>
                </c:pt>
                <c:pt idx="6">
                  <c:v>27.1</c:v>
                </c:pt>
                <c:pt idx="7">
                  <c:v>20.6</c:v>
                </c:pt>
                <c:pt idx="8">
                  <c:v>57.4</c:v>
                </c:pt>
                <c:pt idx="9">
                  <c:v>13.9</c:v>
                </c:pt>
                <c:pt idx="10">
                  <c:v>89.3</c:v>
                </c:pt>
                <c:pt idx="11">
                  <c:v>69.2</c:v>
                </c:pt>
                <c:pt idx="12">
                  <c:v>33.9</c:v>
                </c:pt>
                <c:pt idx="13">
                  <c:v>6.8</c:v>
                </c:pt>
                <c:pt idx="15">
                  <c:v>7.7</c:v>
                </c:pt>
                <c:pt idx="16">
                  <c:v>9.1999999999999993</c:v>
                </c:pt>
                <c:pt idx="17">
                  <c:v>20.6</c:v>
                </c:pt>
                <c:pt idx="18">
                  <c:v>59.6</c:v>
                </c:pt>
                <c:pt idx="19">
                  <c:v>85.5</c:v>
                </c:pt>
                <c:pt idx="20">
                  <c:v>5.5</c:v>
                </c:pt>
                <c:pt idx="21">
                  <c:v>43.6</c:v>
                </c:pt>
                <c:pt idx="22">
                  <c:v>7.1</c:v>
                </c:pt>
                <c:pt idx="23">
                  <c:v>31.4</c:v>
                </c:pt>
                <c:pt idx="24">
                  <c:v>60.3</c:v>
                </c:pt>
                <c:pt idx="25">
                  <c:v>37.1</c:v>
                </c:pt>
                <c:pt idx="26">
                  <c:v>13.6</c:v>
                </c:pt>
                <c:pt idx="27">
                  <c:v>88.9</c:v>
                </c:pt>
                <c:pt idx="28">
                  <c:v>15.3</c:v>
                </c:pt>
                <c:pt idx="29">
                  <c:v>39.9</c:v>
                </c:pt>
                <c:pt idx="30">
                  <c:v>42.5</c:v>
                </c:pt>
                <c:pt idx="31">
                  <c:v>93.100009999999997</c:v>
                </c:pt>
                <c:pt idx="32">
                  <c:v>7.3</c:v>
                </c:pt>
                <c:pt idx="33">
                  <c:v>47.6</c:v>
                </c:pt>
                <c:pt idx="34">
                  <c:v>20.2</c:v>
                </c:pt>
                <c:pt idx="35">
                  <c:v>64.900000000000006</c:v>
                </c:pt>
                <c:pt idx="36">
                  <c:v>43.5</c:v>
                </c:pt>
                <c:pt idx="37">
                  <c:v>18.600000000000001</c:v>
                </c:pt>
                <c:pt idx="38">
                  <c:v>27.3</c:v>
                </c:pt>
                <c:pt idx="39">
                  <c:v>31.2</c:v>
                </c:pt>
                <c:pt idx="40">
                  <c:v>90.8</c:v>
                </c:pt>
                <c:pt idx="41">
                  <c:v>15.9</c:v>
                </c:pt>
                <c:pt idx="42">
                  <c:v>73</c:v>
                </c:pt>
                <c:pt idx="43">
                  <c:v>29.2</c:v>
                </c:pt>
                <c:pt idx="44">
                  <c:v>8.2999989999999997</c:v>
                </c:pt>
                <c:pt idx="45">
                  <c:v>71.900000000000006</c:v>
                </c:pt>
                <c:pt idx="46">
                  <c:v>41.1</c:v>
                </c:pt>
                <c:pt idx="47">
                  <c:v>22.5</c:v>
                </c:pt>
                <c:pt idx="48">
                  <c:v>37.4</c:v>
                </c:pt>
                <c:pt idx="49">
                  <c:v>33.200000000000003</c:v>
                </c:pt>
                <c:pt idx="50">
                  <c:v>85.6</c:v>
                </c:pt>
                <c:pt idx="51">
                  <c:v>23.3</c:v>
                </c:pt>
                <c:pt idx="52">
                  <c:v>65.3</c:v>
                </c:pt>
                <c:pt idx="53">
                  <c:v>39.200000000000003</c:v>
                </c:pt>
                <c:pt idx="54">
                  <c:v>91.3</c:v>
                </c:pt>
                <c:pt idx="55">
                  <c:v>22.1</c:v>
                </c:pt>
                <c:pt idx="56">
                  <c:v>43</c:v>
                </c:pt>
                <c:pt idx="57">
                  <c:v>89.9</c:v>
                </c:pt>
                <c:pt idx="58">
                  <c:v>21.5</c:v>
                </c:pt>
                <c:pt idx="59">
                  <c:v>59.5</c:v>
                </c:pt>
                <c:pt idx="60">
                  <c:v>33.700000000000003</c:v>
                </c:pt>
                <c:pt idx="61">
                  <c:v>84.8</c:v>
                </c:pt>
                <c:pt idx="62">
                  <c:v>96.3</c:v>
                </c:pt>
                <c:pt idx="63">
                  <c:v>46.3</c:v>
                </c:pt>
                <c:pt idx="64">
                  <c:v>61.8</c:v>
                </c:pt>
                <c:pt idx="65">
                  <c:v>13.4</c:v>
                </c:pt>
                <c:pt idx="66">
                  <c:v>23.9</c:v>
                </c:pt>
                <c:pt idx="67">
                  <c:v>62</c:v>
                </c:pt>
                <c:pt idx="68">
                  <c:v>75.3</c:v>
                </c:pt>
                <c:pt idx="69">
                  <c:v>74.599999999999994</c:v>
                </c:pt>
                <c:pt idx="70">
                  <c:v>88.3</c:v>
                </c:pt>
                <c:pt idx="71">
                  <c:v>20.100000000000001</c:v>
                </c:pt>
                <c:pt idx="72">
                  <c:v>39.9</c:v>
                </c:pt>
                <c:pt idx="73">
                  <c:v>13.9</c:v>
                </c:pt>
                <c:pt idx="74">
                  <c:v>6.2</c:v>
                </c:pt>
                <c:pt idx="75">
                  <c:v>13.5</c:v>
                </c:pt>
                <c:pt idx="76">
                  <c:v>36.6</c:v>
                </c:pt>
                <c:pt idx="77">
                  <c:v>49.3</c:v>
                </c:pt>
                <c:pt idx="78">
                  <c:v>73.7</c:v>
                </c:pt>
                <c:pt idx="79">
                  <c:v>36.1</c:v>
                </c:pt>
                <c:pt idx="80">
                  <c:v>30.4</c:v>
                </c:pt>
                <c:pt idx="81">
                  <c:v>36.1</c:v>
                </c:pt>
                <c:pt idx="82">
                  <c:v>29.8</c:v>
                </c:pt>
                <c:pt idx="83">
                  <c:v>21.3</c:v>
                </c:pt>
                <c:pt idx="84">
                  <c:v>22</c:v>
                </c:pt>
                <c:pt idx="85">
                  <c:v>11</c:v>
                </c:pt>
                <c:pt idx="86">
                  <c:v>15.9</c:v>
                </c:pt>
                <c:pt idx="87">
                  <c:v>22.9</c:v>
                </c:pt>
                <c:pt idx="88">
                  <c:v>67.599999999999994</c:v>
                </c:pt>
                <c:pt idx="89">
                  <c:v>51.2</c:v>
                </c:pt>
                <c:pt idx="90">
                  <c:v>59</c:v>
                </c:pt>
                <c:pt idx="91">
                  <c:v>83.600009999999997</c:v>
                </c:pt>
                <c:pt idx="92">
                  <c:v>42</c:v>
                </c:pt>
                <c:pt idx="93">
                  <c:v>82.2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</c:numCache>
            </c:numRef>
          </c:xVal>
          <c:yVal>
            <c:numRef>
              <c:f>Sheet1!$B$2:$B$98</c:f>
              <c:numCache>
                <c:formatCode>General</c:formatCode>
                <c:ptCount val="97"/>
                <c:pt idx="0">
                  <c:v>12.88358</c:v>
                </c:pt>
                <c:pt idx="1">
                  <c:v>6.4979719999999999</c:v>
                </c:pt>
                <c:pt idx="2">
                  <c:v>10.51755</c:v>
                </c:pt>
                <c:pt idx="3">
                  <c:v>4.5112040000000002</c:v>
                </c:pt>
                <c:pt idx="4">
                  <c:v>4.1157519999999996</c:v>
                </c:pt>
                <c:pt idx="5">
                  <c:v>7.0617150000000004</c:v>
                </c:pt>
                <c:pt idx="6">
                  <c:v>14.3109</c:v>
                </c:pt>
                <c:pt idx="7">
                  <c:v>10.898899999999999</c:v>
                </c:pt>
                <c:pt idx="8">
                  <c:v>14.68355</c:v>
                </c:pt>
                <c:pt idx="9">
                  <c:v>13.19613</c:v>
                </c:pt>
                <c:pt idx="10">
                  <c:v>15.59812</c:v>
                </c:pt>
                <c:pt idx="11">
                  <c:v>6.9712759999999996</c:v>
                </c:pt>
                <c:pt idx="12">
                  <c:v>3.9907759999999999</c:v>
                </c:pt>
                <c:pt idx="13">
                  <c:v>8.9345020000000002</c:v>
                </c:pt>
                <c:pt idx="15">
                  <c:v>5.1783659999999996</c:v>
                </c:pt>
                <c:pt idx="16">
                  <c:v>13.95379</c:v>
                </c:pt>
                <c:pt idx="17">
                  <c:v>12.73329</c:v>
                </c:pt>
                <c:pt idx="18">
                  <c:v>13.216939999999999</c:v>
                </c:pt>
                <c:pt idx="19">
                  <c:v>22.410430000000002</c:v>
                </c:pt>
                <c:pt idx="20">
                  <c:v>8.787623</c:v>
                </c:pt>
                <c:pt idx="21">
                  <c:v>7.306889</c:v>
                </c:pt>
                <c:pt idx="22">
                  <c:v>11.311909999999999</c:v>
                </c:pt>
                <c:pt idx="23">
                  <c:v>8.1428499999999993</c:v>
                </c:pt>
                <c:pt idx="24">
                  <c:v>11.493309999999999</c:v>
                </c:pt>
                <c:pt idx="25">
                  <c:v>1.9542809999999999</c:v>
                </c:pt>
                <c:pt idx="26">
                  <c:v>9.6601060000000007</c:v>
                </c:pt>
                <c:pt idx="27">
                  <c:v>-4.2473710000000002</c:v>
                </c:pt>
                <c:pt idx="28">
                  <c:v>7.006202</c:v>
                </c:pt>
                <c:pt idx="29">
                  <c:v>5.7859309999999997</c:v>
                </c:pt>
                <c:pt idx="30">
                  <c:v>9.3233910000000009</c:v>
                </c:pt>
                <c:pt idx="31">
                  <c:v>9.0920640000000006</c:v>
                </c:pt>
                <c:pt idx="32">
                  <c:v>12.382020000000001</c:v>
                </c:pt>
                <c:pt idx="33">
                  <c:v>2.9200339999999998</c:v>
                </c:pt>
                <c:pt idx="34">
                  <c:v>10.358090000000001</c:v>
                </c:pt>
                <c:pt idx="35">
                  <c:v>9.9751069999999995</c:v>
                </c:pt>
                <c:pt idx="36">
                  <c:v>7.9765740000000003</c:v>
                </c:pt>
                <c:pt idx="37">
                  <c:v>8.0638919999999992</c:v>
                </c:pt>
                <c:pt idx="38">
                  <c:v>8.2730130000000006</c:v>
                </c:pt>
                <c:pt idx="39">
                  <c:v>8.8910800000000005</c:v>
                </c:pt>
                <c:pt idx="40">
                  <c:v>9.939527</c:v>
                </c:pt>
                <c:pt idx="41">
                  <c:v>6.9608930000000004</c:v>
                </c:pt>
                <c:pt idx="42">
                  <c:v>11.10153</c:v>
                </c:pt>
                <c:pt idx="43">
                  <c:v>9.4333480000000005</c:v>
                </c:pt>
                <c:pt idx="44">
                  <c:v>-0.77169969999999999</c:v>
                </c:pt>
                <c:pt idx="45">
                  <c:v>14.392150000000001</c:v>
                </c:pt>
                <c:pt idx="46">
                  <c:v>10.73349</c:v>
                </c:pt>
                <c:pt idx="47">
                  <c:v>3.9386510000000001</c:v>
                </c:pt>
                <c:pt idx="48">
                  <c:v>14.41793</c:v>
                </c:pt>
                <c:pt idx="49">
                  <c:v>10.71505</c:v>
                </c:pt>
                <c:pt idx="50">
                  <c:v>1.933084</c:v>
                </c:pt>
                <c:pt idx="51">
                  <c:v>3.6071309999999999</c:v>
                </c:pt>
                <c:pt idx="52">
                  <c:v>12.83788</c:v>
                </c:pt>
                <c:pt idx="53">
                  <c:v>7.4178030000000001</c:v>
                </c:pt>
                <c:pt idx="54">
                  <c:v>14.83156</c:v>
                </c:pt>
                <c:pt idx="55">
                  <c:v>9.0776620000000001</c:v>
                </c:pt>
                <c:pt idx="56">
                  <c:v>3.0569090000000001</c:v>
                </c:pt>
                <c:pt idx="57">
                  <c:v>-9.9722910000000002</c:v>
                </c:pt>
                <c:pt idx="58">
                  <c:v>9.9724760000000003</c:v>
                </c:pt>
                <c:pt idx="59">
                  <c:v>12.769869999999999</c:v>
                </c:pt>
                <c:pt idx="60">
                  <c:v>9.0342800000000008</c:v>
                </c:pt>
                <c:pt idx="61">
                  <c:v>9.8537599999999994</c:v>
                </c:pt>
                <c:pt idx="62">
                  <c:v>20.753689999999999</c:v>
                </c:pt>
                <c:pt idx="63">
                  <c:v>13.292389999999999</c:v>
                </c:pt>
                <c:pt idx="64">
                  <c:v>10.98931</c:v>
                </c:pt>
                <c:pt idx="65">
                  <c:v>3.4869409999999998</c:v>
                </c:pt>
                <c:pt idx="66">
                  <c:v>10.43905</c:v>
                </c:pt>
                <c:pt idx="67">
                  <c:v>10.04649</c:v>
                </c:pt>
                <c:pt idx="68">
                  <c:v>2.7471510000000001</c:v>
                </c:pt>
                <c:pt idx="69">
                  <c:v>3.1844030000000001</c:v>
                </c:pt>
                <c:pt idx="70">
                  <c:v>7.1580360000000001</c:v>
                </c:pt>
                <c:pt idx="71">
                  <c:v>12.658390000000001</c:v>
                </c:pt>
                <c:pt idx="72">
                  <c:v>2.043361</c:v>
                </c:pt>
                <c:pt idx="73">
                  <c:v>10.24762</c:v>
                </c:pt>
                <c:pt idx="74">
                  <c:v>8.9251109999999994</c:v>
                </c:pt>
                <c:pt idx="75">
                  <c:v>0.96560699999999999</c:v>
                </c:pt>
                <c:pt idx="76">
                  <c:v>8.3263250000000006</c:v>
                </c:pt>
                <c:pt idx="77">
                  <c:v>9.4674800000000001</c:v>
                </c:pt>
                <c:pt idx="78">
                  <c:v>-2.1802540000000001</c:v>
                </c:pt>
                <c:pt idx="79">
                  <c:v>9.2528970000000008</c:v>
                </c:pt>
                <c:pt idx="80">
                  <c:v>1.4267479999999999</c:v>
                </c:pt>
                <c:pt idx="81">
                  <c:v>2.242238</c:v>
                </c:pt>
                <c:pt idx="82">
                  <c:v>10.18801</c:v>
                </c:pt>
                <c:pt idx="83">
                  <c:v>7.1846870000000003</c:v>
                </c:pt>
                <c:pt idx="84">
                  <c:v>9.0211980000000001</c:v>
                </c:pt>
                <c:pt idx="85">
                  <c:v>12.476179999999999</c:v>
                </c:pt>
                <c:pt idx="86">
                  <c:v>9.4114319999999996</c:v>
                </c:pt>
                <c:pt idx="87">
                  <c:v>10.52351</c:v>
                </c:pt>
                <c:pt idx="88">
                  <c:v>5.74057</c:v>
                </c:pt>
                <c:pt idx="89">
                  <c:v>12.596970000000001</c:v>
                </c:pt>
                <c:pt idx="90">
                  <c:v>9.713044</c:v>
                </c:pt>
                <c:pt idx="91">
                  <c:v>21.804600000000001</c:v>
                </c:pt>
                <c:pt idx="92">
                  <c:v>9.6010069999999992</c:v>
                </c:pt>
                <c:pt idx="93">
                  <c:v>13.3454</c:v>
                </c:pt>
                <c:pt idx="94">
                  <c:v>-8.1999999999999993</c:v>
                </c:pt>
                <c:pt idx="95">
                  <c:v>-6.1</c:v>
                </c:pt>
                <c:pt idx="96">
                  <c:v>-4.8</c:v>
                </c:pt>
              </c:numCache>
            </c:numRef>
          </c:yVal>
          <c:bubbleSize>
            <c:numRef>
              <c:f>Sheet1!$C$2:$C$98</c:f>
              <c:numCache>
                <c:formatCode>General</c:formatCode>
                <c:ptCount val="97"/>
                <c:pt idx="0">
                  <c:v>61611.6</c:v>
                </c:pt>
                <c:pt idx="1">
                  <c:v>26330.2</c:v>
                </c:pt>
                <c:pt idx="2">
                  <c:v>17908</c:v>
                </c:pt>
                <c:pt idx="3">
                  <c:v>15930.7</c:v>
                </c:pt>
                <c:pt idx="4">
                  <c:v>14819.3</c:v>
                </c:pt>
                <c:pt idx="5">
                  <c:v>13015.3</c:v>
                </c:pt>
                <c:pt idx="6">
                  <c:v>12134</c:v>
                </c:pt>
                <c:pt idx="7">
                  <c:v>10557.8</c:v>
                </c:pt>
                <c:pt idx="8">
                  <c:v>10355.1</c:v>
                </c:pt>
                <c:pt idx="9">
                  <c:v>9151.2000000000007</c:v>
                </c:pt>
                <c:pt idx="10">
                  <c:v>9001.7999999999993</c:v>
                </c:pt>
                <c:pt idx="11">
                  <c:v>8762</c:v>
                </c:pt>
                <c:pt idx="12">
                  <c:v>8200.7999999999993</c:v>
                </c:pt>
                <c:pt idx="13">
                  <c:v>7996.6</c:v>
                </c:pt>
                <c:pt idx="15">
                  <c:v>7314.8</c:v>
                </c:pt>
                <c:pt idx="16">
                  <c:v>7291.4</c:v>
                </c:pt>
                <c:pt idx="17">
                  <c:v>6792.5</c:v>
                </c:pt>
                <c:pt idx="18">
                  <c:v>6661.9</c:v>
                </c:pt>
                <c:pt idx="19">
                  <c:v>6345.4</c:v>
                </c:pt>
                <c:pt idx="20">
                  <c:v>6211.3</c:v>
                </c:pt>
                <c:pt idx="21">
                  <c:v>6163.2</c:v>
                </c:pt>
                <c:pt idx="22">
                  <c:v>5920</c:v>
                </c:pt>
                <c:pt idx="23">
                  <c:v>5614.1</c:v>
                </c:pt>
                <c:pt idx="24">
                  <c:v>5414.3</c:v>
                </c:pt>
                <c:pt idx="25">
                  <c:v>5172.8</c:v>
                </c:pt>
                <c:pt idx="26">
                  <c:v>4863.6000000000004</c:v>
                </c:pt>
                <c:pt idx="27">
                  <c:v>4663.5</c:v>
                </c:pt>
                <c:pt idx="28">
                  <c:v>4651.3</c:v>
                </c:pt>
                <c:pt idx="29">
                  <c:v>4644.2</c:v>
                </c:pt>
                <c:pt idx="30">
                  <c:v>4571.2</c:v>
                </c:pt>
                <c:pt idx="31">
                  <c:v>4546.2</c:v>
                </c:pt>
                <c:pt idx="32">
                  <c:v>4240.6000000000004</c:v>
                </c:pt>
                <c:pt idx="33">
                  <c:v>4125.8999999999996</c:v>
                </c:pt>
                <c:pt idx="34">
                  <c:v>4097.1000000000004</c:v>
                </c:pt>
                <c:pt idx="35">
                  <c:v>3944.6</c:v>
                </c:pt>
                <c:pt idx="36">
                  <c:v>3887.2</c:v>
                </c:pt>
                <c:pt idx="37">
                  <c:v>3614.5</c:v>
                </c:pt>
                <c:pt idx="38">
                  <c:v>3492.1</c:v>
                </c:pt>
                <c:pt idx="39">
                  <c:v>3425</c:v>
                </c:pt>
                <c:pt idx="40">
                  <c:v>3325.4</c:v>
                </c:pt>
                <c:pt idx="41">
                  <c:v>3160</c:v>
                </c:pt>
                <c:pt idx="42">
                  <c:v>3094.5</c:v>
                </c:pt>
                <c:pt idx="43">
                  <c:v>3065.8</c:v>
                </c:pt>
                <c:pt idx="44">
                  <c:v>2969.5</c:v>
                </c:pt>
                <c:pt idx="45">
                  <c:v>2840.7</c:v>
                </c:pt>
                <c:pt idx="46">
                  <c:v>2629.2</c:v>
                </c:pt>
                <c:pt idx="47">
                  <c:v>2628.5</c:v>
                </c:pt>
                <c:pt idx="48">
                  <c:v>2615.3000000000002</c:v>
                </c:pt>
                <c:pt idx="49">
                  <c:v>2561.8000000000002</c:v>
                </c:pt>
                <c:pt idx="50">
                  <c:v>2447</c:v>
                </c:pt>
                <c:pt idx="51">
                  <c:v>2413.3000000000002</c:v>
                </c:pt>
                <c:pt idx="52">
                  <c:v>2278.6999999999998</c:v>
                </c:pt>
                <c:pt idx="53">
                  <c:v>2208.9</c:v>
                </c:pt>
                <c:pt idx="54">
                  <c:v>2193.6999999999998</c:v>
                </c:pt>
                <c:pt idx="55">
                  <c:v>2154.5</c:v>
                </c:pt>
                <c:pt idx="56">
                  <c:v>2131.3000000000002</c:v>
                </c:pt>
                <c:pt idx="57">
                  <c:v>2103.4</c:v>
                </c:pt>
                <c:pt idx="58">
                  <c:v>2088.9</c:v>
                </c:pt>
                <c:pt idx="59">
                  <c:v>2085.6</c:v>
                </c:pt>
                <c:pt idx="60">
                  <c:v>2081.5</c:v>
                </c:pt>
                <c:pt idx="61">
                  <c:v>2078</c:v>
                </c:pt>
                <c:pt idx="62">
                  <c:v>2006.2</c:v>
                </c:pt>
                <c:pt idx="63">
                  <c:v>1802.5</c:v>
                </c:pt>
                <c:pt idx="64">
                  <c:v>1738.6</c:v>
                </c:pt>
                <c:pt idx="65">
                  <c:v>1712</c:v>
                </c:pt>
                <c:pt idx="66">
                  <c:v>1698.1</c:v>
                </c:pt>
                <c:pt idx="67">
                  <c:v>1666.2</c:v>
                </c:pt>
                <c:pt idx="68">
                  <c:v>1665.7</c:v>
                </c:pt>
                <c:pt idx="69">
                  <c:v>1653.1</c:v>
                </c:pt>
                <c:pt idx="70">
                  <c:v>1562.9</c:v>
                </c:pt>
                <c:pt idx="71">
                  <c:v>1559.1</c:v>
                </c:pt>
                <c:pt idx="72">
                  <c:v>1523.5</c:v>
                </c:pt>
                <c:pt idx="73">
                  <c:v>1477</c:v>
                </c:pt>
                <c:pt idx="74">
                  <c:v>1440.3</c:v>
                </c:pt>
                <c:pt idx="75">
                  <c:v>1425.7</c:v>
                </c:pt>
                <c:pt idx="76">
                  <c:v>1416.7</c:v>
                </c:pt>
                <c:pt idx="77">
                  <c:v>1393.2</c:v>
                </c:pt>
                <c:pt idx="78">
                  <c:v>1388.3</c:v>
                </c:pt>
                <c:pt idx="79">
                  <c:v>1387.2</c:v>
                </c:pt>
                <c:pt idx="80">
                  <c:v>1378.1</c:v>
                </c:pt>
                <c:pt idx="81">
                  <c:v>1367.8</c:v>
                </c:pt>
                <c:pt idx="82">
                  <c:v>1364.1</c:v>
                </c:pt>
                <c:pt idx="83">
                  <c:v>1327.1</c:v>
                </c:pt>
                <c:pt idx="84">
                  <c:v>1327</c:v>
                </c:pt>
                <c:pt idx="85">
                  <c:v>1324.8</c:v>
                </c:pt>
                <c:pt idx="86">
                  <c:v>1312.8</c:v>
                </c:pt>
                <c:pt idx="87">
                  <c:v>1196.7</c:v>
                </c:pt>
                <c:pt idx="88">
                  <c:v>1182.2</c:v>
                </c:pt>
                <c:pt idx="89">
                  <c:v>1154</c:v>
                </c:pt>
                <c:pt idx="90">
                  <c:v>1153.8</c:v>
                </c:pt>
                <c:pt idx="91">
                  <c:v>1125.4000000000001</c:v>
                </c:pt>
                <c:pt idx="92">
                  <c:v>1106.7</c:v>
                </c:pt>
                <c:pt idx="93">
                  <c:v>1037.2</c:v>
                </c:pt>
                <c:pt idx="94">
                  <c:v>30000</c:v>
                </c:pt>
                <c:pt idx="95">
                  <c:v>10000</c:v>
                </c:pt>
                <c:pt idx="96">
                  <c:v>3000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Sheet1!$H$2:$H$95</c15:f>
                <c15:dlblRangeCache>
                  <c:ptCount val="94"/>
                  <c:pt idx="0">
                    <c:v>Banking</c:v>
                  </c:pt>
                  <c:pt idx="2">
                    <c:v>Supermarkets</c:v>
                  </c:pt>
                  <c:pt idx="6">
                    <c:v>Heavy Industry Const.</c:v>
                  </c:pt>
                  <c:pt idx="8">
                    <c:v>Electricity Distribution</c:v>
                  </c:pt>
                  <c:pt idx="10">
                    <c:v>Wireless Telecom.</c:v>
                  </c:pt>
                  <c:pt idx="18">
                    <c:v>Funds Mgt. Serv.</c:v>
                  </c:pt>
                  <c:pt idx="19">
                    <c:v>Wired Telecom.</c:v>
                  </c:pt>
                  <c:pt idx="24">
                    <c:v>Insurance Brokerage</c:v>
                  </c:pt>
                  <c:pt idx="27">
                    <c:v>Domestic Airlines</c:v>
                  </c:pt>
                  <c:pt idx="45">
                    <c:v>Health Insurance</c:v>
                  </c:pt>
                  <c:pt idx="57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25.2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noFill/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7.6539270000000004</c:v>
                </c:pt>
                <c:pt idx="1">
                  <c:v>11.471107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D8-4935-9F48-0CAF59CA6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5.9639480000000002</c:v>
                </c:pt>
                <c:pt idx="1">
                  <c:v>12.178408000000001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7E-0572-4B23-ADAD-881FF6511747}"/>
            </c:ext>
          </c:extLst>
        </c:ser>
        <c:ser>
          <c:idx val="1"/>
          <c:order val="1"/>
          <c:tx>
            <c:v>Trendline 2</c:v>
          </c:tx>
          <c:spPr>
            <a:ln w="38100"/>
          </c:spPr>
          <c:marker>
            <c:symbol val="none"/>
          </c:marker>
          <c:xVal>
            <c:numRef>
              <c:f>Sheet1!$F$5:$F$6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Sheet1!$G$5:$G$6</c:f>
              <c:numCache>
                <c:formatCode>General</c:formatCode>
                <c:ptCount val="2"/>
                <c:pt idx="0">
                  <c:v>8.06128</c:v>
                </c:pt>
                <c:pt idx="1">
                  <c:v>9.8980499999999996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BC-4D90-B32F-8AC6C6F68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 no barrier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0.16487038757518696"/>
                  <c:y val="-1.9843750000000042E-2"/>
                </c:manualLayout>
              </c:layout>
              <c:tx>
                <c:rich>
                  <a:bodyPr/>
                  <a:lstStyle/>
                  <a:p>
                    <a:fld id="{A580A579-FF84-45A3-8DC4-37BBC1084F7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377-4E0D-A582-10EC111F5C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F1E214-298E-4C7E-B3A0-69E69E2068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5377-4E0D-A582-10EC111F5C56}"/>
                </c:ext>
              </c:extLst>
            </c:dLbl>
            <c:dLbl>
              <c:idx val="2"/>
              <c:layout>
                <c:manualLayout>
                  <c:x val="-9.7694723030126718E-2"/>
                  <c:y val="9.7013888888888886E-2"/>
                </c:manualLayout>
              </c:layout>
              <c:tx>
                <c:rich>
                  <a:bodyPr/>
                  <a:lstStyle/>
                  <a:p>
                    <a:fld id="{BA9CDCF5-21C6-4D26-866F-ADF8F488E34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377-4E0D-A582-10EC111F5C56}"/>
                </c:ext>
              </c:extLst>
            </c:dLbl>
            <c:dLbl>
              <c:idx val="3"/>
              <c:layout>
                <c:manualLayout>
                  <c:x val="-0.15148155126325463"/>
                  <c:y val="-2.8663194444444463E-2"/>
                </c:manualLayout>
              </c:layout>
              <c:tx>
                <c:rich>
                  <a:bodyPr/>
                  <a:lstStyle/>
                  <a:p>
                    <a:fld id="{DCE9A65E-3AB8-4831-893E-35DCDE1EDE1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5377-4E0D-A582-10EC111F5C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54FA08-62C4-40EB-A3C3-FFA5820786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377-4E0D-A582-10EC111F5C56}"/>
                </c:ext>
              </c:extLst>
            </c:dLbl>
            <c:dLbl>
              <c:idx val="5"/>
              <c:layout>
                <c:manualLayout>
                  <c:x val="-0.24913560836351401"/>
                  <c:y val="-0.17418402777777781"/>
                </c:manualLayout>
              </c:layout>
              <c:tx>
                <c:rich>
                  <a:bodyPr/>
                  <a:lstStyle/>
                  <a:p>
                    <a:fld id="{CBA300FF-360A-4797-9BC8-A24B643F4C4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5377-4E0D-A582-10EC111F5C56}"/>
                </c:ext>
              </c:extLst>
            </c:dLbl>
            <c:dLbl>
              <c:idx val="6"/>
              <c:layout>
                <c:manualLayout>
                  <c:x val="-6.2507865488654085E-2"/>
                  <c:y val="5.2916666666666667E-2"/>
                </c:manualLayout>
              </c:layout>
              <c:tx>
                <c:rich>
                  <a:bodyPr/>
                  <a:lstStyle/>
                  <a:p>
                    <a:fld id="{0D9D13D7-93AE-4B06-B392-122DB9C64B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5377-4E0D-A582-10EC111F5C56}"/>
                </c:ext>
              </c:extLst>
            </c:dLbl>
            <c:dLbl>
              <c:idx val="7"/>
              <c:layout>
                <c:manualLayout>
                  <c:x val="-0.2357634956144562"/>
                  <c:y val="-7.055555555555558E-2"/>
                </c:manualLayout>
              </c:layout>
              <c:tx>
                <c:rich>
                  <a:bodyPr/>
                  <a:lstStyle/>
                  <a:p>
                    <a:fld id="{B80A0376-D08A-401A-9471-85227BA3FF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377-4E0D-A582-10EC111F5C56}"/>
                </c:ext>
              </c:extLst>
            </c:dLbl>
            <c:dLbl>
              <c:idx val="8"/>
              <c:layout>
                <c:manualLayout>
                  <c:x val="-0.25180776902136837"/>
                  <c:y val="-6.394097222222222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A16A8DD5-1AAB-4F78-AB03-D0F138E093C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5377-4E0D-A582-10EC111F5C5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A84A85C-A2CE-4029-80EF-51D0ED7536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377-4E0D-A582-10EC111F5C56}"/>
                </c:ext>
              </c:extLst>
            </c:dLbl>
            <c:dLbl>
              <c:idx val="10"/>
              <c:layout>
                <c:manualLayout>
                  <c:x val="-0.20944409673871273"/>
                  <c:y val="-5.5121527777777797E-2"/>
                </c:manualLayout>
              </c:layout>
              <c:tx>
                <c:rich>
                  <a:bodyPr/>
                  <a:lstStyle/>
                  <a:p>
                    <a:fld id="{5221B2F3-FEE9-4733-B3BA-338B6A59811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5377-4E0D-A582-10EC111F5C5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FC1A52E-E6D5-4A8E-91FB-8DD765CE3D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377-4E0D-A582-10EC111F5C56}"/>
                </c:ext>
              </c:extLst>
            </c:dLbl>
            <c:dLbl>
              <c:idx val="12"/>
              <c:layout>
                <c:manualLayout>
                  <c:x val="-1.8503479343271702E-2"/>
                  <c:y val="0.11244791666666666"/>
                </c:manualLayout>
              </c:layout>
              <c:tx>
                <c:rich>
                  <a:bodyPr/>
                  <a:lstStyle/>
                  <a:p>
                    <a:fld id="{8AAC7EA5-D80A-4E31-8B86-5D86DEE3C8A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377-4E0D-A582-10EC111F5C5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7E2672D-A1BE-4A78-AC0D-DC035B5D93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377-4E0D-A582-10EC111F5C56}"/>
                </c:ext>
              </c:extLst>
            </c:dLbl>
            <c:dLbl>
              <c:idx val="14"/>
              <c:layout>
                <c:manualLayout>
                  <c:x val="-0.21319462641846493"/>
                  <c:y val="2.645833333333325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BF343DD6-2BFB-4D64-918F-0A6A16DCABA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5377-4E0D-A582-10EC111F5C5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4549FBE-5A60-43C8-B245-2C7B59F702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377-4E0D-A582-10EC111F5C5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377-4E0D-A582-10EC111F5C5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39C2F43-27D1-4F35-9E5C-CE96CB0728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377-4E0D-A582-10EC111F5C5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377-4E0D-A582-10EC111F5C56}"/>
                </c:ext>
              </c:extLst>
            </c:dLbl>
            <c:dLbl>
              <c:idx val="19"/>
              <c:layout>
                <c:manualLayout>
                  <c:x val="-0.20154191249702536"/>
                  <c:y val="-1.984375E-2"/>
                </c:manualLayout>
              </c:layout>
              <c:tx>
                <c:rich>
                  <a:bodyPr/>
                  <a:lstStyle/>
                  <a:p>
                    <a:fld id="{75E1F2B5-B312-4356-ADDE-04D0B828E7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377-4E0D-A582-10EC111F5C56}"/>
                </c:ext>
              </c:extLst>
            </c:dLbl>
            <c:dLbl>
              <c:idx val="20"/>
              <c:layout>
                <c:manualLayout>
                  <c:x val="-0.13583984649934921"/>
                  <c:y val="9.2604166666666668E-2"/>
                </c:manualLayout>
              </c:layout>
              <c:tx>
                <c:rich>
                  <a:bodyPr/>
                  <a:lstStyle/>
                  <a:p>
                    <a:fld id="{89EB8AD0-6D14-46ED-88BE-75A4AF00137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5377-4E0D-A582-10EC111F5C5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E6FCEA0-1591-4EE3-81AF-B44F79B25C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377-4E0D-A582-10EC111F5C5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152EFF-E75C-417A-B8C5-E103244358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377-4E0D-A582-10EC111F5C5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AAD786B-3504-4DF4-A2DE-5D307BEEC0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377-4E0D-A582-10EC111F5C5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377-4E0D-A582-10EC111F5C5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59514C6-EBDA-498C-BD4C-E4DF515553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377-4E0D-A582-10EC111F5C5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2E09FC8-0C59-46A8-9440-D0E071A0AE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377-4E0D-A582-10EC111F5C56}"/>
                </c:ext>
              </c:extLst>
            </c:dLbl>
            <c:dLbl>
              <c:idx val="27"/>
              <c:layout>
                <c:manualLayout>
                  <c:x val="-0.18867595823007435"/>
                  <c:y val="-2.2048611111111921E-3"/>
                </c:manualLayout>
              </c:layout>
              <c:tx>
                <c:rich>
                  <a:bodyPr/>
                  <a:lstStyle/>
                  <a:p>
                    <a:fld id="{E7B6FDEB-3331-463D-B11C-EA1A33594ED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5377-4E0D-A582-10EC111F5C56}"/>
                </c:ext>
              </c:extLst>
            </c:dLbl>
            <c:dLbl>
              <c:idx val="28"/>
              <c:layout>
                <c:manualLayout>
                  <c:x val="-0.16010850343843672"/>
                  <c:y val="4.6302083333333334E-2"/>
                </c:manualLayout>
              </c:layout>
              <c:tx>
                <c:rich>
                  <a:bodyPr/>
                  <a:lstStyle/>
                  <a:p>
                    <a:fld id="{BAB45DA1-40C5-4E80-B94B-B674E1EF21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5377-4E0D-A582-10EC111F5C5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BEBDBFC-8EB8-48C5-96B2-6B623DEE9C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377-4E0D-A582-10EC111F5C5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5152C50-3D6C-4B81-A6EC-D4D6FADE79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377-4E0D-A582-10EC111F5C5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F04F53B-75A4-44CE-AA05-AFD4E9EB4E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377-4E0D-A582-10EC111F5C5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15661D9-E423-444E-9C16-BC7186FF60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377-4E0D-A582-10EC111F5C5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FE4305D-7334-42D2-B7EB-54288DFF42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377-4E0D-A582-10EC111F5C5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58243C6-5FC0-43A6-8E98-1F4BD33DAE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377-4E0D-A582-10EC111F5C5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7EA1FD3-17D7-4FEF-83D8-EF945E9068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377-4E0D-A582-10EC111F5C5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8E64B24-F08F-405F-B027-2A09584020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377-4E0D-A582-10EC111F5C5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4D36BF6-1D61-4002-8482-7F1B7A0D36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377-4E0D-A582-10EC111F5C5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084EDF1-4E2B-4778-BA2E-CA700DDCED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377-4E0D-A582-10EC111F5C5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B226078-49BE-475D-B7A8-B825C97DD8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377-4E0D-A582-10EC111F5C5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F3F357A-6065-4229-8ACC-C89E257C2EE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377-4E0D-A582-10EC111F5C5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FCD3FB8-91F5-4661-B6BC-3CB140ABE9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377-4E0D-A582-10EC111F5C5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7126D79-AD42-425B-AD49-1646B5F95B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377-4E0D-A582-10EC111F5C5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0D8315B-AFAD-4DB2-813A-FB7F0D73ED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377-4E0D-A582-10EC111F5C5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CECD98A4-484B-429B-AC2C-904F4FEEFB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377-4E0D-A582-10EC111F5C56}"/>
                </c:ext>
              </c:extLst>
            </c:dLbl>
            <c:dLbl>
              <c:idx val="45"/>
              <c:layout>
                <c:manualLayout>
                  <c:x val="-0.28317491667695344"/>
                  <c:y val="0.18520833333333334"/>
                </c:manualLayout>
              </c:layout>
              <c:tx>
                <c:rich>
                  <a:bodyPr/>
                  <a:lstStyle/>
                  <a:p>
                    <a:fld id="{4D2FDC7B-E2E7-4EF2-9BD9-D2D9F0F877B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5377-4E0D-A582-10EC111F5C56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CBC365E-F77C-4841-ABAF-88CFAE8994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377-4E0D-A582-10EC111F5C5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3A522DA-57EE-4FB5-B331-857FD93CB0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377-4E0D-A582-10EC111F5C5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804B36F-A31C-42D1-8AFB-8E7637F80F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377-4E0D-A582-10EC111F5C5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3D166CA-23A7-4E46-8A00-21BEAE9300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377-4E0D-A582-10EC111F5C5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3548002-4EAD-4A7E-8154-2C73D737FE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377-4E0D-A582-10EC111F5C5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D18AB1B-8B85-446F-A27C-FB33BCBA64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377-4E0D-A582-10EC111F5C5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1AA47F8-55E0-4516-9069-A1049343D0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377-4E0D-A582-10EC111F5C5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07C6C45C-5544-4A3D-994F-E4FDDD0564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377-4E0D-A582-10EC111F5C5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DCCE044-BD90-470D-A6E2-13478D08D7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377-4E0D-A582-10EC111F5C5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5434B67-2A5C-4954-98B3-71936E3967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377-4E0D-A582-10EC111F5C5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5015972-CCDA-492A-85A9-FD65B20A499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377-4E0D-A582-10EC111F5C56}"/>
                </c:ext>
              </c:extLst>
            </c:dLbl>
            <c:dLbl>
              <c:idx val="57"/>
              <c:layout>
                <c:manualLayout>
                  <c:x val="-0.18193203110919573"/>
                  <c:y val="-3.7482638888889051E-2"/>
                </c:manualLayout>
              </c:layout>
              <c:tx>
                <c:rich>
                  <a:bodyPr/>
                  <a:lstStyle/>
                  <a:p>
                    <a:fld id="{2AD76EC1-F31A-4219-8A95-51EE1114C8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5377-4E0D-A582-10EC111F5C5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D45171D-9893-4F53-981F-4B89055640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377-4E0D-A582-10EC111F5C5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AD537FB4-C55D-4F07-8204-4DAAAE8164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377-4E0D-A582-10EC111F5C5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EF55493-E7C4-41D8-B2B6-EB615CAB7E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377-4E0D-A582-10EC111F5C5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6A3D6FA-BA0F-4DC4-B94D-3754291725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377-4E0D-A582-10EC111F5C5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D5CE8C6-4144-4F3E-B796-248CAD9FA9F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377-4E0D-A582-10EC111F5C5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C89585C-0281-4969-B845-EBF418098D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377-4E0D-A582-10EC111F5C5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D3680B8-449A-4175-AB07-97109724EB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377-4E0D-A582-10EC111F5C5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EFC0F35-8B68-4F2B-AF6A-BE6A13DAB8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377-4E0D-A582-10EC111F5C5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9B631D2-AD9B-411A-A806-9DD839FE69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377-4E0D-A582-10EC111F5C5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03900F7D-76CC-44D6-9D0A-26866DD330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377-4E0D-A582-10EC111F5C5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8E76C42-AA6C-4D25-BEDF-2C5666E9E4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377-4E0D-A582-10EC111F5C5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FFFFBA2-29A0-4B0D-A122-107277EB5C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377-4E0D-A582-10EC111F5C5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0946809-1894-4DAC-982C-8C447F7F3A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377-4E0D-A582-10EC111F5C5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A3C853DE-9BE0-4F65-90F3-4159CE0E47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377-4E0D-A582-10EC111F5C5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9F26CF8-A85B-4412-9E77-D683C354D5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377-4E0D-A582-10EC111F5C5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DEB02DD-CC32-4418-9A3F-118E3FABF2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377-4E0D-A582-10EC111F5C5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B8CBD89-9C02-4F74-AF0C-AC32AE8940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377-4E0D-A582-10EC111F5C5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7212355-25F7-4689-90FE-ABC81010C2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377-4E0D-A582-10EC111F5C5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20D9C20F-2410-476A-A269-595A55F7B3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377-4E0D-A582-10EC111F5C5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599877B8-1C15-419F-A5F5-AFCB19FB1F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377-4E0D-A582-10EC111F5C5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38B51EA2-E58A-4A33-9B9A-3660AC0B37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377-4E0D-A582-10EC111F5C5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42F04A6-4943-4348-B916-CA7F8CC77E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377-4E0D-A582-10EC111F5C5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92ADD8AE-A84D-4D34-A7ED-B8CB636B24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377-4E0D-A582-10EC111F5C5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DD73E4AC-81BC-4C2F-9ADF-8AE864708F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377-4E0D-A582-10EC111F5C56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88D9F685-346A-430F-8E8D-909C135169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377-4E0D-A582-10EC111F5C5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3C4AB162-DAA4-4CBA-8589-B2817CD2A5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377-4E0D-A582-10EC111F5C5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27018D20-28CF-4F1B-81D3-E827F7EE89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377-4E0D-A582-10EC111F5C5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691BDC08-C5CD-49BD-9E74-7BD572FB25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377-4E0D-A582-10EC111F5C5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E19A80C8-BCEF-429F-AFE7-B562399278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377-4E0D-A582-10EC111F5C5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792D9824-84C5-42BF-8DE7-7610B00C89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377-4E0D-A582-10EC111F5C56}"/>
                </c:ext>
              </c:extLst>
            </c:dLbl>
            <c:dLbl>
              <c:idx val="88"/>
              <c:layout>
                <c:manualLayout>
                  <c:x val="-0.19689649173338652"/>
                  <c:y val="2.2048611111111113E-2"/>
                </c:manualLayout>
              </c:layout>
              <c:tx>
                <c:rich>
                  <a:bodyPr/>
                  <a:lstStyle/>
                  <a:p>
                    <a:fld id="{C57A03B8-A2AF-4171-983A-9EE012B76E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5377-4E0D-A582-10EC111F5C5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1ACD0B69-4E66-4CF4-B097-BCB455CFC8F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377-4E0D-A582-10EC111F5C56}"/>
                </c:ext>
              </c:extLst>
            </c:dLbl>
            <c:dLbl>
              <c:idx val="90"/>
              <c:layout>
                <c:manualLayout>
                  <c:x val="-0.17950807699961477"/>
                  <c:y val="-8.0843973490926958E-17"/>
                </c:manualLayout>
              </c:layout>
              <c:tx>
                <c:rich>
                  <a:bodyPr/>
                  <a:lstStyle/>
                  <a:p>
                    <a:fld id="{EF907B15-FC01-41B5-86AB-A6800B12ADE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5377-4E0D-A582-10EC111F5C56}"/>
                </c:ext>
              </c:extLst>
            </c:dLbl>
            <c:dLbl>
              <c:idx val="91"/>
              <c:layout>
                <c:manualLayout>
                  <c:x val="-0.16206828844319993"/>
                  <c:y val="-2.6458333333333334E-2"/>
                </c:manualLayout>
              </c:layout>
              <c:tx>
                <c:rich>
                  <a:bodyPr/>
                  <a:lstStyle/>
                  <a:p>
                    <a:fld id="{12B8C594-B20F-4BE6-8BAD-B70A153C7D4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5377-4E0D-A582-10EC111F5C5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1983D6BD-11BA-453B-86BA-DBA713B172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377-4E0D-A582-10EC111F5C5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99A10F48-3298-42C5-8980-67A064837D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148-47FA-94C5-0B64EBAD244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48-47FA-94C5-0B64EBAD244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48-47FA-94C5-0B64EBAD244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48-47FA-94C5-0B64EBAD244A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Sheet1!$A$2:$A$98</c:f>
              <c:numCache>
                <c:formatCode>General</c:formatCode>
                <c:ptCount val="97"/>
                <c:pt idx="0">
                  <c:v>93.7</c:v>
                </c:pt>
                <c:pt idx="1">
                  <c:v>6.7</c:v>
                </c:pt>
                <c:pt idx="2">
                  <c:v>78.899990000000003</c:v>
                </c:pt>
                <c:pt idx="3">
                  <c:v>9.6</c:v>
                </c:pt>
                <c:pt idx="4">
                  <c:v>13.9</c:v>
                </c:pt>
                <c:pt idx="5">
                  <c:v>7.3</c:v>
                </c:pt>
                <c:pt idx="6">
                  <c:v>27.1</c:v>
                </c:pt>
                <c:pt idx="7">
                  <c:v>20.6</c:v>
                </c:pt>
                <c:pt idx="8">
                  <c:v>57.4</c:v>
                </c:pt>
                <c:pt idx="9">
                  <c:v>13.9</c:v>
                </c:pt>
                <c:pt idx="10">
                  <c:v>89.3</c:v>
                </c:pt>
                <c:pt idx="11">
                  <c:v>69.2</c:v>
                </c:pt>
                <c:pt idx="12">
                  <c:v>33.9</c:v>
                </c:pt>
                <c:pt idx="13">
                  <c:v>6.8</c:v>
                </c:pt>
                <c:pt idx="14">
                  <c:v>51.3</c:v>
                </c:pt>
                <c:pt idx="15">
                  <c:v>7.7</c:v>
                </c:pt>
                <c:pt idx="16">
                  <c:v>9.1999999999999993</c:v>
                </c:pt>
                <c:pt idx="17">
                  <c:v>20.6</c:v>
                </c:pt>
                <c:pt idx="18">
                  <c:v>59.6</c:v>
                </c:pt>
                <c:pt idx="19">
                  <c:v>85.5</c:v>
                </c:pt>
                <c:pt idx="20">
                  <c:v>5.5</c:v>
                </c:pt>
                <c:pt idx="21">
                  <c:v>43.6</c:v>
                </c:pt>
                <c:pt idx="22">
                  <c:v>7.1</c:v>
                </c:pt>
                <c:pt idx="23">
                  <c:v>31.4</c:v>
                </c:pt>
                <c:pt idx="24">
                  <c:v>60.3</c:v>
                </c:pt>
                <c:pt idx="25">
                  <c:v>37.1</c:v>
                </c:pt>
                <c:pt idx="26">
                  <c:v>13.6</c:v>
                </c:pt>
                <c:pt idx="27">
                  <c:v>88.9</c:v>
                </c:pt>
                <c:pt idx="28">
                  <c:v>15.3</c:v>
                </c:pt>
                <c:pt idx="29">
                  <c:v>39.9</c:v>
                </c:pt>
                <c:pt idx="30">
                  <c:v>42.5</c:v>
                </c:pt>
                <c:pt idx="31">
                  <c:v>93.100009999999997</c:v>
                </c:pt>
                <c:pt idx="32">
                  <c:v>7.3</c:v>
                </c:pt>
                <c:pt idx="33">
                  <c:v>47.6</c:v>
                </c:pt>
                <c:pt idx="34">
                  <c:v>20.2</c:v>
                </c:pt>
                <c:pt idx="35">
                  <c:v>64.900000000000006</c:v>
                </c:pt>
                <c:pt idx="36">
                  <c:v>43.5</c:v>
                </c:pt>
                <c:pt idx="37">
                  <c:v>18.600000000000001</c:v>
                </c:pt>
                <c:pt idx="38">
                  <c:v>27.3</c:v>
                </c:pt>
                <c:pt idx="39">
                  <c:v>31.2</c:v>
                </c:pt>
                <c:pt idx="40">
                  <c:v>90.8</c:v>
                </c:pt>
                <c:pt idx="41">
                  <c:v>15.9</c:v>
                </c:pt>
                <c:pt idx="42">
                  <c:v>73</c:v>
                </c:pt>
                <c:pt idx="43">
                  <c:v>29.2</c:v>
                </c:pt>
                <c:pt idx="44">
                  <c:v>8.2999989999999997</c:v>
                </c:pt>
                <c:pt idx="45">
                  <c:v>71.900000000000006</c:v>
                </c:pt>
                <c:pt idx="46">
                  <c:v>41.1</c:v>
                </c:pt>
                <c:pt idx="47">
                  <c:v>22.5</c:v>
                </c:pt>
                <c:pt idx="48">
                  <c:v>37.4</c:v>
                </c:pt>
                <c:pt idx="49">
                  <c:v>33.200000000000003</c:v>
                </c:pt>
                <c:pt idx="50">
                  <c:v>85.6</c:v>
                </c:pt>
                <c:pt idx="51">
                  <c:v>23.3</c:v>
                </c:pt>
                <c:pt idx="52">
                  <c:v>65.3</c:v>
                </c:pt>
                <c:pt idx="53">
                  <c:v>39.200000000000003</c:v>
                </c:pt>
                <c:pt idx="54">
                  <c:v>91.3</c:v>
                </c:pt>
                <c:pt idx="55">
                  <c:v>22.1</c:v>
                </c:pt>
                <c:pt idx="56">
                  <c:v>43</c:v>
                </c:pt>
                <c:pt idx="57">
                  <c:v>89.9</c:v>
                </c:pt>
                <c:pt idx="58">
                  <c:v>21.5</c:v>
                </c:pt>
                <c:pt idx="59">
                  <c:v>59.5</c:v>
                </c:pt>
                <c:pt idx="60">
                  <c:v>33.700000000000003</c:v>
                </c:pt>
                <c:pt idx="61">
                  <c:v>84.8</c:v>
                </c:pt>
                <c:pt idx="62">
                  <c:v>96.3</c:v>
                </c:pt>
                <c:pt idx="63">
                  <c:v>46.3</c:v>
                </c:pt>
                <c:pt idx="64">
                  <c:v>61.8</c:v>
                </c:pt>
                <c:pt idx="65">
                  <c:v>13.4</c:v>
                </c:pt>
                <c:pt idx="66">
                  <c:v>23.9</c:v>
                </c:pt>
                <c:pt idx="67">
                  <c:v>62</c:v>
                </c:pt>
                <c:pt idx="68">
                  <c:v>75.3</c:v>
                </c:pt>
                <c:pt idx="69">
                  <c:v>74.599999999999994</c:v>
                </c:pt>
                <c:pt idx="70">
                  <c:v>88.3</c:v>
                </c:pt>
                <c:pt idx="71">
                  <c:v>20.100000000000001</c:v>
                </c:pt>
                <c:pt idx="72">
                  <c:v>39.9</c:v>
                </c:pt>
                <c:pt idx="73">
                  <c:v>13.9</c:v>
                </c:pt>
                <c:pt idx="74">
                  <c:v>6.2</c:v>
                </c:pt>
                <c:pt idx="75">
                  <c:v>13.5</c:v>
                </c:pt>
                <c:pt idx="76">
                  <c:v>36.6</c:v>
                </c:pt>
                <c:pt idx="77">
                  <c:v>49.3</c:v>
                </c:pt>
                <c:pt idx="78">
                  <c:v>73.7</c:v>
                </c:pt>
                <c:pt idx="79">
                  <c:v>36.1</c:v>
                </c:pt>
                <c:pt idx="80">
                  <c:v>30.4</c:v>
                </c:pt>
                <c:pt idx="81">
                  <c:v>36.1</c:v>
                </c:pt>
                <c:pt idx="82">
                  <c:v>29.8</c:v>
                </c:pt>
                <c:pt idx="83">
                  <c:v>21.3</c:v>
                </c:pt>
                <c:pt idx="84">
                  <c:v>22</c:v>
                </c:pt>
                <c:pt idx="85">
                  <c:v>11</c:v>
                </c:pt>
                <c:pt idx="86">
                  <c:v>15.9</c:v>
                </c:pt>
                <c:pt idx="87">
                  <c:v>22.9</c:v>
                </c:pt>
                <c:pt idx="88">
                  <c:v>67.599999999999994</c:v>
                </c:pt>
                <c:pt idx="89">
                  <c:v>51.2</c:v>
                </c:pt>
                <c:pt idx="90">
                  <c:v>59</c:v>
                </c:pt>
                <c:pt idx="91">
                  <c:v>83.600009999999997</c:v>
                </c:pt>
                <c:pt idx="92">
                  <c:v>42</c:v>
                </c:pt>
                <c:pt idx="93">
                  <c:v>82.2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</c:numCache>
            </c:numRef>
          </c:xVal>
          <c:yVal>
            <c:numRef>
              <c:f>Sheet1!$B$2:$B$98</c:f>
              <c:numCache>
                <c:formatCode>General</c:formatCode>
                <c:ptCount val="97"/>
                <c:pt idx="0">
                  <c:v>-99</c:v>
                </c:pt>
                <c:pt idx="1">
                  <c:v>6.4979719999999999</c:v>
                </c:pt>
                <c:pt idx="2">
                  <c:v>-99</c:v>
                </c:pt>
                <c:pt idx="3">
                  <c:v>-99</c:v>
                </c:pt>
                <c:pt idx="4">
                  <c:v>4.1157519999999996</c:v>
                </c:pt>
                <c:pt idx="5">
                  <c:v>-99</c:v>
                </c:pt>
                <c:pt idx="6">
                  <c:v>14.3109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8.9345020000000002</c:v>
                </c:pt>
                <c:pt idx="14">
                  <c:v>-99</c:v>
                </c:pt>
                <c:pt idx="15">
                  <c:v>5.1783659999999996</c:v>
                </c:pt>
                <c:pt idx="16">
                  <c:v>13.95379</c:v>
                </c:pt>
                <c:pt idx="17">
                  <c:v>12.73329</c:v>
                </c:pt>
                <c:pt idx="18">
                  <c:v>-99</c:v>
                </c:pt>
                <c:pt idx="19">
                  <c:v>-99</c:v>
                </c:pt>
                <c:pt idx="20">
                  <c:v>8.787623</c:v>
                </c:pt>
                <c:pt idx="21">
                  <c:v>-99</c:v>
                </c:pt>
                <c:pt idx="22">
                  <c:v>11.311909999999999</c:v>
                </c:pt>
                <c:pt idx="23">
                  <c:v>8.1428499999999993</c:v>
                </c:pt>
                <c:pt idx="24">
                  <c:v>-99</c:v>
                </c:pt>
                <c:pt idx="25">
                  <c:v>-99</c:v>
                </c:pt>
                <c:pt idx="26">
                  <c:v>9.6601060000000007</c:v>
                </c:pt>
                <c:pt idx="27">
                  <c:v>-99</c:v>
                </c:pt>
                <c:pt idx="28">
                  <c:v>7.006202</c:v>
                </c:pt>
                <c:pt idx="29">
                  <c:v>-99</c:v>
                </c:pt>
                <c:pt idx="30">
                  <c:v>9.3233910000000009</c:v>
                </c:pt>
                <c:pt idx="31">
                  <c:v>9.0920640000000006</c:v>
                </c:pt>
                <c:pt idx="32">
                  <c:v>12.382020000000001</c:v>
                </c:pt>
                <c:pt idx="33">
                  <c:v>2.9200339999999998</c:v>
                </c:pt>
                <c:pt idx="34">
                  <c:v>10.358090000000001</c:v>
                </c:pt>
                <c:pt idx="35">
                  <c:v>-99</c:v>
                </c:pt>
                <c:pt idx="36">
                  <c:v>-99</c:v>
                </c:pt>
                <c:pt idx="37">
                  <c:v>8.0638919999999992</c:v>
                </c:pt>
                <c:pt idx="38">
                  <c:v>-99</c:v>
                </c:pt>
                <c:pt idx="39">
                  <c:v>8.8910800000000005</c:v>
                </c:pt>
                <c:pt idx="40">
                  <c:v>-99</c:v>
                </c:pt>
                <c:pt idx="41">
                  <c:v>6.9608930000000004</c:v>
                </c:pt>
                <c:pt idx="42">
                  <c:v>-99</c:v>
                </c:pt>
                <c:pt idx="43">
                  <c:v>9.4333480000000005</c:v>
                </c:pt>
                <c:pt idx="44">
                  <c:v>-0.77169969999999999</c:v>
                </c:pt>
                <c:pt idx="45">
                  <c:v>-99</c:v>
                </c:pt>
                <c:pt idx="46">
                  <c:v>10.73349</c:v>
                </c:pt>
                <c:pt idx="47">
                  <c:v>3.9386510000000001</c:v>
                </c:pt>
                <c:pt idx="48">
                  <c:v>14.41793</c:v>
                </c:pt>
                <c:pt idx="49">
                  <c:v>10.71505</c:v>
                </c:pt>
                <c:pt idx="50">
                  <c:v>-99</c:v>
                </c:pt>
                <c:pt idx="51">
                  <c:v>3.6071309999999999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9.0776620000000001</c:v>
                </c:pt>
                <c:pt idx="56">
                  <c:v>-99</c:v>
                </c:pt>
                <c:pt idx="57">
                  <c:v>-99</c:v>
                </c:pt>
                <c:pt idx="58">
                  <c:v>9.9724760000000003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3.4869409999999998</c:v>
                </c:pt>
                <c:pt idx="66">
                  <c:v>-99</c:v>
                </c:pt>
                <c:pt idx="67">
                  <c:v>10.04649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12.658390000000001</c:v>
                </c:pt>
                <c:pt idx="72">
                  <c:v>2.043361</c:v>
                </c:pt>
                <c:pt idx="73">
                  <c:v>10.24762</c:v>
                </c:pt>
                <c:pt idx="74">
                  <c:v>8.9251109999999994</c:v>
                </c:pt>
                <c:pt idx="75">
                  <c:v>0.96560699999999999</c:v>
                </c:pt>
                <c:pt idx="76">
                  <c:v>8.3263250000000006</c:v>
                </c:pt>
                <c:pt idx="77">
                  <c:v>9.4674800000000001</c:v>
                </c:pt>
                <c:pt idx="78">
                  <c:v>-99</c:v>
                </c:pt>
                <c:pt idx="79">
                  <c:v>9.2528970000000008</c:v>
                </c:pt>
                <c:pt idx="80">
                  <c:v>1.4267479999999999</c:v>
                </c:pt>
                <c:pt idx="81">
                  <c:v>2.242238</c:v>
                </c:pt>
                <c:pt idx="82">
                  <c:v>-99</c:v>
                </c:pt>
                <c:pt idx="83">
                  <c:v>7.1846870000000003</c:v>
                </c:pt>
                <c:pt idx="84">
                  <c:v>9.0211980000000001</c:v>
                </c:pt>
                <c:pt idx="85">
                  <c:v>12.476179999999999</c:v>
                </c:pt>
                <c:pt idx="86">
                  <c:v>9.4114319999999996</c:v>
                </c:pt>
                <c:pt idx="87">
                  <c:v>-99</c:v>
                </c:pt>
                <c:pt idx="88">
                  <c:v>-99</c:v>
                </c:pt>
                <c:pt idx="89">
                  <c:v>12.596970000000001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-8.1999999999999993</c:v>
                </c:pt>
                <c:pt idx="95">
                  <c:v>-6.1</c:v>
                </c:pt>
                <c:pt idx="96">
                  <c:v>-4.8</c:v>
                </c:pt>
              </c:numCache>
            </c:numRef>
          </c:yVal>
          <c:bubbleSize>
            <c:numRef>
              <c:f>Sheet1!$D$2:$D$98</c:f>
              <c:numCache>
                <c:formatCode>General</c:formatCode>
                <c:ptCount val="97"/>
                <c:pt idx="0">
                  <c:v>61611.6</c:v>
                </c:pt>
                <c:pt idx="1">
                  <c:v>26330.2</c:v>
                </c:pt>
                <c:pt idx="2">
                  <c:v>17908</c:v>
                </c:pt>
                <c:pt idx="3">
                  <c:v>15930.7</c:v>
                </c:pt>
                <c:pt idx="4">
                  <c:v>14819.3</c:v>
                </c:pt>
                <c:pt idx="5">
                  <c:v>13015.3</c:v>
                </c:pt>
                <c:pt idx="6">
                  <c:v>12134</c:v>
                </c:pt>
                <c:pt idx="7">
                  <c:v>10557.8</c:v>
                </c:pt>
                <c:pt idx="8">
                  <c:v>10355.1</c:v>
                </c:pt>
                <c:pt idx="9">
                  <c:v>9151.2000000000007</c:v>
                </c:pt>
                <c:pt idx="10">
                  <c:v>9001.7999999999993</c:v>
                </c:pt>
                <c:pt idx="11">
                  <c:v>8762</c:v>
                </c:pt>
                <c:pt idx="12">
                  <c:v>8200.7999999999993</c:v>
                </c:pt>
                <c:pt idx="13">
                  <c:v>7996.6</c:v>
                </c:pt>
                <c:pt idx="14">
                  <c:v>7521.1</c:v>
                </c:pt>
                <c:pt idx="15">
                  <c:v>7314.8</c:v>
                </c:pt>
                <c:pt idx="16">
                  <c:v>7291.4</c:v>
                </c:pt>
                <c:pt idx="17">
                  <c:v>6792.5</c:v>
                </c:pt>
                <c:pt idx="18">
                  <c:v>6661.9</c:v>
                </c:pt>
                <c:pt idx="19">
                  <c:v>6345.4</c:v>
                </c:pt>
                <c:pt idx="20">
                  <c:v>6211.3</c:v>
                </c:pt>
                <c:pt idx="21">
                  <c:v>6163.2</c:v>
                </c:pt>
                <c:pt idx="22">
                  <c:v>5920</c:v>
                </c:pt>
                <c:pt idx="23">
                  <c:v>5614.1</c:v>
                </c:pt>
                <c:pt idx="24">
                  <c:v>5414.3</c:v>
                </c:pt>
                <c:pt idx="25">
                  <c:v>5172.8</c:v>
                </c:pt>
                <c:pt idx="26">
                  <c:v>4863.6000000000004</c:v>
                </c:pt>
                <c:pt idx="27">
                  <c:v>4663.5</c:v>
                </c:pt>
                <c:pt idx="28">
                  <c:v>4651.3</c:v>
                </c:pt>
                <c:pt idx="29">
                  <c:v>4644.2</c:v>
                </c:pt>
                <c:pt idx="30">
                  <c:v>4571.2</c:v>
                </c:pt>
                <c:pt idx="31">
                  <c:v>4546.2</c:v>
                </c:pt>
                <c:pt idx="32">
                  <c:v>4240.6000000000004</c:v>
                </c:pt>
                <c:pt idx="33">
                  <c:v>4125.8999999999996</c:v>
                </c:pt>
                <c:pt idx="34">
                  <c:v>4097.1000000000004</c:v>
                </c:pt>
                <c:pt idx="35">
                  <c:v>3944.6</c:v>
                </c:pt>
                <c:pt idx="36">
                  <c:v>3887.2</c:v>
                </c:pt>
                <c:pt idx="37">
                  <c:v>3614.5</c:v>
                </c:pt>
                <c:pt idx="38">
                  <c:v>3492.1</c:v>
                </c:pt>
                <c:pt idx="39">
                  <c:v>3425</c:v>
                </c:pt>
                <c:pt idx="40">
                  <c:v>3325.4</c:v>
                </c:pt>
                <c:pt idx="41">
                  <c:v>3160</c:v>
                </c:pt>
                <c:pt idx="42">
                  <c:v>3094.5</c:v>
                </c:pt>
                <c:pt idx="43">
                  <c:v>3065.8</c:v>
                </c:pt>
                <c:pt idx="44">
                  <c:v>2969.5</c:v>
                </c:pt>
                <c:pt idx="45">
                  <c:v>2840.7</c:v>
                </c:pt>
                <c:pt idx="46">
                  <c:v>2629.2</c:v>
                </c:pt>
                <c:pt idx="47">
                  <c:v>2628.5</c:v>
                </c:pt>
                <c:pt idx="48">
                  <c:v>2615.3000000000002</c:v>
                </c:pt>
                <c:pt idx="49">
                  <c:v>2561.8000000000002</c:v>
                </c:pt>
                <c:pt idx="50">
                  <c:v>2447</c:v>
                </c:pt>
                <c:pt idx="51">
                  <c:v>2413.3000000000002</c:v>
                </c:pt>
                <c:pt idx="52">
                  <c:v>2278.6999999999998</c:v>
                </c:pt>
                <c:pt idx="53">
                  <c:v>2208.9</c:v>
                </c:pt>
                <c:pt idx="54">
                  <c:v>2193.6999999999998</c:v>
                </c:pt>
                <c:pt idx="55">
                  <c:v>2154.5</c:v>
                </c:pt>
                <c:pt idx="56">
                  <c:v>2131.3000000000002</c:v>
                </c:pt>
                <c:pt idx="57">
                  <c:v>2103.4</c:v>
                </c:pt>
                <c:pt idx="58">
                  <c:v>2088.9</c:v>
                </c:pt>
                <c:pt idx="59">
                  <c:v>2085.6</c:v>
                </c:pt>
                <c:pt idx="60">
                  <c:v>2081.5</c:v>
                </c:pt>
                <c:pt idx="61">
                  <c:v>2078</c:v>
                </c:pt>
                <c:pt idx="62">
                  <c:v>2006.2</c:v>
                </c:pt>
                <c:pt idx="63">
                  <c:v>1802.5</c:v>
                </c:pt>
                <c:pt idx="64">
                  <c:v>1738.6</c:v>
                </c:pt>
                <c:pt idx="65">
                  <c:v>1712</c:v>
                </c:pt>
                <c:pt idx="66">
                  <c:v>1698.1</c:v>
                </c:pt>
                <c:pt idx="67">
                  <c:v>1666.2</c:v>
                </c:pt>
                <c:pt idx="68">
                  <c:v>1665.7</c:v>
                </c:pt>
                <c:pt idx="69">
                  <c:v>1653.1</c:v>
                </c:pt>
                <c:pt idx="70">
                  <c:v>1562.9</c:v>
                </c:pt>
                <c:pt idx="71">
                  <c:v>1559.1</c:v>
                </c:pt>
                <c:pt idx="72">
                  <c:v>1523.5</c:v>
                </c:pt>
                <c:pt idx="73">
                  <c:v>1477</c:v>
                </c:pt>
                <c:pt idx="74">
                  <c:v>1440.3</c:v>
                </c:pt>
                <c:pt idx="75">
                  <c:v>1425.7</c:v>
                </c:pt>
                <c:pt idx="76">
                  <c:v>1416.7</c:v>
                </c:pt>
                <c:pt idx="77">
                  <c:v>1393.2</c:v>
                </c:pt>
                <c:pt idx="78">
                  <c:v>1388.3</c:v>
                </c:pt>
                <c:pt idx="79">
                  <c:v>1387.2</c:v>
                </c:pt>
                <c:pt idx="80">
                  <c:v>1378.1</c:v>
                </c:pt>
                <c:pt idx="81">
                  <c:v>1367.8</c:v>
                </c:pt>
                <c:pt idx="82">
                  <c:v>1364.1</c:v>
                </c:pt>
                <c:pt idx="83">
                  <c:v>1327.1</c:v>
                </c:pt>
                <c:pt idx="84">
                  <c:v>1327</c:v>
                </c:pt>
                <c:pt idx="85">
                  <c:v>1324.8</c:v>
                </c:pt>
                <c:pt idx="86">
                  <c:v>1312.8</c:v>
                </c:pt>
                <c:pt idx="87">
                  <c:v>1196.7</c:v>
                </c:pt>
                <c:pt idx="88">
                  <c:v>1182.2</c:v>
                </c:pt>
                <c:pt idx="89">
                  <c:v>1154</c:v>
                </c:pt>
                <c:pt idx="90">
                  <c:v>1153.8</c:v>
                </c:pt>
                <c:pt idx="91">
                  <c:v>1125.4000000000001</c:v>
                </c:pt>
                <c:pt idx="92">
                  <c:v>1106.7</c:v>
                </c:pt>
                <c:pt idx="93">
                  <c:v>1037.2</c:v>
                </c:pt>
                <c:pt idx="94">
                  <c:v>30000</c:v>
                </c:pt>
                <c:pt idx="95">
                  <c:v>10000</c:v>
                </c:pt>
                <c:pt idx="96">
                  <c:v>3000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Sheet1!$I$2:$I$95</c15:f>
                <c15:dlblRangeCache>
                  <c:ptCount val="94"/>
                  <c:pt idx="0">
                    <c:v>Banking</c:v>
                  </c:pt>
                  <c:pt idx="2">
                    <c:v>Supermarkets</c:v>
                  </c:pt>
                  <c:pt idx="6">
                    <c:v>Heavy Industry Const.</c:v>
                  </c:pt>
                  <c:pt idx="8">
                    <c:v>Electricity Distribution</c:v>
                  </c:pt>
                  <c:pt idx="9">
                    <c:v>Child Care Services</c:v>
                  </c:pt>
                  <c:pt idx="10">
                    <c:v>Wireless Telecom.</c:v>
                  </c:pt>
                  <c:pt idx="14">
                    <c:v>International Airlines</c:v>
                  </c:pt>
                  <c:pt idx="16">
                    <c:v>Retail Property Operators</c:v>
                  </c:pt>
                  <c:pt idx="18">
                    <c:v>Funds Mgt. Serv.</c:v>
                  </c:pt>
                  <c:pt idx="19">
                    <c:v>Wired Telecom.</c:v>
                  </c:pt>
                  <c:pt idx="24">
                    <c:v>Insurance Brokerage</c:v>
                  </c:pt>
                  <c:pt idx="27">
                    <c:v>Domestic Airlines</c:v>
                  </c:pt>
                  <c:pt idx="45">
                    <c:v>Health Insurance</c:v>
                  </c:pt>
                  <c:pt idx="57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 barrier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0.1390461986619706"/>
                  <c:y val="6.6145833333333334E-3"/>
                </c:manualLayout>
              </c:layout>
              <c:tx>
                <c:rich>
                  <a:bodyPr/>
                  <a:lstStyle/>
                  <a:p>
                    <a:fld id="{37AC6DFD-F729-4758-B1EF-AAD0E723A1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86A-4CF6-9664-988F4C9A0F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54F5BB1-8423-4F07-AA63-911DD4CFAA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86A-4CF6-9664-988F4C9A0F57}"/>
                </c:ext>
              </c:extLst>
            </c:dLbl>
            <c:dLbl>
              <c:idx val="2"/>
              <c:layout>
                <c:manualLayout>
                  <c:x val="-5.347930717768111E-2"/>
                  <c:y val="9.7013888888888886E-2"/>
                </c:manualLayout>
              </c:layout>
              <c:tx>
                <c:rich>
                  <a:bodyPr/>
                  <a:lstStyle/>
                  <a:p>
                    <a:fld id="{9490C51C-A6DB-4F0B-8CD2-56031FCF39E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86A-4CF6-9664-988F4C9A0F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C7F8363-2D14-45B9-8A60-5DFDB3C3EF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86A-4CF6-9664-988F4C9A0F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B2B6308-0F7B-4014-AE24-FC4D303D03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86A-4CF6-9664-988F4C9A0F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BDD1514-2F78-4A5C-A6CA-DBDF1099A7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86A-4CF6-9664-988F4C9A0F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AD92ADF-8B56-4D3B-95D1-22BA6618D6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86A-4CF6-9664-988F4C9A0F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DCB1A59-2BD4-4ACE-9FFF-91153BEAF9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86A-4CF6-9664-988F4C9A0F57}"/>
                </c:ext>
              </c:extLst>
            </c:dLbl>
            <c:dLbl>
              <c:idx val="8"/>
              <c:layout>
                <c:manualLayout>
                  <c:x val="-0.1955814662498048"/>
                  <c:y val="-7.055555555555555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CF066B75-F588-471F-8002-AA8FEC8F835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86A-4CF6-9664-988F4C9A0F57}"/>
                </c:ext>
              </c:extLst>
            </c:dLbl>
            <c:dLbl>
              <c:idx val="9"/>
              <c:layout>
                <c:manualLayout>
                  <c:x val="-0.12071043620105142"/>
                  <c:y val="-8.5989583333333328E-2"/>
                </c:manualLayout>
              </c:layout>
              <c:tx>
                <c:rich>
                  <a:bodyPr/>
                  <a:lstStyle/>
                  <a:p>
                    <a:fld id="{A3C3AF78-CB8E-4EEF-BF71-B110A0785F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86A-4CF6-9664-988F4C9A0F57}"/>
                </c:ext>
              </c:extLst>
            </c:dLbl>
            <c:dLbl>
              <c:idx val="10"/>
              <c:layout>
                <c:manualLayout>
                  <c:x val="-1.37518218456894E-2"/>
                  <c:y val="-6.173611111111111E-2"/>
                </c:manualLayout>
              </c:layout>
              <c:tx>
                <c:rich>
                  <a:bodyPr/>
                  <a:lstStyle/>
                  <a:p>
                    <a:fld id="{8BEDD773-3664-49BE-B0D7-F46963198CA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86A-4CF6-9664-988F4C9A0F5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0017755-53BC-4F8F-9459-3BC6F6848E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86A-4CF6-9664-988F4C9A0F5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F065795-8E31-47C2-A46E-2F4EE86616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86A-4CF6-9664-988F4C9A0F5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ACB6B7E-3F31-4969-B553-ADCC8C2825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86A-4CF6-9664-988F4C9A0F57}"/>
                </c:ext>
              </c:extLst>
            </c:dLbl>
            <c:dLbl>
              <c:idx val="14"/>
              <c:layout>
                <c:manualLayout>
                  <c:x val="-0.21850116932595379"/>
                  <c:y val="2.8663194444444363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AB93E882-C9C9-422D-ACD4-21E357B4AD9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86A-4CF6-9664-988F4C9A0F5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21F53F0-71E6-46F0-99C4-A5891603E7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86A-4CF6-9664-988F4C9A0F5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EC91DF5-4E63-4CEC-A167-16789B1B18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86A-4CF6-9664-988F4C9A0F5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BD0C2A4-8585-4B72-9D8F-6FDD3CC3FA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86A-4CF6-9664-988F4C9A0F5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6A-4CF6-9664-988F4C9A0F57}"/>
                </c:ext>
              </c:extLst>
            </c:dLbl>
            <c:dLbl>
              <c:idx val="19"/>
              <c:layout>
                <c:manualLayout>
                  <c:x val="-0.22308510994118358"/>
                  <c:y val="-4.409722222222222E-3"/>
                </c:manualLayout>
              </c:layout>
              <c:tx>
                <c:rich>
                  <a:bodyPr/>
                  <a:lstStyle/>
                  <a:p>
                    <a:fld id="{EC2A5E1C-402D-4EFF-AF7C-645CED4BF63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86A-4CF6-9664-988F4C9A0F5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BD9A419-110B-47CA-9D59-CC3108DD37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86A-4CF6-9664-988F4C9A0F5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9C0223E-724D-43EE-8E11-0A92B11ADF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86A-4CF6-9664-988F4C9A0F5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C7874F3-FAF2-4AEA-9F25-4ED5EBD3A5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86A-4CF6-9664-988F4C9A0F5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E757320-C334-47EF-957A-3B2BB7AF3D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86A-4CF6-9664-988F4C9A0F5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6A-4CF6-9664-988F4C9A0F5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DF049D0-4EA7-48C0-B311-CFFB1F01C4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86A-4CF6-9664-988F4C9A0F5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1E6B070-5CB8-447E-BEB1-699226128E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A86A-4CF6-9664-988F4C9A0F57}"/>
                </c:ext>
              </c:extLst>
            </c:dLbl>
            <c:dLbl>
              <c:idx val="27"/>
              <c:layout>
                <c:manualLayout>
                  <c:x val="-0.20016540686503459"/>
                  <c:y val="-1.1024305555555636E-2"/>
                </c:manualLayout>
              </c:layout>
              <c:tx>
                <c:rich>
                  <a:bodyPr/>
                  <a:lstStyle/>
                  <a:p>
                    <a:fld id="{241A6CD8-58B7-4FA6-A39F-AED49875E7D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86A-4CF6-9664-988F4C9A0F5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246BA1D-733E-4DE1-8EE3-042A7160C7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86A-4CF6-9664-988F4C9A0F5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1C21BDD-A4F3-4BF9-8660-26E456DE56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A86A-4CF6-9664-988F4C9A0F5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13E995E-D776-4D38-A358-873EA81B68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86A-4CF6-9664-988F4C9A0F5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EBAE160-F564-40F0-94EF-0024E3C1BE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86A-4CF6-9664-988F4C9A0F5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2129772-1112-4FEF-B821-5CD180D039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A86A-4CF6-9664-988F4C9A0F5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37F1AC0-F493-4A2F-A3B5-2B08A4057D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A86A-4CF6-9664-988F4C9A0F5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9A4DE3D-51A6-4745-930B-D6E7272564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86A-4CF6-9664-988F4C9A0F5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F393515-92A2-48E8-99D3-B9B4E2997C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86A-4CF6-9664-988F4C9A0F5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B802789-6718-4359-AB86-7621BE0563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86A-4CF6-9664-988F4C9A0F5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14FA5D8-D0EF-4A61-8097-1BEB16D7FC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86A-4CF6-9664-988F4C9A0F5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D824436-DD73-482D-B7E6-66F63EBBDF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86A-4CF6-9664-988F4C9A0F5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E7BB5D59-F4AB-4513-BD8A-81AA22E9E7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86A-4CF6-9664-988F4C9A0F5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7B2BF1F-E226-4958-8522-989A00A688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86A-4CF6-9664-988F4C9A0F5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F002AB1-C6CD-4D3E-89B1-07FF01919C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86A-4CF6-9664-988F4C9A0F5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0AE9CED-61F1-49A4-87F7-6BFCC9977C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86A-4CF6-9664-988F4C9A0F5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906470B-8EEF-4A1B-97A8-ABEC5C096F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A86A-4CF6-9664-988F4C9A0F5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FF9A899-861A-4D43-AA6D-6C267513BF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A86A-4CF6-9664-988F4C9A0F57}"/>
                </c:ext>
              </c:extLst>
            </c:dLbl>
            <c:dLbl>
              <c:idx val="45"/>
              <c:layout>
                <c:manualLayout>
                  <c:x val="-0.12223841640612799"/>
                  <c:y val="-6.394097222222223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C955571A-EE13-425D-96CE-3A43688ED3F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86A-4CF6-9664-988F4C9A0F5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3BD0A6C-19F2-454D-B8B5-2A4E68E894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86A-4CF6-9664-988F4C9A0F5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2222CAE-3A75-42A2-963C-D42E568D8E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A86A-4CF6-9664-988F4C9A0F5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2459531-4B11-4B18-AA19-670F847BF4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A86A-4CF6-9664-988F4C9A0F5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6D6D306-E851-4C91-A0D5-D86D9A8307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A86A-4CF6-9664-988F4C9A0F5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D790FBE-2854-4424-AE82-2F692E9FB22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A86A-4CF6-9664-988F4C9A0F5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66D8AAD-E389-44EB-853A-FB8974F962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A86A-4CF6-9664-988F4C9A0F5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B9A5D04-BF7B-4B1C-A461-3817BE7889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A86A-4CF6-9664-988F4C9A0F5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86FF4A4-416B-4DA9-8938-76156F2341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A86A-4CF6-9664-988F4C9A0F5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AADC4291-8FDD-4866-84FE-0B2A1BDB44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A86A-4CF6-9664-988F4C9A0F5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55775D2-ED1B-492F-A44D-12C433A8B0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A86A-4CF6-9664-988F4C9A0F5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2150B03-6E7A-4DB2-A2E9-B792B6203F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A86A-4CF6-9664-988F4C9A0F57}"/>
                </c:ext>
              </c:extLst>
            </c:dLbl>
            <c:dLbl>
              <c:idx val="57"/>
              <c:layout>
                <c:manualLayout>
                  <c:x val="-0.14974206009750679"/>
                  <c:y val="-3.0868055555555555E-2"/>
                </c:manualLayout>
              </c:layout>
              <c:tx>
                <c:rich>
                  <a:bodyPr/>
                  <a:lstStyle/>
                  <a:p>
                    <a:fld id="{2796B678-1711-4FF9-80A9-E7D6618E2B8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86A-4CF6-9664-988F4C9A0F5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CA5D2EB-BF36-4A25-9DF4-541C91B54E2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A86A-4CF6-9664-988F4C9A0F5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04A69CA-200A-4C62-A6FB-AD6D8C2ADF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A86A-4CF6-9664-988F4C9A0F5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04C6A82-52D1-4BA1-8DD7-91DF1E0E2A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A86A-4CF6-9664-988F4C9A0F5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10F5CF58-781F-4610-AE12-107E0DCD04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A86A-4CF6-9664-988F4C9A0F5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7E7737F-24AD-4F8A-BD30-09783C7D5A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A86A-4CF6-9664-988F4C9A0F5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7BC2CED-DA48-41D6-A637-CE734A6F2A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A86A-4CF6-9664-988F4C9A0F5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1D2B972-3818-45B1-B974-8CD8D217A2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A86A-4CF6-9664-988F4C9A0F5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F4811FD-0E74-4464-A062-69FA62F9EA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A86A-4CF6-9664-988F4C9A0F5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81B5235-8DDE-4B38-ACEB-3BFCE5BB94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A86A-4CF6-9664-988F4C9A0F5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54BD870-751D-4EA8-BCCD-D21DE1BA10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A86A-4CF6-9664-988F4C9A0F5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0802EDE-775F-4833-B444-E41C40E40D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A86A-4CF6-9664-988F4C9A0F5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000901EB-EC31-426A-983B-93AD34D9C3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A86A-4CF6-9664-988F4C9A0F5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F058A64-BEB6-4E2E-BBDA-0AFE0B30C0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A86A-4CF6-9664-988F4C9A0F5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0D7C8E1D-E354-41E0-AA56-90C9297ECB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A86A-4CF6-9664-988F4C9A0F5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B713650B-12F6-4979-886E-4D6601AF1C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A86A-4CF6-9664-988F4C9A0F5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11FD878-148E-4A25-87F9-17ED90A402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A86A-4CF6-9664-988F4C9A0F5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7FC3A5B-6C23-4A51-B696-599FF96D44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A86A-4CF6-9664-988F4C9A0F5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AB3DEA4-7FFE-47D8-A964-9D47FF7EB9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A86A-4CF6-9664-988F4C9A0F5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5A20E517-0C86-4902-97CD-E5FD069F6D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A86A-4CF6-9664-988F4C9A0F5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0A6AE59-D980-43B3-82BD-96CA135324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A86A-4CF6-9664-988F4C9A0F5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42FC3F4-6DD0-4649-A9D7-CB05E5A312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A86A-4CF6-9664-988F4C9A0F5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76DCF379-26B5-47FD-8897-BAAA317667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A86A-4CF6-9664-988F4C9A0F5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9201D96F-0DB1-4582-8C3B-F80FF511A9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A86A-4CF6-9664-988F4C9A0F5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5D63EEA5-4448-492B-8EA3-A9539A96CA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A86A-4CF6-9664-988F4C9A0F5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0B31C5D-8118-401C-B4EE-0AFD97203D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A86A-4CF6-9664-988F4C9A0F5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AAAA21DE-4156-47DE-9A60-345F96602D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A86A-4CF6-9664-988F4C9A0F5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73254FA2-7F31-4DD7-ACA4-8C0542906F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A86A-4CF6-9664-988F4C9A0F5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034F6612-7404-470C-9171-D70C6423EB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A86A-4CF6-9664-988F4C9A0F5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50146B19-D8E4-4592-AE2B-943C80F156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A86A-4CF6-9664-988F4C9A0F5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B0380A34-3F3A-49DB-A9B7-CF6D4A5839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A86A-4CF6-9664-988F4C9A0F5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E3776CF0-12D9-4CE8-B082-543E990402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A86A-4CF6-9664-988F4C9A0F5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B78E6D47-002F-44F9-88C1-61CB2315EA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A86A-4CF6-9664-988F4C9A0F5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E8D81582-C8F3-42BA-840A-2C0A7831DD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A86A-4CF6-9664-988F4C9A0F5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FACE3B7D-803C-4B4F-AA92-5E114EA42B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A86A-4CF6-9664-988F4C9A0F5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434BBDD2-C973-4F29-8B36-148181986B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A86A-4CF6-9664-988F4C9A0F5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5349834F-C3B2-4A63-BE68-D3DA715574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A86A-4CF6-9664-988F4C9A0F5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Sheet1!$A$2:$A$95</c:f>
              <c:numCache>
                <c:formatCode>General</c:formatCode>
                <c:ptCount val="94"/>
                <c:pt idx="0">
                  <c:v>93.7</c:v>
                </c:pt>
                <c:pt idx="1">
                  <c:v>6.7</c:v>
                </c:pt>
                <c:pt idx="2">
                  <c:v>78.899990000000003</c:v>
                </c:pt>
                <c:pt idx="3">
                  <c:v>9.6</c:v>
                </c:pt>
                <c:pt idx="4">
                  <c:v>13.9</c:v>
                </c:pt>
                <c:pt idx="5">
                  <c:v>7.3</c:v>
                </c:pt>
                <c:pt idx="6">
                  <c:v>27.1</c:v>
                </c:pt>
                <c:pt idx="7">
                  <c:v>20.6</c:v>
                </c:pt>
                <c:pt idx="8">
                  <c:v>57.4</c:v>
                </c:pt>
                <c:pt idx="9">
                  <c:v>13.9</c:v>
                </c:pt>
                <c:pt idx="10">
                  <c:v>89.3</c:v>
                </c:pt>
                <c:pt idx="11">
                  <c:v>69.2</c:v>
                </c:pt>
                <c:pt idx="12">
                  <c:v>33.9</c:v>
                </c:pt>
                <c:pt idx="13">
                  <c:v>6.8</c:v>
                </c:pt>
                <c:pt idx="14">
                  <c:v>51.3</c:v>
                </c:pt>
                <c:pt idx="15">
                  <c:v>7.7</c:v>
                </c:pt>
                <c:pt idx="16">
                  <c:v>9.1999999999999993</c:v>
                </c:pt>
                <c:pt idx="17">
                  <c:v>20.6</c:v>
                </c:pt>
                <c:pt idx="18">
                  <c:v>59.6</c:v>
                </c:pt>
                <c:pt idx="19">
                  <c:v>85.5</c:v>
                </c:pt>
                <c:pt idx="20">
                  <c:v>5.5</c:v>
                </c:pt>
                <c:pt idx="21">
                  <c:v>43.6</c:v>
                </c:pt>
                <c:pt idx="22">
                  <c:v>7.1</c:v>
                </c:pt>
                <c:pt idx="23">
                  <c:v>31.4</c:v>
                </c:pt>
                <c:pt idx="24">
                  <c:v>60.3</c:v>
                </c:pt>
                <c:pt idx="25">
                  <c:v>37.1</c:v>
                </c:pt>
                <c:pt idx="26">
                  <c:v>13.6</c:v>
                </c:pt>
                <c:pt idx="27">
                  <c:v>88.9</c:v>
                </c:pt>
                <c:pt idx="28">
                  <c:v>15.3</c:v>
                </c:pt>
                <c:pt idx="29">
                  <c:v>39.9</c:v>
                </c:pt>
                <c:pt idx="30">
                  <c:v>42.5</c:v>
                </c:pt>
                <c:pt idx="31">
                  <c:v>93.100009999999997</c:v>
                </c:pt>
                <c:pt idx="32">
                  <c:v>7.3</c:v>
                </c:pt>
                <c:pt idx="33">
                  <c:v>47.6</c:v>
                </c:pt>
                <c:pt idx="34">
                  <c:v>20.2</c:v>
                </c:pt>
                <c:pt idx="35">
                  <c:v>64.900000000000006</c:v>
                </c:pt>
                <c:pt idx="36">
                  <c:v>43.5</c:v>
                </c:pt>
                <c:pt idx="37">
                  <c:v>18.600000000000001</c:v>
                </c:pt>
                <c:pt idx="38">
                  <c:v>27.3</c:v>
                </c:pt>
                <c:pt idx="39">
                  <c:v>31.2</c:v>
                </c:pt>
                <c:pt idx="40">
                  <c:v>90.8</c:v>
                </c:pt>
                <c:pt idx="41">
                  <c:v>15.9</c:v>
                </c:pt>
                <c:pt idx="42">
                  <c:v>73</c:v>
                </c:pt>
                <c:pt idx="43">
                  <c:v>29.2</c:v>
                </c:pt>
                <c:pt idx="44">
                  <c:v>8.2999989999999997</c:v>
                </c:pt>
                <c:pt idx="45">
                  <c:v>71.900000000000006</c:v>
                </c:pt>
                <c:pt idx="46">
                  <c:v>41.1</c:v>
                </c:pt>
                <c:pt idx="47">
                  <c:v>22.5</c:v>
                </c:pt>
                <c:pt idx="48">
                  <c:v>37.4</c:v>
                </c:pt>
                <c:pt idx="49">
                  <c:v>33.200000000000003</c:v>
                </c:pt>
                <c:pt idx="50">
                  <c:v>85.6</c:v>
                </c:pt>
                <c:pt idx="51">
                  <c:v>23.3</c:v>
                </c:pt>
                <c:pt idx="52">
                  <c:v>65.3</c:v>
                </c:pt>
                <c:pt idx="53">
                  <c:v>39.200000000000003</c:v>
                </c:pt>
                <c:pt idx="54">
                  <c:v>91.3</c:v>
                </c:pt>
                <c:pt idx="55">
                  <c:v>22.1</c:v>
                </c:pt>
                <c:pt idx="56">
                  <c:v>43</c:v>
                </c:pt>
                <c:pt idx="57">
                  <c:v>89.9</c:v>
                </c:pt>
                <c:pt idx="58">
                  <c:v>21.5</c:v>
                </c:pt>
                <c:pt idx="59">
                  <c:v>59.5</c:v>
                </c:pt>
                <c:pt idx="60">
                  <c:v>33.700000000000003</c:v>
                </c:pt>
                <c:pt idx="61">
                  <c:v>84.8</c:v>
                </c:pt>
                <c:pt idx="62">
                  <c:v>96.3</c:v>
                </c:pt>
                <c:pt idx="63">
                  <c:v>46.3</c:v>
                </c:pt>
                <c:pt idx="64">
                  <c:v>61.8</c:v>
                </c:pt>
                <c:pt idx="65">
                  <c:v>13.4</c:v>
                </c:pt>
                <c:pt idx="66">
                  <c:v>23.9</c:v>
                </c:pt>
                <c:pt idx="67">
                  <c:v>62</c:v>
                </c:pt>
                <c:pt idx="68">
                  <c:v>75.3</c:v>
                </c:pt>
                <c:pt idx="69">
                  <c:v>74.599999999999994</c:v>
                </c:pt>
                <c:pt idx="70">
                  <c:v>88.3</c:v>
                </c:pt>
                <c:pt idx="71">
                  <c:v>20.100000000000001</c:v>
                </c:pt>
                <c:pt idx="72">
                  <c:v>39.9</c:v>
                </c:pt>
                <c:pt idx="73">
                  <c:v>13.9</c:v>
                </c:pt>
                <c:pt idx="74">
                  <c:v>6.2</c:v>
                </c:pt>
                <c:pt idx="75">
                  <c:v>13.5</c:v>
                </c:pt>
                <c:pt idx="76">
                  <c:v>36.6</c:v>
                </c:pt>
                <c:pt idx="77">
                  <c:v>49.3</c:v>
                </c:pt>
                <c:pt idx="78">
                  <c:v>73.7</c:v>
                </c:pt>
                <c:pt idx="79">
                  <c:v>36.1</c:v>
                </c:pt>
                <c:pt idx="80">
                  <c:v>30.4</c:v>
                </c:pt>
                <c:pt idx="81">
                  <c:v>36.1</c:v>
                </c:pt>
                <c:pt idx="82">
                  <c:v>29.8</c:v>
                </c:pt>
                <c:pt idx="83">
                  <c:v>21.3</c:v>
                </c:pt>
                <c:pt idx="84">
                  <c:v>22</c:v>
                </c:pt>
                <c:pt idx="85">
                  <c:v>11</c:v>
                </c:pt>
                <c:pt idx="86">
                  <c:v>15.9</c:v>
                </c:pt>
                <c:pt idx="87">
                  <c:v>22.9</c:v>
                </c:pt>
                <c:pt idx="88">
                  <c:v>67.599999999999994</c:v>
                </c:pt>
                <c:pt idx="89">
                  <c:v>51.2</c:v>
                </c:pt>
                <c:pt idx="90">
                  <c:v>59</c:v>
                </c:pt>
                <c:pt idx="91">
                  <c:v>83.600009999999997</c:v>
                </c:pt>
                <c:pt idx="92">
                  <c:v>42</c:v>
                </c:pt>
                <c:pt idx="93">
                  <c:v>82.2</c:v>
                </c:pt>
              </c:numCache>
            </c:numRef>
          </c:xVal>
          <c:yVal>
            <c:numRef>
              <c:f>Sheet1!$C$2:$C$95</c:f>
              <c:numCache>
                <c:formatCode>General</c:formatCode>
                <c:ptCount val="94"/>
                <c:pt idx="0">
                  <c:v>12.88358</c:v>
                </c:pt>
                <c:pt idx="1">
                  <c:v>-99</c:v>
                </c:pt>
                <c:pt idx="2">
                  <c:v>10.51755</c:v>
                </c:pt>
                <c:pt idx="3">
                  <c:v>4.5112040000000002</c:v>
                </c:pt>
                <c:pt idx="4">
                  <c:v>-99</c:v>
                </c:pt>
                <c:pt idx="5">
                  <c:v>7.0617150000000004</c:v>
                </c:pt>
                <c:pt idx="6">
                  <c:v>-99</c:v>
                </c:pt>
                <c:pt idx="7">
                  <c:v>10.898899999999999</c:v>
                </c:pt>
                <c:pt idx="8">
                  <c:v>14.68355</c:v>
                </c:pt>
                <c:pt idx="9">
                  <c:v>13.19613</c:v>
                </c:pt>
                <c:pt idx="10">
                  <c:v>15.59812</c:v>
                </c:pt>
                <c:pt idx="11">
                  <c:v>6.9712759999999996</c:v>
                </c:pt>
                <c:pt idx="12">
                  <c:v>3.9907759999999999</c:v>
                </c:pt>
                <c:pt idx="13">
                  <c:v>-99</c:v>
                </c:pt>
                <c:pt idx="14">
                  <c:v>-1.239268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13.216939999999999</c:v>
                </c:pt>
                <c:pt idx="19">
                  <c:v>22.410430000000002</c:v>
                </c:pt>
                <c:pt idx="20">
                  <c:v>-99</c:v>
                </c:pt>
                <c:pt idx="21">
                  <c:v>7.306889</c:v>
                </c:pt>
                <c:pt idx="22">
                  <c:v>-99</c:v>
                </c:pt>
                <c:pt idx="23">
                  <c:v>-99</c:v>
                </c:pt>
                <c:pt idx="24">
                  <c:v>11.493309999999999</c:v>
                </c:pt>
                <c:pt idx="25">
                  <c:v>1.9542809999999999</c:v>
                </c:pt>
                <c:pt idx="26">
                  <c:v>-99</c:v>
                </c:pt>
                <c:pt idx="27">
                  <c:v>-4.2473710000000002</c:v>
                </c:pt>
                <c:pt idx="28">
                  <c:v>-99</c:v>
                </c:pt>
                <c:pt idx="29">
                  <c:v>5.7859309999999997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9.9751069999999995</c:v>
                </c:pt>
                <c:pt idx="36">
                  <c:v>7.9765740000000003</c:v>
                </c:pt>
                <c:pt idx="37">
                  <c:v>-99</c:v>
                </c:pt>
                <c:pt idx="38">
                  <c:v>8.2730130000000006</c:v>
                </c:pt>
                <c:pt idx="39">
                  <c:v>-99</c:v>
                </c:pt>
                <c:pt idx="40">
                  <c:v>9.939527</c:v>
                </c:pt>
                <c:pt idx="41">
                  <c:v>-99</c:v>
                </c:pt>
                <c:pt idx="42">
                  <c:v>11.10153</c:v>
                </c:pt>
                <c:pt idx="43">
                  <c:v>-99</c:v>
                </c:pt>
                <c:pt idx="44">
                  <c:v>-99</c:v>
                </c:pt>
                <c:pt idx="45">
                  <c:v>14.392150000000001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1.933084</c:v>
                </c:pt>
                <c:pt idx="51">
                  <c:v>-99</c:v>
                </c:pt>
                <c:pt idx="52">
                  <c:v>12.83788</c:v>
                </c:pt>
                <c:pt idx="53">
                  <c:v>7.4178030000000001</c:v>
                </c:pt>
                <c:pt idx="54">
                  <c:v>14.83156</c:v>
                </c:pt>
                <c:pt idx="55">
                  <c:v>-99</c:v>
                </c:pt>
                <c:pt idx="56">
                  <c:v>3.0569090000000001</c:v>
                </c:pt>
                <c:pt idx="57">
                  <c:v>-9.9722910000000002</c:v>
                </c:pt>
                <c:pt idx="58">
                  <c:v>-99</c:v>
                </c:pt>
                <c:pt idx="59">
                  <c:v>12.769869999999999</c:v>
                </c:pt>
                <c:pt idx="60">
                  <c:v>9.0342800000000008</c:v>
                </c:pt>
                <c:pt idx="61">
                  <c:v>9.8537599999999994</c:v>
                </c:pt>
                <c:pt idx="62">
                  <c:v>20.753689999999999</c:v>
                </c:pt>
                <c:pt idx="63">
                  <c:v>13.292389999999999</c:v>
                </c:pt>
                <c:pt idx="64">
                  <c:v>10.98931</c:v>
                </c:pt>
                <c:pt idx="65">
                  <c:v>-99</c:v>
                </c:pt>
                <c:pt idx="66">
                  <c:v>10.43905</c:v>
                </c:pt>
                <c:pt idx="67">
                  <c:v>-99</c:v>
                </c:pt>
                <c:pt idx="68">
                  <c:v>2.7471510000000001</c:v>
                </c:pt>
                <c:pt idx="69">
                  <c:v>3.1844030000000001</c:v>
                </c:pt>
                <c:pt idx="70">
                  <c:v>7.1580360000000001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-2.1802540000000001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10.18801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10.52351</c:v>
                </c:pt>
                <c:pt idx="88">
                  <c:v>5.74057</c:v>
                </c:pt>
                <c:pt idx="89">
                  <c:v>-99</c:v>
                </c:pt>
                <c:pt idx="90">
                  <c:v>9.713044</c:v>
                </c:pt>
                <c:pt idx="91">
                  <c:v>21.804600000000001</c:v>
                </c:pt>
                <c:pt idx="92">
                  <c:v>9.6010069999999992</c:v>
                </c:pt>
                <c:pt idx="93">
                  <c:v>13.3454</c:v>
                </c:pt>
              </c:numCache>
            </c:numRef>
          </c:yVal>
          <c:bubbleSize>
            <c:numRef>
              <c:f>Sheet1!$D$2:$D$95</c:f>
              <c:numCache>
                <c:formatCode>General</c:formatCode>
                <c:ptCount val="94"/>
                <c:pt idx="0">
                  <c:v>61611.6</c:v>
                </c:pt>
                <c:pt idx="1">
                  <c:v>26330.2</c:v>
                </c:pt>
                <c:pt idx="2">
                  <c:v>17908</c:v>
                </c:pt>
                <c:pt idx="3">
                  <c:v>15930.7</c:v>
                </c:pt>
                <c:pt idx="4">
                  <c:v>14819.3</c:v>
                </c:pt>
                <c:pt idx="5">
                  <c:v>13015.3</c:v>
                </c:pt>
                <c:pt idx="6">
                  <c:v>12134</c:v>
                </c:pt>
                <c:pt idx="7">
                  <c:v>10557.8</c:v>
                </c:pt>
                <c:pt idx="8">
                  <c:v>10355.1</c:v>
                </c:pt>
                <c:pt idx="9">
                  <c:v>9151.2000000000007</c:v>
                </c:pt>
                <c:pt idx="10">
                  <c:v>9001.7999999999993</c:v>
                </c:pt>
                <c:pt idx="11">
                  <c:v>8762</c:v>
                </c:pt>
                <c:pt idx="12">
                  <c:v>8200.7999999999993</c:v>
                </c:pt>
                <c:pt idx="13">
                  <c:v>7996.6</c:v>
                </c:pt>
                <c:pt idx="14">
                  <c:v>7521.1</c:v>
                </c:pt>
                <c:pt idx="15">
                  <c:v>7314.8</c:v>
                </c:pt>
                <c:pt idx="16">
                  <c:v>7291.4</c:v>
                </c:pt>
                <c:pt idx="17">
                  <c:v>6792.5</c:v>
                </c:pt>
                <c:pt idx="18">
                  <c:v>6661.9</c:v>
                </c:pt>
                <c:pt idx="19">
                  <c:v>6345.4</c:v>
                </c:pt>
                <c:pt idx="20">
                  <c:v>6211.3</c:v>
                </c:pt>
                <c:pt idx="21">
                  <c:v>6163.2</c:v>
                </c:pt>
                <c:pt idx="22">
                  <c:v>5920</c:v>
                </c:pt>
                <c:pt idx="23">
                  <c:v>5614.1</c:v>
                </c:pt>
                <c:pt idx="24">
                  <c:v>5414.3</c:v>
                </c:pt>
                <c:pt idx="25">
                  <c:v>5172.8</c:v>
                </c:pt>
                <c:pt idx="26">
                  <c:v>4863.6000000000004</c:v>
                </c:pt>
                <c:pt idx="27">
                  <c:v>4663.5</c:v>
                </c:pt>
                <c:pt idx="28">
                  <c:v>4651.3</c:v>
                </c:pt>
                <c:pt idx="29">
                  <c:v>4644.2</c:v>
                </c:pt>
                <c:pt idx="30">
                  <c:v>4571.2</c:v>
                </c:pt>
                <c:pt idx="31">
                  <c:v>4546.2</c:v>
                </c:pt>
                <c:pt idx="32">
                  <c:v>4240.6000000000004</c:v>
                </c:pt>
                <c:pt idx="33">
                  <c:v>4125.8999999999996</c:v>
                </c:pt>
                <c:pt idx="34">
                  <c:v>4097.1000000000004</c:v>
                </c:pt>
                <c:pt idx="35">
                  <c:v>3944.6</c:v>
                </c:pt>
                <c:pt idx="36">
                  <c:v>3887.2</c:v>
                </c:pt>
                <c:pt idx="37">
                  <c:v>3614.5</c:v>
                </c:pt>
                <c:pt idx="38">
                  <c:v>3492.1</c:v>
                </c:pt>
                <c:pt idx="39">
                  <c:v>3425</c:v>
                </c:pt>
                <c:pt idx="40">
                  <c:v>3325.4</c:v>
                </c:pt>
                <c:pt idx="41">
                  <c:v>3160</c:v>
                </c:pt>
                <c:pt idx="42">
                  <c:v>3094.5</c:v>
                </c:pt>
                <c:pt idx="43">
                  <c:v>3065.8</c:v>
                </c:pt>
                <c:pt idx="44">
                  <c:v>2969.5</c:v>
                </c:pt>
                <c:pt idx="45">
                  <c:v>2840.7</c:v>
                </c:pt>
                <c:pt idx="46">
                  <c:v>2629.2</c:v>
                </c:pt>
                <c:pt idx="47">
                  <c:v>2628.5</c:v>
                </c:pt>
                <c:pt idx="48">
                  <c:v>2615.3000000000002</c:v>
                </c:pt>
                <c:pt idx="49">
                  <c:v>2561.8000000000002</c:v>
                </c:pt>
                <c:pt idx="50">
                  <c:v>2447</c:v>
                </c:pt>
                <c:pt idx="51">
                  <c:v>2413.3000000000002</c:v>
                </c:pt>
                <c:pt idx="52">
                  <c:v>2278.6999999999998</c:v>
                </c:pt>
                <c:pt idx="53">
                  <c:v>2208.9</c:v>
                </c:pt>
                <c:pt idx="54">
                  <c:v>2193.6999999999998</c:v>
                </c:pt>
                <c:pt idx="55">
                  <c:v>2154.5</c:v>
                </c:pt>
                <c:pt idx="56">
                  <c:v>2131.3000000000002</c:v>
                </c:pt>
                <c:pt idx="57">
                  <c:v>2103.4</c:v>
                </c:pt>
                <c:pt idx="58">
                  <c:v>2088.9</c:v>
                </c:pt>
                <c:pt idx="59">
                  <c:v>2085.6</c:v>
                </c:pt>
                <c:pt idx="60">
                  <c:v>2081.5</c:v>
                </c:pt>
                <c:pt idx="61">
                  <c:v>2078</c:v>
                </c:pt>
                <c:pt idx="62">
                  <c:v>2006.2</c:v>
                </c:pt>
                <c:pt idx="63">
                  <c:v>1802.5</c:v>
                </c:pt>
                <c:pt idx="64">
                  <c:v>1738.6</c:v>
                </c:pt>
                <c:pt idx="65">
                  <c:v>1712</c:v>
                </c:pt>
                <c:pt idx="66">
                  <c:v>1698.1</c:v>
                </c:pt>
                <c:pt idx="67">
                  <c:v>1666.2</c:v>
                </c:pt>
                <c:pt idx="68">
                  <c:v>1665.7</c:v>
                </c:pt>
                <c:pt idx="69">
                  <c:v>1653.1</c:v>
                </c:pt>
                <c:pt idx="70">
                  <c:v>1562.9</c:v>
                </c:pt>
                <c:pt idx="71">
                  <c:v>1559.1</c:v>
                </c:pt>
                <c:pt idx="72">
                  <c:v>1523.5</c:v>
                </c:pt>
                <c:pt idx="73">
                  <c:v>1477</c:v>
                </c:pt>
                <c:pt idx="74">
                  <c:v>1440.3</c:v>
                </c:pt>
                <c:pt idx="75">
                  <c:v>1425.7</c:v>
                </c:pt>
                <c:pt idx="76">
                  <c:v>1416.7</c:v>
                </c:pt>
                <c:pt idx="77">
                  <c:v>1393.2</c:v>
                </c:pt>
                <c:pt idx="78">
                  <c:v>1388.3</c:v>
                </c:pt>
                <c:pt idx="79">
                  <c:v>1387.2</c:v>
                </c:pt>
                <c:pt idx="80">
                  <c:v>1378.1</c:v>
                </c:pt>
                <c:pt idx="81">
                  <c:v>1367.8</c:v>
                </c:pt>
                <c:pt idx="82">
                  <c:v>1364.1</c:v>
                </c:pt>
                <c:pt idx="83">
                  <c:v>1327.1</c:v>
                </c:pt>
                <c:pt idx="84">
                  <c:v>1327</c:v>
                </c:pt>
                <c:pt idx="85">
                  <c:v>1324.8</c:v>
                </c:pt>
                <c:pt idx="86">
                  <c:v>1312.8</c:v>
                </c:pt>
                <c:pt idx="87">
                  <c:v>1196.7</c:v>
                </c:pt>
                <c:pt idx="88">
                  <c:v>1182.2</c:v>
                </c:pt>
                <c:pt idx="89">
                  <c:v>1154</c:v>
                </c:pt>
                <c:pt idx="90">
                  <c:v>1153.8</c:v>
                </c:pt>
                <c:pt idx="91">
                  <c:v>1125.4000000000001</c:v>
                </c:pt>
                <c:pt idx="92">
                  <c:v>1106.7</c:v>
                </c:pt>
                <c:pt idx="93">
                  <c:v>1037.2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Sheet1!$I$2:$I$95</c15:f>
                <c15:dlblRangeCache>
                  <c:ptCount val="94"/>
                  <c:pt idx="0">
                    <c:v>Banking</c:v>
                  </c:pt>
                  <c:pt idx="2">
                    <c:v>Supermarkets</c:v>
                  </c:pt>
                  <c:pt idx="6">
                    <c:v>Heavy Industry Const.</c:v>
                  </c:pt>
                  <c:pt idx="8">
                    <c:v>Electricity Distribution</c:v>
                  </c:pt>
                  <c:pt idx="9">
                    <c:v>Child Care Services</c:v>
                  </c:pt>
                  <c:pt idx="10">
                    <c:v>Wireless Telecom.</c:v>
                  </c:pt>
                  <c:pt idx="14">
                    <c:v>International Airlines</c:v>
                  </c:pt>
                  <c:pt idx="16">
                    <c:v>Retail Property Operators</c:v>
                  </c:pt>
                  <c:pt idx="18">
                    <c:v>Funds Mgt. Serv.</c:v>
                  </c:pt>
                  <c:pt idx="19">
                    <c:v>Wired Telecom.</c:v>
                  </c:pt>
                  <c:pt idx="24">
                    <c:v>Insurance Brokerage</c:v>
                  </c:pt>
                  <c:pt idx="27">
                    <c:v>Domestic Airlines</c:v>
                  </c:pt>
                  <c:pt idx="45">
                    <c:v>Health Insurance</c:v>
                  </c:pt>
                  <c:pt idx="57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86A-4CF6-9664-988F4C9A0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25.2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Woolworths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cat>
            <c:numRef>
              <c:f>Sheet1!$A$2:$A$228</c:f>
              <c:numCache>
                <c:formatCode>General</c:formatCode>
                <c:ptCount val="227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28</c:v>
                </c:pt>
                <c:pt idx="21">
                  <c:v>29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34</c:v>
                </c:pt>
                <c:pt idx="27">
                  <c:v>35</c:v>
                </c:pt>
                <c:pt idx="28">
                  <c:v>36</c:v>
                </c:pt>
                <c:pt idx="29">
                  <c:v>37</c:v>
                </c:pt>
                <c:pt idx="30">
                  <c:v>38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45</c:v>
                </c:pt>
                <c:pt idx="38">
                  <c:v>46</c:v>
                </c:pt>
                <c:pt idx="39">
                  <c:v>47</c:v>
                </c:pt>
                <c:pt idx="40">
                  <c:v>48</c:v>
                </c:pt>
                <c:pt idx="41">
                  <c:v>49</c:v>
                </c:pt>
                <c:pt idx="42">
                  <c:v>50</c:v>
                </c:pt>
                <c:pt idx="43">
                  <c:v>52</c:v>
                </c:pt>
                <c:pt idx="44">
                  <c:v>54</c:v>
                </c:pt>
                <c:pt idx="45">
                  <c:v>54</c:v>
                </c:pt>
                <c:pt idx="46">
                  <c:v>70</c:v>
                </c:pt>
                <c:pt idx="47">
                  <c:v>70</c:v>
                </c:pt>
                <c:pt idx="48">
                  <c:v>71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75</c:v>
                </c:pt>
                <c:pt idx="53">
                  <c:v>76</c:v>
                </c:pt>
                <c:pt idx="54">
                  <c:v>77</c:v>
                </c:pt>
                <c:pt idx="55">
                  <c:v>78</c:v>
                </c:pt>
                <c:pt idx="56">
                  <c:v>79</c:v>
                </c:pt>
                <c:pt idx="57">
                  <c:v>80</c:v>
                </c:pt>
                <c:pt idx="58">
                  <c:v>81</c:v>
                </c:pt>
                <c:pt idx="59">
                  <c:v>82</c:v>
                </c:pt>
                <c:pt idx="60">
                  <c:v>83</c:v>
                </c:pt>
                <c:pt idx="61">
                  <c:v>84</c:v>
                </c:pt>
                <c:pt idx="62">
                  <c:v>85</c:v>
                </c:pt>
                <c:pt idx="63">
                  <c:v>86</c:v>
                </c:pt>
                <c:pt idx="64">
                  <c:v>87</c:v>
                </c:pt>
                <c:pt idx="65">
                  <c:v>88</c:v>
                </c:pt>
                <c:pt idx="66">
                  <c:v>89</c:v>
                </c:pt>
                <c:pt idx="67">
                  <c:v>90</c:v>
                </c:pt>
                <c:pt idx="68">
                  <c:v>91</c:v>
                </c:pt>
                <c:pt idx="69">
                  <c:v>92</c:v>
                </c:pt>
                <c:pt idx="70">
                  <c:v>93</c:v>
                </c:pt>
                <c:pt idx="71">
                  <c:v>94</c:v>
                </c:pt>
                <c:pt idx="72">
                  <c:v>95</c:v>
                </c:pt>
                <c:pt idx="73">
                  <c:v>96</c:v>
                </c:pt>
                <c:pt idx="74">
                  <c:v>97</c:v>
                </c:pt>
                <c:pt idx="75">
                  <c:v>98</c:v>
                </c:pt>
                <c:pt idx="76">
                  <c:v>99</c:v>
                </c:pt>
                <c:pt idx="77">
                  <c:v>100</c:v>
                </c:pt>
                <c:pt idx="78">
                  <c:v>101</c:v>
                </c:pt>
                <c:pt idx="79">
                  <c:v>102</c:v>
                </c:pt>
                <c:pt idx="80">
                  <c:v>103</c:v>
                </c:pt>
                <c:pt idx="81">
                  <c:v>104</c:v>
                </c:pt>
                <c:pt idx="82">
                  <c:v>105</c:v>
                </c:pt>
                <c:pt idx="83">
                  <c:v>106</c:v>
                </c:pt>
                <c:pt idx="84">
                  <c:v>107</c:v>
                </c:pt>
                <c:pt idx="85">
                  <c:v>108</c:v>
                </c:pt>
                <c:pt idx="86">
                  <c:v>109</c:v>
                </c:pt>
                <c:pt idx="87">
                  <c:v>110</c:v>
                </c:pt>
                <c:pt idx="88">
                  <c:v>112</c:v>
                </c:pt>
                <c:pt idx="89">
                  <c:v>114</c:v>
                </c:pt>
                <c:pt idx="90">
                  <c:v>114</c:v>
                </c:pt>
                <c:pt idx="91">
                  <c:v>130</c:v>
                </c:pt>
                <c:pt idx="92">
                  <c:v>130</c:v>
                </c:pt>
                <c:pt idx="93">
                  <c:v>131</c:v>
                </c:pt>
                <c:pt idx="94">
                  <c:v>132</c:v>
                </c:pt>
                <c:pt idx="95">
                  <c:v>133</c:v>
                </c:pt>
                <c:pt idx="96">
                  <c:v>134</c:v>
                </c:pt>
                <c:pt idx="97">
                  <c:v>135</c:v>
                </c:pt>
                <c:pt idx="98">
                  <c:v>136</c:v>
                </c:pt>
                <c:pt idx="99">
                  <c:v>137</c:v>
                </c:pt>
                <c:pt idx="100">
                  <c:v>138</c:v>
                </c:pt>
                <c:pt idx="101">
                  <c:v>139</c:v>
                </c:pt>
                <c:pt idx="102">
                  <c:v>140</c:v>
                </c:pt>
                <c:pt idx="103">
                  <c:v>141</c:v>
                </c:pt>
                <c:pt idx="104">
                  <c:v>142</c:v>
                </c:pt>
                <c:pt idx="105">
                  <c:v>143</c:v>
                </c:pt>
                <c:pt idx="106">
                  <c:v>144</c:v>
                </c:pt>
                <c:pt idx="107">
                  <c:v>145</c:v>
                </c:pt>
                <c:pt idx="108">
                  <c:v>146</c:v>
                </c:pt>
                <c:pt idx="109">
                  <c:v>147</c:v>
                </c:pt>
                <c:pt idx="110">
                  <c:v>148</c:v>
                </c:pt>
                <c:pt idx="111">
                  <c:v>149</c:v>
                </c:pt>
                <c:pt idx="112">
                  <c:v>150</c:v>
                </c:pt>
                <c:pt idx="113">
                  <c:v>151</c:v>
                </c:pt>
                <c:pt idx="114">
                  <c:v>152</c:v>
                </c:pt>
                <c:pt idx="115">
                  <c:v>153</c:v>
                </c:pt>
                <c:pt idx="116">
                  <c:v>154</c:v>
                </c:pt>
                <c:pt idx="117">
                  <c:v>155</c:v>
                </c:pt>
                <c:pt idx="118">
                  <c:v>156</c:v>
                </c:pt>
                <c:pt idx="119">
                  <c:v>157</c:v>
                </c:pt>
                <c:pt idx="120">
                  <c:v>158</c:v>
                </c:pt>
                <c:pt idx="121">
                  <c:v>159</c:v>
                </c:pt>
                <c:pt idx="122">
                  <c:v>160</c:v>
                </c:pt>
                <c:pt idx="123">
                  <c:v>161</c:v>
                </c:pt>
                <c:pt idx="124">
                  <c:v>162</c:v>
                </c:pt>
                <c:pt idx="125">
                  <c:v>163</c:v>
                </c:pt>
                <c:pt idx="126">
                  <c:v>164</c:v>
                </c:pt>
                <c:pt idx="127">
                  <c:v>165</c:v>
                </c:pt>
                <c:pt idx="128">
                  <c:v>166</c:v>
                </c:pt>
                <c:pt idx="129">
                  <c:v>167</c:v>
                </c:pt>
                <c:pt idx="130">
                  <c:v>168</c:v>
                </c:pt>
                <c:pt idx="131">
                  <c:v>169</c:v>
                </c:pt>
                <c:pt idx="132">
                  <c:v>170</c:v>
                </c:pt>
                <c:pt idx="133">
                  <c:v>172</c:v>
                </c:pt>
                <c:pt idx="134">
                  <c:v>174</c:v>
                </c:pt>
                <c:pt idx="135">
                  <c:v>174</c:v>
                </c:pt>
                <c:pt idx="136">
                  <c:v>190</c:v>
                </c:pt>
                <c:pt idx="137">
                  <c:v>190</c:v>
                </c:pt>
                <c:pt idx="138">
                  <c:v>191</c:v>
                </c:pt>
                <c:pt idx="139">
                  <c:v>192</c:v>
                </c:pt>
                <c:pt idx="140">
                  <c:v>193</c:v>
                </c:pt>
                <c:pt idx="141">
                  <c:v>194</c:v>
                </c:pt>
                <c:pt idx="142">
                  <c:v>195</c:v>
                </c:pt>
                <c:pt idx="143">
                  <c:v>196</c:v>
                </c:pt>
                <c:pt idx="144">
                  <c:v>197</c:v>
                </c:pt>
                <c:pt idx="145">
                  <c:v>198</c:v>
                </c:pt>
                <c:pt idx="146">
                  <c:v>199</c:v>
                </c:pt>
                <c:pt idx="147">
                  <c:v>200</c:v>
                </c:pt>
                <c:pt idx="148">
                  <c:v>201</c:v>
                </c:pt>
                <c:pt idx="149">
                  <c:v>202</c:v>
                </c:pt>
                <c:pt idx="150">
                  <c:v>203</c:v>
                </c:pt>
                <c:pt idx="151">
                  <c:v>204</c:v>
                </c:pt>
                <c:pt idx="152">
                  <c:v>205</c:v>
                </c:pt>
                <c:pt idx="153">
                  <c:v>206</c:v>
                </c:pt>
                <c:pt idx="154">
                  <c:v>207</c:v>
                </c:pt>
                <c:pt idx="155">
                  <c:v>208</c:v>
                </c:pt>
                <c:pt idx="156">
                  <c:v>209</c:v>
                </c:pt>
                <c:pt idx="157">
                  <c:v>210</c:v>
                </c:pt>
                <c:pt idx="158">
                  <c:v>211</c:v>
                </c:pt>
                <c:pt idx="159">
                  <c:v>212</c:v>
                </c:pt>
                <c:pt idx="160">
                  <c:v>213</c:v>
                </c:pt>
                <c:pt idx="161">
                  <c:v>214</c:v>
                </c:pt>
                <c:pt idx="162">
                  <c:v>215</c:v>
                </c:pt>
                <c:pt idx="163">
                  <c:v>216</c:v>
                </c:pt>
                <c:pt idx="164">
                  <c:v>217</c:v>
                </c:pt>
                <c:pt idx="165">
                  <c:v>218</c:v>
                </c:pt>
                <c:pt idx="166">
                  <c:v>219</c:v>
                </c:pt>
                <c:pt idx="167">
                  <c:v>220</c:v>
                </c:pt>
                <c:pt idx="168">
                  <c:v>221</c:v>
                </c:pt>
                <c:pt idx="169">
                  <c:v>222</c:v>
                </c:pt>
                <c:pt idx="170">
                  <c:v>223</c:v>
                </c:pt>
                <c:pt idx="171">
                  <c:v>224</c:v>
                </c:pt>
                <c:pt idx="172">
                  <c:v>225</c:v>
                </c:pt>
                <c:pt idx="173">
                  <c:v>226</c:v>
                </c:pt>
                <c:pt idx="174">
                  <c:v>227</c:v>
                </c:pt>
                <c:pt idx="175">
                  <c:v>228</c:v>
                </c:pt>
                <c:pt idx="176">
                  <c:v>229</c:v>
                </c:pt>
                <c:pt idx="177">
                  <c:v>230</c:v>
                </c:pt>
                <c:pt idx="178">
                  <c:v>232</c:v>
                </c:pt>
                <c:pt idx="179">
                  <c:v>234</c:v>
                </c:pt>
                <c:pt idx="180">
                  <c:v>234</c:v>
                </c:pt>
                <c:pt idx="181">
                  <c:v>250</c:v>
                </c:pt>
                <c:pt idx="182">
                  <c:v>250</c:v>
                </c:pt>
                <c:pt idx="183">
                  <c:v>251</c:v>
                </c:pt>
                <c:pt idx="184">
                  <c:v>252</c:v>
                </c:pt>
                <c:pt idx="185">
                  <c:v>253</c:v>
                </c:pt>
                <c:pt idx="186">
                  <c:v>254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258</c:v>
                </c:pt>
                <c:pt idx="191">
                  <c:v>259</c:v>
                </c:pt>
                <c:pt idx="192">
                  <c:v>260</c:v>
                </c:pt>
                <c:pt idx="193">
                  <c:v>261</c:v>
                </c:pt>
                <c:pt idx="194">
                  <c:v>262</c:v>
                </c:pt>
                <c:pt idx="195">
                  <c:v>263</c:v>
                </c:pt>
                <c:pt idx="196">
                  <c:v>264</c:v>
                </c:pt>
                <c:pt idx="197">
                  <c:v>265</c:v>
                </c:pt>
                <c:pt idx="198">
                  <c:v>266</c:v>
                </c:pt>
                <c:pt idx="199">
                  <c:v>267</c:v>
                </c:pt>
                <c:pt idx="200">
                  <c:v>268</c:v>
                </c:pt>
                <c:pt idx="201">
                  <c:v>269</c:v>
                </c:pt>
                <c:pt idx="202">
                  <c:v>270</c:v>
                </c:pt>
                <c:pt idx="203">
                  <c:v>271</c:v>
                </c:pt>
                <c:pt idx="204">
                  <c:v>272</c:v>
                </c:pt>
                <c:pt idx="205">
                  <c:v>273</c:v>
                </c:pt>
                <c:pt idx="206">
                  <c:v>274</c:v>
                </c:pt>
                <c:pt idx="207">
                  <c:v>275</c:v>
                </c:pt>
                <c:pt idx="208">
                  <c:v>276</c:v>
                </c:pt>
                <c:pt idx="209">
                  <c:v>277</c:v>
                </c:pt>
                <c:pt idx="210">
                  <c:v>278</c:v>
                </c:pt>
                <c:pt idx="211">
                  <c:v>279</c:v>
                </c:pt>
                <c:pt idx="212">
                  <c:v>280</c:v>
                </c:pt>
                <c:pt idx="213">
                  <c:v>281</c:v>
                </c:pt>
                <c:pt idx="214">
                  <c:v>282</c:v>
                </c:pt>
                <c:pt idx="215">
                  <c:v>283</c:v>
                </c:pt>
                <c:pt idx="216">
                  <c:v>284</c:v>
                </c:pt>
                <c:pt idx="217">
                  <c:v>285</c:v>
                </c:pt>
                <c:pt idx="218">
                  <c:v>286</c:v>
                </c:pt>
                <c:pt idx="219">
                  <c:v>287</c:v>
                </c:pt>
                <c:pt idx="220">
                  <c:v>288</c:v>
                </c:pt>
                <c:pt idx="221">
                  <c:v>289</c:v>
                </c:pt>
                <c:pt idx="222">
                  <c:v>290</c:v>
                </c:pt>
                <c:pt idx="223">
                  <c:v>292</c:v>
                </c:pt>
                <c:pt idx="224">
                  <c:v>294</c:v>
                </c:pt>
                <c:pt idx="225">
                  <c:v>294</c:v>
                </c:pt>
                <c:pt idx="226">
                  <c:v>303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1">
                  <c:v>0</c:v>
                </c:pt>
                <c:pt idx="2">
                  <c:v>40.200000000000003</c:v>
                </c:pt>
                <c:pt idx="3">
                  <c:v>40.450447520398498</c:v>
                </c:pt>
                <c:pt idx="4">
                  <c:v>40.150888908117622</c:v>
                </c:pt>
                <c:pt idx="5">
                  <c:v>40.153561160426136</c:v>
                </c:pt>
                <c:pt idx="6">
                  <c:v>40.39395076864578</c:v>
                </c:pt>
                <c:pt idx="7">
                  <c:v>40.873884544924778</c:v>
                </c:pt>
                <c:pt idx="8">
                  <c:v>40.9351982830105</c:v>
                </c:pt>
                <c:pt idx="9">
                  <c:v>40.8306911857958</c:v>
                </c:pt>
                <c:pt idx="10">
                  <c:v>40.572650218160803</c:v>
                </c:pt>
                <c:pt idx="11">
                  <c:v>40.562179726735202</c:v>
                </c:pt>
                <c:pt idx="12">
                  <c:v>40.948367949042961</c:v>
                </c:pt>
                <c:pt idx="13">
                  <c:v>41.244929540590633</c:v>
                </c:pt>
                <c:pt idx="14">
                  <c:v>41.414012324399501</c:v>
                </c:pt>
                <c:pt idx="15">
                  <c:v>41.634818002195622</c:v>
                </c:pt>
                <c:pt idx="16">
                  <c:v>41.675842465488046</c:v>
                </c:pt>
                <c:pt idx="17">
                  <c:v>41.626418038681393</c:v>
                </c:pt>
                <c:pt idx="18">
                  <c:v>41.451861742619307</c:v>
                </c:pt>
                <c:pt idx="19">
                  <c:v>41.333382409281697</c:v>
                </c:pt>
                <c:pt idx="20">
                  <c:v>41.071914153975371</c:v>
                </c:pt>
                <c:pt idx="21">
                  <c:v>41.517957023562545</c:v>
                </c:pt>
                <c:pt idx="22">
                  <c:v>41.624713712984047</c:v>
                </c:pt>
                <c:pt idx="23">
                  <c:v>41.614845643673242</c:v>
                </c:pt>
                <c:pt idx="24">
                  <c:v>40.863043727903076</c:v>
                </c:pt>
                <c:pt idx="25">
                  <c:v>40.74768791744512</c:v>
                </c:pt>
                <c:pt idx="26">
                  <c:v>40.46285292487476</c:v>
                </c:pt>
                <c:pt idx="27">
                  <c:v>40.178860495406084</c:v>
                </c:pt>
                <c:pt idx="28">
                  <c:v>40.070908601280863</c:v>
                </c:pt>
                <c:pt idx="29">
                  <c:v>40.197333842595896</c:v>
                </c:pt>
                <c:pt idx="30">
                  <c:v>40.068138491875324</c:v>
                </c:pt>
                <c:pt idx="31">
                  <c:v>39.717513138617889</c:v>
                </c:pt>
                <c:pt idx="32">
                  <c:v>39.319641322002781</c:v>
                </c:pt>
                <c:pt idx="33">
                  <c:v>39.085607371125391</c:v>
                </c:pt>
                <c:pt idx="34">
                  <c:v>39.11666661922019</c:v>
                </c:pt>
                <c:pt idx="35">
                  <c:v>39.756947904728897</c:v>
                </c:pt>
                <c:pt idx="36">
                  <c:v>39.566153022073692</c:v>
                </c:pt>
                <c:pt idx="37">
                  <c:v>39.223257885295617</c:v>
                </c:pt>
                <c:pt idx="38">
                  <c:v>38.660262718620537</c:v>
                </c:pt>
                <c:pt idx="39">
                  <c:v>37.870845582739186</c:v>
                </c:pt>
                <c:pt idx="40">
                  <c:v>37.734939458866897</c:v>
                </c:pt>
                <c:pt idx="41">
                  <c:v>37.386142807314535</c:v>
                </c:pt>
                <c:pt idx="42">
                  <c:v>37.299999999999997</c:v>
                </c:pt>
                <c:pt idx="43">
                  <c:v>36.299999999999997</c:v>
                </c:pt>
                <c:pt idx="44">
                  <c:v>35.700000000000003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Coles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cat>
            <c:numRef>
              <c:f>Sheet1!$A$2:$A$228</c:f>
              <c:numCache>
                <c:formatCode>General</c:formatCode>
                <c:ptCount val="227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28</c:v>
                </c:pt>
                <c:pt idx="21">
                  <c:v>29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34</c:v>
                </c:pt>
                <c:pt idx="27">
                  <c:v>35</c:v>
                </c:pt>
                <c:pt idx="28">
                  <c:v>36</c:v>
                </c:pt>
                <c:pt idx="29">
                  <c:v>37</c:v>
                </c:pt>
                <c:pt idx="30">
                  <c:v>38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45</c:v>
                </c:pt>
                <c:pt idx="38">
                  <c:v>46</c:v>
                </c:pt>
                <c:pt idx="39">
                  <c:v>47</c:v>
                </c:pt>
                <c:pt idx="40">
                  <c:v>48</c:v>
                </c:pt>
                <c:pt idx="41">
                  <c:v>49</c:v>
                </c:pt>
                <c:pt idx="42">
                  <c:v>50</c:v>
                </c:pt>
                <c:pt idx="43">
                  <c:v>52</c:v>
                </c:pt>
                <c:pt idx="44">
                  <c:v>54</c:v>
                </c:pt>
                <c:pt idx="45">
                  <c:v>54</c:v>
                </c:pt>
                <c:pt idx="46">
                  <c:v>70</c:v>
                </c:pt>
                <c:pt idx="47">
                  <c:v>70</c:v>
                </c:pt>
                <c:pt idx="48">
                  <c:v>71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75</c:v>
                </c:pt>
                <c:pt idx="53">
                  <c:v>76</c:v>
                </c:pt>
                <c:pt idx="54">
                  <c:v>77</c:v>
                </c:pt>
                <c:pt idx="55">
                  <c:v>78</c:v>
                </c:pt>
                <c:pt idx="56">
                  <c:v>79</c:v>
                </c:pt>
                <c:pt idx="57">
                  <c:v>80</c:v>
                </c:pt>
                <c:pt idx="58">
                  <c:v>81</c:v>
                </c:pt>
                <c:pt idx="59">
                  <c:v>82</c:v>
                </c:pt>
                <c:pt idx="60">
                  <c:v>83</c:v>
                </c:pt>
                <c:pt idx="61">
                  <c:v>84</c:v>
                </c:pt>
                <c:pt idx="62">
                  <c:v>85</c:v>
                </c:pt>
                <c:pt idx="63">
                  <c:v>86</c:v>
                </c:pt>
                <c:pt idx="64">
                  <c:v>87</c:v>
                </c:pt>
                <c:pt idx="65">
                  <c:v>88</c:v>
                </c:pt>
                <c:pt idx="66">
                  <c:v>89</c:v>
                </c:pt>
                <c:pt idx="67">
                  <c:v>90</c:v>
                </c:pt>
                <c:pt idx="68">
                  <c:v>91</c:v>
                </c:pt>
                <c:pt idx="69">
                  <c:v>92</c:v>
                </c:pt>
                <c:pt idx="70">
                  <c:v>93</c:v>
                </c:pt>
                <c:pt idx="71">
                  <c:v>94</c:v>
                </c:pt>
                <c:pt idx="72">
                  <c:v>95</c:v>
                </c:pt>
                <c:pt idx="73">
                  <c:v>96</c:v>
                </c:pt>
                <c:pt idx="74">
                  <c:v>97</c:v>
                </c:pt>
                <c:pt idx="75">
                  <c:v>98</c:v>
                </c:pt>
                <c:pt idx="76">
                  <c:v>99</c:v>
                </c:pt>
                <c:pt idx="77">
                  <c:v>100</c:v>
                </c:pt>
                <c:pt idx="78">
                  <c:v>101</c:v>
                </c:pt>
                <c:pt idx="79">
                  <c:v>102</c:v>
                </c:pt>
                <c:pt idx="80">
                  <c:v>103</c:v>
                </c:pt>
                <c:pt idx="81">
                  <c:v>104</c:v>
                </c:pt>
                <c:pt idx="82">
                  <c:v>105</c:v>
                </c:pt>
                <c:pt idx="83">
                  <c:v>106</c:v>
                </c:pt>
                <c:pt idx="84">
                  <c:v>107</c:v>
                </c:pt>
                <c:pt idx="85">
                  <c:v>108</c:v>
                </c:pt>
                <c:pt idx="86">
                  <c:v>109</c:v>
                </c:pt>
                <c:pt idx="87">
                  <c:v>110</c:v>
                </c:pt>
                <c:pt idx="88">
                  <c:v>112</c:v>
                </c:pt>
                <c:pt idx="89">
                  <c:v>114</c:v>
                </c:pt>
                <c:pt idx="90">
                  <c:v>114</c:v>
                </c:pt>
                <c:pt idx="91">
                  <c:v>130</c:v>
                </c:pt>
                <c:pt idx="92">
                  <c:v>130</c:v>
                </c:pt>
                <c:pt idx="93">
                  <c:v>131</c:v>
                </c:pt>
                <c:pt idx="94">
                  <c:v>132</c:v>
                </c:pt>
                <c:pt idx="95">
                  <c:v>133</c:v>
                </c:pt>
                <c:pt idx="96">
                  <c:v>134</c:v>
                </c:pt>
                <c:pt idx="97">
                  <c:v>135</c:v>
                </c:pt>
                <c:pt idx="98">
                  <c:v>136</c:v>
                </c:pt>
                <c:pt idx="99">
                  <c:v>137</c:v>
                </c:pt>
                <c:pt idx="100">
                  <c:v>138</c:v>
                </c:pt>
                <c:pt idx="101">
                  <c:v>139</c:v>
                </c:pt>
                <c:pt idx="102">
                  <c:v>140</c:v>
                </c:pt>
                <c:pt idx="103">
                  <c:v>141</c:v>
                </c:pt>
                <c:pt idx="104">
                  <c:v>142</c:v>
                </c:pt>
                <c:pt idx="105">
                  <c:v>143</c:v>
                </c:pt>
                <c:pt idx="106">
                  <c:v>144</c:v>
                </c:pt>
                <c:pt idx="107">
                  <c:v>145</c:v>
                </c:pt>
                <c:pt idx="108">
                  <c:v>146</c:v>
                </c:pt>
                <c:pt idx="109">
                  <c:v>147</c:v>
                </c:pt>
                <c:pt idx="110">
                  <c:v>148</c:v>
                </c:pt>
                <c:pt idx="111">
                  <c:v>149</c:v>
                </c:pt>
                <c:pt idx="112">
                  <c:v>150</c:v>
                </c:pt>
                <c:pt idx="113">
                  <c:v>151</c:v>
                </c:pt>
                <c:pt idx="114">
                  <c:v>152</c:v>
                </c:pt>
                <c:pt idx="115">
                  <c:v>153</c:v>
                </c:pt>
                <c:pt idx="116">
                  <c:v>154</c:v>
                </c:pt>
                <c:pt idx="117">
                  <c:v>155</c:v>
                </c:pt>
                <c:pt idx="118">
                  <c:v>156</c:v>
                </c:pt>
                <c:pt idx="119">
                  <c:v>157</c:v>
                </c:pt>
                <c:pt idx="120">
                  <c:v>158</c:v>
                </c:pt>
                <c:pt idx="121">
                  <c:v>159</c:v>
                </c:pt>
                <c:pt idx="122">
                  <c:v>160</c:v>
                </c:pt>
                <c:pt idx="123">
                  <c:v>161</c:v>
                </c:pt>
                <c:pt idx="124">
                  <c:v>162</c:v>
                </c:pt>
                <c:pt idx="125">
                  <c:v>163</c:v>
                </c:pt>
                <c:pt idx="126">
                  <c:v>164</c:v>
                </c:pt>
                <c:pt idx="127">
                  <c:v>165</c:v>
                </c:pt>
                <c:pt idx="128">
                  <c:v>166</c:v>
                </c:pt>
                <c:pt idx="129">
                  <c:v>167</c:v>
                </c:pt>
                <c:pt idx="130">
                  <c:v>168</c:v>
                </c:pt>
                <c:pt idx="131">
                  <c:v>169</c:v>
                </c:pt>
                <c:pt idx="132">
                  <c:v>170</c:v>
                </c:pt>
                <c:pt idx="133">
                  <c:v>172</c:v>
                </c:pt>
                <c:pt idx="134">
                  <c:v>174</c:v>
                </c:pt>
                <c:pt idx="135">
                  <c:v>174</c:v>
                </c:pt>
                <c:pt idx="136">
                  <c:v>190</c:v>
                </c:pt>
                <c:pt idx="137">
                  <c:v>190</c:v>
                </c:pt>
                <c:pt idx="138">
                  <c:v>191</c:v>
                </c:pt>
                <c:pt idx="139">
                  <c:v>192</c:v>
                </c:pt>
                <c:pt idx="140">
                  <c:v>193</c:v>
                </c:pt>
                <c:pt idx="141">
                  <c:v>194</c:v>
                </c:pt>
                <c:pt idx="142">
                  <c:v>195</c:v>
                </c:pt>
                <c:pt idx="143">
                  <c:v>196</c:v>
                </c:pt>
                <c:pt idx="144">
                  <c:v>197</c:v>
                </c:pt>
                <c:pt idx="145">
                  <c:v>198</c:v>
                </c:pt>
                <c:pt idx="146">
                  <c:v>199</c:v>
                </c:pt>
                <c:pt idx="147">
                  <c:v>200</c:v>
                </c:pt>
                <c:pt idx="148">
                  <c:v>201</c:v>
                </c:pt>
                <c:pt idx="149">
                  <c:v>202</c:v>
                </c:pt>
                <c:pt idx="150">
                  <c:v>203</c:v>
                </c:pt>
                <c:pt idx="151">
                  <c:v>204</c:v>
                </c:pt>
                <c:pt idx="152">
                  <c:v>205</c:v>
                </c:pt>
                <c:pt idx="153">
                  <c:v>206</c:v>
                </c:pt>
                <c:pt idx="154">
                  <c:v>207</c:v>
                </c:pt>
                <c:pt idx="155">
                  <c:v>208</c:v>
                </c:pt>
                <c:pt idx="156">
                  <c:v>209</c:v>
                </c:pt>
                <c:pt idx="157">
                  <c:v>210</c:v>
                </c:pt>
                <c:pt idx="158">
                  <c:v>211</c:v>
                </c:pt>
                <c:pt idx="159">
                  <c:v>212</c:v>
                </c:pt>
                <c:pt idx="160">
                  <c:v>213</c:v>
                </c:pt>
                <c:pt idx="161">
                  <c:v>214</c:v>
                </c:pt>
                <c:pt idx="162">
                  <c:v>215</c:v>
                </c:pt>
                <c:pt idx="163">
                  <c:v>216</c:v>
                </c:pt>
                <c:pt idx="164">
                  <c:v>217</c:v>
                </c:pt>
                <c:pt idx="165">
                  <c:v>218</c:v>
                </c:pt>
                <c:pt idx="166">
                  <c:v>219</c:v>
                </c:pt>
                <c:pt idx="167">
                  <c:v>220</c:v>
                </c:pt>
                <c:pt idx="168">
                  <c:v>221</c:v>
                </c:pt>
                <c:pt idx="169">
                  <c:v>222</c:v>
                </c:pt>
                <c:pt idx="170">
                  <c:v>223</c:v>
                </c:pt>
                <c:pt idx="171">
                  <c:v>224</c:v>
                </c:pt>
                <c:pt idx="172">
                  <c:v>225</c:v>
                </c:pt>
                <c:pt idx="173">
                  <c:v>226</c:v>
                </c:pt>
                <c:pt idx="174">
                  <c:v>227</c:v>
                </c:pt>
                <c:pt idx="175">
                  <c:v>228</c:v>
                </c:pt>
                <c:pt idx="176">
                  <c:v>229</c:v>
                </c:pt>
                <c:pt idx="177">
                  <c:v>230</c:v>
                </c:pt>
                <c:pt idx="178">
                  <c:v>232</c:v>
                </c:pt>
                <c:pt idx="179">
                  <c:v>234</c:v>
                </c:pt>
                <c:pt idx="180">
                  <c:v>234</c:v>
                </c:pt>
                <c:pt idx="181">
                  <c:v>250</c:v>
                </c:pt>
                <c:pt idx="182">
                  <c:v>250</c:v>
                </c:pt>
                <c:pt idx="183">
                  <c:v>251</c:v>
                </c:pt>
                <c:pt idx="184">
                  <c:v>252</c:v>
                </c:pt>
                <c:pt idx="185">
                  <c:v>253</c:v>
                </c:pt>
                <c:pt idx="186">
                  <c:v>254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258</c:v>
                </c:pt>
                <c:pt idx="191">
                  <c:v>259</c:v>
                </c:pt>
                <c:pt idx="192">
                  <c:v>260</c:v>
                </c:pt>
                <c:pt idx="193">
                  <c:v>261</c:v>
                </c:pt>
                <c:pt idx="194">
                  <c:v>262</c:v>
                </c:pt>
                <c:pt idx="195">
                  <c:v>263</c:v>
                </c:pt>
                <c:pt idx="196">
                  <c:v>264</c:v>
                </c:pt>
                <c:pt idx="197">
                  <c:v>265</c:v>
                </c:pt>
                <c:pt idx="198">
                  <c:v>266</c:v>
                </c:pt>
                <c:pt idx="199">
                  <c:v>267</c:v>
                </c:pt>
                <c:pt idx="200">
                  <c:v>268</c:v>
                </c:pt>
                <c:pt idx="201">
                  <c:v>269</c:v>
                </c:pt>
                <c:pt idx="202">
                  <c:v>270</c:v>
                </c:pt>
                <c:pt idx="203">
                  <c:v>271</c:v>
                </c:pt>
                <c:pt idx="204">
                  <c:v>272</c:v>
                </c:pt>
                <c:pt idx="205">
                  <c:v>273</c:v>
                </c:pt>
                <c:pt idx="206">
                  <c:v>274</c:v>
                </c:pt>
                <c:pt idx="207">
                  <c:v>275</c:v>
                </c:pt>
                <c:pt idx="208">
                  <c:v>276</c:v>
                </c:pt>
                <c:pt idx="209">
                  <c:v>277</c:v>
                </c:pt>
                <c:pt idx="210">
                  <c:v>278</c:v>
                </c:pt>
                <c:pt idx="211">
                  <c:v>279</c:v>
                </c:pt>
                <c:pt idx="212">
                  <c:v>280</c:v>
                </c:pt>
                <c:pt idx="213">
                  <c:v>281</c:v>
                </c:pt>
                <c:pt idx="214">
                  <c:v>282</c:v>
                </c:pt>
                <c:pt idx="215">
                  <c:v>283</c:v>
                </c:pt>
                <c:pt idx="216">
                  <c:v>284</c:v>
                </c:pt>
                <c:pt idx="217">
                  <c:v>285</c:v>
                </c:pt>
                <c:pt idx="218">
                  <c:v>286</c:v>
                </c:pt>
                <c:pt idx="219">
                  <c:v>287</c:v>
                </c:pt>
                <c:pt idx="220">
                  <c:v>288</c:v>
                </c:pt>
                <c:pt idx="221">
                  <c:v>289</c:v>
                </c:pt>
                <c:pt idx="222">
                  <c:v>290</c:v>
                </c:pt>
                <c:pt idx="223">
                  <c:v>292</c:v>
                </c:pt>
                <c:pt idx="224">
                  <c:v>294</c:v>
                </c:pt>
                <c:pt idx="225">
                  <c:v>294</c:v>
                </c:pt>
                <c:pt idx="226">
                  <c:v>303</c:v>
                </c:pt>
              </c:numCache>
            </c:numRef>
          </c:cat>
          <c:val>
            <c:numRef>
              <c:f>Sheet1!$C$2:$C$228</c:f>
              <c:numCache>
                <c:formatCode>General</c:formatCode>
                <c:ptCount val="227"/>
                <c:pt idx="46">
                  <c:v>0</c:v>
                </c:pt>
                <c:pt idx="47">
                  <c:v>36.9</c:v>
                </c:pt>
                <c:pt idx="48">
                  <c:v>36.897732321073242</c:v>
                </c:pt>
                <c:pt idx="49">
                  <c:v>36.807167943027103</c:v>
                </c:pt>
                <c:pt idx="50">
                  <c:v>36.399330089486476</c:v>
                </c:pt>
                <c:pt idx="51">
                  <c:v>36.092225348246679</c:v>
                </c:pt>
                <c:pt idx="52">
                  <c:v>35.290982368680346</c:v>
                </c:pt>
                <c:pt idx="53">
                  <c:v>34.573343104635519</c:v>
                </c:pt>
                <c:pt idx="54">
                  <c:v>34.201870934925992</c:v>
                </c:pt>
                <c:pt idx="55">
                  <c:v>33.382834137585533</c:v>
                </c:pt>
                <c:pt idx="56">
                  <c:v>32.838848448167816</c:v>
                </c:pt>
                <c:pt idx="57">
                  <c:v>31.903199266508651</c:v>
                </c:pt>
                <c:pt idx="58">
                  <c:v>31.123653206755598</c:v>
                </c:pt>
                <c:pt idx="59">
                  <c:v>30.620017408269316</c:v>
                </c:pt>
                <c:pt idx="60">
                  <c:v>30.299170587483477</c:v>
                </c:pt>
                <c:pt idx="61">
                  <c:v>30.243720805032751</c:v>
                </c:pt>
                <c:pt idx="62">
                  <c:v>30.295974353640148</c:v>
                </c:pt>
                <c:pt idx="63">
                  <c:v>30.4027310430616</c:v>
                </c:pt>
                <c:pt idx="64">
                  <c:v>30.373229880447852</c:v>
                </c:pt>
                <c:pt idx="65">
                  <c:v>30.046699003526463</c:v>
                </c:pt>
                <c:pt idx="66">
                  <c:v>30.162126844994773</c:v>
                </c:pt>
                <c:pt idx="67">
                  <c:v>30.399567496694335</c:v>
                </c:pt>
                <c:pt idx="68">
                  <c:v>30.632606172216164</c:v>
                </c:pt>
                <c:pt idx="69">
                  <c:v>31.222569629944473</c:v>
                </c:pt>
                <c:pt idx="70">
                  <c:v>31.609943913858373</c:v>
                </c:pt>
                <c:pt idx="71">
                  <c:v>31.724068210346964</c:v>
                </c:pt>
                <c:pt idx="72">
                  <c:v>31.886387606606824</c:v>
                </c:pt>
                <c:pt idx="73">
                  <c:v>32.172944117406594</c:v>
                </c:pt>
                <c:pt idx="74">
                  <c:v>32.213422115014851</c:v>
                </c:pt>
                <c:pt idx="75">
                  <c:v>32.26260766402082</c:v>
                </c:pt>
                <c:pt idx="76">
                  <c:v>32.586394758430423</c:v>
                </c:pt>
                <c:pt idx="77">
                  <c:v>33.010540621268866</c:v>
                </c:pt>
                <c:pt idx="78">
                  <c:v>33.279928770336156</c:v>
                </c:pt>
                <c:pt idx="79">
                  <c:v>33.214993146937964</c:v>
                </c:pt>
                <c:pt idx="80">
                  <c:v>32.300781055358804</c:v>
                </c:pt>
                <c:pt idx="81">
                  <c:v>31.62912950321369</c:v>
                </c:pt>
                <c:pt idx="82">
                  <c:v>31.5430514724201</c:v>
                </c:pt>
                <c:pt idx="83">
                  <c:v>31.775873237331126</c:v>
                </c:pt>
                <c:pt idx="84">
                  <c:v>32.249084408789798</c:v>
                </c:pt>
                <c:pt idx="85">
                  <c:v>32.397104987792098</c:v>
                </c:pt>
                <c:pt idx="86">
                  <c:v>32.5038616772136</c:v>
                </c:pt>
                <c:pt idx="87">
                  <c:v>32.5</c:v>
                </c:pt>
                <c:pt idx="88">
                  <c:v>33.200000000000003</c:v>
                </c:pt>
                <c:pt idx="89">
                  <c:v>33.200000000000003</c:v>
                </c:pt>
                <c:pt idx="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Aldi</c:v>
                </c:pt>
              </c:strCache>
            </c:strRef>
          </c:tx>
          <c:spPr>
            <a:solidFill>
              <a:srgbClr val="DE815F"/>
            </a:solidFill>
            <a:ln w="9525">
              <a:solidFill>
                <a:srgbClr val="FFFFFF"/>
              </a:solidFill>
            </a:ln>
          </c:spPr>
          <c:cat>
            <c:numRef>
              <c:f>Sheet1!$A$2:$A$228</c:f>
              <c:numCache>
                <c:formatCode>General</c:formatCode>
                <c:ptCount val="227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28</c:v>
                </c:pt>
                <c:pt idx="21">
                  <c:v>29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34</c:v>
                </c:pt>
                <c:pt idx="27">
                  <c:v>35</c:v>
                </c:pt>
                <c:pt idx="28">
                  <c:v>36</c:v>
                </c:pt>
                <c:pt idx="29">
                  <c:v>37</c:v>
                </c:pt>
                <c:pt idx="30">
                  <c:v>38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45</c:v>
                </c:pt>
                <c:pt idx="38">
                  <c:v>46</c:v>
                </c:pt>
                <c:pt idx="39">
                  <c:v>47</c:v>
                </c:pt>
                <c:pt idx="40">
                  <c:v>48</c:v>
                </c:pt>
                <c:pt idx="41">
                  <c:v>49</c:v>
                </c:pt>
                <c:pt idx="42">
                  <c:v>50</c:v>
                </c:pt>
                <c:pt idx="43">
                  <c:v>52</c:v>
                </c:pt>
                <c:pt idx="44">
                  <c:v>54</c:v>
                </c:pt>
                <c:pt idx="45">
                  <c:v>54</c:v>
                </c:pt>
                <c:pt idx="46">
                  <c:v>70</c:v>
                </c:pt>
                <c:pt idx="47">
                  <c:v>70</c:v>
                </c:pt>
                <c:pt idx="48">
                  <c:v>71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75</c:v>
                </c:pt>
                <c:pt idx="53">
                  <c:v>76</c:v>
                </c:pt>
                <c:pt idx="54">
                  <c:v>77</c:v>
                </c:pt>
                <c:pt idx="55">
                  <c:v>78</c:v>
                </c:pt>
                <c:pt idx="56">
                  <c:v>79</c:v>
                </c:pt>
                <c:pt idx="57">
                  <c:v>80</c:v>
                </c:pt>
                <c:pt idx="58">
                  <c:v>81</c:v>
                </c:pt>
                <c:pt idx="59">
                  <c:v>82</c:v>
                </c:pt>
                <c:pt idx="60">
                  <c:v>83</c:v>
                </c:pt>
                <c:pt idx="61">
                  <c:v>84</c:v>
                </c:pt>
                <c:pt idx="62">
                  <c:v>85</c:v>
                </c:pt>
                <c:pt idx="63">
                  <c:v>86</c:v>
                </c:pt>
                <c:pt idx="64">
                  <c:v>87</c:v>
                </c:pt>
                <c:pt idx="65">
                  <c:v>88</c:v>
                </c:pt>
                <c:pt idx="66">
                  <c:v>89</c:v>
                </c:pt>
                <c:pt idx="67">
                  <c:v>90</c:v>
                </c:pt>
                <c:pt idx="68">
                  <c:v>91</c:v>
                </c:pt>
                <c:pt idx="69">
                  <c:v>92</c:v>
                </c:pt>
                <c:pt idx="70">
                  <c:v>93</c:v>
                </c:pt>
                <c:pt idx="71">
                  <c:v>94</c:v>
                </c:pt>
                <c:pt idx="72">
                  <c:v>95</c:v>
                </c:pt>
                <c:pt idx="73">
                  <c:v>96</c:v>
                </c:pt>
                <c:pt idx="74">
                  <c:v>97</c:v>
                </c:pt>
                <c:pt idx="75">
                  <c:v>98</c:v>
                </c:pt>
                <c:pt idx="76">
                  <c:v>99</c:v>
                </c:pt>
                <c:pt idx="77">
                  <c:v>100</c:v>
                </c:pt>
                <c:pt idx="78">
                  <c:v>101</c:v>
                </c:pt>
                <c:pt idx="79">
                  <c:v>102</c:v>
                </c:pt>
                <c:pt idx="80">
                  <c:v>103</c:v>
                </c:pt>
                <c:pt idx="81">
                  <c:v>104</c:v>
                </c:pt>
                <c:pt idx="82">
                  <c:v>105</c:v>
                </c:pt>
                <c:pt idx="83">
                  <c:v>106</c:v>
                </c:pt>
                <c:pt idx="84">
                  <c:v>107</c:v>
                </c:pt>
                <c:pt idx="85">
                  <c:v>108</c:v>
                </c:pt>
                <c:pt idx="86">
                  <c:v>109</c:v>
                </c:pt>
                <c:pt idx="87">
                  <c:v>110</c:v>
                </c:pt>
                <c:pt idx="88">
                  <c:v>112</c:v>
                </c:pt>
                <c:pt idx="89">
                  <c:v>114</c:v>
                </c:pt>
                <c:pt idx="90">
                  <c:v>114</c:v>
                </c:pt>
                <c:pt idx="91">
                  <c:v>130</c:v>
                </c:pt>
                <c:pt idx="92">
                  <c:v>130</c:v>
                </c:pt>
                <c:pt idx="93">
                  <c:v>131</c:v>
                </c:pt>
                <c:pt idx="94">
                  <c:v>132</c:v>
                </c:pt>
                <c:pt idx="95">
                  <c:v>133</c:v>
                </c:pt>
                <c:pt idx="96">
                  <c:v>134</c:v>
                </c:pt>
                <c:pt idx="97">
                  <c:v>135</c:v>
                </c:pt>
                <c:pt idx="98">
                  <c:v>136</c:v>
                </c:pt>
                <c:pt idx="99">
                  <c:v>137</c:v>
                </c:pt>
                <c:pt idx="100">
                  <c:v>138</c:v>
                </c:pt>
                <c:pt idx="101">
                  <c:v>139</c:v>
                </c:pt>
                <c:pt idx="102">
                  <c:v>140</c:v>
                </c:pt>
                <c:pt idx="103">
                  <c:v>141</c:v>
                </c:pt>
                <c:pt idx="104">
                  <c:v>142</c:v>
                </c:pt>
                <c:pt idx="105">
                  <c:v>143</c:v>
                </c:pt>
                <c:pt idx="106">
                  <c:v>144</c:v>
                </c:pt>
                <c:pt idx="107">
                  <c:v>145</c:v>
                </c:pt>
                <c:pt idx="108">
                  <c:v>146</c:v>
                </c:pt>
                <c:pt idx="109">
                  <c:v>147</c:v>
                </c:pt>
                <c:pt idx="110">
                  <c:v>148</c:v>
                </c:pt>
                <c:pt idx="111">
                  <c:v>149</c:v>
                </c:pt>
                <c:pt idx="112">
                  <c:v>150</c:v>
                </c:pt>
                <c:pt idx="113">
                  <c:v>151</c:v>
                </c:pt>
                <c:pt idx="114">
                  <c:v>152</c:v>
                </c:pt>
                <c:pt idx="115">
                  <c:v>153</c:v>
                </c:pt>
                <c:pt idx="116">
                  <c:v>154</c:v>
                </c:pt>
                <c:pt idx="117">
                  <c:v>155</c:v>
                </c:pt>
                <c:pt idx="118">
                  <c:v>156</c:v>
                </c:pt>
                <c:pt idx="119">
                  <c:v>157</c:v>
                </c:pt>
                <c:pt idx="120">
                  <c:v>158</c:v>
                </c:pt>
                <c:pt idx="121">
                  <c:v>159</c:v>
                </c:pt>
                <c:pt idx="122">
                  <c:v>160</c:v>
                </c:pt>
                <c:pt idx="123">
                  <c:v>161</c:v>
                </c:pt>
                <c:pt idx="124">
                  <c:v>162</c:v>
                </c:pt>
                <c:pt idx="125">
                  <c:v>163</c:v>
                </c:pt>
                <c:pt idx="126">
                  <c:v>164</c:v>
                </c:pt>
                <c:pt idx="127">
                  <c:v>165</c:v>
                </c:pt>
                <c:pt idx="128">
                  <c:v>166</c:v>
                </c:pt>
                <c:pt idx="129">
                  <c:v>167</c:v>
                </c:pt>
                <c:pt idx="130">
                  <c:v>168</c:v>
                </c:pt>
                <c:pt idx="131">
                  <c:v>169</c:v>
                </c:pt>
                <c:pt idx="132">
                  <c:v>170</c:v>
                </c:pt>
                <c:pt idx="133">
                  <c:v>172</c:v>
                </c:pt>
                <c:pt idx="134">
                  <c:v>174</c:v>
                </c:pt>
                <c:pt idx="135">
                  <c:v>174</c:v>
                </c:pt>
                <c:pt idx="136">
                  <c:v>190</c:v>
                </c:pt>
                <c:pt idx="137">
                  <c:v>190</c:v>
                </c:pt>
                <c:pt idx="138">
                  <c:v>191</c:v>
                </c:pt>
                <c:pt idx="139">
                  <c:v>192</c:v>
                </c:pt>
                <c:pt idx="140">
                  <c:v>193</c:v>
                </c:pt>
                <c:pt idx="141">
                  <c:v>194</c:v>
                </c:pt>
                <c:pt idx="142">
                  <c:v>195</c:v>
                </c:pt>
                <c:pt idx="143">
                  <c:v>196</c:v>
                </c:pt>
                <c:pt idx="144">
                  <c:v>197</c:v>
                </c:pt>
                <c:pt idx="145">
                  <c:v>198</c:v>
                </c:pt>
                <c:pt idx="146">
                  <c:v>199</c:v>
                </c:pt>
                <c:pt idx="147">
                  <c:v>200</c:v>
                </c:pt>
                <c:pt idx="148">
                  <c:v>201</c:v>
                </c:pt>
                <c:pt idx="149">
                  <c:v>202</c:v>
                </c:pt>
                <c:pt idx="150">
                  <c:v>203</c:v>
                </c:pt>
                <c:pt idx="151">
                  <c:v>204</c:v>
                </c:pt>
                <c:pt idx="152">
                  <c:v>205</c:v>
                </c:pt>
                <c:pt idx="153">
                  <c:v>206</c:v>
                </c:pt>
                <c:pt idx="154">
                  <c:v>207</c:v>
                </c:pt>
                <c:pt idx="155">
                  <c:v>208</c:v>
                </c:pt>
                <c:pt idx="156">
                  <c:v>209</c:v>
                </c:pt>
                <c:pt idx="157">
                  <c:v>210</c:v>
                </c:pt>
                <c:pt idx="158">
                  <c:v>211</c:v>
                </c:pt>
                <c:pt idx="159">
                  <c:v>212</c:v>
                </c:pt>
                <c:pt idx="160">
                  <c:v>213</c:v>
                </c:pt>
                <c:pt idx="161">
                  <c:v>214</c:v>
                </c:pt>
                <c:pt idx="162">
                  <c:v>215</c:v>
                </c:pt>
                <c:pt idx="163">
                  <c:v>216</c:v>
                </c:pt>
                <c:pt idx="164">
                  <c:v>217</c:v>
                </c:pt>
                <c:pt idx="165">
                  <c:v>218</c:v>
                </c:pt>
                <c:pt idx="166">
                  <c:v>219</c:v>
                </c:pt>
                <c:pt idx="167">
                  <c:v>220</c:v>
                </c:pt>
                <c:pt idx="168">
                  <c:v>221</c:v>
                </c:pt>
                <c:pt idx="169">
                  <c:v>222</c:v>
                </c:pt>
                <c:pt idx="170">
                  <c:v>223</c:v>
                </c:pt>
                <c:pt idx="171">
                  <c:v>224</c:v>
                </c:pt>
                <c:pt idx="172">
                  <c:v>225</c:v>
                </c:pt>
                <c:pt idx="173">
                  <c:v>226</c:v>
                </c:pt>
                <c:pt idx="174">
                  <c:v>227</c:v>
                </c:pt>
                <c:pt idx="175">
                  <c:v>228</c:v>
                </c:pt>
                <c:pt idx="176">
                  <c:v>229</c:v>
                </c:pt>
                <c:pt idx="177">
                  <c:v>230</c:v>
                </c:pt>
                <c:pt idx="178">
                  <c:v>232</c:v>
                </c:pt>
                <c:pt idx="179">
                  <c:v>234</c:v>
                </c:pt>
                <c:pt idx="180">
                  <c:v>234</c:v>
                </c:pt>
                <c:pt idx="181">
                  <c:v>250</c:v>
                </c:pt>
                <c:pt idx="182">
                  <c:v>250</c:v>
                </c:pt>
                <c:pt idx="183">
                  <c:v>251</c:v>
                </c:pt>
                <c:pt idx="184">
                  <c:v>252</c:v>
                </c:pt>
                <c:pt idx="185">
                  <c:v>253</c:v>
                </c:pt>
                <c:pt idx="186">
                  <c:v>254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258</c:v>
                </c:pt>
                <c:pt idx="191">
                  <c:v>259</c:v>
                </c:pt>
                <c:pt idx="192">
                  <c:v>260</c:v>
                </c:pt>
                <c:pt idx="193">
                  <c:v>261</c:v>
                </c:pt>
                <c:pt idx="194">
                  <c:v>262</c:v>
                </c:pt>
                <c:pt idx="195">
                  <c:v>263</c:v>
                </c:pt>
                <c:pt idx="196">
                  <c:v>264</c:v>
                </c:pt>
                <c:pt idx="197">
                  <c:v>265</c:v>
                </c:pt>
                <c:pt idx="198">
                  <c:v>266</c:v>
                </c:pt>
                <c:pt idx="199">
                  <c:v>267</c:v>
                </c:pt>
                <c:pt idx="200">
                  <c:v>268</c:v>
                </c:pt>
                <c:pt idx="201">
                  <c:v>269</c:v>
                </c:pt>
                <c:pt idx="202">
                  <c:v>270</c:v>
                </c:pt>
                <c:pt idx="203">
                  <c:v>271</c:v>
                </c:pt>
                <c:pt idx="204">
                  <c:v>272</c:v>
                </c:pt>
                <c:pt idx="205">
                  <c:v>273</c:v>
                </c:pt>
                <c:pt idx="206">
                  <c:v>274</c:v>
                </c:pt>
                <c:pt idx="207">
                  <c:v>275</c:v>
                </c:pt>
                <c:pt idx="208">
                  <c:v>276</c:v>
                </c:pt>
                <c:pt idx="209">
                  <c:v>277</c:v>
                </c:pt>
                <c:pt idx="210">
                  <c:v>278</c:v>
                </c:pt>
                <c:pt idx="211">
                  <c:v>279</c:v>
                </c:pt>
                <c:pt idx="212">
                  <c:v>280</c:v>
                </c:pt>
                <c:pt idx="213">
                  <c:v>281</c:v>
                </c:pt>
                <c:pt idx="214">
                  <c:v>282</c:v>
                </c:pt>
                <c:pt idx="215">
                  <c:v>283</c:v>
                </c:pt>
                <c:pt idx="216">
                  <c:v>284</c:v>
                </c:pt>
                <c:pt idx="217">
                  <c:v>285</c:v>
                </c:pt>
                <c:pt idx="218">
                  <c:v>286</c:v>
                </c:pt>
                <c:pt idx="219">
                  <c:v>287</c:v>
                </c:pt>
                <c:pt idx="220">
                  <c:v>288</c:v>
                </c:pt>
                <c:pt idx="221">
                  <c:v>289</c:v>
                </c:pt>
                <c:pt idx="222">
                  <c:v>290</c:v>
                </c:pt>
                <c:pt idx="223">
                  <c:v>292</c:v>
                </c:pt>
                <c:pt idx="224">
                  <c:v>294</c:v>
                </c:pt>
                <c:pt idx="225">
                  <c:v>294</c:v>
                </c:pt>
                <c:pt idx="226">
                  <c:v>303</c:v>
                </c:pt>
              </c:numCache>
            </c:numRef>
          </c:cat>
          <c:val>
            <c:numRef>
              <c:f>Sheet1!$D$2:$D$228</c:f>
              <c:numCache>
                <c:formatCode>General</c:formatCode>
                <c:ptCount val="227"/>
                <c:pt idx="91">
                  <c:v>0</c:v>
                </c:pt>
                <c:pt idx="92">
                  <c:v>2.9</c:v>
                </c:pt>
                <c:pt idx="93">
                  <c:v>3.0362391604790022</c:v>
                </c:pt>
                <c:pt idx="94">
                  <c:v>3.1965977884405916</c:v>
                </c:pt>
                <c:pt idx="95">
                  <c:v>3.5227166258507565</c:v>
                </c:pt>
                <c:pt idx="96">
                  <c:v>3.9329374888121276</c:v>
                </c:pt>
                <c:pt idx="97">
                  <c:v>4.2532071606263102</c:v>
                </c:pt>
                <c:pt idx="98">
                  <c:v>4.6712355494853899</c:v>
                </c:pt>
                <c:pt idx="99">
                  <c:v>4.9002645684179971</c:v>
                </c:pt>
                <c:pt idx="100">
                  <c:v>5.6349731071191753</c:v>
                </c:pt>
                <c:pt idx="101">
                  <c:v>6.0334595608650723</c:v>
                </c:pt>
                <c:pt idx="102">
                  <c:v>6.5609505599718752</c:v>
                </c:pt>
                <c:pt idx="103">
                  <c:v>7.0315579319880266</c:v>
                </c:pt>
                <c:pt idx="104">
                  <c:v>7.3003058622916885</c:v>
                </c:pt>
                <c:pt idx="105">
                  <c:v>7.4691657568482492</c:v>
                </c:pt>
                <c:pt idx="106">
                  <c:v>7.5078617634338851</c:v>
                </c:pt>
                <c:pt idx="107">
                  <c:v>7.4732545956627021</c:v>
                </c:pt>
                <c:pt idx="108">
                  <c:v>7.6490259812670676</c:v>
                </c:pt>
                <c:pt idx="109">
                  <c:v>7.9190140597119143</c:v>
                </c:pt>
                <c:pt idx="110">
                  <c:v>8.1653599163733386</c:v>
                </c:pt>
                <c:pt idx="111">
                  <c:v>8.3540417060823096</c:v>
                </c:pt>
                <c:pt idx="112">
                  <c:v>8.351792113875586</c:v>
                </c:pt>
                <c:pt idx="113">
                  <c:v>8.1672174995946953</c:v>
                </c:pt>
                <c:pt idx="114">
                  <c:v>8.1174112963176412</c:v>
                </c:pt>
                <c:pt idx="115">
                  <c:v>9.0312611319972049</c:v>
                </c:pt>
                <c:pt idx="116">
                  <c:v>9.1987839588969003</c:v>
                </c:pt>
                <c:pt idx="117">
                  <c:v>8.68148447644902</c:v>
                </c:pt>
                <c:pt idx="118">
                  <c:v>8.8398952896444793</c:v>
                </c:pt>
                <c:pt idx="119">
                  <c:v>8.9516374442880089</c:v>
                </c:pt>
                <c:pt idx="120">
                  <c:v>9.1646297848413205</c:v>
                </c:pt>
                <c:pt idx="121">
                  <c:v>9.5966224476995805</c:v>
                </c:pt>
                <c:pt idx="122">
                  <c:v>10.023776957537443</c:v>
                </c:pt>
                <c:pt idx="123">
                  <c:v>10.2542909897053</c:v>
                </c:pt>
                <c:pt idx="124">
                  <c:v>10.276497884011484</c:v>
                </c:pt>
                <c:pt idx="125">
                  <c:v>10.2984702775424</c:v>
                </c:pt>
                <c:pt idx="126">
                  <c:v>10.6187403458069</c:v>
                </c:pt>
                <c:pt idx="127">
                  <c:v>10.851079401066423</c:v>
                </c:pt>
                <c:pt idx="128">
                  <c:v>11.454902461507965</c:v>
                </c:pt>
                <c:pt idx="129">
                  <c:v>11.793063929443401</c:v>
                </c:pt>
                <c:pt idx="130">
                  <c:v>11.968630101151181</c:v>
                </c:pt>
                <c:pt idx="131">
                  <c:v>12.086644825352501</c:v>
                </c:pt>
                <c:pt idx="132">
                  <c:v>12.1</c:v>
                </c:pt>
                <c:pt idx="133">
                  <c:v>12.5</c:v>
                </c:pt>
                <c:pt idx="134">
                  <c:v>13.2</c:v>
                </c:pt>
                <c:pt idx="1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IGA</c:v>
                </c:pt>
              </c:strCache>
            </c:strRef>
          </c:tx>
          <c:spPr>
            <a:solidFill>
              <a:srgbClr val="B7595C"/>
            </a:solidFill>
          </c:spPr>
          <c:cat>
            <c:numRef>
              <c:f>Sheet1!$A$2:$A$228</c:f>
              <c:numCache>
                <c:formatCode>General</c:formatCode>
                <c:ptCount val="227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28</c:v>
                </c:pt>
                <c:pt idx="21">
                  <c:v>29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34</c:v>
                </c:pt>
                <c:pt idx="27">
                  <c:v>35</c:v>
                </c:pt>
                <c:pt idx="28">
                  <c:v>36</c:v>
                </c:pt>
                <c:pt idx="29">
                  <c:v>37</c:v>
                </c:pt>
                <c:pt idx="30">
                  <c:v>38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45</c:v>
                </c:pt>
                <c:pt idx="38">
                  <c:v>46</c:v>
                </c:pt>
                <c:pt idx="39">
                  <c:v>47</c:v>
                </c:pt>
                <c:pt idx="40">
                  <c:v>48</c:v>
                </c:pt>
                <c:pt idx="41">
                  <c:v>49</c:v>
                </c:pt>
                <c:pt idx="42">
                  <c:v>50</c:v>
                </c:pt>
                <c:pt idx="43">
                  <c:v>52</c:v>
                </c:pt>
                <c:pt idx="44">
                  <c:v>54</c:v>
                </c:pt>
                <c:pt idx="45">
                  <c:v>54</c:v>
                </c:pt>
                <c:pt idx="46">
                  <c:v>70</c:v>
                </c:pt>
                <c:pt idx="47">
                  <c:v>70</c:v>
                </c:pt>
                <c:pt idx="48">
                  <c:v>71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75</c:v>
                </c:pt>
                <c:pt idx="53">
                  <c:v>76</c:v>
                </c:pt>
                <c:pt idx="54">
                  <c:v>77</c:v>
                </c:pt>
                <c:pt idx="55">
                  <c:v>78</c:v>
                </c:pt>
                <c:pt idx="56">
                  <c:v>79</c:v>
                </c:pt>
                <c:pt idx="57">
                  <c:v>80</c:v>
                </c:pt>
                <c:pt idx="58">
                  <c:v>81</c:v>
                </c:pt>
                <c:pt idx="59">
                  <c:v>82</c:v>
                </c:pt>
                <c:pt idx="60">
                  <c:v>83</c:v>
                </c:pt>
                <c:pt idx="61">
                  <c:v>84</c:v>
                </c:pt>
                <c:pt idx="62">
                  <c:v>85</c:v>
                </c:pt>
                <c:pt idx="63">
                  <c:v>86</c:v>
                </c:pt>
                <c:pt idx="64">
                  <c:v>87</c:v>
                </c:pt>
                <c:pt idx="65">
                  <c:v>88</c:v>
                </c:pt>
                <c:pt idx="66">
                  <c:v>89</c:v>
                </c:pt>
                <c:pt idx="67">
                  <c:v>90</c:v>
                </c:pt>
                <c:pt idx="68">
                  <c:v>91</c:v>
                </c:pt>
                <c:pt idx="69">
                  <c:v>92</c:v>
                </c:pt>
                <c:pt idx="70">
                  <c:v>93</c:v>
                </c:pt>
                <c:pt idx="71">
                  <c:v>94</c:v>
                </c:pt>
                <c:pt idx="72">
                  <c:v>95</c:v>
                </c:pt>
                <c:pt idx="73">
                  <c:v>96</c:v>
                </c:pt>
                <c:pt idx="74">
                  <c:v>97</c:v>
                </c:pt>
                <c:pt idx="75">
                  <c:v>98</c:v>
                </c:pt>
                <c:pt idx="76">
                  <c:v>99</c:v>
                </c:pt>
                <c:pt idx="77">
                  <c:v>100</c:v>
                </c:pt>
                <c:pt idx="78">
                  <c:v>101</c:v>
                </c:pt>
                <c:pt idx="79">
                  <c:v>102</c:v>
                </c:pt>
                <c:pt idx="80">
                  <c:v>103</c:v>
                </c:pt>
                <c:pt idx="81">
                  <c:v>104</c:v>
                </c:pt>
                <c:pt idx="82">
                  <c:v>105</c:v>
                </c:pt>
                <c:pt idx="83">
                  <c:v>106</c:v>
                </c:pt>
                <c:pt idx="84">
                  <c:v>107</c:v>
                </c:pt>
                <c:pt idx="85">
                  <c:v>108</c:v>
                </c:pt>
                <c:pt idx="86">
                  <c:v>109</c:v>
                </c:pt>
                <c:pt idx="87">
                  <c:v>110</c:v>
                </c:pt>
                <c:pt idx="88">
                  <c:v>112</c:v>
                </c:pt>
                <c:pt idx="89">
                  <c:v>114</c:v>
                </c:pt>
                <c:pt idx="90">
                  <c:v>114</c:v>
                </c:pt>
                <c:pt idx="91">
                  <c:v>130</c:v>
                </c:pt>
                <c:pt idx="92">
                  <c:v>130</c:v>
                </c:pt>
                <c:pt idx="93">
                  <c:v>131</c:v>
                </c:pt>
                <c:pt idx="94">
                  <c:v>132</c:v>
                </c:pt>
                <c:pt idx="95">
                  <c:v>133</c:v>
                </c:pt>
                <c:pt idx="96">
                  <c:v>134</c:v>
                </c:pt>
                <c:pt idx="97">
                  <c:v>135</c:v>
                </c:pt>
                <c:pt idx="98">
                  <c:v>136</c:v>
                </c:pt>
                <c:pt idx="99">
                  <c:v>137</c:v>
                </c:pt>
                <c:pt idx="100">
                  <c:v>138</c:v>
                </c:pt>
                <c:pt idx="101">
                  <c:v>139</c:v>
                </c:pt>
                <c:pt idx="102">
                  <c:v>140</c:v>
                </c:pt>
                <c:pt idx="103">
                  <c:v>141</c:v>
                </c:pt>
                <c:pt idx="104">
                  <c:v>142</c:v>
                </c:pt>
                <c:pt idx="105">
                  <c:v>143</c:v>
                </c:pt>
                <c:pt idx="106">
                  <c:v>144</c:v>
                </c:pt>
                <c:pt idx="107">
                  <c:v>145</c:v>
                </c:pt>
                <c:pt idx="108">
                  <c:v>146</c:v>
                </c:pt>
                <c:pt idx="109">
                  <c:v>147</c:v>
                </c:pt>
                <c:pt idx="110">
                  <c:v>148</c:v>
                </c:pt>
                <c:pt idx="111">
                  <c:v>149</c:v>
                </c:pt>
                <c:pt idx="112">
                  <c:v>150</c:v>
                </c:pt>
                <c:pt idx="113">
                  <c:v>151</c:v>
                </c:pt>
                <c:pt idx="114">
                  <c:v>152</c:v>
                </c:pt>
                <c:pt idx="115">
                  <c:v>153</c:v>
                </c:pt>
                <c:pt idx="116">
                  <c:v>154</c:v>
                </c:pt>
                <c:pt idx="117">
                  <c:v>155</c:v>
                </c:pt>
                <c:pt idx="118">
                  <c:v>156</c:v>
                </c:pt>
                <c:pt idx="119">
                  <c:v>157</c:v>
                </c:pt>
                <c:pt idx="120">
                  <c:v>158</c:v>
                </c:pt>
                <c:pt idx="121">
                  <c:v>159</c:v>
                </c:pt>
                <c:pt idx="122">
                  <c:v>160</c:v>
                </c:pt>
                <c:pt idx="123">
                  <c:v>161</c:v>
                </c:pt>
                <c:pt idx="124">
                  <c:v>162</c:v>
                </c:pt>
                <c:pt idx="125">
                  <c:v>163</c:v>
                </c:pt>
                <c:pt idx="126">
                  <c:v>164</c:v>
                </c:pt>
                <c:pt idx="127">
                  <c:v>165</c:v>
                </c:pt>
                <c:pt idx="128">
                  <c:v>166</c:v>
                </c:pt>
                <c:pt idx="129">
                  <c:v>167</c:v>
                </c:pt>
                <c:pt idx="130">
                  <c:v>168</c:v>
                </c:pt>
                <c:pt idx="131">
                  <c:v>169</c:v>
                </c:pt>
                <c:pt idx="132">
                  <c:v>170</c:v>
                </c:pt>
                <c:pt idx="133">
                  <c:v>172</c:v>
                </c:pt>
                <c:pt idx="134">
                  <c:v>174</c:v>
                </c:pt>
                <c:pt idx="135">
                  <c:v>174</c:v>
                </c:pt>
                <c:pt idx="136">
                  <c:v>190</c:v>
                </c:pt>
                <c:pt idx="137">
                  <c:v>190</c:v>
                </c:pt>
                <c:pt idx="138">
                  <c:v>191</c:v>
                </c:pt>
                <c:pt idx="139">
                  <c:v>192</c:v>
                </c:pt>
                <c:pt idx="140">
                  <c:v>193</c:v>
                </c:pt>
                <c:pt idx="141">
                  <c:v>194</c:v>
                </c:pt>
                <c:pt idx="142">
                  <c:v>195</c:v>
                </c:pt>
                <c:pt idx="143">
                  <c:v>196</c:v>
                </c:pt>
                <c:pt idx="144">
                  <c:v>197</c:v>
                </c:pt>
                <c:pt idx="145">
                  <c:v>198</c:v>
                </c:pt>
                <c:pt idx="146">
                  <c:v>199</c:v>
                </c:pt>
                <c:pt idx="147">
                  <c:v>200</c:v>
                </c:pt>
                <c:pt idx="148">
                  <c:v>201</c:v>
                </c:pt>
                <c:pt idx="149">
                  <c:v>202</c:v>
                </c:pt>
                <c:pt idx="150">
                  <c:v>203</c:v>
                </c:pt>
                <c:pt idx="151">
                  <c:v>204</c:v>
                </c:pt>
                <c:pt idx="152">
                  <c:v>205</c:v>
                </c:pt>
                <c:pt idx="153">
                  <c:v>206</c:v>
                </c:pt>
                <c:pt idx="154">
                  <c:v>207</c:v>
                </c:pt>
                <c:pt idx="155">
                  <c:v>208</c:v>
                </c:pt>
                <c:pt idx="156">
                  <c:v>209</c:v>
                </c:pt>
                <c:pt idx="157">
                  <c:v>210</c:v>
                </c:pt>
                <c:pt idx="158">
                  <c:v>211</c:v>
                </c:pt>
                <c:pt idx="159">
                  <c:v>212</c:v>
                </c:pt>
                <c:pt idx="160">
                  <c:v>213</c:v>
                </c:pt>
                <c:pt idx="161">
                  <c:v>214</c:v>
                </c:pt>
                <c:pt idx="162">
                  <c:v>215</c:v>
                </c:pt>
                <c:pt idx="163">
                  <c:v>216</c:v>
                </c:pt>
                <c:pt idx="164">
                  <c:v>217</c:v>
                </c:pt>
                <c:pt idx="165">
                  <c:v>218</c:v>
                </c:pt>
                <c:pt idx="166">
                  <c:v>219</c:v>
                </c:pt>
                <c:pt idx="167">
                  <c:v>220</c:v>
                </c:pt>
                <c:pt idx="168">
                  <c:v>221</c:v>
                </c:pt>
                <c:pt idx="169">
                  <c:v>222</c:v>
                </c:pt>
                <c:pt idx="170">
                  <c:v>223</c:v>
                </c:pt>
                <c:pt idx="171">
                  <c:v>224</c:v>
                </c:pt>
                <c:pt idx="172">
                  <c:v>225</c:v>
                </c:pt>
                <c:pt idx="173">
                  <c:v>226</c:v>
                </c:pt>
                <c:pt idx="174">
                  <c:v>227</c:v>
                </c:pt>
                <c:pt idx="175">
                  <c:v>228</c:v>
                </c:pt>
                <c:pt idx="176">
                  <c:v>229</c:v>
                </c:pt>
                <c:pt idx="177">
                  <c:v>230</c:v>
                </c:pt>
                <c:pt idx="178">
                  <c:v>232</c:v>
                </c:pt>
                <c:pt idx="179">
                  <c:v>234</c:v>
                </c:pt>
                <c:pt idx="180">
                  <c:v>234</c:v>
                </c:pt>
                <c:pt idx="181">
                  <c:v>250</c:v>
                </c:pt>
                <c:pt idx="182">
                  <c:v>250</c:v>
                </c:pt>
                <c:pt idx="183">
                  <c:v>251</c:v>
                </c:pt>
                <c:pt idx="184">
                  <c:v>252</c:v>
                </c:pt>
                <c:pt idx="185">
                  <c:v>253</c:v>
                </c:pt>
                <c:pt idx="186">
                  <c:v>254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258</c:v>
                </c:pt>
                <c:pt idx="191">
                  <c:v>259</c:v>
                </c:pt>
                <c:pt idx="192">
                  <c:v>260</c:v>
                </c:pt>
                <c:pt idx="193">
                  <c:v>261</c:v>
                </c:pt>
                <c:pt idx="194">
                  <c:v>262</c:v>
                </c:pt>
                <c:pt idx="195">
                  <c:v>263</c:v>
                </c:pt>
                <c:pt idx="196">
                  <c:v>264</c:v>
                </c:pt>
                <c:pt idx="197">
                  <c:v>265</c:v>
                </c:pt>
                <c:pt idx="198">
                  <c:v>266</c:v>
                </c:pt>
                <c:pt idx="199">
                  <c:v>267</c:v>
                </c:pt>
                <c:pt idx="200">
                  <c:v>268</c:v>
                </c:pt>
                <c:pt idx="201">
                  <c:v>269</c:v>
                </c:pt>
                <c:pt idx="202">
                  <c:v>270</c:v>
                </c:pt>
                <c:pt idx="203">
                  <c:v>271</c:v>
                </c:pt>
                <c:pt idx="204">
                  <c:v>272</c:v>
                </c:pt>
                <c:pt idx="205">
                  <c:v>273</c:v>
                </c:pt>
                <c:pt idx="206">
                  <c:v>274</c:v>
                </c:pt>
                <c:pt idx="207">
                  <c:v>275</c:v>
                </c:pt>
                <c:pt idx="208">
                  <c:v>276</c:v>
                </c:pt>
                <c:pt idx="209">
                  <c:v>277</c:v>
                </c:pt>
                <c:pt idx="210">
                  <c:v>278</c:v>
                </c:pt>
                <c:pt idx="211">
                  <c:v>279</c:v>
                </c:pt>
                <c:pt idx="212">
                  <c:v>280</c:v>
                </c:pt>
                <c:pt idx="213">
                  <c:v>281</c:v>
                </c:pt>
                <c:pt idx="214">
                  <c:v>282</c:v>
                </c:pt>
                <c:pt idx="215">
                  <c:v>283</c:v>
                </c:pt>
                <c:pt idx="216">
                  <c:v>284</c:v>
                </c:pt>
                <c:pt idx="217">
                  <c:v>285</c:v>
                </c:pt>
                <c:pt idx="218">
                  <c:v>286</c:v>
                </c:pt>
                <c:pt idx="219">
                  <c:v>287</c:v>
                </c:pt>
                <c:pt idx="220">
                  <c:v>288</c:v>
                </c:pt>
                <c:pt idx="221">
                  <c:v>289</c:v>
                </c:pt>
                <c:pt idx="222">
                  <c:v>290</c:v>
                </c:pt>
                <c:pt idx="223">
                  <c:v>292</c:v>
                </c:pt>
                <c:pt idx="224">
                  <c:v>294</c:v>
                </c:pt>
                <c:pt idx="225">
                  <c:v>294</c:v>
                </c:pt>
                <c:pt idx="226">
                  <c:v>303</c:v>
                </c:pt>
              </c:numCache>
            </c:numRef>
          </c:cat>
          <c:val>
            <c:numRef>
              <c:f>Sheet1!$E$2:$E$228</c:f>
              <c:numCache>
                <c:formatCode>General</c:formatCode>
                <c:ptCount val="227"/>
                <c:pt idx="136">
                  <c:v>0</c:v>
                </c:pt>
                <c:pt idx="137">
                  <c:v>5.9</c:v>
                </c:pt>
                <c:pt idx="138">
                  <c:v>5.7163065216330899</c:v>
                </c:pt>
                <c:pt idx="139">
                  <c:v>6.0496482922112191</c:v>
                </c:pt>
                <c:pt idx="140">
                  <c:v>6.3865215860937257</c:v>
                </c:pt>
                <c:pt idx="141">
                  <c:v>6.7585960949805353</c:v>
                </c:pt>
                <c:pt idx="142">
                  <c:v>7.5918888234895512</c:v>
                </c:pt>
                <c:pt idx="143">
                  <c:v>8.0428598202898556</c:v>
                </c:pt>
                <c:pt idx="144">
                  <c:v>8.3623234219857476</c:v>
                </c:pt>
                <c:pt idx="145">
                  <c:v>8.7672150622539213</c:v>
                </c:pt>
                <c:pt idx="146">
                  <c:v>8.7481929128444254</c:v>
                </c:pt>
                <c:pt idx="147">
                  <c:v>8.7220661385407308</c:v>
                </c:pt>
                <c:pt idx="148">
                  <c:v>8.7386261938499192</c:v>
                </c:pt>
                <c:pt idx="149">
                  <c:v>8.79275743104985</c:v>
                </c:pt>
                <c:pt idx="150">
                  <c:v>9.1631851445660004</c:v>
                </c:pt>
                <c:pt idx="151">
                  <c:v>9.6665572667514112</c:v>
                </c:pt>
                <c:pt idx="152">
                  <c:v>10.215671532848528</c:v>
                </c:pt>
                <c:pt idx="153">
                  <c:v>10.5978758420151</c:v>
                </c:pt>
                <c:pt idx="154">
                  <c:v>10.723384473087929</c:v>
                </c:pt>
                <c:pt idx="155">
                  <c:v>10.810606427691134</c:v>
                </c:pt>
                <c:pt idx="156">
                  <c:v>10.740456626086328</c:v>
                </c:pt>
                <c:pt idx="157">
                  <c:v>10.730196907688551</c:v>
                </c:pt>
                <c:pt idx="158">
                  <c:v>10.76954194879238</c:v>
                </c:pt>
                <c:pt idx="159">
                  <c:v>10.70238293922985</c:v>
                </c:pt>
                <c:pt idx="160">
                  <c:v>10.527170785310688</c:v>
                </c:pt>
                <c:pt idx="161">
                  <c:v>10.286474593374582</c:v>
                </c:pt>
                <c:pt idx="162">
                  <c:v>10.050964891394376</c:v>
                </c:pt>
                <c:pt idx="163">
                  <c:v>9.8650211134114549</c:v>
                </c:pt>
                <c:pt idx="164">
                  <c:v>9.7528206954700494</c:v>
                </c:pt>
                <c:pt idx="165">
                  <c:v>9.7724446287502964</c:v>
                </c:pt>
                <c:pt idx="166">
                  <c:v>9.5528309725142275</c:v>
                </c:pt>
                <c:pt idx="167">
                  <c:v>9.3895926745918636</c:v>
                </c:pt>
                <c:pt idx="168">
                  <c:v>9.4626141878710257</c:v>
                </c:pt>
                <c:pt idx="169">
                  <c:v>9.4817885809354312</c:v>
                </c:pt>
                <c:pt idx="170">
                  <c:v>9.7153725895660585</c:v>
                </c:pt>
                <c:pt idx="171">
                  <c:v>9.7113084857242598</c:v>
                </c:pt>
                <c:pt idx="172">
                  <c:v>9.5511734515920104</c:v>
                </c:pt>
                <c:pt idx="173">
                  <c:v>9.5511734515920104</c:v>
                </c:pt>
                <c:pt idx="174">
                  <c:v>9.4723360655736215</c:v>
                </c:pt>
                <c:pt idx="175">
                  <c:v>9.54366809507213</c:v>
                </c:pt>
                <c:pt idx="176">
                  <c:v>9.6846193133688807</c:v>
                </c:pt>
                <c:pt idx="177">
                  <c:v>9.6999999999999993</c:v>
                </c:pt>
                <c:pt idx="178">
                  <c:v>9.8000000000000007</c:v>
                </c:pt>
                <c:pt idx="179">
                  <c:v>9.3000000000000007</c:v>
                </c:pt>
                <c:pt idx="1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ser>
          <c:idx val="7"/>
          <c:order val="4"/>
          <c:tx>
            <c:v>Other</c:v>
          </c:tx>
          <c:spPr>
            <a:solidFill>
              <a:srgbClr val="894D4E"/>
            </a:solidFill>
            <a:ln w="3810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1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12-516F-417D-ACD5-3E93104B4175}"/>
              </c:ext>
            </c:extLst>
          </c:dPt>
          <c:cat>
            <c:numRef>
              <c:f>Sheet1!$A$61:$A$76</c:f>
              <c:numCache>
                <c:formatCode>General</c:formatCode>
                <c:ptCount val="16"/>
                <c:pt idx="0">
                  <c:v>82</c:v>
                </c:pt>
                <c:pt idx="1">
                  <c:v>83</c:v>
                </c:pt>
                <c:pt idx="2">
                  <c:v>84</c:v>
                </c:pt>
                <c:pt idx="3">
                  <c:v>85</c:v>
                </c:pt>
                <c:pt idx="4">
                  <c:v>86</c:v>
                </c:pt>
                <c:pt idx="5">
                  <c:v>87</c:v>
                </c:pt>
                <c:pt idx="6">
                  <c:v>88</c:v>
                </c:pt>
                <c:pt idx="7">
                  <c:v>89</c:v>
                </c:pt>
                <c:pt idx="8">
                  <c:v>90</c:v>
                </c:pt>
                <c:pt idx="9">
                  <c:v>91</c:v>
                </c:pt>
                <c:pt idx="10">
                  <c:v>92</c:v>
                </c:pt>
                <c:pt idx="11">
                  <c:v>93</c:v>
                </c:pt>
                <c:pt idx="12">
                  <c:v>94</c:v>
                </c:pt>
                <c:pt idx="13">
                  <c:v>95</c:v>
                </c:pt>
                <c:pt idx="14">
                  <c:v>96</c:v>
                </c:pt>
                <c:pt idx="15">
                  <c:v>97</c:v>
                </c:pt>
              </c:numCache>
            </c:numRef>
          </c:cat>
          <c:val>
            <c:numRef>
              <c:f>Sheet1!$F$2:$F$228</c:f>
              <c:numCache>
                <c:formatCode>General</c:formatCode>
                <c:ptCount val="227"/>
                <c:pt idx="181">
                  <c:v>0</c:v>
                </c:pt>
                <c:pt idx="182">
                  <c:v>14.1</c:v>
                </c:pt>
                <c:pt idx="183">
                  <c:v>13.746810721312412</c:v>
                </c:pt>
                <c:pt idx="184">
                  <c:v>13.55968211803448</c:v>
                </c:pt>
                <c:pt idx="185">
                  <c:v>13.121800590132366</c:v>
                </c:pt>
                <c:pt idx="186">
                  <c:v>12.367856630736837</c:v>
                </c:pt>
                <c:pt idx="187">
                  <c:v>11.747926397533782</c:v>
                </c:pt>
                <c:pt idx="188">
                  <c:v>11.490365074051132</c:v>
                </c:pt>
                <c:pt idx="189">
                  <c:v>11.2551826740159</c:v>
                </c:pt>
                <c:pt idx="190">
                  <c:v>11.41736661230815</c:v>
                </c:pt>
                <c:pt idx="191">
                  <c:v>11.618723401435886</c:v>
                </c:pt>
                <c:pt idx="192">
                  <c:v>11.655732667816908</c:v>
                </c:pt>
                <c:pt idx="193">
                  <c:v>11.729981504580692</c:v>
                </c:pt>
                <c:pt idx="194">
                  <c:v>11.581152194624455</c:v>
                </c:pt>
                <c:pt idx="195">
                  <c:v>11.216416520764543</c:v>
                </c:pt>
                <c:pt idx="196">
                  <c:v>10.760879522780602</c:v>
                </c:pt>
                <c:pt idx="197">
                  <c:v>10.220803544220672</c:v>
                </c:pt>
                <c:pt idx="198">
                  <c:v>9.7379831588641963</c:v>
                </c:pt>
                <c:pt idx="199">
                  <c:v>9.4699555036477037</c:v>
                </c:pt>
                <c:pt idx="200">
                  <c:v>9.3477571113758451</c:v>
                </c:pt>
                <c:pt idx="201">
                  <c:v>9.1046856701389949</c:v>
                </c:pt>
                <c:pt idx="202">
                  <c:v>8.7397364182558235</c:v>
                </c:pt>
                <c:pt idx="203">
                  <c:v>8.5676572134820876</c:v>
                </c:pt>
                <c:pt idx="204">
                  <c:v>8.5647430946669001</c:v>
                </c:pt>
                <c:pt idx="205">
                  <c:v>8.6617821134774697</c:v>
                </c:pt>
                <c:pt idx="206">
                  <c:v>8.8528509291606845</c:v>
                </c:pt>
                <c:pt idx="207">
                  <c:v>9.0139598402947989</c:v>
                </c:pt>
                <c:pt idx="208">
                  <c:v>8.9583319033773297</c:v>
                </c:pt>
                <c:pt idx="209">
                  <c:v>8.6813101475346848</c:v>
                </c:pt>
                <c:pt idx="210">
                  <c:v>8.5774710391986986</c:v>
                </c:pt>
                <c:pt idx="211">
                  <c:v>8.3529169099789495</c:v>
                </c:pt>
                <c:pt idx="212">
                  <c:v>8.1239422402434585</c:v>
                </c:pt>
                <c:pt idx="213">
                  <c:v>7.7671211607247344</c:v>
                </c:pt>
                <c:pt idx="214">
                  <c:v>7.8015796290056816</c:v>
                </c:pt>
                <c:pt idx="215">
                  <c:v>8.05657979969107</c:v>
                </c:pt>
                <c:pt idx="216">
                  <c:v>8.5705669606524797</c:v>
                </c:pt>
                <c:pt idx="217">
                  <c:v>8.8038766256415393</c:v>
                </c:pt>
                <c:pt idx="218">
                  <c:v>8.5892296576809208</c:v>
                </c:pt>
                <c:pt idx="219">
                  <c:v>8.6789171109672179</c:v>
                </c:pt>
                <c:pt idx="220">
                  <c:v>8.4652566700437681</c:v>
                </c:pt>
                <c:pt idx="221">
                  <c:v>8.471915641038553</c:v>
                </c:pt>
                <c:pt idx="222">
                  <c:v>8.4</c:v>
                </c:pt>
                <c:pt idx="223">
                  <c:v>8.1</c:v>
                </c:pt>
                <c:pt idx="224">
                  <c:v>8.6</c:v>
                </c:pt>
                <c:pt idx="2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6F-417D-ACD5-3E93104B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Woolworths</c:v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C-516F-417D-ACD5-3E93104B4175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BFB-4EEE-90EF-547EC0136C49}"/>
              </c:ext>
            </c:extLst>
          </c:dPt>
          <c:xVal>
            <c:numRef>
              <c:f>Sheet1!$A$4:$A$46</c:f>
              <c:numCache>
                <c:formatCode>General</c:formatCode>
                <c:ptCount val="43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52</c:v>
                </c:pt>
                <c:pt idx="42">
                  <c:v>54</c:v>
                </c:pt>
              </c:numCache>
            </c:numRef>
          </c:xVal>
          <c:yVal>
            <c:numRef>
              <c:f>Sheet1!$B$4:$B$46</c:f>
              <c:numCache>
                <c:formatCode>General</c:formatCode>
                <c:ptCount val="43"/>
                <c:pt idx="0">
                  <c:v>40.200000000000003</c:v>
                </c:pt>
                <c:pt idx="1">
                  <c:v>40.450447520398498</c:v>
                </c:pt>
                <c:pt idx="2">
                  <c:v>40.150888908117622</c:v>
                </c:pt>
                <c:pt idx="3">
                  <c:v>40.153561160426136</c:v>
                </c:pt>
                <c:pt idx="4">
                  <c:v>40.39395076864578</c:v>
                </c:pt>
                <c:pt idx="5">
                  <c:v>40.873884544924778</c:v>
                </c:pt>
                <c:pt idx="6">
                  <c:v>40.9351982830105</c:v>
                </c:pt>
                <c:pt idx="7">
                  <c:v>40.8306911857958</c:v>
                </c:pt>
                <c:pt idx="8">
                  <c:v>40.572650218160803</c:v>
                </c:pt>
                <c:pt idx="9">
                  <c:v>40.562179726735202</c:v>
                </c:pt>
                <c:pt idx="10">
                  <c:v>40.948367949042961</c:v>
                </c:pt>
                <c:pt idx="11">
                  <c:v>41.244929540590633</c:v>
                </c:pt>
                <c:pt idx="12">
                  <c:v>41.414012324399501</c:v>
                </c:pt>
                <c:pt idx="13">
                  <c:v>41.634818002195622</c:v>
                </c:pt>
                <c:pt idx="14">
                  <c:v>41.675842465488046</c:v>
                </c:pt>
                <c:pt idx="15">
                  <c:v>41.626418038681393</c:v>
                </c:pt>
                <c:pt idx="16">
                  <c:v>41.451861742619307</c:v>
                </c:pt>
                <c:pt idx="17">
                  <c:v>41.333382409281697</c:v>
                </c:pt>
                <c:pt idx="18">
                  <c:v>41.071914153975371</c:v>
                </c:pt>
                <c:pt idx="19">
                  <c:v>41.517957023562545</c:v>
                </c:pt>
                <c:pt idx="20">
                  <c:v>41.624713712984047</c:v>
                </c:pt>
                <c:pt idx="21">
                  <c:v>41.614845643673242</c:v>
                </c:pt>
                <c:pt idx="22">
                  <c:v>40.863043727903076</c:v>
                </c:pt>
                <c:pt idx="23">
                  <c:v>40.74768791744512</c:v>
                </c:pt>
                <c:pt idx="24">
                  <c:v>40.46285292487476</c:v>
                </c:pt>
                <c:pt idx="25">
                  <c:v>40.178860495406084</c:v>
                </c:pt>
                <c:pt idx="26">
                  <c:v>40.070908601280863</c:v>
                </c:pt>
                <c:pt idx="27">
                  <c:v>40.197333842595896</c:v>
                </c:pt>
                <c:pt idx="28">
                  <c:v>40.068138491875324</c:v>
                </c:pt>
                <c:pt idx="29">
                  <c:v>39.717513138617889</c:v>
                </c:pt>
                <c:pt idx="30">
                  <c:v>39.319641322002781</c:v>
                </c:pt>
                <c:pt idx="31">
                  <c:v>39.085607371125391</c:v>
                </c:pt>
                <c:pt idx="32">
                  <c:v>39.11666661922019</c:v>
                </c:pt>
                <c:pt idx="33">
                  <c:v>39.756947904728897</c:v>
                </c:pt>
                <c:pt idx="34">
                  <c:v>39.566153022073692</c:v>
                </c:pt>
                <c:pt idx="35">
                  <c:v>39.223257885295617</c:v>
                </c:pt>
                <c:pt idx="36">
                  <c:v>38.660262718620537</c:v>
                </c:pt>
                <c:pt idx="37">
                  <c:v>37.870845582739186</c:v>
                </c:pt>
                <c:pt idx="38">
                  <c:v>37.734939458866897</c:v>
                </c:pt>
                <c:pt idx="39">
                  <c:v>37.386142807314535</c:v>
                </c:pt>
                <c:pt idx="40">
                  <c:v>37.299999999999997</c:v>
                </c:pt>
                <c:pt idx="41">
                  <c:v>36.299999999999997</c:v>
                </c:pt>
                <c:pt idx="42">
                  <c:v>35.700000000000003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16F-417D-ACD5-3E93104B4175}"/>
            </c:ext>
          </c:extLst>
        </c:ser>
        <c:ser>
          <c:idx val="5"/>
          <c:order val="6"/>
          <c:tx>
            <c:v>Coles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E-516F-417D-ACD5-3E93104B4175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BFB-4EEE-90EF-547EC0136C49}"/>
              </c:ext>
            </c:extLst>
          </c:dPt>
          <c:xVal>
            <c:numRef>
              <c:f>Sheet1!$A$49:$A$91</c:f>
              <c:numCache>
                <c:formatCode>General</c:formatCode>
                <c:ptCount val="43"/>
                <c:pt idx="0">
                  <c:v>70</c:v>
                </c:pt>
                <c:pt idx="1">
                  <c:v>71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75</c:v>
                </c:pt>
                <c:pt idx="6">
                  <c:v>76</c:v>
                </c:pt>
                <c:pt idx="7">
                  <c:v>77</c:v>
                </c:pt>
                <c:pt idx="8">
                  <c:v>78</c:v>
                </c:pt>
                <c:pt idx="9">
                  <c:v>79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88</c:v>
                </c:pt>
                <c:pt idx="19">
                  <c:v>89</c:v>
                </c:pt>
                <c:pt idx="20">
                  <c:v>90</c:v>
                </c:pt>
                <c:pt idx="21">
                  <c:v>91</c:v>
                </c:pt>
                <c:pt idx="22">
                  <c:v>92</c:v>
                </c:pt>
                <c:pt idx="23">
                  <c:v>93</c:v>
                </c:pt>
                <c:pt idx="24">
                  <c:v>94</c:v>
                </c:pt>
                <c:pt idx="25">
                  <c:v>95</c:v>
                </c:pt>
                <c:pt idx="26">
                  <c:v>96</c:v>
                </c:pt>
                <c:pt idx="27">
                  <c:v>97</c:v>
                </c:pt>
                <c:pt idx="28">
                  <c:v>98</c:v>
                </c:pt>
                <c:pt idx="29">
                  <c:v>99</c:v>
                </c:pt>
                <c:pt idx="30">
                  <c:v>100</c:v>
                </c:pt>
                <c:pt idx="31">
                  <c:v>101</c:v>
                </c:pt>
                <c:pt idx="32">
                  <c:v>102</c:v>
                </c:pt>
                <c:pt idx="33">
                  <c:v>103</c:v>
                </c:pt>
                <c:pt idx="34">
                  <c:v>104</c:v>
                </c:pt>
                <c:pt idx="35">
                  <c:v>105</c:v>
                </c:pt>
                <c:pt idx="36">
                  <c:v>106</c:v>
                </c:pt>
                <c:pt idx="37">
                  <c:v>107</c:v>
                </c:pt>
                <c:pt idx="38">
                  <c:v>108</c:v>
                </c:pt>
                <c:pt idx="39">
                  <c:v>109</c:v>
                </c:pt>
                <c:pt idx="40">
                  <c:v>110</c:v>
                </c:pt>
                <c:pt idx="41">
                  <c:v>112</c:v>
                </c:pt>
                <c:pt idx="42">
                  <c:v>114</c:v>
                </c:pt>
              </c:numCache>
            </c:numRef>
          </c:xVal>
          <c:yVal>
            <c:numRef>
              <c:f>Sheet1!$C$49:$C$91</c:f>
              <c:numCache>
                <c:formatCode>General</c:formatCode>
                <c:ptCount val="43"/>
                <c:pt idx="0">
                  <c:v>36.9</c:v>
                </c:pt>
                <c:pt idx="1">
                  <c:v>36.897732321073242</c:v>
                </c:pt>
                <c:pt idx="2">
                  <c:v>36.807167943027103</c:v>
                </c:pt>
                <c:pt idx="3">
                  <c:v>36.399330089486476</c:v>
                </c:pt>
                <c:pt idx="4">
                  <c:v>36.092225348246679</c:v>
                </c:pt>
                <c:pt idx="5">
                  <c:v>35.290982368680346</c:v>
                </c:pt>
                <c:pt idx="6">
                  <c:v>34.573343104635519</c:v>
                </c:pt>
                <c:pt idx="7">
                  <c:v>34.201870934925992</c:v>
                </c:pt>
                <c:pt idx="8">
                  <c:v>33.382834137585533</c:v>
                </c:pt>
                <c:pt idx="9">
                  <c:v>32.838848448167816</c:v>
                </c:pt>
                <c:pt idx="10">
                  <c:v>31.903199266508651</c:v>
                </c:pt>
                <c:pt idx="11">
                  <c:v>31.123653206755598</c:v>
                </c:pt>
                <c:pt idx="12">
                  <c:v>30.620017408269316</c:v>
                </c:pt>
                <c:pt idx="13">
                  <c:v>30.299170587483477</c:v>
                </c:pt>
                <c:pt idx="14">
                  <c:v>30.243720805032751</c:v>
                </c:pt>
                <c:pt idx="15">
                  <c:v>30.295974353640148</c:v>
                </c:pt>
                <c:pt idx="16">
                  <c:v>30.4027310430616</c:v>
                </c:pt>
                <c:pt idx="17">
                  <c:v>30.373229880447852</c:v>
                </c:pt>
                <c:pt idx="18">
                  <c:v>30.046699003526463</c:v>
                </c:pt>
                <c:pt idx="19">
                  <c:v>30.162126844994773</c:v>
                </c:pt>
                <c:pt idx="20">
                  <c:v>30.399567496694335</c:v>
                </c:pt>
                <c:pt idx="21">
                  <c:v>30.632606172216164</c:v>
                </c:pt>
                <c:pt idx="22">
                  <c:v>31.222569629944473</c:v>
                </c:pt>
                <c:pt idx="23">
                  <c:v>31.609943913858373</c:v>
                </c:pt>
                <c:pt idx="24">
                  <c:v>31.724068210346964</c:v>
                </c:pt>
                <c:pt idx="25">
                  <c:v>31.886387606606824</c:v>
                </c:pt>
                <c:pt idx="26">
                  <c:v>32.172944117406594</c:v>
                </c:pt>
                <c:pt idx="27">
                  <c:v>32.213422115014851</c:v>
                </c:pt>
                <c:pt idx="28">
                  <c:v>32.26260766402082</c:v>
                </c:pt>
                <c:pt idx="29">
                  <c:v>32.586394758430423</c:v>
                </c:pt>
                <c:pt idx="30">
                  <c:v>33.010540621268866</c:v>
                </c:pt>
                <c:pt idx="31">
                  <c:v>33.279928770336156</c:v>
                </c:pt>
                <c:pt idx="32">
                  <c:v>33.214993146937964</c:v>
                </c:pt>
                <c:pt idx="33">
                  <c:v>32.300781055358804</c:v>
                </c:pt>
                <c:pt idx="34">
                  <c:v>31.62912950321369</c:v>
                </c:pt>
                <c:pt idx="35">
                  <c:v>31.5430514724201</c:v>
                </c:pt>
                <c:pt idx="36">
                  <c:v>31.775873237331126</c:v>
                </c:pt>
                <c:pt idx="37">
                  <c:v>32.249084408789798</c:v>
                </c:pt>
                <c:pt idx="38">
                  <c:v>32.397104987792098</c:v>
                </c:pt>
                <c:pt idx="39">
                  <c:v>32.5038616772136</c:v>
                </c:pt>
                <c:pt idx="40">
                  <c:v>32.5</c:v>
                </c:pt>
                <c:pt idx="41">
                  <c:v>33.200000000000003</c:v>
                </c:pt>
                <c:pt idx="42">
                  <c:v>33.200000000000003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16F-417D-ACD5-3E93104B4175}"/>
            </c:ext>
          </c:extLst>
        </c:ser>
        <c:ser>
          <c:idx val="6"/>
          <c:order val="7"/>
          <c:tx>
            <c:v>Aldi</c:v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10-516F-417D-ACD5-3E93104B4175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BFB-4EEE-90EF-547EC0136C49}"/>
              </c:ext>
            </c:extLst>
          </c:dPt>
          <c:xVal>
            <c:numRef>
              <c:f>Sheet1!$A$94:$A$136</c:f>
              <c:numCache>
                <c:formatCode>General</c:formatCode>
                <c:ptCount val="43"/>
                <c:pt idx="0">
                  <c:v>130</c:v>
                </c:pt>
                <c:pt idx="1">
                  <c:v>131</c:v>
                </c:pt>
                <c:pt idx="2">
                  <c:v>132</c:v>
                </c:pt>
                <c:pt idx="3">
                  <c:v>133</c:v>
                </c:pt>
                <c:pt idx="4">
                  <c:v>134</c:v>
                </c:pt>
                <c:pt idx="5">
                  <c:v>135</c:v>
                </c:pt>
                <c:pt idx="6">
                  <c:v>136</c:v>
                </c:pt>
                <c:pt idx="7">
                  <c:v>137</c:v>
                </c:pt>
                <c:pt idx="8">
                  <c:v>138</c:v>
                </c:pt>
                <c:pt idx="9">
                  <c:v>139</c:v>
                </c:pt>
                <c:pt idx="10">
                  <c:v>140</c:v>
                </c:pt>
                <c:pt idx="11">
                  <c:v>141</c:v>
                </c:pt>
                <c:pt idx="12">
                  <c:v>142</c:v>
                </c:pt>
                <c:pt idx="13">
                  <c:v>143</c:v>
                </c:pt>
                <c:pt idx="14">
                  <c:v>144</c:v>
                </c:pt>
                <c:pt idx="15">
                  <c:v>145</c:v>
                </c:pt>
                <c:pt idx="16">
                  <c:v>146</c:v>
                </c:pt>
                <c:pt idx="17">
                  <c:v>147</c:v>
                </c:pt>
                <c:pt idx="18">
                  <c:v>148</c:v>
                </c:pt>
                <c:pt idx="19">
                  <c:v>149</c:v>
                </c:pt>
                <c:pt idx="20">
                  <c:v>150</c:v>
                </c:pt>
                <c:pt idx="21">
                  <c:v>151</c:v>
                </c:pt>
                <c:pt idx="22">
                  <c:v>152</c:v>
                </c:pt>
                <c:pt idx="23">
                  <c:v>153</c:v>
                </c:pt>
                <c:pt idx="24">
                  <c:v>154</c:v>
                </c:pt>
                <c:pt idx="25">
                  <c:v>155</c:v>
                </c:pt>
                <c:pt idx="26">
                  <c:v>156</c:v>
                </c:pt>
                <c:pt idx="27">
                  <c:v>157</c:v>
                </c:pt>
                <c:pt idx="28">
                  <c:v>158</c:v>
                </c:pt>
                <c:pt idx="29">
                  <c:v>159</c:v>
                </c:pt>
                <c:pt idx="30">
                  <c:v>160</c:v>
                </c:pt>
                <c:pt idx="31">
                  <c:v>161</c:v>
                </c:pt>
                <c:pt idx="32">
                  <c:v>162</c:v>
                </c:pt>
                <c:pt idx="33">
                  <c:v>163</c:v>
                </c:pt>
                <c:pt idx="34">
                  <c:v>164</c:v>
                </c:pt>
                <c:pt idx="35">
                  <c:v>165</c:v>
                </c:pt>
                <c:pt idx="36">
                  <c:v>166</c:v>
                </c:pt>
                <c:pt idx="37">
                  <c:v>167</c:v>
                </c:pt>
                <c:pt idx="38">
                  <c:v>168</c:v>
                </c:pt>
                <c:pt idx="39">
                  <c:v>169</c:v>
                </c:pt>
                <c:pt idx="40">
                  <c:v>170</c:v>
                </c:pt>
                <c:pt idx="41">
                  <c:v>172</c:v>
                </c:pt>
                <c:pt idx="42">
                  <c:v>174</c:v>
                </c:pt>
              </c:numCache>
            </c:numRef>
          </c:xVal>
          <c:yVal>
            <c:numRef>
              <c:f>Sheet1!$D$94:$D$136</c:f>
              <c:numCache>
                <c:formatCode>General</c:formatCode>
                <c:ptCount val="43"/>
                <c:pt idx="0">
                  <c:v>2.9</c:v>
                </c:pt>
                <c:pt idx="1">
                  <c:v>3.0362391604790022</c:v>
                </c:pt>
                <c:pt idx="2">
                  <c:v>3.1965977884405916</c:v>
                </c:pt>
                <c:pt idx="3">
                  <c:v>3.5227166258507565</c:v>
                </c:pt>
                <c:pt idx="4">
                  <c:v>3.9329374888121276</c:v>
                </c:pt>
                <c:pt idx="5">
                  <c:v>4.2532071606263102</c:v>
                </c:pt>
                <c:pt idx="6">
                  <c:v>4.6712355494853899</c:v>
                </c:pt>
                <c:pt idx="7">
                  <c:v>4.9002645684179971</c:v>
                </c:pt>
                <c:pt idx="8">
                  <c:v>5.6349731071191753</c:v>
                </c:pt>
                <c:pt idx="9">
                  <c:v>6.0334595608650723</c:v>
                </c:pt>
                <c:pt idx="10">
                  <c:v>6.5609505599718752</c:v>
                </c:pt>
                <c:pt idx="11">
                  <c:v>7.0315579319880266</c:v>
                </c:pt>
                <c:pt idx="12">
                  <c:v>7.3003058622916885</c:v>
                </c:pt>
                <c:pt idx="13">
                  <c:v>7.4691657568482492</c:v>
                </c:pt>
                <c:pt idx="14">
                  <c:v>7.5078617634338851</c:v>
                </c:pt>
                <c:pt idx="15">
                  <c:v>7.4732545956627021</c:v>
                </c:pt>
                <c:pt idx="16">
                  <c:v>7.6490259812670676</c:v>
                </c:pt>
                <c:pt idx="17">
                  <c:v>7.9190140597119143</c:v>
                </c:pt>
                <c:pt idx="18">
                  <c:v>8.1653599163733386</c:v>
                </c:pt>
                <c:pt idx="19">
                  <c:v>8.3540417060823096</c:v>
                </c:pt>
                <c:pt idx="20">
                  <c:v>8.351792113875586</c:v>
                </c:pt>
                <c:pt idx="21">
                  <c:v>8.1672174995946953</c:v>
                </c:pt>
                <c:pt idx="22">
                  <c:v>8.1174112963176412</c:v>
                </c:pt>
                <c:pt idx="23">
                  <c:v>9.0312611319972049</c:v>
                </c:pt>
                <c:pt idx="24">
                  <c:v>9.1987839588969003</c:v>
                </c:pt>
                <c:pt idx="25">
                  <c:v>8.68148447644902</c:v>
                </c:pt>
                <c:pt idx="26">
                  <c:v>8.8398952896444793</c:v>
                </c:pt>
                <c:pt idx="27">
                  <c:v>8.9516374442880089</c:v>
                </c:pt>
                <c:pt idx="28">
                  <c:v>9.1646297848413205</c:v>
                </c:pt>
                <c:pt idx="29">
                  <c:v>9.5966224476995805</c:v>
                </c:pt>
                <c:pt idx="30">
                  <c:v>10.023776957537443</c:v>
                </c:pt>
                <c:pt idx="31">
                  <c:v>10.2542909897053</c:v>
                </c:pt>
                <c:pt idx="32">
                  <c:v>10.276497884011484</c:v>
                </c:pt>
                <c:pt idx="33">
                  <c:v>10.2984702775424</c:v>
                </c:pt>
                <c:pt idx="34">
                  <c:v>10.6187403458069</c:v>
                </c:pt>
                <c:pt idx="35">
                  <c:v>10.851079401066423</c:v>
                </c:pt>
                <c:pt idx="36">
                  <c:v>11.454902461507965</c:v>
                </c:pt>
                <c:pt idx="37">
                  <c:v>11.793063929443401</c:v>
                </c:pt>
                <c:pt idx="38">
                  <c:v>11.968630101151181</c:v>
                </c:pt>
                <c:pt idx="39">
                  <c:v>12.086644825352501</c:v>
                </c:pt>
                <c:pt idx="40">
                  <c:v>12.1</c:v>
                </c:pt>
                <c:pt idx="41">
                  <c:v>12.5</c:v>
                </c:pt>
                <c:pt idx="42">
                  <c:v>13.2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16F-417D-ACD5-3E93104B4175}"/>
            </c:ext>
          </c:extLst>
        </c:ser>
        <c:ser>
          <c:idx val="8"/>
          <c:order val="8"/>
          <c:tx>
            <c:v>Legend</c:v>
          </c:tx>
          <c:spPr>
            <a:ln w="38100">
              <a:solidFill>
                <a:srgbClr val="000000"/>
              </a:solidFill>
            </a:ln>
          </c:spPr>
          <c:marker>
            <c:symbol val="circle"/>
            <c:size val="6"/>
            <c:spPr>
              <a:solidFill>
                <a:srgbClr val="000000"/>
              </a:solidFill>
              <a:ln>
                <a:noFill/>
              </a:ln>
            </c:spPr>
          </c:marker>
          <c:xVal>
            <c:numRef>
              <c:f>Sheet1!$H$4:$H$5</c:f>
              <c:numCache>
                <c:formatCode>General</c:formatCode>
                <c:ptCount val="2"/>
                <c:pt idx="0">
                  <c:v>177</c:v>
                </c:pt>
                <c:pt idx="1">
                  <c:v>230</c:v>
                </c:pt>
              </c:numCache>
            </c:numRef>
          </c:xVal>
          <c:yVal>
            <c:numRef>
              <c:f>Sheet1!$I$4:$I$5</c:f>
              <c:numCache>
                <c:formatCode>General</c:formatCode>
                <c:ptCount val="2"/>
                <c:pt idx="0">
                  <c:v>44</c:v>
                </c:pt>
                <c:pt idx="1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C25-48A4-9F8D-69F0F92071C2}"/>
            </c:ext>
          </c:extLst>
        </c:ser>
        <c:ser>
          <c:idx val="9"/>
          <c:order val="9"/>
          <c:tx>
            <c:v>IGA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BFB-4EEE-90EF-547EC0136C4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BFB-4EEE-90EF-547EC0136C49}"/>
              </c:ext>
            </c:extLst>
          </c:dPt>
          <c:xVal>
            <c:numRef>
              <c:f>Sheet1!$A$139:$A$181</c:f>
              <c:numCache>
                <c:formatCode>General</c:formatCode>
                <c:ptCount val="43"/>
                <c:pt idx="0">
                  <c:v>190</c:v>
                </c:pt>
                <c:pt idx="1">
                  <c:v>191</c:v>
                </c:pt>
                <c:pt idx="2">
                  <c:v>192</c:v>
                </c:pt>
                <c:pt idx="3">
                  <c:v>193</c:v>
                </c:pt>
                <c:pt idx="4">
                  <c:v>194</c:v>
                </c:pt>
                <c:pt idx="5">
                  <c:v>195</c:v>
                </c:pt>
                <c:pt idx="6">
                  <c:v>196</c:v>
                </c:pt>
                <c:pt idx="7">
                  <c:v>197</c:v>
                </c:pt>
                <c:pt idx="8">
                  <c:v>198</c:v>
                </c:pt>
                <c:pt idx="9">
                  <c:v>199</c:v>
                </c:pt>
                <c:pt idx="10">
                  <c:v>200</c:v>
                </c:pt>
                <c:pt idx="11">
                  <c:v>201</c:v>
                </c:pt>
                <c:pt idx="12">
                  <c:v>202</c:v>
                </c:pt>
                <c:pt idx="13">
                  <c:v>203</c:v>
                </c:pt>
                <c:pt idx="14">
                  <c:v>204</c:v>
                </c:pt>
                <c:pt idx="15">
                  <c:v>205</c:v>
                </c:pt>
                <c:pt idx="16">
                  <c:v>206</c:v>
                </c:pt>
                <c:pt idx="17">
                  <c:v>207</c:v>
                </c:pt>
                <c:pt idx="18">
                  <c:v>208</c:v>
                </c:pt>
                <c:pt idx="19">
                  <c:v>209</c:v>
                </c:pt>
                <c:pt idx="20">
                  <c:v>210</c:v>
                </c:pt>
                <c:pt idx="21">
                  <c:v>211</c:v>
                </c:pt>
                <c:pt idx="22">
                  <c:v>212</c:v>
                </c:pt>
                <c:pt idx="23">
                  <c:v>213</c:v>
                </c:pt>
                <c:pt idx="24">
                  <c:v>214</c:v>
                </c:pt>
                <c:pt idx="25">
                  <c:v>215</c:v>
                </c:pt>
                <c:pt idx="26">
                  <c:v>216</c:v>
                </c:pt>
                <c:pt idx="27">
                  <c:v>217</c:v>
                </c:pt>
                <c:pt idx="28">
                  <c:v>218</c:v>
                </c:pt>
                <c:pt idx="29">
                  <c:v>219</c:v>
                </c:pt>
                <c:pt idx="30">
                  <c:v>220</c:v>
                </c:pt>
                <c:pt idx="31">
                  <c:v>221</c:v>
                </c:pt>
                <c:pt idx="32">
                  <c:v>222</c:v>
                </c:pt>
                <c:pt idx="33">
                  <c:v>223</c:v>
                </c:pt>
                <c:pt idx="34">
                  <c:v>224</c:v>
                </c:pt>
                <c:pt idx="35">
                  <c:v>225</c:v>
                </c:pt>
                <c:pt idx="36">
                  <c:v>226</c:v>
                </c:pt>
                <c:pt idx="37">
                  <c:v>227</c:v>
                </c:pt>
                <c:pt idx="38">
                  <c:v>228</c:v>
                </c:pt>
                <c:pt idx="39">
                  <c:v>229</c:v>
                </c:pt>
                <c:pt idx="40">
                  <c:v>230</c:v>
                </c:pt>
                <c:pt idx="41">
                  <c:v>232</c:v>
                </c:pt>
                <c:pt idx="42">
                  <c:v>234</c:v>
                </c:pt>
              </c:numCache>
            </c:numRef>
          </c:xVal>
          <c:yVal>
            <c:numRef>
              <c:f>Sheet1!$E$139:$E$181</c:f>
              <c:numCache>
                <c:formatCode>General</c:formatCode>
                <c:ptCount val="43"/>
                <c:pt idx="0">
                  <c:v>5.9</c:v>
                </c:pt>
                <c:pt idx="1">
                  <c:v>5.7163065216330899</c:v>
                </c:pt>
                <c:pt idx="2">
                  <c:v>6.0496482922112191</c:v>
                </c:pt>
                <c:pt idx="3">
                  <c:v>6.3865215860937257</c:v>
                </c:pt>
                <c:pt idx="4">
                  <c:v>6.7585960949805353</c:v>
                </c:pt>
                <c:pt idx="5">
                  <c:v>7.5918888234895512</c:v>
                </c:pt>
                <c:pt idx="6">
                  <c:v>8.0428598202898556</c:v>
                </c:pt>
                <c:pt idx="7">
                  <c:v>8.3623234219857476</c:v>
                </c:pt>
                <c:pt idx="8">
                  <c:v>8.7672150622539213</c:v>
                </c:pt>
                <c:pt idx="9">
                  <c:v>8.7481929128444254</c:v>
                </c:pt>
                <c:pt idx="10">
                  <c:v>8.7220661385407308</c:v>
                </c:pt>
                <c:pt idx="11">
                  <c:v>8.7386261938499192</c:v>
                </c:pt>
                <c:pt idx="12">
                  <c:v>8.79275743104985</c:v>
                </c:pt>
                <c:pt idx="13">
                  <c:v>9.1631851445660004</c:v>
                </c:pt>
                <c:pt idx="14">
                  <c:v>9.6665572667514112</c:v>
                </c:pt>
                <c:pt idx="15">
                  <c:v>10.215671532848528</c:v>
                </c:pt>
                <c:pt idx="16">
                  <c:v>10.5978758420151</c:v>
                </c:pt>
                <c:pt idx="17">
                  <c:v>10.723384473087929</c:v>
                </c:pt>
                <c:pt idx="18">
                  <c:v>10.810606427691134</c:v>
                </c:pt>
                <c:pt idx="19">
                  <c:v>10.740456626086328</c:v>
                </c:pt>
                <c:pt idx="20">
                  <c:v>10.730196907688551</c:v>
                </c:pt>
                <c:pt idx="21">
                  <c:v>10.76954194879238</c:v>
                </c:pt>
                <c:pt idx="22">
                  <c:v>10.70238293922985</c:v>
                </c:pt>
                <c:pt idx="23">
                  <c:v>10.527170785310688</c:v>
                </c:pt>
                <c:pt idx="24">
                  <c:v>10.286474593374582</c:v>
                </c:pt>
                <c:pt idx="25">
                  <c:v>10.050964891394376</c:v>
                </c:pt>
                <c:pt idx="26">
                  <c:v>9.8650211134114549</c:v>
                </c:pt>
                <c:pt idx="27">
                  <c:v>9.7528206954700494</c:v>
                </c:pt>
                <c:pt idx="28">
                  <c:v>9.7724446287502964</c:v>
                </c:pt>
                <c:pt idx="29">
                  <c:v>9.5528309725142275</c:v>
                </c:pt>
                <c:pt idx="30">
                  <c:v>9.3895926745918636</c:v>
                </c:pt>
                <c:pt idx="31">
                  <c:v>9.4626141878710257</c:v>
                </c:pt>
                <c:pt idx="32">
                  <c:v>9.4817885809354312</c:v>
                </c:pt>
                <c:pt idx="33">
                  <c:v>9.7153725895660585</c:v>
                </c:pt>
                <c:pt idx="34">
                  <c:v>9.7113084857242598</c:v>
                </c:pt>
                <c:pt idx="35">
                  <c:v>9.5511734515920104</c:v>
                </c:pt>
                <c:pt idx="36">
                  <c:v>9.5511734515920104</c:v>
                </c:pt>
                <c:pt idx="37">
                  <c:v>9.4723360655736215</c:v>
                </c:pt>
                <c:pt idx="38">
                  <c:v>9.54366809507213</c:v>
                </c:pt>
                <c:pt idx="39">
                  <c:v>9.6846193133688807</c:v>
                </c:pt>
                <c:pt idx="40">
                  <c:v>9.6999999999999993</c:v>
                </c:pt>
                <c:pt idx="41">
                  <c:v>9.8000000000000007</c:v>
                </c:pt>
                <c:pt idx="42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FB-4EEE-90EF-547EC0136C49}"/>
            </c:ext>
          </c:extLst>
        </c:ser>
        <c:ser>
          <c:idx val="10"/>
          <c:order val="10"/>
          <c:tx>
            <c:v>Other</c:v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BFB-4EEE-90EF-547EC0136C4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BFB-4EEE-90EF-547EC0136C49}"/>
              </c:ext>
            </c:extLst>
          </c:dPt>
          <c:xVal>
            <c:numRef>
              <c:f>Sheet1!$A$184:$A$226</c:f>
              <c:numCache>
                <c:formatCode>General</c:formatCode>
                <c:ptCount val="43"/>
                <c:pt idx="0">
                  <c:v>250</c:v>
                </c:pt>
                <c:pt idx="1">
                  <c:v>251</c:v>
                </c:pt>
                <c:pt idx="2">
                  <c:v>252</c:v>
                </c:pt>
                <c:pt idx="3">
                  <c:v>253</c:v>
                </c:pt>
                <c:pt idx="4">
                  <c:v>254</c:v>
                </c:pt>
                <c:pt idx="5">
                  <c:v>255</c:v>
                </c:pt>
                <c:pt idx="6">
                  <c:v>256</c:v>
                </c:pt>
                <c:pt idx="7">
                  <c:v>257</c:v>
                </c:pt>
                <c:pt idx="8">
                  <c:v>258</c:v>
                </c:pt>
                <c:pt idx="9">
                  <c:v>259</c:v>
                </c:pt>
                <c:pt idx="10">
                  <c:v>260</c:v>
                </c:pt>
                <c:pt idx="11">
                  <c:v>261</c:v>
                </c:pt>
                <c:pt idx="12">
                  <c:v>262</c:v>
                </c:pt>
                <c:pt idx="13">
                  <c:v>263</c:v>
                </c:pt>
                <c:pt idx="14">
                  <c:v>264</c:v>
                </c:pt>
                <c:pt idx="15">
                  <c:v>265</c:v>
                </c:pt>
                <c:pt idx="16">
                  <c:v>266</c:v>
                </c:pt>
                <c:pt idx="17">
                  <c:v>267</c:v>
                </c:pt>
                <c:pt idx="18">
                  <c:v>268</c:v>
                </c:pt>
                <c:pt idx="19">
                  <c:v>269</c:v>
                </c:pt>
                <c:pt idx="20">
                  <c:v>270</c:v>
                </c:pt>
                <c:pt idx="21">
                  <c:v>271</c:v>
                </c:pt>
                <c:pt idx="22">
                  <c:v>272</c:v>
                </c:pt>
                <c:pt idx="23">
                  <c:v>273</c:v>
                </c:pt>
                <c:pt idx="24">
                  <c:v>274</c:v>
                </c:pt>
                <c:pt idx="25">
                  <c:v>275</c:v>
                </c:pt>
                <c:pt idx="26">
                  <c:v>276</c:v>
                </c:pt>
                <c:pt idx="27">
                  <c:v>277</c:v>
                </c:pt>
                <c:pt idx="28">
                  <c:v>278</c:v>
                </c:pt>
                <c:pt idx="29">
                  <c:v>279</c:v>
                </c:pt>
                <c:pt idx="30">
                  <c:v>280</c:v>
                </c:pt>
                <c:pt idx="31">
                  <c:v>281</c:v>
                </c:pt>
                <c:pt idx="32">
                  <c:v>282</c:v>
                </c:pt>
                <c:pt idx="33">
                  <c:v>283</c:v>
                </c:pt>
                <c:pt idx="34">
                  <c:v>284</c:v>
                </c:pt>
                <c:pt idx="35">
                  <c:v>285</c:v>
                </c:pt>
                <c:pt idx="36">
                  <c:v>286</c:v>
                </c:pt>
                <c:pt idx="37">
                  <c:v>287</c:v>
                </c:pt>
                <c:pt idx="38">
                  <c:v>288</c:v>
                </c:pt>
                <c:pt idx="39">
                  <c:v>289</c:v>
                </c:pt>
                <c:pt idx="40">
                  <c:v>290</c:v>
                </c:pt>
                <c:pt idx="41">
                  <c:v>292</c:v>
                </c:pt>
                <c:pt idx="42">
                  <c:v>294</c:v>
                </c:pt>
              </c:numCache>
            </c:numRef>
          </c:xVal>
          <c:yVal>
            <c:numRef>
              <c:f>Sheet1!$F$184:$F$226</c:f>
              <c:numCache>
                <c:formatCode>General</c:formatCode>
                <c:ptCount val="43"/>
                <c:pt idx="0">
                  <c:v>14.1</c:v>
                </c:pt>
                <c:pt idx="1">
                  <c:v>13.746810721312412</c:v>
                </c:pt>
                <c:pt idx="2">
                  <c:v>13.55968211803448</c:v>
                </c:pt>
                <c:pt idx="3">
                  <c:v>13.121800590132366</c:v>
                </c:pt>
                <c:pt idx="4">
                  <c:v>12.367856630736837</c:v>
                </c:pt>
                <c:pt idx="5">
                  <c:v>11.747926397533782</c:v>
                </c:pt>
                <c:pt idx="6">
                  <c:v>11.490365074051132</c:v>
                </c:pt>
                <c:pt idx="7">
                  <c:v>11.2551826740159</c:v>
                </c:pt>
                <c:pt idx="8">
                  <c:v>11.41736661230815</c:v>
                </c:pt>
                <c:pt idx="9">
                  <c:v>11.618723401435886</c:v>
                </c:pt>
                <c:pt idx="10">
                  <c:v>11.655732667816908</c:v>
                </c:pt>
                <c:pt idx="11">
                  <c:v>11.729981504580692</c:v>
                </c:pt>
                <c:pt idx="12">
                  <c:v>11.581152194624455</c:v>
                </c:pt>
                <c:pt idx="13">
                  <c:v>11.216416520764543</c:v>
                </c:pt>
                <c:pt idx="14">
                  <c:v>10.760879522780602</c:v>
                </c:pt>
                <c:pt idx="15">
                  <c:v>10.220803544220672</c:v>
                </c:pt>
                <c:pt idx="16">
                  <c:v>9.7379831588641963</c:v>
                </c:pt>
                <c:pt idx="17">
                  <c:v>9.4699555036477037</c:v>
                </c:pt>
                <c:pt idx="18">
                  <c:v>9.3477571113758451</c:v>
                </c:pt>
                <c:pt idx="19">
                  <c:v>9.1046856701389949</c:v>
                </c:pt>
                <c:pt idx="20">
                  <c:v>8.7397364182558235</c:v>
                </c:pt>
                <c:pt idx="21">
                  <c:v>8.5676572134820876</c:v>
                </c:pt>
                <c:pt idx="22">
                  <c:v>8.5647430946669001</c:v>
                </c:pt>
                <c:pt idx="23">
                  <c:v>8.6617821134774697</c:v>
                </c:pt>
                <c:pt idx="24">
                  <c:v>8.8528509291606845</c:v>
                </c:pt>
                <c:pt idx="25">
                  <c:v>9.0139598402947989</c:v>
                </c:pt>
                <c:pt idx="26">
                  <c:v>8.9583319033773297</c:v>
                </c:pt>
                <c:pt idx="27">
                  <c:v>8.6813101475346848</c:v>
                </c:pt>
                <c:pt idx="28">
                  <c:v>8.5774710391986986</c:v>
                </c:pt>
                <c:pt idx="29">
                  <c:v>8.3529169099789495</c:v>
                </c:pt>
                <c:pt idx="30">
                  <c:v>8.1239422402434585</c:v>
                </c:pt>
                <c:pt idx="31">
                  <c:v>7.7671211607247344</c:v>
                </c:pt>
                <c:pt idx="32">
                  <c:v>7.8015796290056816</c:v>
                </c:pt>
                <c:pt idx="33">
                  <c:v>8.05657979969107</c:v>
                </c:pt>
                <c:pt idx="34">
                  <c:v>8.5705669606524797</c:v>
                </c:pt>
                <c:pt idx="35">
                  <c:v>8.8038766256415393</c:v>
                </c:pt>
                <c:pt idx="36">
                  <c:v>8.5892296576809208</c:v>
                </c:pt>
                <c:pt idx="37">
                  <c:v>8.6789171109672179</c:v>
                </c:pt>
                <c:pt idx="38">
                  <c:v>8.4652566700437681</c:v>
                </c:pt>
                <c:pt idx="39">
                  <c:v>8.471915641038553</c:v>
                </c:pt>
                <c:pt idx="40">
                  <c:v>8.4</c:v>
                </c:pt>
                <c:pt idx="41">
                  <c:v>8.1</c:v>
                </c:pt>
                <c:pt idx="42">
                  <c:v>8.6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FB-4EEE-90EF-547EC0136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5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Trendline</c:v>
          </c:tx>
          <c:spPr>
            <a:ln w="38100">
              <a:noFill/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7.6539270000000004</c:v>
                </c:pt>
                <c:pt idx="1">
                  <c:v>11.471107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D8-4935-9F48-0CAF59CA6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2"/>
          <c:min val="-1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ROE no barrier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0.16487038757518696"/>
                  <c:y val="-1.9843750000000042E-2"/>
                </c:manualLayout>
              </c:layout>
              <c:tx>
                <c:rich>
                  <a:bodyPr/>
                  <a:lstStyle/>
                  <a:p>
                    <a:fld id="{0E26D82F-7B92-4D04-8F46-D0DF97521CA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377-4E0D-A582-10EC111F5C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E1E070-FD64-4527-A311-5C389CD9E1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5377-4E0D-A582-10EC111F5C56}"/>
                </c:ext>
              </c:extLst>
            </c:dLbl>
            <c:dLbl>
              <c:idx val="2"/>
              <c:layout>
                <c:manualLayout>
                  <c:x val="-9.7694723030126718E-2"/>
                  <c:y val="9.7013888888888886E-2"/>
                </c:manualLayout>
              </c:layout>
              <c:tx>
                <c:rich>
                  <a:bodyPr/>
                  <a:lstStyle/>
                  <a:p>
                    <a:fld id="{14E1C076-CD17-4275-9FCD-60ECF9CF654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377-4E0D-A582-10EC111F5C56}"/>
                </c:ext>
              </c:extLst>
            </c:dLbl>
            <c:dLbl>
              <c:idx val="3"/>
              <c:layout>
                <c:manualLayout>
                  <c:x val="-0.15148155126325463"/>
                  <c:y val="-2.8663194444444463E-2"/>
                </c:manualLayout>
              </c:layout>
              <c:tx>
                <c:rich>
                  <a:bodyPr/>
                  <a:lstStyle/>
                  <a:p>
                    <a:fld id="{FE9DC72A-7EEC-4880-81C0-C4F7216437C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5377-4E0D-A582-10EC111F5C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54EC0F-0570-4B94-B42F-AF3EB06AB8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377-4E0D-A582-10EC111F5C56}"/>
                </c:ext>
              </c:extLst>
            </c:dLbl>
            <c:dLbl>
              <c:idx val="5"/>
              <c:layout>
                <c:manualLayout>
                  <c:x val="-0.24913560836351401"/>
                  <c:y val="-0.17418402777777781"/>
                </c:manualLayout>
              </c:layout>
              <c:tx>
                <c:rich>
                  <a:bodyPr/>
                  <a:lstStyle/>
                  <a:p>
                    <a:fld id="{055ED8B0-FD25-4981-B620-A66A2A3EC3E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5377-4E0D-A582-10EC111F5C56}"/>
                </c:ext>
              </c:extLst>
            </c:dLbl>
            <c:dLbl>
              <c:idx val="6"/>
              <c:layout>
                <c:manualLayout>
                  <c:x val="-6.2507865488654085E-2"/>
                  <c:y val="5.2916666666666667E-2"/>
                </c:manualLayout>
              </c:layout>
              <c:tx>
                <c:rich>
                  <a:bodyPr/>
                  <a:lstStyle/>
                  <a:p>
                    <a:fld id="{C9BFA924-A8AF-408B-ADF2-E7964D4897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5377-4E0D-A582-10EC111F5C56}"/>
                </c:ext>
              </c:extLst>
            </c:dLbl>
            <c:dLbl>
              <c:idx val="7"/>
              <c:layout>
                <c:manualLayout>
                  <c:x val="-0.2357634956144562"/>
                  <c:y val="-7.055555555555558E-2"/>
                </c:manualLayout>
              </c:layout>
              <c:tx>
                <c:rich>
                  <a:bodyPr/>
                  <a:lstStyle/>
                  <a:p>
                    <a:fld id="{8B54E201-429C-4DBF-9AC5-3F1E1FEE356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5377-4E0D-A582-10EC111F5C56}"/>
                </c:ext>
              </c:extLst>
            </c:dLbl>
            <c:dLbl>
              <c:idx val="8"/>
              <c:layout>
                <c:manualLayout>
                  <c:x val="-0.25180776902136837"/>
                  <c:y val="-6.394097222222222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5E9856B1-335A-4933-96BF-A695B155531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5377-4E0D-A582-10EC111F5C5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E59A2BE-0B78-4574-A197-BCD84C74AA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377-4E0D-A582-10EC111F5C56}"/>
                </c:ext>
              </c:extLst>
            </c:dLbl>
            <c:dLbl>
              <c:idx val="10"/>
              <c:layout>
                <c:manualLayout>
                  <c:x val="-0.20944409673871273"/>
                  <c:y val="-5.5121527777777797E-2"/>
                </c:manualLayout>
              </c:layout>
              <c:tx>
                <c:rich>
                  <a:bodyPr/>
                  <a:lstStyle/>
                  <a:p>
                    <a:fld id="{FCF15E06-DA1B-4033-B6C2-C5F2A32FF6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5377-4E0D-A582-10EC111F5C5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6B87662-3463-484C-A463-F032C48263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377-4E0D-A582-10EC111F5C56}"/>
                </c:ext>
              </c:extLst>
            </c:dLbl>
            <c:dLbl>
              <c:idx val="12"/>
              <c:layout>
                <c:manualLayout>
                  <c:x val="-1.8503479343271702E-2"/>
                  <c:y val="0.11244791666666666"/>
                </c:manualLayout>
              </c:layout>
              <c:tx>
                <c:rich>
                  <a:bodyPr/>
                  <a:lstStyle/>
                  <a:p>
                    <a:fld id="{3DD2F2F8-AC76-41B6-B969-7BDD78E133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5377-4E0D-A582-10EC111F5C5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8DA4401-E4D9-42BC-B5AA-E7674392E3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377-4E0D-A582-10EC111F5C56}"/>
                </c:ext>
              </c:extLst>
            </c:dLbl>
            <c:dLbl>
              <c:idx val="14"/>
              <c:layout>
                <c:manualLayout>
                  <c:x val="-0.21319462641846493"/>
                  <c:y val="2.645833333333325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6E65E33E-E147-4043-92DD-09256D738B0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5377-4E0D-A582-10EC111F5C5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99CD043-A8A4-46E4-8B3A-635B0D60B3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377-4E0D-A582-10EC111F5C5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377-4E0D-A582-10EC111F5C5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8887C27-31DE-46EB-B28D-6BA715B3D0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377-4E0D-A582-10EC111F5C5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377-4E0D-A582-10EC111F5C56}"/>
                </c:ext>
              </c:extLst>
            </c:dLbl>
            <c:dLbl>
              <c:idx val="19"/>
              <c:layout>
                <c:manualLayout>
                  <c:x val="-0.20154191249702536"/>
                  <c:y val="-1.984375E-2"/>
                </c:manualLayout>
              </c:layout>
              <c:tx>
                <c:rich>
                  <a:bodyPr/>
                  <a:lstStyle/>
                  <a:p>
                    <a:fld id="{DC4A394D-7FF1-4906-8F0D-8E168C140B6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377-4E0D-A582-10EC111F5C56}"/>
                </c:ext>
              </c:extLst>
            </c:dLbl>
            <c:dLbl>
              <c:idx val="20"/>
              <c:layout>
                <c:manualLayout>
                  <c:x val="-0.13583984649934921"/>
                  <c:y val="9.2604166666666668E-2"/>
                </c:manualLayout>
              </c:layout>
              <c:tx>
                <c:rich>
                  <a:bodyPr/>
                  <a:lstStyle/>
                  <a:p>
                    <a:fld id="{AD71D3C6-2E54-454C-BE23-F1A37393738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5377-4E0D-A582-10EC111F5C5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40218A5-C71C-4171-859A-F80CF1B8BD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377-4E0D-A582-10EC111F5C5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8CA1E3A-9BF9-4DF2-BBDF-8B261BA1CB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377-4E0D-A582-10EC111F5C5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821DCF4-8D06-4A9F-8F82-74868EC0DA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377-4E0D-A582-10EC111F5C5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377-4E0D-A582-10EC111F5C5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E597F44-C2E0-42E0-A7D1-5A6BB2396E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5377-4E0D-A582-10EC111F5C5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844E49E-FB5B-4A82-9BD4-E66FD9CE4F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377-4E0D-A582-10EC111F5C56}"/>
                </c:ext>
              </c:extLst>
            </c:dLbl>
            <c:dLbl>
              <c:idx val="27"/>
              <c:layout>
                <c:manualLayout>
                  <c:x val="-0.18867595823007435"/>
                  <c:y val="-2.2048611111111921E-3"/>
                </c:manualLayout>
              </c:layout>
              <c:tx>
                <c:rich>
                  <a:bodyPr/>
                  <a:lstStyle/>
                  <a:p>
                    <a:fld id="{012D61BB-E53B-4AD9-8DBF-365D80B687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5377-4E0D-A582-10EC111F5C56}"/>
                </c:ext>
              </c:extLst>
            </c:dLbl>
            <c:dLbl>
              <c:idx val="28"/>
              <c:layout>
                <c:manualLayout>
                  <c:x val="-0.16010850343843672"/>
                  <c:y val="4.6302083333333334E-2"/>
                </c:manualLayout>
              </c:layout>
              <c:tx>
                <c:rich>
                  <a:bodyPr/>
                  <a:lstStyle/>
                  <a:p>
                    <a:fld id="{4857A27C-4190-4E76-8A89-C5AEA518B5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5377-4E0D-A582-10EC111F5C5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03B5745-9B85-4FC9-9258-100434CD7D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5377-4E0D-A582-10EC111F5C5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5414530C-8DDA-41AC-8977-92E74BAF0F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5377-4E0D-A582-10EC111F5C5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423D2DE-E757-4B22-875F-502D1A9822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5377-4E0D-A582-10EC111F5C5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D7DD5F9-AE6B-48D1-A5DC-F764F9BA74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377-4E0D-A582-10EC111F5C5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D50A984-A543-4308-8AFC-2B47A2BB6D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5377-4E0D-A582-10EC111F5C5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DB3C15F-7832-4B9B-B0C7-AA2A1D2E16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5377-4E0D-A582-10EC111F5C5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F9770EF-B9C2-4F84-BEE3-FC60C537B3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5377-4E0D-A582-10EC111F5C5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A8BD8F0-150B-46C7-BE80-4F9FB11CF3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5377-4E0D-A582-10EC111F5C5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66A0136-FF93-44AC-9D44-DFD37DFA5B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5377-4E0D-A582-10EC111F5C5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ABC2D4-3906-4288-9B78-CB44EED477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5377-4E0D-A582-10EC111F5C5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769F199-BF9F-46CD-91DD-A351A9DF12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5377-4E0D-A582-10EC111F5C5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EB00A18-FF6F-41EE-8279-B7539B60A5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5377-4E0D-A582-10EC111F5C5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AD2B728-7080-4C89-BB72-6F9BAF646F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5377-4E0D-A582-10EC111F5C5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C6AEAA6-8EEE-4AA0-B738-DA508BEEE7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5377-4E0D-A582-10EC111F5C5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F4BB094-3C99-4126-89A3-E118928FC0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5377-4E0D-A582-10EC111F5C5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67615B4-F11F-4B6B-B6B5-F21AE50171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5377-4E0D-A582-10EC111F5C56}"/>
                </c:ext>
              </c:extLst>
            </c:dLbl>
            <c:dLbl>
              <c:idx val="45"/>
              <c:layout>
                <c:manualLayout>
                  <c:x val="-0.28317491667695344"/>
                  <c:y val="0.18520833333333334"/>
                </c:manualLayout>
              </c:layout>
              <c:tx>
                <c:rich>
                  <a:bodyPr/>
                  <a:lstStyle/>
                  <a:p>
                    <a:fld id="{17277FCC-AA7A-4679-91AE-FBC96759E6C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5377-4E0D-A582-10EC111F5C56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DA872EE-43D9-4891-AB4A-0734CC579A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5377-4E0D-A582-10EC111F5C5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21A6727-543C-4A32-BB1B-A45D335F4A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5377-4E0D-A582-10EC111F5C5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BBFAF2D-2913-4069-85A4-C717EAB062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5377-4E0D-A582-10EC111F5C5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1772A303-567C-4D45-9255-F40C003AB7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5377-4E0D-A582-10EC111F5C5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009A847F-BDDB-41CD-A3B3-581DFC4F1B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5377-4E0D-A582-10EC111F5C5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DF139EB-BDBD-467B-BF0A-7ABF4CB62A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5377-4E0D-A582-10EC111F5C5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D7375D5-D95D-4413-AC69-532C7814B2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5377-4E0D-A582-10EC111F5C5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9D7394DB-3A68-475B-8BA6-7AFF34AC13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5377-4E0D-A582-10EC111F5C5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E721688-DF6F-487C-BA48-885463D99F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5377-4E0D-A582-10EC111F5C5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E25432A-704E-48CE-BD32-06E52E91D89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5377-4E0D-A582-10EC111F5C5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42605F4-B670-4B63-943E-17BB8EE905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5377-4E0D-A582-10EC111F5C56}"/>
                </c:ext>
              </c:extLst>
            </c:dLbl>
            <c:dLbl>
              <c:idx val="57"/>
              <c:layout>
                <c:manualLayout>
                  <c:x val="-0.18193203110919573"/>
                  <c:y val="-3.7482638888889051E-2"/>
                </c:manualLayout>
              </c:layout>
              <c:tx>
                <c:rich>
                  <a:bodyPr/>
                  <a:lstStyle/>
                  <a:p>
                    <a:fld id="{69F7F80A-0908-4E00-875F-0C2AE65B695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5377-4E0D-A582-10EC111F5C5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DFBF74C-23BB-4CAE-851D-B443903E02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5377-4E0D-A582-10EC111F5C5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A68AC76-5BA9-4203-98F8-DE492550F4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5377-4E0D-A582-10EC111F5C5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40A6DD48-7E31-4AF5-8833-4ADD146D62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5377-4E0D-A582-10EC111F5C5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6A9B737-0755-41BA-BA3F-C5E74AE141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5377-4E0D-A582-10EC111F5C5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665B7E9-EFFD-4C29-A09D-4A19219E27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5377-4E0D-A582-10EC111F5C5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D50BE44-9AE7-4F90-94F4-51A2674059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5377-4E0D-A582-10EC111F5C5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86351B4-0405-4C2F-AB17-090445C2C6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5377-4E0D-A582-10EC111F5C5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DDC5A04A-9103-4A62-B630-5FAFA965E7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5377-4E0D-A582-10EC111F5C5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C9401CA8-BFE6-46D6-855C-B876B7D2FB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5377-4E0D-A582-10EC111F5C5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E28E13A-A54B-4CB2-8E92-3763FE8A35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5377-4E0D-A582-10EC111F5C5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F104348-D40C-4B4D-ACD3-CFCA1D7841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5377-4E0D-A582-10EC111F5C5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65F1194-5551-4364-BE83-C95CDF5581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5377-4E0D-A582-10EC111F5C5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305BA7F-FD3A-455F-85EE-BFA692B846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5377-4E0D-A582-10EC111F5C5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5E707C77-CC33-465C-8723-2DC93F715E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377-4E0D-A582-10EC111F5C5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16DFFAE-DFF1-4CE1-BBD9-010960864E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5377-4E0D-A582-10EC111F5C5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01E5D05-4557-490D-8DCB-AB0908DE04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5377-4E0D-A582-10EC111F5C5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9995720-04E1-487C-B3A7-72034A566F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5377-4E0D-A582-10EC111F5C5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16466EC-BCCA-4B2E-BDF3-E004C11D7C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5377-4E0D-A582-10EC111F5C5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EC4317A8-0385-4015-B70B-1D546881E2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5377-4E0D-A582-10EC111F5C5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E1258D18-8708-408D-92AD-AEBAD51211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5377-4E0D-A582-10EC111F5C5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D173914C-5E27-4369-985B-8BC7C07A3B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5377-4E0D-A582-10EC111F5C5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85E6CB87-53CA-49C8-A154-31353810EF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5377-4E0D-A582-10EC111F5C5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0C4B067-A3DB-4EC7-8BBC-B4A8311E27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5377-4E0D-A582-10EC111F5C5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255690BF-5A86-4F1F-88DA-957F9D4DFD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5377-4E0D-A582-10EC111F5C56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AA93D9E-6EE0-4ADF-AEFB-97E5EEC7A1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5377-4E0D-A582-10EC111F5C5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F6943BD-0CEF-4487-A0C5-1A19773B4F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5377-4E0D-A582-10EC111F5C5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E273AA2-1989-4A1B-9D34-A802EDF418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5377-4E0D-A582-10EC111F5C5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C050C8BB-E50F-4D02-B54C-F4683AA0DD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5377-4E0D-A582-10EC111F5C5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3A06F185-570C-4209-8A80-BC1E61C47F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5377-4E0D-A582-10EC111F5C5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F55A3167-F55B-4330-953C-47FE6D6702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5377-4E0D-A582-10EC111F5C56}"/>
                </c:ext>
              </c:extLst>
            </c:dLbl>
            <c:dLbl>
              <c:idx val="88"/>
              <c:layout>
                <c:manualLayout>
                  <c:x val="-0.19689649173338652"/>
                  <c:y val="2.2048611111111113E-2"/>
                </c:manualLayout>
              </c:layout>
              <c:tx>
                <c:rich>
                  <a:bodyPr/>
                  <a:lstStyle/>
                  <a:p>
                    <a:fld id="{E806E1B5-11C9-4D69-9B29-621EEF4BE4C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5377-4E0D-A582-10EC111F5C5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44552A8E-098F-4573-A440-CE4273726F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5377-4E0D-A582-10EC111F5C56}"/>
                </c:ext>
              </c:extLst>
            </c:dLbl>
            <c:dLbl>
              <c:idx val="90"/>
              <c:layout>
                <c:manualLayout>
                  <c:x val="-0.17950807699961477"/>
                  <c:y val="-8.0843973490926958E-17"/>
                </c:manualLayout>
              </c:layout>
              <c:tx>
                <c:rich>
                  <a:bodyPr/>
                  <a:lstStyle/>
                  <a:p>
                    <a:fld id="{78CD0D61-97E8-447B-9739-346F5E52880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5377-4E0D-A582-10EC111F5C56}"/>
                </c:ext>
              </c:extLst>
            </c:dLbl>
            <c:dLbl>
              <c:idx val="91"/>
              <c:layout>
                <c:manualLayout>
                  <c:x val="-0.16206828844319993"/>
                  <c:y val="-2.6458333333333334E-2"/>
                </c:manualLayout>
              </c:layout>
              <c:tx>
                <c:rich>
                  <a:bodyPr/>
                  <a:lstStyle/>
                  <a:p>
                    <a:fld id="{03A13D35-1158-4E05-8F13-D50B83C096B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5377-4E0D-A582-10EC111F5C5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2D3DAB2-8036-4604-8AF6-14C261461E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5377-4E0D-A582-10EC111F5C5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4B64F0DA-3D89-4824-BCA1-5373F25E7F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148-47FA-94C5-0B64EBAD244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48-47FA-94C5-0B64EBAD244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48-47FA-94C5-0B64EBAD244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48-47FA-94C5-0B64EBAD244A}"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Sheet1!$A$2:$A$98</c:f>
              <c:numCache>
                <c:formatCode>General</c:formatCode>
                <c:ptCount val="97"/>
                <c:pt idx="0">
                  <c:v>93.7</c:v>
                </c:pt>
                <c:pt idx="1">
                  <c:v>6.7</c:v>
                </c:pt>
                <c:pt idx="2">
                  <c:v>78.899990000000003</c:v>
                </c:pt>
                <c:pt idx="3">
                  <c:v>9.6</c:v>
                </c:pt>
                <c:pt idx="4">
                  <c:v>13.9</c:v>
                </c:pt>
                <c:pt idx="5">
                  <c:v>7.3</c:v>
                </c:pt>
                <c:pt idx="6">
                  <c:v>27.1</c:v>
                </c:pt>
                <c:pt idx="7">
                  <c:v>20.6</c:v>
                </c:pt>
                <c:pt idx="8">
                  <c:v>57.4</c:v>
                </c:pt>
                <c:pt idx="9">
                  <c:v>13.9</c:v>
                </c:pt>
                <c:pt idx="10">
                  <c:v>89.3</c:v>
                </c:pt>
                <c:pt idx="11">
                  <c:v>69.2</c:v>
                </c:pt>
                <c:pt idx="12">
                  <c:v>33.9</c:v>
                </c:pt>
                <c:pt idx="13">
                  <c:v>6.8</c:v>
                </c:pt>
                <c:pt idx="14">
                  <c:v>51.3</c:v>
                </c:pt>
                <c:pt idx="15">
                  <c:v>7.7</c:v>
                </c:pt>
                <c:pt idx="16">
                  <c:v>9.1999999999999993</c:v>
                </c:pt>
                <c:pt idx="17">
                  <c:v>20.6</c:v>
                </c:pt>
                <c:pt idx="18">
                  <c:v>59.6</c:v>
                </c:pt>
                <c:pt idx="19">
                  <c:v>85.5</c:v>
                </c:pt>
                <c:pt idx="20">
                  <c:v>5.5</c:v>
                </c:pt>
                <c:pt idx="21">
                  <c:v>43.6</c:v>
                </c:pt>
                <c:pt idx="22">
                  <c:v>7.1</c:v>
                </c:pt>
                <c:pt idx="23">
                  <c:v>31.4</c:v>
                </c:pt>
                <c:pt idx="24">
                  <c:v>60.3</c:v>
                </c:pt>
                <c:pt idx="25">
                  <c:v>37.1</c:v>
                </c:pt>
                <c:pt idx="26">
                  <c:v>13.6</c:v>
                </c:pt>
                <c:pt idx="27">
                  <c:v>88.9</c:v>
                </c:pt>
                <c:pt idx="28">
                  <c:v>15.3</c:v>
                </c:pt>
                <c:pt idx="29">
                  <c:v>39.9</c:v>
                </c:pt>
                <c:pt idx="30">
                  <c:v>42.5</c:v>
                </c:pt>
                <c:pt idx="31">
                  <c:v>93.100009999999997</c:v>
                </c:pt>
                <c:pt idx="32">
                  <c:v>7.3</c:v>
                </c:pt>
                <c:pt idx="33">
                  <c:v>47.6</c:v>
                </c:pt>
                <c:pt idx="34">
                  <c:v>20.2</c:v>
                </c:pt>
                <c:pt idx="35">
                  <c:v>64.900000000000006</c:v>
                </c:pt>
                <c:pt idx="36">
                  <c:v>43.5</c:v>
                </c:pt>
                <c:pt idx="37">
                  <c:v>18.600000000000001</c:v>
                </c:pt>
                <c:pt idx="38">
                  <c:v>27.3</c:v>
                </c:pt>
                <c:pt idx="39">
                  <c:v>31.2</c:v>
                </c:pt>
                <c:pt idx="40">
                  <c:v>90.8</c:v>
                </c:pt>
                <c:pt idx="41">
                  <c:v>15.9</c:v>
                </c:pt>
                <c:pt idx="42">
                  <c:v>73</c:v>
                </c:pt>
                <c:pt idx="43">
                  <c:v>29.2</c:v>
                </c:pt>
                <c:pt idx="44">
                  <c:v>8.2999989999999997</c:v>
                </c:pt>
                <c:pt idx="45">
                  <c:v>71.900000000000006</c:v>
                </c:pt>
                <c:pt idx="46">
                  <c:v>41.1</c:v>
                </c:pt>
                <c:pt idx="47">
                  <c:v>22.5</c:v>
                </c:pt>
                <c:pt idx="48">
                  <c:v>37.4</c:v>
                </c:pt>
                <c:pt idx="49">
                  <c:v>33.200000000000003</c:v>
                </c:pt>
                <c:pt idx="50">
                  <c:v>85.6</c:v>
                </c:pt>
                <c:pt idx="51">
                  <c:v>23.3</c:v>
                </c:pt>
                <c:pt idx="52">
                  <c:v>65.3</c:v>
                </c:pt>
                <c:pt idx="53">
                  <c:v>39.200000000000003</c:v>
                </c:pt>
                <c:pt idx="54">
                  <c:v>91.3</c:v>
                </c:pt>
                <c:pt idx="55">
                  <c:v>22.1</c:v>
                </c:pt>
                <c:pt idx="56">
                  <c:v>43</c:v>
                </c:pt>
                <c:pt idx="57">
                  <c:v>89.9</c:v>
                </c:pt>
                <c:pt idx="58">
                  <c:v>21.5</c:v>
                </c:pt>
                <c:pt idx="59">
                  <c:v>59.5</c:v>
                </c:pt>
                <c:pt idx="60">
                  <c:v>33.700000000000003</c:v>
                </c:pt>
                <c:pt idx="61">
                  <c:v>84.8</c:v>
                </c:pt>
                <c:pt idx="62">
                  <c:v>96.3</c:v>
                </c:pt>
                <c:pt idx="63">
                  <c:v>46.3</c:v>
                </c:pt>
                <c:pt idx="64">
                  <c:v>61.8</c:v>
                </c:pt>
                <c:pt idx="65">
                  <c:v>13.4</c:v>
                </c:pt>
                <c:pt idx="66">
                  <c:v>23.9</c:v>
                </c:pt>
                <c:pt idx="67">
                  <c:v>62</c:v>
                </c:pt>
                <c:pt idx="68">
                  <c:v>75.3</c:v>
                </c:pt>
                <c:pt idx="69">
                  <c:v>74.599999999999994</c:v>
                </c:pt>
                <c:pt idx="70">
                  <c:v>88.3</c:v>
                </c:pt>
                <c:pt idx="71">
                  <c:v>20.100000000000001</c:v>
                </c:pt>
                <c:pt idx="72">
                  <c:v>39.9</c:v>
                </c:pt>
                <c:pt idx="73">
                  <c:v>13.9</c:v>
                </c:pt>
                <c:pt idx="74">
                  <c:v>6.2</c:v>
                </c:pt>
                <c:pt idx="75">
                  <c:v>13.5</c:v>
                </c:pt>
                <c:pt idx="76">
                  <c:v>36.6</c:v>
                </c:pt>
                <c:pt idx="77">
                  <c:v>49.3</c:v>
                </c:pt>
                <c:pt idx="78">
                  <c:v>73.7</c:v>
                </c:pt>
                <c:pt idx="79">
                  <c:v>36.1</c:v>
                </c:pt>
                <c:pt idx="80">
                  <c:v>30.4</c:v>
                </c:pt>
                <c:pt idx="81">
                  <c:v>36.1</c:v>
                </c:pt>
                <c:pt idx="82">
                  <c:v>29.8</c:v>
                </c:pt>
                <c:pt idx="83">
                  <c:v>21.3</c:v>
                </c:pt>
                <c:pt idx="84">
                  <c:v>22</c:v>
                </c:pt>
                <c:pt idx="85">
                  <c:v>11</c:v>
                </c:pt>
                <c:pt idx="86">
                  <c:v>15.9</c:v>
                </c:pt>
                <c:pt idx="87">
                  <c:v>22.9</c:v>
                </c:pt>
                <c:pt idx="88">
                  <c:v>67.599999999999994</c:v>
                </c:pt>
                <c:pt idx="89">
                  <c:v>51.2</c:v>
                </c:pt>
                <c:pt idx="90">
                  <c:v>59</c:v>
                </c:pt>
                <c:pt idx="91">
                  <c:v>83.600009999999997</c:v>
                </c:pt>
                <c:pt idx="92">
                  <c:v>42</c:v>
                </c:pt>
                <c:pt idx="93">
                  <c:v>82.2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</c:numCache>
            </c:numRef>
          </c:xVal>
          <c:yVal>
            <c:numRef>
              <c:f>Sheet1!$B$2:$B$98</c:f>
              <c:numCache>
                <c:formatCode>General</c:formatCode>
                <c:ptCount val="97"/>
                <c:pt idx="0">
                  <c:v>-99</c:v>
                </c:pt>
                <c:pt idx="1">
                  <c:v>6.4979719999999999</c:v>
                </c:pt>
                <c:pt idx="2">
                  <c:v>-99</c:v>
                </c:pt>
                <c:pt idx="3">
                  <c:v>-99</c:v>
                </c:pt>
                <c:pt idx="4">
                  <c:v>4.1157519999999996</c:v>
                </c:pt>
                <c:pt idx="5">
                  <c:v>-99</c:v>
                </c:pt>
                <c:pt idx="6">
                  <c:v>14.3109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8.9345020000000002</c:v>
                </c:pt>
                <c:pt idx="14">
                  <c:v>-99</c:v>
                </c:pt>
                <c:pt idx="15">
                  <c:v>5.1783659999999996</c:v>
                </c:pt>
                <c:pt idx="16">
                  <c:v>13.95379</c:v>
                </c:pt>
                <c:pt idx="17">
                  <c:v>12.73329</c:v>
                </c:pt>
                <c:pt idx="18">
                  <c:v>-99</c:v>
                </c:pt>
                <c:pt idx="19">
                  <c:v>-99</c:v>
                </c:pt>
                <c:pt idx="20">
                  <c:v>8.787623</c:v>
                </c:pt>
                <c:pt idx="21">
                  <c:v>-99</c:v>
                </c:pt>
                <c:pt idx="22">
                  <c:v>11.311909999999999</c:v>
                </c:pt>
                <c:pt idx="23">
                  <c:v>8.1428499999999993</c:v>
                </c:pt>
                <c:pt idx="24">
                  <c:v>-99</c:v>
                </c:pt>
                <c:pt idx="25">
                  <c:v>-99</c:v>
                </c:pt>
                <c:pt idx="26">
                  <c:v>9.6601060000000007</c:v>
                </c:pt>
                <c:pt idx="27">
                  <c:v>-99</c:v>
                </c:pt>
                <c:pt idx="28">
                  <c:v>7.006202</c:v>
                </c:pt>
                <c:pt idx="29">
                  <c:v>-99</c:v>
                </c:pt>
                <c:pt idx="30">
                  <c:v>9.3233910000000009</c:v>
                </c:pt>
                <c:pt idx="31">
                  <c:v>9.0920640000000006</c:v>
                </c:pt>
                <c:pt idx="32">
                  <c:v>12.382020000000001</c:v>
                </c:pt>
                <c:pt idx="33">
                  <c:v>2.9200339999999998</c:v>
                </c:pt>
                <c:pt idx="34">
                  <c:v>10.358090000000001</c:v>
                </c:pt>
                <c:pt idx="35">
                  <c:v>-99</c:v>
                </c:pt>
                <c:pt idx="36">
                  <c:v>-99</c:v>
                </c:pt>
                <c:pt idx="37">
                  <c:v>8.0638919999999992</c:v>
                </c:pt>
                <c:pt idx="38">
                  <c:v>-99</c:v>
                </c:pt>
                <c:pt idx="39">
                  <c:v>8.8910800000000005</c:v>
                </c:pt>
                <c:pt idx="40">
                  <c:v>-99</c:v>
                </c:pt>
                <c:pt idx="41">
                  <c:v>6.9608930000000004</c:v>
                </c:pt>
                <c:pt idx="42">
                  <c:v>-99</c:v>
                </c:pt>
                <c:pt idx="43">
                  <c:v>9.4333480000000005</c:v>
                </c:pt>
                <c:pt idx="44">
                  <c:v>-0.77169969999999999</c:v>
                </c:pt>
                <c:pt idx="45">
                  <c:v>-99</c:v>
                </c:pt>
                <c:pt idx="46">
                  <c:v>10.73349</c:v>
                </c:pt>
                <c:pt idx="47">
                  <c:v>3.9386510000000001</c:v>
                </c:pt>
                <c:pt idx="48">
                  <c:v>14.41793</c:v>
                </c:pt>
                <c:pt idx="49">
                  <c:v>10.71505</c:v>
                </c:pt>
                <c:pt idx="50">
                  <c:v>-99</c:v>
                </c:pt>
                <c:pt idx="51">
                  <c:v>3.6071309999999999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9.0776620000000001</c:v>
                </c:pt>
                <c:pt idx="56">
                  <c:v>-99</c:v>
                </c:pt>
                <c:pt idx="57">
                  <c:v>-99</c:v>
                </c:pt>
                <c:pt idx="58">
                  <c:v>9.9724760000000003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3.4869409999999998</c:v>
                </c:pt>
                <c:pt idx="66">
                  <c:v>-99</c:v>
                </c:pt>
                <c:pt idx="67">
                  <c:v>10.04649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12.658390000000001</c:v>
                </c:pt>
                <c:pt idx="72">
                  <c:v>2.043361</c:v>
                </c:pt>
                <c:pt idx="73">
                  <c:v>10.24762</c:v>
                </c:pt>
                <c:pt idx="74">
                  <c:v>8.9251109999999994</c:v>
                </c:pt>
                <c:pt idx="75">
                  <c:v>0.96560699999999999</c:v>
                </c:pt>
                <c:pt idx="76">
                  <c:v>8.3263250000000006</c:v>
                </c:pt>
                <c:pt idx="77">
                  <c:v>9.4674800000000001</c:v>
                </c:pt>
                <c:pt idx="78">
                  <c:v>-99</c:v>
                </c:pt>
                <c:pt idx="79">
                  <c:v>9.2528970000000008</c:v>
                </c:pt>
                <c:pt idx="80">
                  <c:v>1.4267479999999999</c:v>
                </c:pt>
                <c:pt idx="81">
                  <c:v>2.242238</c:v>
                </c:pt>
                <c:pt idx="82">
                  <c:v>-99</c:v>
                </c:pt>
                <c:pt idx="83">
                  <c:v>7.1846870000000003</c:v>
                </c:pt>
                <c:pt idx="84">
                  <c:v>9.0211980000000001</c:v>
                </c:pt>
                <c:pt idx="85">
                  <c:v>12.476179999999999</c:v>
                </c:pt>
                <c:pt idx="86">
                  <c:v>9.4114319999999996</c:v>
                </c:pt>
                <c:pt idx="87">
                  <c:v>-99</c:v>
                </c:pt>
                <c:pt idx="88">
                  <c:v>-99</c:v>
                </c:pt>
                <c:pt idx="89">
                  <c:v>12.596970000000001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-8.1999999999999993</c:v>
                </c:pt>
                <c:pt idx="95">
                  <c:v>-6.1</c:v>
                </c:pt>
                <c:pt idx="96">
                  <c:v>-4.8</c:v>
                </c:pt>
              </c:numCache>
            </c:numRef>
          </c:yVal>
          <c:bubbleSize>
            <c:numRef>
              <c:f>Sheet1!$D$2:$D$98</c:f>
              <c:numCache>
                <c:formatCode>General</c:formatCode>
                <c:ptCount val="97"/>
                <c:pt idx="0">
                  <c:v>61611.6</c:v>
                </c:pt>
                <c:pt idx="1">
                  <c:v>26330.2</c:v>
                </c:pt>
                <c:pt idx="2">
                  <c:v>17908</c:v>
                </c:pt>
                <c:pt idx="3">
                  <c:v>15930.7</c:v>
                </c:pt>
                <c:pt idx="4">
                  <c:v>14819.3</c:v>
                </c:pt>
                <c:pt idx="5">
                  <c:v>13015.3</c:v>
                </c:pt>
                <c:pt idx="6">
                  <c:v>12134</c:v>
                </c:pt>
                <c:pt idx="7">
                  <c:v>10557.8</c:v>
                </c:pt>
                <c:pt idx="8">
                  <c:v>10355.1</c:v>
                </c:pt>
                <c:pt idx="9">
                  <c:v>9151.2000000000007</c:v>
                </c:pt>
                <c:pt idx="10">
                  <c:v>9001.7999999999993</c:v>
                </c:pt>
                <c:pt idx="11">
                  <c:v>8762</c:v>
                </c:pt>
                <c:pt idx="12">
                  <c:v>8200.7999999999993</c:v>
                </c:pt>
                <c:pt idx="13">
                  <c:v>7996.6</c:v>
                </c:pt>
                <c:pt idx="14">
                  <c:v>7521.1</c:v>
                </c:pt>
                <c:pt idx="15">
                  <c:v>7314.8</c:v>
                </c:pt>
                <c:pt idx="16">
                  <c:v>7291.4</c:v>
                </c:pt>
                <c:pt idx="17">
                  <c:v>6792.5</c:v>
                </c:pt>
                <c:pt idx="18">
                  <c:v>6661.9</c:v>
                </c:pt>
                <c:pt idx="19">
                  <c:v>6345.4</c:v>
                </c:pt>
                <c:pt idx="20">
                  <c:v>6211.3</c:v>
                </c:pt>
                <c:pt idx="21">
                  <c:v>6163.2</c:v>
                </c:pt>
                <c:pt idx="22">
                  <c:v>5920</c:v>
                </c:pt>
                <c:pt idx="23">
                  <c:v>5614.1</c:v>
                </c:pt>
                <c:pt idx="24">
                  <c:v>5414.3</c:v>
                </c:pt>
                <c:pt idx="25">
                  <c:v>5172.8</c:v>
                </c:pt>
                <c:pt idx="26">
                  <c:v>4863.6000000000004</c:v>
                </c:pt>
                <c:pt idx="27">
                  <c:v>4663.5</c:v>
                </c:pt>
                <c:pt idx="28">
                  <c:v>4651.3</c:v>
                </c:pt>
                <c:pt idx="29">
                  <c:v>4644.2</c:v>
                </c:pt>
                <c:pt idx="30">
                  <c:v>4571.2</c:v>
                </c:pt>
                <c:pt idx="31">
                  <c:v>4546.2</c:v>
                </c:pt>
                <c:pt idx="32">
                  <c:v>4240.6000000000004</c:v>
                </c:pt>
                <c:pt idx="33">
                  <c:v>4125.8999999999996</c:v>
                </c:pt>
                <c:pt idx="34">
                  <c:v>4097.1000000000004</c:v>
                </c:pt>
                <c:pt idx="35">
                  <c:v>3944.6</c:v>
                </c:pt>
                <c:pt idx="36">
                  <c:v>3887.2</c:v>
                </c:pt>
                <c:pt idx="37">
                  <c:v>3614.5</c:v>
                </c:pt>
                <c:pt idx="38">
                  <c:v>3492.1</c:v>
                </c:pt>
                <c:pt idx="39">
                  <c:v>3425</c:v>
                </c:pt>
                <c:pt idx="40">
                  <c:v>3325.4</c:v>
                </c:pt>
                <c:pt idx="41">
                  <c:v>3160</c:v>
                </c:pt>
                <c:pt idx="42">
                  <c:v>3094.5</c:v>
                </c:pt>
                <c:pt idx="43">
                  <c:v>3065.8</c:v>
                </c:pt>
                <c:pt idx="44">
                  <c:v>2969.5</c:v>
                </c:pt>
                <c:pt idx="45">
                  <c:v>2840.7</c:v>
                </c:pt>
                <c:pt idx="46">
                  <c:v>2629.2</c:v>
                </c:pt>
                <c:pt idx="47">
                  <c:v>2628.5</c:v>
                </c:pt>
                <c:pt idx="48">
                  <c:v>2615.3000000000002</c:v>
                </c:pt>
                <c:pt idx="49">
                  <c:v>2561.8000000000002</c:v>
                </c:pt>
                <c:pt idx="50">
                  <c:v>2447</c:v>
                </c:pt>
                <c:pt idx="51">
                  <c:v>2413.3000000000002</c:v>
                </c:pt>
                <c:pt idx="52">
                  <c:v>2278.6999999999998</c:v>
                </c:pt>
                <c:pt idx="53">
                  <c:v>2208.9</c:v>
                </c:pt>
                <c:pt idx="54">
                  <c:v>2193.6999999999998</c:v>
                </c:pt>
                <c:pt idx="55">
                  <c:v>2154.5</c:v>
                </c:pt>
                <c:pt idx="56">
                  <c:v>2131.3000000000002</c:v>
                </c:pt>
                <c:pt idx="57">
                  <c:v>2103.4</c:v>
                </c:pt>
                <c:pt idx="58">
                  <c:v>2088.9</c:v>
                </c:pt>
                <c:pt idx="59">
                  <c:v>2085.6</c:v>
                </c:pt>
                <c:pt idx="60">
                  <c:v>2081.5</c:v>
                </c:pt>
                <c:pt idx="61">
                  <c:v>2078</c:v>
                </c:pt>
                <c:pt idx="62">
                  <c:v>2006.2</c:v>
                </c:pt>
                <c:pt idx="63">
                  <c:v>1802.5</c:v>
                </c:pt>
                <c:pt idx="64">
                  <c:v>1738.6</c:v>
                </c:pt>
                <c:pt idx="65">
                  <c:v>1712</c:v>
                </c:pt>
                <c:pt idx="66">
                  <c:v>1698.1</c:v>
                </c:pt>
                <c:pt idx="67">
                  <c:v>1666.2</c:v>
                </c:pt>
                <c:pt idx="68">
                  <c:v>1665.7</c:v>
                </c:pt>
                <c:pt idx="69">
                  <c:v>1653.1</c:v>
                </c:pt>
                <c:pt idx="70">
                  <c:v>1562.9</c:v>
                </c:pt>
                <c:pt idx="71">
                  <c:v>1559.1</c:v>
                </c:pt>
                <c:pt idx="72">
                  <c:v>1523.5</c:v>
                </c:pt>
                <c:pt idx="73">
                  <c:v>1477</c:v>
                </c:pt>
                <c:pt idx="74">
                  <c:v>1440.3</c:v>
                </c:pt>
                <c:pt idx="75">
                  <c:v>1425.7</c:v>
                </c:pt>
                <c:pt idx="76">
                  <c:v>1416.7</c:v>
                </c:pt>
                <c:pt idx="77">
                  <c:v>1393.2</c:v>
                </c:pt>
                <c:pt idx="78">
                  <c:v>1388.3</c:v>
                </c:pt>
                <c:pt idx="79">
                  <c:v>1387.2</c:v>
                </c:pt>
                <c:pt idx="80">
                  <c:v>1378.1</c:v>
                </c:pt>
                <c:pt idx="81">
                  <c:v>1367.8</c:v>
                </c:pt>
                <c:pt idx="82">
                  <c:v>1364.1</c:v>
                </c:pt>
                <c:pt idx="83">
                  <c:v>1327.1</c:v>
                </c:pt>
                <c:pt idx="84">
                  <c:v>1327</c:v>
                </c:pt>
                <c:pt idx="85">
                  <c:v>1324.8</c:v>
                </c:pt>
                <c:pt idx="86">
                  <c:v>1312.8</c:v>
                </c:pt>
                <c:pt idx="87">
                  <c:v>1196.7</c:v>
                </c:pt>
                <c:pt idx="88">
                  <c:v>1182.2</c:v>
                </c:pt>
                <c:pt idx="89">
                  <c:v>1154</c:v>
                </c:pt>
                <c:pt idx="90">
                  <c:v>1153.8</c:v>
                </c:pt>
                <c:pt idx="91">
                  <c:v>1125.4000000000001</c:v>
                </c:pt>
                <c:pt idx="92">
                  <c:v>1106.7</c:v>
                </c:pt>
                <c:pt idx="93">
                  <c:v>1037.2</c:v>
                </c:pt>
                <c:pt idx="94">
                  <c:v>30000</c:v>
                </c:pt>
                <c:pt idx="95">
                  <c:v>10000</c:v>
                </c:pt>
                <c:pt idx="96">
                  <c:v>3000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Sheet1!$I$2:$I$95</c15:f>
                <c15:dlblRangeCache>
                  <c:ptCount val="94"/>
                  <c:pt idx="0">
                    <c:v>Banking</c:v>
                  </c:pt>
                  <c:pt idx="2">
                    <c:v>Supermarkets</c:v>
                  </c:pt>
                  <c:pt idx="6">
                    <c:v>Heavy Industry Const.</c:v>
                  </c:pt>
                  <c:pt idx="8">
                    <c:v>Electricity Distribution</c:v>
                  </c:pt>
                  <c:pt idx="9">
                    <c:v>Child Care Services</c:v>
                  </c:pt>
                  <c:pt idx="10">
                    <c:v>Wireless Telecom.</c:v>
                  </c:pt>
                  <c:pt idx="14">
                    <c:v>International Airlines</c:v>
                  </c:pt>
                  <c:pt idx="16">
                    <c:v>Retail Property Operators</c:v>
                  </c:pt>
                  <c:pt idx="18">
                    <c:v>Funds Mgt. Serv.</c:v>
                  </c:pt>
                  <c:pt idx="19">
                    <c:v>Wired Telecom.</c:v>
                  </c:pt>
                  <c:pt idx="24">
                    <c:v>Insurance Brokerage</c:v>
                  </c:pt>
                  <c:pt idx="27">
                    <c:v>Domestic Airlines</c:v>
                  </c:pt>
                  <c:pt idx="45">
                    <c:v>Health Insurance</c:v>
                  </c:pt>
                  <c:pt idx="57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ROE barrier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0.1390461986619706"/>
                  <c:y val="6.6145833333333334E-3"/>
                </c:manualLayout>
              </c:layout>
              <c:tx>
                <c:rich>
                  <a:bodyPr/>
                  <a:lstStyle/>
                  <a:p>
                    <a:fld id="{BC1527B9-1870-4BA0-A826-2B40873D8B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86A-4CF6-9664-988F4C9A0F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F1397A7-003B-4C59-9E87-A459697D9D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86A-4CF6-9664-988F4C9A0F57}"/>
                </c:ext>
              </c:extLst>
            </c:dLbl>
            <c:dLbl>
              <c:idx val="2"/>
              <c:layout>
                <c:manualLayout>
                  <c:x val="-5.347930717768111E-2"/>
                  <c:y val="9.7013888888888886E-2"/>
                </c:manualLayout>
              </c:layout>
              <c:tx>
                <c:rich>
                  <a:bodyPr/>
                  <a:lstStyle/>
                  <a:p>
                    <a:fld id="{2BE3FF79-0F56-4DAC-B502-ADAAE78FFC6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86A-4CF6-9664-988F4C9A0F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53FA881-34C3-4EBC-85D2-EECC64A871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86A-4CF6-9664-988F4C9A0F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D8E6B17-3FA5-48E3-A127-A6D9C08EAB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86A-4CF6-9664-988F4C9A0F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BBD9F6B-8956-4FE3-8361-147A29405F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A86A-4CF6-9664-988F4C9A0F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3CFC6B8-2C78-44EB-BFC2-12DC58906B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86A-4CF6-9664-988F4C9A0F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40F0764-94B0-46FA-9422-FABE7C4F34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86A-4CF6-9664-988F4C9A0F57}"/>
                </c:ext>
              </c:extLst>
            </c:dLbl>
            <c:dLbl>
              <c:idx val="8"/>
              <c:layout>
                <c:manualLayout>
                  <c:x val="-0.1955814662498048"/>
                  <c:y val="-7.055555555555555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6CD31958-8E77-4A27-B81B-6E8E489681E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86A-4CF6-9664-988F4C9A0F57}"/>
                </c:ext>
              </c:extLst>
            </c:dLbl>
            <c:dLbl>
              <c:idx val="9"/>
              <c:layout>
                <c:manualLayout>
                  <c:x val="-9.320679250967262E-2"/>
                  <c:y val="-9.7013888888888913E-2"/>
                </c:manualLayout>
              </c:layout>
              <c:tx>
                <c:rich>
                  <a:bodyPr/>
                  <a:lstStyle/>
                  <a:p>
                    <a:fld id="{EFF89E69-6CB9-4328-B06D-4C1A892565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86A-4CF6-9664-988F4C9A0F57}"/>
                </c:ext>
              </c:extLst>
            </c:dLbl>
            <c:dLbl>
              <c:idx val="10"/>
              <c:layout>
                <c:manualLayout>
                  <c:x val="-1.37518218456894E-2"/>
                  <c:y val="-6.173611111111111E-2"/>
                </c:manualLayout>
              </c:layout>
              <c:tx>
                <c:rich>
                  <a:bodyPr/>
                  <a:lstStyle/>
                  <a:p>
                    <a:fld id="{B07BADBB-C8A3-45A1-BFCB-6C20488071C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86A-4CF6-9664-988F4C9A0F5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4EFF7CD-5AC8-4B02-973C-A61F7EDA83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86A-4CF6-9664-988F4C9A0F5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EC1E09-3A21-45FA-AD0D-B3B28D2958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86A-4CF6-9664-988F4C9A0F5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948010F-EA8F-40FC-AB1F-6CAEA601DC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86A-4CF6-9664-988F4C9A0F57}"/>
                </c:ext>
              </c:extLst>
            </c:dLbl>
            <c:dLbl>
              <c:idx val="14"/>
              <c:layout>
                <c:manualLayout>
                  <c:x val="-0.21850116932595379"/>
                  <c:y val="2.8663194444444363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34232241-561A-489F-A461-6264E1F8E4A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86A-4CF6-9664-988F4C9A0F5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CD0DBB1-81AF-43C3-8CD1-187583A637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86A-4CF6-9664-988F4C9A0F5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AC13E9B-B4C8-4D13-ACCE-B6D55C7DA5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86A-4CF6-9664-988F4C9A0F5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3D4C5A5-B84B-41F5-88D9-B6FB1EB8D3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86A-4CF6-9664-988F4C9A0F5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6A-4CF6-9664-988F4C9A0F57}"/>
                </c:ext>
              </c:extLst>
            </c:dLbl>
            <c:dLbl>
              <c:idx val="19"/>
              <c:layout>
                <c:manualLayout>
                  <c:x val="-0.22308510994118358"/>
                  <c:y val="-4.409722222222222E-3"/>
                </c:manualLayout>
              </c:layout>
              <c:tx>
                <c:rich>
                  <a:bodyPr/>
                  <a:lstStyle/>
                  <a:p>
                    <a:fld id="{DD2066AB-6737-4852-9801-B219D9977E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86A-4CF6-9664-988F4C9A0F5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616AAC8-D900-4A58-9547-80078A0538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86A-4CF6-9664-988F4C9A0F5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D3CEB42-E950-4062-B74D-0DF9846E91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86A-4CF6-9664-988F4C9A0F5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5BDF6DE-1FA8-4733-A6B2-D2116946D7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86A-4CF6-9664-988F4C9A0F5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BEB1F3F-B1ED-4BEA-849D-7622254167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86A-4CF6-9664-988F4C9A0F5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6A-4CF6-9664-988F4C9A0F5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F6F059E-79CB-4E59-B0C2-CE0088F468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86A-4CF6-9664-988F4C9A0F5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C008CEE-F4D0-44D0-AC47-0A5174E7D1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A86A-4CF6-9664-988F4C9A0F57}"/>
                </c:ext>
              </c:extLst>
            </c:dLbl>
            <c:dLbl>
              <c:idx val="27"/>
              <c:layout>
                <c:manualLayout>
                  <c:x val="-0.20016540686503459"/>
                  <c:y val="-1.1024305555555636E-2"/>
                </c:manualLayout>
              </c:layout>
              <c:tx>
                <c:rich>
                  <a:bodyPr/>
                  <a:lstStyle/>
                  <a:p>
                    <a:fld id="{F1A2CF34-A536-4492-B18E-F003BE40A54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86A-4CF6-9664-988F4C9A0F5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0F5FC83-BE52-45BB-80F2-287EC8482A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A86A-4CF6-9664-988F4C9A0F5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367BA46-94E1-44CD-9794-B716C063DE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A86A-4CF6-9664-988F4C9A0F5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0D18796-4E07-4649-BA3C-8B7B7B9AE2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A86A-4CF6-9664-988F4C9A0F5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99346EA-2C28-4BF1-B391-23E4969545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A86A-4CF6-9664-988F4C9A0F5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DA480E8-A088-4788-8447-28D37A6530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A86A-4CF6-9664-988F4C9A0F5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2C7369F-307A-415D-A5FD-374B0006A6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A86A-4CF6-9664-988F4C9A0F5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8DBF49E-664A-42CD-9788-7FE29BA263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A86A-4CF6-9664-988F4C9A0F5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45FA53B-9DA9-44AF-AFFC-29778E8E3F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A86A-4CF6-9664-988F4C9A0F5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5DA7BD4-6937-4C5D-BB58-5D2C45F076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A86A-4CF6-9664-988F4C9A0F5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6EDE88-E084-47E3-AE0A-60E33EE89A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86A-4CF6-9664-988F4C9A0F5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853781B-FD21-4A29-AD09-BA659F92FC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86A-4CF6-9664-988F4C9A0F5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E171ADB-2AB6-47D1-8DCB-1231BE08A4C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86A-4CF6-9664-988F4C9A0F5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609346-272E-4672-8DB3-72E8D262D7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86A-4CF6-9664-988F4C9A0F5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6055BCE-C950-4994-9D65-77381573B2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86A-4CF6-9664-988F4C9A0F5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118764B-FA32-477F-8BF1-1B16CEFD08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A86A-4CF6-9664-988F4C9A0F5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1EEAD7F-EDB6-4E6E-8FBF-B9165DA19F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A86A-4CF6-9664-988F4C9A0F5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DBF9AC4-629A-4B58-8209-C4516A3053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A86A-4CF6-9664-988F4C9A0F57}"/>
                </c:ext>
              </c:extLst>
            </c:dLbl>
            <c:dLbl>
              <c:idx val="45"/>
              <c:layout>
                <c:manualLayout>
                  <c:x val="-0.12223841640612799"/>
                  <c:y val="-6.394097222222223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15ACE9F6-6C70-4559-BA00-2968231F067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86A-4CF6-9664-988F4C9A0F57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6277C1B-9660-44B7-959A-1071CAA83D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A86A-4CF6-9664-988F4C9A0F57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4C7F8F3-A560-4ACF-A5D4-BE707A6A1E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A86A-4CF6-9664-988F4C9A0F57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5EF1437-B6D9-4389-B36D-71456B72D7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A86A-4CF6-9664-988F4C9A0F57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9831BDDD-DEB0-41ED-9F4C-8D85C816A0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A86A-4CF6-9664-988F4C9A0F57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D7463CB-E28F-4E5B-BA91-E5A51B6630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A86A-4CF6-9664-988F4C9A0F57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97083D1-DBBC-4EEC-8006-286C4011A0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A86A-4CF6-9664-988F4C9A0F57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BECB883-2AFC-49DF-BF91-2C094EACA0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A86A-4CF6-9664-988F4C9A0F57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682001C3-F36C-471F-84FE-3F1AD30102A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A86A-4CF6-9664-988F4C9A0F57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5862090-41BC-43EA-8B43-EDFBA012C5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A86A-4CF6-9664-988F4C9A0F57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2D83689-1DB1-46DA-A072-128551476B0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A86A-4CF6-9664-988F4C9A0F57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12177E9-5B2A-47BF-873D-15BCCD81DB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A86A-4CF6-9664-988F4C9A0F57}"/>
                </c:ext>
              </c:extLst>
            </c:dLbl>
            <c:dLbl>
              <c:idx val="57"/>
              <c:layout>
                <c:manualLayout>
                  <c:x val="-0.14974206009750679"/>
                  <c:y val="-3.0868055555555555E-2"/>
                </c:manualLayout>
              </c:layout>
              <c:tx>
                <c:rich>
                  <a:bodyPr/>
                  <a:lstStyle/>
                  <a:p>
                    <a:fld id="{07D48D38-5AA0-48ED-A526-18DFB2834C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86A-4CF6-9664-988F4C9A0F57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F93D28C-DBE4-4663-A4E4-55C3CFE0F9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A86A-4CF6-9664-988F4C9A0F57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9352A15-9F43-4494-87AA-9FF1E83BEB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A86A-4CF6-9664-988F4C9A0F57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E725A4A-0CC4-4B5C-AA44-7776FF55C2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A86A-4CF6-9664-988F4C9A0F57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92BA4AE-52FB-4DD7-BBF6-F367167F42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A86A-4CF6-9664-988F4C9A0F57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92CBCD3-14FB-4810-8A97-88CE55F5A3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A86A-4CF6-9664-988F4C9A0F57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205437A-8589-48CA-8EF1-F5C597C0DB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A86A-4CF6-9664-988F4C9A0F5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29D93C1-6179-4A88-98B4-21E29E7766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A86A-4CF6-9664-988F4C9A0F57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F52B6001-0788-4F0D-9302-0698EA4766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A86A-4CF6-9664-988F4C9A0F57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B92FDCF-472B-41DE-B329-1877FE7160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A86A-4CF6-9664-988F4C9A0F57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F37AD3B-24FA-4958-9303-26AA4BE0E0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A86A-4CF6-9664-988F4C9A0F57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1AA1856-17AB-4563-B8BB-EE8C718941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A86A-4CF6-9664-988F4C9A0F57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D77A468-8DF3-49F4-850F-FE6CCAE22F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A86A-4CF6-9664-988F4C9A0F57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C8228D3-66B1-4B03-AA0F-190B54C070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A86A-4CF6-9664-988F4C9A0F57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231E10BD-A3C2-4A3E-940A-88E30BA751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A86A-4CF6-9664-988F4C9A0F57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59DE01E-AA14-4465-A104-20282F089C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A86A-4CF6-9664-988F4C9A0F57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99350935-5DA0-4EE0-801E-9D09AB65AA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A86A-4CF6-9664-988F4C9A0F57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F5BA1994-7374-47A4-8964-5E8BF82C97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A86A-4CF6-9664-988F4C9A0F57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C69B290-8C31-49F2-BFF8-97F30307F4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A86A-4CF6-9664-988F4C9A0F57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88C606F-B479-4D48-9D27-1AE07A327C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A86A-4CF6-9664-988F4C9A0F57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9B13A5B-AC1B-45B0-B21D-9DF9383E1C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A86A-4CF6-9664-988F4C9A0F57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B8370D6-B3B9-41AF-8348-0937AEE7AB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A86A-4CF6-9664-988F4C9A0F57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E809558-569C-48D6-A7F2-360FC608EE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A86A-4CF6-9664-988F4C9A0F57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D7BA04DC-F5DF-4788-94CB-75C5CBDA7DF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A86A-4CF6-9664-988F4C9A0F57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562F9FB1-3CF4-4465-80E6-8BF463AD1D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A86A-4CF6-9664-988F4C9A0F57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5AD610E-2142-408A-8B36-0297D0DDB5A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A86A-4CF6-9664-988F4C9A0F57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BF53095-B8DF-453F-B2D6-3769C8F973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A86A-4CF6-9664-988F4C9A0F57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DD9122D8-6C19-473B-B9ED-D5FAA200005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A86A-4CF6-9664-988F4C9A0F57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B8938293-51D8-441F-8500-33352DA9D0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A86A-4CF6-9664-988F4C9A0F57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95DF0022-EA0D-4421-8880-DA1F0519FB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A86A-4CF6-9664-988F4C9A0F57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311EA8A3-E534-4633-BE75-7A0CAE249C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A86A-4CF6-9664-988F4C9A0F57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C5FB21E1-7D52-4165-B7C1-0C0AC7EE53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A86A-4CF6-9664-988F4C9A0F57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66CA397-50A4-4C6A-A503-6ADF44E6E4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A86A-4CF6-9664-988F4C9A0F57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39C43D9F-DC5F-4753-9912-F00D07C5D5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A86A-4CF6-9664-988F4C9A0F57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74BC4514-70DD-4CE2-9454-82F57DB5C8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A86A-4CF6-9664-988F4C9A0F5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6132E981-A051-49F7-BBE2-5F1F2FC3A9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A86A-4CF6-9664-988F4C9A0F57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A2ACEC63-E290-411A-818D-1369A524D3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A86A-4CF6-9664-988F4C9A0F5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Sheet1!$A$2:$A$95</c:f>
              <c:numCache>
                <c:formatCode>General</c:formatCode>
                <c:ptCount val="94"/>
                <c:pt idx="0">
                  <c:v>93.7</c:v>
                </c:pt>
                <c:pt idx="1">
                  <c:v>6.7</c:v>
                </c:pt>
                <c:pt idx="2">
                  <c:v>78.899990000000003</c:v>
                </c:pt>
                <c:pt idx="3">
                  <c:v>9.6</c:v>
                </c:pt>
                <c:pt idx="4">
                  <c:v>13.9</c:v>
                </c:pt>
                <c:pt idx="5">
                  <c:v>7.3</c:v>
                </c:pt>
                <c:pt idx="6">
                  <c:v>27.1</c:v>
                </c:pt>
                <c:pt idx="7">
                  <c:v>20.6</c:v>
                </c:pt>
                <c:pt idx="8">
                  <c:v>57.4</c:v>
                </c:pt>
                <c:pt idx="9">
                  <c:v>13.9</c:v>
                </c:pt>
                <c:pt idx="10">
                  <c:v>89.3</c:v>
                </c:pt>
                <c:pt idx="11">
                  <c:v>69.2</c:v>
                </c:pt>
                <c:pt idx="12">
                  <c:v>33.9</c:v>
                </c:pt>
                <c:pt idx="13">
                  <c:v>6.8</c:v>
                </c:pt>
                <c:pt idx="14">
                  <c:v>51.3</c:v>
                </c:pt>
                <c:pt idx="15">
                  <c:v>7.7</c:v>
                </c:pt>
                <c:pt idx="16">
                  <c:v>9.1999999999999993</c:v>
                </c:pt>
                <c:pt idx="17">
                  <c:v>20.6</c:v>
                </c:pt>
                <c:pt idx="18">
                  <c:v>59.6</c:v>
                </c:pt>
                <c:pt idx="19">
                  <c:v>85.5</c:v>
                </c:pt>
                <c:pt idx="20">
                  <c:v>5.5</c:v>
                </c:pt>
                <c:pt idx="21">
                  <c:v>43.6</c:v>
                </c:pt>
                <c:pt idx="22">
                  <c:v>7.1</c:v>
                </c:pt>
                <c:pt idx="23">
                  <c:v>31.4</c:v>
                </c:pt>
                <c:pt idx="24">
                  <c:v>60.3</c:v>
                </c:pt>
                <c:pt idx="25">
                  <c:v>37.1</c:v>
                </c:pt>
                <c:pt idx="26">
                  <c:v>13.6</c:v>
                </c:pt>
                <c:pt idx="27">
                  <c:v>88.9</c:v>
                </c:pt>
                <c:pt idx="28">
                  <c:v>15.3</c:v>
                </c:pt>
                <c:pt idx="29">
                  <c:v>39.9</c:v>
                </c:pt>
                <c:pt idx="30">
                  <c:v>42.5</c:v>
                </c:pt>
                <c:pt idx="31">
                  <c:v>93.100009999999997</c:v>
                </c:pt>
                <c:pt idx="32">
                  <c:v>7.3</c:v>
                </c:pt>
                <c:pt idx="33">
                  <c:v>47.6</c:v>
                </c:pt>
                <c:pt idx="34">
                  <c:v>20.2</c:v>
                </c:pt>
                <c:pt idx="35">
                  <c:v>64.900000000000006</c:v>
                </c:pt>
                <c:pt idx="36">
                  <c:v>43.5</c:v>
                </c:pt>
                <c:pt idx="37">
                  <c:v>18.600000000000001</c:v>
                </c:pt>
                <c:pt idx="38">
                  <c:v>27.3</c:v>
                </c:pt>
                <c:pt idx="39">
                  <c:v>31.2</c:v>
                </c:pt>
                <c:pt idx="40">
                  <c:v>90.8</c:v>
                </c:pt>
                <c:pt idx="41">
                  <c:v>15.9</c:v>
                </c:pt>
                <c:pt idx="42">
                  <c:v>73</c:v>
                </c:pt>
                <c:pt idx="43">
                  <c:v>29.2</c:v>
                </c:pt>
                <c:pt idx="44">
                  <c:v>8.2999989999999997</c:v>
                </c:pt>
                <c:pt idx="45">
                  <c:v>71.900000000000006</c:v>
                </c:pt>
                <c:pt idx="46">
                  <c:v>41.1</c:v>
                </c:pt>
                <c:pt idx="47">
                  <c:v>22.5</c:v>
                </c:pt>
                <c:pt idx="48">
                  <c:v>37.4</c:v>
                </c:pt>
                <c:pt idx="49">
                  <c:v>33.200000000000003</c:v>
                </c:pt>
                <c:pt idx="50">
                  <c:v>85.6</c:v>
                </c:pt>
                <c:pt idx="51">
                  <c:v>23.3</c:v>
                </c:pt>
                <c:pt idx="52">
                  <c:v>65.3</c:v>
                </c:pt>
                <c:pt idx="53">
                  <c:v>39.200000000000003</c:v>
                </c:pt>
                <c:pt idx="54">
                  <c:v>91.3</c:v>
                </c:pt>
                <c:pt idx="55">
                  <c:v>22.1</c:v>
                </c:pt>
                <c:pt idx="56">
                  <c:v>43</c:v>
                </c:pt>
                <c:pt idx="57">
                  <c:v>89.9</c:v>
                </c:pt>
                <c:pt idx="58">
                  <c:v>21.5</c:v>
                </c:pt>
                <c:pt idx="59">
                  <c:v>59.5</c:v>
                </c:pt>
                <c:pt idx="60">
                  <c:v>33.700000000000003</c:v>
                </c:pt>
                <c:pt idx="61">
                  <c:v>84.8</c:v>
                </c:pt>
                <c:pt idx="62">
                  <c:v>96.3</c:v>
                </c:pt>
                <c:pt idx="63">
                  <c:v>46.3</c:v>
                </c:pt>
                <c:pt idx="64">
                  <c:v>61.8</c:v>
                </c:pt>
                <c:pt idx="65">
                  <c:v>13.4</c:v>
                </c:pt>
                <c:pt idx="66">
                  <c:v>23.9</c:v>
                </c:pt>
                <c:pt idx="67">
                  <c:v>62</c:v>
                </c:pt>
                <c:pt idx="68">
                  <c:v>75.3</c:v>
                </c:pt>
                <c:pt idx="69">
                  <c:v>74.599999999999994</c:v>
                </c:pt>
                <c:pt idx="70">
                  <c:v>88.3</c:v>
                </c:pt>
                <c:pt idx="71">
                  <c:v>20.100000000000001</c:v>
                </c:pt>
                <c:pt idx="72">
                  <c:v>39.9</c:v>
                </c:pt>
                <c:pt idx="73">
                  <c:v>13.9</c:v>
                </c:pt>
                <c:pt idx="74">
                  <c:v>6.2</c:v>
                </c:pt>
                <c:pt idx="75">
                  <c:v>13.5</c:v>
                </c:pt>
                <c:pt idx="76">
                  <c:v>36.6</c:v>
                </c:pt>
                <c:pt idx="77">
                  <c:v>49.3</c:v>
                </c:pt>
                <c:pt idx="78">
                  <c:v>73.7</c:v>
                </c:pt>
                <c:pt idx="79">
                  <c:v>36.1</c:v>
                </c:pt>
                <c:pt idx="80">
                  <c:v>30.4</c:v>
                </c:pt>
                <c:pt idx="81">
                  <c:v>36.1</c:v>
                </c:pt>
                <c:pt idx="82">
                  <c:v>29.8</c:v>
                </c:pt>
                <c:pt idx="83">
                  <c:v>21.3</c:v>
                </c:pt>
                <c:pt idx="84">
                  <c:v>22</c:v>
                </c:pt>
                <c:pt idx="85">
                  <c:v>11</c:v>
                </c:pt>
                <c:pt idx="86">
                  <c:v>15.9</c:v>
                </c:pt>
                <c:pt idx="87">
                  <c:v>22.9</c:v>
                </c:pt>
                <c:pt idx="88">
                  <c:v>67.599999999999994</c:v>
                </c:pt>
                <c:pt idx="89">
                  <c:v>51.2</c:v>
                </c:pt>
                <c:pt idx="90">
                  <c:v>59</c:v>
                </c:pt>
                <c:pt idx="91">
                  <c:v>83.600009999999997</c:v>
                </c:pt>
                <c:pt idx="92">
                  <c:v>42</c:v>
                </c:pt>
                <c:pt idx="93">
                  <c:v>82.2</c:v>
                </c:pt>
              </c:numCache>
            </c:numRef>
          </c:xVal>
          <c:yVal>
            <c:numRef>
              <c:f>Sheet1!$C$2:$C$95</c:f>
              <c:numCache>
                <c:formatCode>General</c:formatCode>
                <c:ptCount val="94"/>
                <c:pt idx="0">
                  <c:v>12.88358</c:v>
                </c:pt>
                <c:pt idx="1">
                  <c:v>-99</c:v>
                </c:pt>
                <c:pt idx="2">
                  <c:v>10.51755</c:v>
                </c:pt>
                <c:pt idx="3">
                  <c:v>4.5112040000000002</c:v>
                </c:pt>
                <c:pt idx="4">
                  <c:v>-99</c:v>
                </c:pt>
                <c:pt idx="5">
                  <c:v>7.0617150000000004</c:v>
                </c:pt>
                <c:pt idx="6">
                  <c:v>-99</c:v>
                </c:pt>
                <c:pt idx="7">
                  <c:v>10.898899999999999</c:v>
                </c:pt>
                <c:pt idx="8">
                  <c:v>14.68355</c:v>
                </c:pt>
                <c:pt idx="9">
                  <c:v>13.19613</c:v>
                </c:pt>
                <c:pt idx="10">
                  <c:v>15.59812</c:v>
                </c:pt>
                <c:pt idx="11">
                  <c:v>6.9712759999999996</c:v>
                </c:pt>
                <c:pt idx="12">
                  <c:v>3.9907759999999999</c:v>
                </c:pt>
                <c:pt idx="13">
                  <c:v>-99</c:v>
                </c:pt>
                <c:pt idx="14">
                  <c:v>-1.239268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13.216939999999999</c:v>
                </c:pt>
                <c:pt idx="19">
                  <c:v>22.410430000000002</c:v>
                </c:pt>
                <c:pt idx="20">
                  <c:v>-99</c:v>
                </c:pt>
                <c:pt idx="21">
                  <c:v>7.306889</c:v>
                </c:pt>
                <c:pt idx="22">
                  <c:v>-99</c:v>
                </c:pt>
                <c:pt idx="23">
                  <c:v>-99</c:v>
                </c:pt>
                <c:pt idx="24">
                  <c:v>11.493309999999999</c:v>
                </c:pt>
                <c:pt idx="25">
                  <c:v>1.9542809999999999</c:v>
                </c:pt>
                <c:pt idx="26">
                  <c:v>-99</c:v>
                </c:pt>
                <c:pt idx="27">
                  <c:v>-4.2473710000000002</c:v>
                </c:pt>
                <c:pt idx="28">
                  <c:v>-99</c:v>
                </c:pt>
                <c:pt idx="29">
                  <c:v>5.7859309999999997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9.9751069999999995</c:v>
                </c:pt>
                <c:pt idx="36">
                  <c:v>7.9765740000000003</c:v>
                </c:pt>
                <c:pt idx="37">
                  <c:v>-99</c:v>
                </c:pt>
                <c:pt idx="38">
                  <c:v>8.2730130000000006</c:v>
                </c:pt>
                <c:pt idx="39">
                  <c:v>-99</c:v>
                </c:pt>
                <c:pt idx="40">
                  <c:v>9.939527</c:v>
                </c:pt>
                <c:pt idx="41">
                  <c:v>-99</c:v>
                </c:pt>
                <c:pt idx="42">
                  <c:v>11.10153</c:v>
                </c:pt>
                <c:pt idx="43">
                  <c:v>-99</c:v>
                </c:pt>
                <c:pt idx="44">
                  <c:v>-99</c:v>
                </c:pt>
                <c:pt idx="45">
                  <c:v>14.392150000000001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1.933084</c:v>
                </c:pt>
                <c:pt idx="51">
                  <c:v>-99</c:v>
                </c:pt>
                <c:pt idx="52">
                  <c:v>12.83788</c:v>
                </c:pt>
                <c:pt idx="53">
                  <c:v>7.4178030000000001</c:v>
                </c:pt>
                <c:pt idx="54">
                  <c:v>14.83156</c:v>
                </c:pt>
                <c:pt idx="55">
                  <c:v>-99</c:v>
                </c:pt>
                <c:pt idx="56">
                  <c:v>3.0569090000000001</c:v>
                </c:pt>
                <c:pt idx="57">
                  <c:v>-9.9722910000000002</c:v>
                </c:pt>
                <c:pt idx="58">
                  <c:v>-99</c:v>
                </c:pt>
                <c:pt idx="59">
                  <c:v>12.769869999999999</c:v>
                </c:pt>
                <c:pt idx="60">
                  <c:v>9.0342800000000008</c:v>
                </c:pt>
                <c:pt idx="61">
                  <c:v>9.8537599999999994</c:v>
                </c:pt>
                <c:pt idx="62">
                  <c:v>20.753689999999999</c:v>
                </c:pt>
                <c:pt idx="63">
                  <c:v>13.292389999999999</c:v>
                </c:pt>
                <c:pt idx="64">
                  <c:v>10.98931</c:v>
                </c:pt>
                <c:pt idx="65">
                  <c:v>-99</c:v>
                </c:pt>
                <c:pt idx="66">
                  <c:v>10.43905</c:v>
                </c:pt>
                <c:pt idx="67">
                  <c:v>-99</c:v>
                </c:pt>
                <c:pt idx="68">
                  <c:v>2.7471510000000001</c:v>
                </c:pt>
                <c:pt idx="69">
                  <c:v>3.1844030000000001</c:v>
                </c:pt>
                <c:pt idx="70">
                  <c:v>7.1580360000000001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-2.1802540000000001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10.18801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10.52351</c:v>
                </c:pt>
                <c:pt idx="88">
                  <c:v>5.74057</c:v>
                </c:pt>
                <c:pt idx="89">
                  <c:v>-99</c:v>
                </c:pt>
                <c:pt idx="90">
                  <c:v>9.713044</c:v>
                </c:pt>
                <c:pt idx="91">
                  <c:v>21.804600000000001</c:v>
                </c:pt>
                <c:pt idx="92">
                  <c:v>9.6010069999999992</c:v>
                </c:pt>
                <c:pt idx="93">
                  <c:v>13.3454</c:v>
                </c:pt>
              </c:numCache>
            </c:numRef>
          </c:yVal>
          <c:bubbleSize>
            <c:numRef>
              <c:f>Sheet1!$D$2:$D$95</c:f>
              <c:numCache>
                <c:formatCode>General</c:formatCode>
                <c:ptCount val="94"/>
                <c:pt idx="0">
                  <c:v>61611.6</c:v>
                </c:pt>
                <c:pt idx="1">
                  <c:v>26330.2</c:v>
                </c:pt>
                <c:pt idx="2">
                  <c:v>17908</c:v>
                </c:pt>
                <c:pt idx="3">
                  <c:v>15930.7</c:v>
                </c:pt>
                <c:pt idx="4">
                  <c:v>14819.3</c:v>
                </c:pt>
                <c:pt idx="5">
                  <c:v>13015.3</c:v>
                </c:pt>
                <c:pt idx="6">
                  <c:v>12134</c:v>
                </c:pt>
                <c:pt idx="7">
                  <c:v>10557.8</c:v>
                </c:pt>
                <c:pt idx="8">
                  <c:v>10355.1</c:v>
                </c:pt>
                <c:pt idx="9">
                  <c:v>9151.2000000000007</c:v>
                </c:pt>
                <c:pt idx="10">
                  <c:v>9001.7999999999993</c:v>
                </c:pt>
                <c:pt idx="11">
                  <c:v>8762</c:v>
                </c:pt>
                <c:pt idx="12">
                  <c:v>8200.7999999999993</c:v>
                </c:pt>
                <c:pt idx="13">
                  <c:v>7996.6</c:v>
                </c:pt>
                <c:pt idx="14">
                  <c:v>7521.1</c:v>
                </c:pt>
                <c:pt idx="15">
                  <c:v>7314.8</c:v>
                </c:pt>
                <c:pt idx="16">
                  <c:v>7291.4</c:v>
                </c:pt>
                <c:pt idx="17">
                  <c:v>6792.5</c:v>
                </c:pt>
                <c:pt idx="18">
                  <c:v>6661.9</c:v>
                </c:pt>
                <c:pt idx="19">
                  <c:v>6345.4</c:v>
                </c:pt>
                <c:pt idx="20">
                  <c:v>6211.3</c:v>
                </c:pt>
                <c:pt idx="21">
                  <c:v>6163.2</c:v>
                </c:pt>
                <c:pt idx="22">
                  <c:v>5920</c:v>
                </c:pt>
                <c:pt idx="23">
                  <c:v>5614.1</c:v>
                </c:pt>
                <c:pt idx="24">
                  <c:v>5414.3</c:v>
                </c:pt>
                <c:pt idx="25">
                  <c:v>5172.8</c:v>
                </c:pt>
                <c:pt idx="26">
                  <c:v>4863.6000000000004</c:v>
                </c:pt>
                <c:pt idx="27">
                  <c:v>4663.5</c:v>
                </c:pt>
                <c:pt idx="28">
                  <c:v>4651.3</c:v>
                </c:pt>
                <c:pt idx="29">
                  <c:v>4644.2</c:v>
                </c:pt>
                <c:pt idx="30">
                  <c:v>4571.2</c:v>
                </c:pt>
                <c:pt idx="31">
                  <c:v>4546.2</c:v>
                </c:pt>
                <c:pt idx="32">
                  <c:v>4240.6000000000004</c:v>
                </c:pt>
                <c:pt idx="33">
                  <c:v>4125.8999999999996</c:v>
                </c:pt>
                <c:pt idx="34">
                  <c:v>4097.1000000000004</c:v>
                </c:pt>
                <c:pt idx="35">
                  <c:v>3944.6</c:v>
                </c:pt>
                <c:pt idx="36">
                  <c:v>3887.2</c:v>
                </c:pt>
                <c:pt idx="37">
                  <c:v>3614.5</c:v>
                </c:pt>
                <c:pt idx="38">
                  <c:v>3492.1</c:v>
                </c:pt>
                <c:pt idx="39">
                  <c:v>3425</c:v>
                </c:pt>
                <c:pt idx="40">
                  <c:v>3325.4</c:v>
                </c:pt>
                <c:pt idx="41">
                  <c:v>3160</c:v>
                </c:pt>
                <c:pt idx="42">
                  <c:v>3094.5</c:v>
                </c:pt>
                <c:pt idx="43">
                  <c:v>3065.8</c:v>
                </c:pt>
                <c:pt idx="44">
                  <c:v>2969.5</c:v>
                </c:pt>
                <c:pt idx="45">
                  <c:v>2840.7</c:v>
                </c:pt>
                <c:pt idx="46">
                  <c:v>2629.2</c:v>
                </c:pt>
                <c:pt idx="47">
                  <c:v>2628.5</c:v>
                </c:pt>
                <c:pt idx="48">
                  <c:v>2615.3000000000002</c:v>
                </c:pt>
                <c:pt idx="49">
                  <c:v>2561.8000000000002</c:v>
                </c:pt>
                <c:pt idx="50">
                  <c:v>2447</c:v>
                </c:pt>
                <c:pt idx="51">
                  <c:v>2413.3000000000002</c:v>
                </c:pt>
                <c:pt idx="52">
                  <c:v>2278.6999999999998</c:v>
                </c:pt>
                <c:pt idx="53">
                  <c:v>2208.9</c:v>
                </c:pt>
                <c:pt idx="54">
                  <c:v>2193.6999999999998</c:v>
                </c:pt>
                <c:pt idx="55">
                  <c:v>2154.5</c:v>
                </c:pt>
                <c:pt idx="56">
                  <c:v>2131.3000000000002</c:v>
                </c:pt>
                <c:pt idx="57">
                  <c:v>2103.4</c:v>
                </c:pt>
                <c:pt idx="58">
                  <c:v>2088.9</c:v>
                </c:pt>
                <c:pt idx="59">
                  <c:v>2085.6</c:v>
                </c:pt>
                <c:pt idx="60">
                  <c:v>2081.5</c:v>
                </c:pt>
                <c:pt idx="61">
                  <c:v>2078</c:v>
                </c:pt>
                <c:pt idx="62">
                  <c:v>2006.2</c:v>
                </c:pt>
                <c:pt idx="63">
                  <c:v>1802.5</c:v>
                </c:pt>
                <c:pt idx="64">
                  <c:v>1738.6</c:v>
                </c:pt>
                <c:pt idx="65">
                  <c:v>1712</c:v>
                </c:pt>
                <c:pt idx="66">
                  <c:v>1698.1</c:v>
                </c:pt>
                <c:pt idx="67">
                  <c:v>1666.2</c:v>
                </c:pt>
                <c:pt idx="68">
                  <c:v>1665.7</c:v>
                </c:pt>
                <c:pt idx="69">
                  <c:v>1653.1</c:v>
                </c:pt>
                <c:pt idx="70">
                  <c:v>1562.9</c:v>
                </c:pt>
                <c:pt idx="71">
                  <c:v>1559.1</c:v>
                </c:pt>
                <c:pt idx="72">
                  <c:v>1523.5</c:v>
                </c:pt>
                <c:pt idx="73">
                  <c:v>1477</c:v>
                </c:pt>
                <c:pt idx="74">
                  <c:v>1440.3</c:v>
                </c:pt>
                <c:pt idx="75">
                  <c:v>1425.7</c:v>
                </c:pt>
                <c:pt idx="76">
                  <c:v>1416.7</c:v>
                </c:pt>
                <c:pt idx="77">
                  <c:v>1393.2</c:v>
                </c:pt>
                <c:pt idx="78">
                  <c:v>1388.3</c:v>
                </c:pt>
                <c:pt idx="79">
                  <c:v>1387.2</c:v>
                </c:pt>
                <c:pt idx="80">
                  <c:v>1378.1</c:v>
                </c:pt>
                <c:pt idx="81">
                  <c:v>1367.8</c:v>
                </c:pt>
                <c:pt idx="82">
                  <c:v>1364.1</c:v>
                </c:pt>
                <c:pt idx="83">
                  <c:v>1327.1</c:v>
                </c:pt>
                <c:pt idx="84">
                  <c:v>1327</c:v>
                </c:pt>
                <c:pt idx="85">
                  <c:v>1324.8</c:v>
                </c:pt>
                <c:pt idx="86">
                  <c:v>1312.8</c:v>
                </c:pt>
                <c:pt idx="87">
                  <c:v>1196.7</c:v>
                </c:pt>
                <c:pt idx="88">
                  <c:v>1182.2</c:v>
                </c:pt>
                <c:pt idx="89">
                  <c:v>1154</c:v>
                </c:pt>
                <c:pt idx="90">
                  <c:v>1153.8</c:v>
                </c:pt>
                <c:pt idx="91">
                  <c:v>1125.4000000000001</c:v>
                </c:pt>
                <c:pt idx="92">
                  <c:v>1106.7</c:v>
                </c:pt>
                <c:pt idx="93">
                  <c:v>1037.2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Sheet1!$I$2:$I$95</c15:f>
                <c15:dlblRangeCache>
                  <c:ptCount val="94"/>
                  <c:pt idx="0">
                    <c:v>Banking</c:v>
                  </c:pt>
                  <c:pt idx="2">
                    <c:v>Supermarkets</c:v>
                  </c:pt>
                  <c:pt idx="6">
                    <c:v>Heavy Industry Const.</c:v>
                  </c:pt>
                  <c:pt idx="8">
                    <c:v>Electricity Distribution</c:v>
                  </c:pt>
                  <c:pt idx="9">
                    <c:v>Child Care Services</c:v>
                  </c:pt>
                  <c:pt idx="10">
                    <c:v>Wireless Telecom.</c:v>
                  </c:pt>
                  <c:pt idx="14">
                    <c:v>International Airlines</c:v>
                  </c:pt>
                  <c:pt idx="16">
                    <c:v>Retail Property Operators</c:v>
                  </c:pt>
                  <c:pt idx="18">
                    <c:v>Funds Mgt. Serv.</c:v>
                  </c:pt>
                  <c:pt idx="19">
                    <c:v>Wired Telecom.</c:v>
                  </c:pt>
                  <c:pt idx="24">
                    <c:v>Insurance Brokerage</c:v>
                  </c:pt>
                  <c:pt idx="27">
                    <c:v>Domestic Airlines</c:v>
                  </c:pt>
                  <c:pt idx="45">
                    <c:v>Health Insurance</c:v>
                  </c:pt>
                  <c:pt idx="57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86A-4CF6-9664-988F4C9A0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</c:bubbleChart>
      <c:valAx>
        <c:axId val="324224896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25.2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77644957147542"/>
          <c:h val="0.9196798772675219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17567326217695051"/>
                  <c:y val="-0.6712072562614577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7A64E1FD-B491-4FF2-9977-C1D13D5838F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B06-4FC2-8DE2-E76E714F8F9B}"/>
                </c:ext>
              </c:extLst>
            </c:dLbl>
            <c:dLbl>
              <c:idx val="1"/>
              <c:layout>
                <c:manualLayout>
                  <c:x val="0.15857232515087566"/>
                  <c:y val="-0.61303303808750975"/>
                </c:manualLayout>
              </c:layout>
              <c:tx>
                <c:rich>
                  <a:bodyPr/>
                  <a:lstStyle/>
                  <a:p>
                    <a:fld id="{7BB5CDC9-B81E-4CC4-8199-E13E190B4F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8.3653306000000001</c:v>
                </c:pt>
                <c:pt idx="3">
                  <c:v>8.3653306000000001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Sheet1!$I$8:$J$8</c15:f>
                <c15:dlblRangeCache>
                  <c:ptCount val="2"/>
                  <c:pt idx="0">
                    <c:v>Total profits:</c:v>
                  </c:pt>
                  <c:pt idx="1">
                    <c:v>$167b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46561187630085554"/>
                  <c:y val="-0.65011004914893888"/>
                </c:manualLayout>
              </c:layout>
              <c:tx>
                <c:rich>
                  <a:bodyPr vertOverflow="overflow" horzOverflow="overflow" wrap="none" lIns="0" tIns="0" rIns="0" bIns="0" anchor="ctr">
                    <a:normAutofit/>
                  </a:bodyPr>
                  <a:lstStyle/>
                  <a:p>
                    <a:pPr>
                      <a:defRPr/>
                    </a:pPr>
                    <a:fld id="{60C90BCC-1312-406C-AE65-3832013F52F0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BB06-4FC2-8DE2-E76E714F8F9B}"/>
                </c:ext>
              </c:extLst>
            </c:dLbl>
            <c:dLbl>
              <c:idx val="1"/>
              <c:layout>
                <c:manualLayout>
                  <c:x val="0.44773362395541355"/>
                  <c:y val="-0.59193583097499103"/>
                </c:manualLayout>
              </c:layout>
              <c:tx>
                <c:rich>
                  <a:bodyPr/>
                  <a:lstStyle/>
                  <a:p>
                    <a:fld id="{6BAD9E07-309E-4081-B897-F8784E3FC3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8.1339185999999994</c:v>
                </c:pt>
                <c:pt idx="7">
                  <c:v>8.1339185999999994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Sheet1!$I$9:$J$9</c15:f>
                <c15:dlblRangeCache>
                  <c:ptCount val="2"/>
                  <c:pt idx="0">
                    <c:v>Total profits:</c:v>
                  </c:pt>
                  <c:pt idx="1">
                    <c:v>$40b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66382728273945013"/>
                  <c:y val="-0.55477486763695028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C2CEA487-0D9C-4055-90C6-45BA38290282}" type="CELLRANGE">
                      <a:rPr lang="en-US" dirty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530364935465079"/>
                      <c:h val="0.129218164533930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BB06-4FC2-8DE2-E76E714F8F9B}"/>
                </c:ext>
              </c:extLst>
            </c:dLbl>
            <c:dLbl>
              <c:idx val="1"/>
              <c:layout>
                <c:manualLayout>
                  <c:x val="0.63273466996476868"/>
                  <c:y val="-0.49395799560458642"/>
                </c:manualLayout>
              </c:layout>
              <c:tx>
                <c:rich>
                  <a:bodyPr wrap="non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62327745-CD03-440F-AC74-5FF380F9A8B2}" type="CELLRANGE">
                      <a:rPr lang="en-US" dirty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8.3653306000000001</c:v>
                </c:pt>
                <c:pt idx="11">
                  <c:v>8.3653306000000001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Sheet1!$I$10:$J$10</c15:f>
                <c15:dlblRangeCache>
                  <c:ptCount val="2"/>
                  <c:pt idx="0">
                    <c:v>Normal profits:</c:v>
                  </c:pt>
                  <c:pt idx="1">
                    <c:v>$55b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63428930060350275"/>
                  <c:y val="-0.8720702447126959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12C506DB-F020-4984-8518-323E79057DF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BB06-4FC2-8DE2-E76E714F8F9B}"/>
                </c:ext>
              </c:extLst>
            </c:dLbl>
            <c:dLbl>
              <c:idx val="1"/>
              <c:layout>
                <c:manualLayout>
                  <c:x val="0.63273466996476868"/>
                  <c:y val="-0.8085273808302552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1324FC6A-988F-4FE2-86D6-1FE216EC6739}" type="CELLRANGE">
                      <a:rPr lang="en-US" dirty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2.6435593999999991</c:v>
                </c:pt>
                <c:pt idx="11">
                  <c:v>2.6435593999999991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Sheet1!$I$12:$J$12</c15:f>
                <c15:dlblRangeCache>
                  <c:ptCount val="2"/>
                  <c:pt idx="0">
                    <c:v>Excess profits:</c:v>
                  </c:pt>
                  <c:pt idx="1">
                    <c:v>$17.4b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Sub-m norm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81462651590258606"/>
                  <c:y val="-0.513943565765281"/>
                </c:manualLayout>
              </c:layout>
              <c:tx>
                <c:rich>
                  <a:bodyPr wrap="square" lIns="0" tIns="0" rIns="0" bIns="0" anchor="ctr" anchorCtr="0">
                    <a:noAutofit/>
                  </a:bodyPr>
                  <a:lstStyle/>
                  <a:p>
                    <a:pPr algn="r">
                      <a:defRPr/>
                    </a:pPr>
                    <a:fld id="{F00E9DED-28D7-4E04-8709-7A0A9183110D}" type="CELLRANGE">
                      <a:rPr lang="en-US" dirty="0"/>
                      <a:pPr algn="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41770232201834"/>
                      <c:h val="0.1392536036803615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BB06-4FC2-8DE2-E76E714F8F9B}"/>
                </c:ext>
              </c:extLst>
            </c:dLbl>
            <c:dLbl>
              <c:idx val="1"/>
              <c:layout>
                <c:manualLayout>
                  <c:x val="0.8146264546966554"/>
                  <c:y val="-0.45713232327708803"/>
                </c:manualLayout>
              </c:layout>
              <c:tx>
                <c:rich>
                  <a:bodyPr wrap="square" lIns="0" tIns="0" rIns="0" bIns="0" anchor="ctr" anchorCtr="0">
                    <a:spAutoFit/>
                  </a:bodyPr>
                  <a:lstStyle/>
                  <a:p>
                    <a:pPr algn="r">
                      <a:defRPr/>
                    </a:pPr>
                    <a:fld id="{F3008581-2793-40A5-A89E-5733F94C41F8}" type="CELLRANGE">
                      <a:rPr lang="en-US"/>
                      <a:pPr algn="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8.3653306000000001</c:v>
                </c:pt>
                <c:pt idx="15">
                  <c:v>8.3653306000000001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Sheet1!$I$11:$J$11</c15:f>
                <c15:dlblRangeCache>
                  <c:ptCount val="2"/>
                  <c:pt idx="0">
                    <c:v>Normal profits:</c:v>
                  </c:pt>
                  <c:pt idx="1">
                    <c:v>$9b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B06-4FC2-8DE2-E76E714F8F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Sub-m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dLbls>
            <c:dLbl>
              <c:idx val="0"/>
              <c:layout>
                <c:manualLayout>
                  <c:x val="0.82117083762641918"/>
                  <c:y val="-0.73326148963426296"/>
                </c:manualLayout>
              </c:layout>
              <c:tx>
                <c:rich>
                  <a:bodyPr wrap="square" lIns="0" tIns="0" rIns="0" bIns="0" anchor="ctr" anchorCtr="0">
                    <a:noAutofit/>
                  </a:bodyPr>
                  <a:lstStyle/>
                  <a:p>
                    <a:pPr algn="r">
                      <a:defRPr/>
                    </a:pPr>
                    <a:fld id="{0DD4647F-BF65-47BC-9415-8CAA4C03CECE}" type="CELLRANGE">
                      <a:rPr lang="en-US" dirty="0"/>
                      <a:pPr algn="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879107881940608E-2"/>
                      <c:h val="0.12339930345109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BB06-4FC2-8DE2-E76E714F8F9B}"/>
                </c:ext>
              </c:extLst>
            </c:dLbl>
            <c:dLbl>
              <c:idx val="1"/>
              <c:layout>
                <c:manualLayout>
                  <c:x val="0.80063477894804869"/>
                  <c:y val="-0.6711653763721408"/>
                </c:manualLayout>
              </c:layout>
              <c:tx>
                <c:rich>
                  <a:bodyPr wrap="square" lIns="0" tIns="0" rIns="0" bIns="0" anchor="ctr" anchorCtr="0">
                    <a:spAutoFit/>
                  </a:bodyPr>
                  <a:lstStyle/>
                  <a:p>
                    <a:pPr algn="r">
                      <a:defRPr/>
                    </a:pPr>
                    <a:fld id="{25C6C39B-A8C0-4AC3-907E-C5490D693C9C}" type="CELLRANGE">
                      <a:rPr lang="en-US"/>
                      <a:pPr algn="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BB06-4FC2-8DE2-E76E714F8F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BB06-4FC2-8DE2-E76E714F8F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BB06-4FC2-8DE2-E76E714F8F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BB06-4FC2-8DE2-E76E714F8F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BB06-4FC2-8DE2-E76E714F8F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BB06-4FC2-8DE2-E76E714F8F9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BB06-4FC2-8DE2-E76E714F8F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BB06-4FC2-8DE2-E76E714F8F9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BB06-4FC2-8DE2-E76E714F8F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BB06-4FC2-8DE2-E76E714F8F9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BB06-4FC2-8DE2-E76E714F8F9B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BB06-4FC2-8DE2-E76E714F8F9B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BB06-4FC2-8DE2-E76E714F8F9B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BB06-4FC2-8DE2-E76E714F8F9B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BB06-4FC2-8DE2-E76E714F8F9B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BB06-4FC2-8DE2-E76E714F8F9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BB06-4FC2-8DE2-E76E714F8F9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22013.555710517885</c:v>
                </c:pt>
                <c:pt idx="4">
                  <c:v>22013.555710517885</c:v>
                </c:pt>
                <c:pt idx="5">
                  <c:v>28013.555710517885</c:v>
                </c:pt>
                <c:pt idx="6">
                  <c:v>28013.555710517885</c:v>
                </c:pt>
                <c:pt idx="7">
                  <c:v>32913.732483863023</c:v>
                </c:pt>
                <c:pt idx="8">
                  <c:v>32913.732483863023</c:v>
                </c:pt>
                <c:pt idx="9">
                  <c:v>38913.732483863023</c:v>
                </c:pt>
                <c:pt idx="10">
                  <c:v>38913.732483863023</c:v>
                </c:pt>
                <c:pt idx="11">
                  <c:v>45498.882212854776</c:v>
                </c:pt>
                <c:pt idx="12">
                  <c:v>45498.882212854776</c:v>
                </c:pt>
                <c:pt idx="13">
                  <c:v>55498.882212854776</c:v>
                </c:pt>
                <c:pt idx="14">
                  <c:v>55498.882212854776</c:v>
                </c:pt>
                <c:pt idx="15">
                  <c:v>56596.445981479315</c:v>
                </c:pt>
                <c:pt idx="16">
                  <c:v>56596.445981479315</c:v>
                </c:pt>
                <c:pt idx="17">
                  <c:v>58596.445981479315</c:v>
                </c:pt>
              </c:numCache>
            </c:numRef>
          </c:cat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2.0526453999999994</c:v>
                </c:pt>
                <c:pt idx="15">
                  <c:v>2.0526453999999994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Sheet1!$I$13:$J$13</c15:f>
                <c15:dlblRangeCache>
                  <c:ptCount val="2"/>
                  <c:pt idx="0">
                    <c:v>Excess profits:</c:v>
                  </c:pt>
                  <c:pt idx="1">
                    <c:v>$2.3b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BB06-4FC2-8DE2-E76E714F8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605363140796211E-2"/>
          <c:y val="3.5643771451389528E-2"/>
          <c:w val="0.84692228156795091"/>
          <c:h val="0.9280141188849033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650</c:v>
                </c:pt>
                <c:pt idx="2">
                  <c:v>650</c:v>
                </c:pt>
                <c:pt idx="3">
                  <c:v>1474.0773983484003</c:v>
                </c:pt>
                <c:pt idx="4">
                  <c:v>1474.0773983484003</c:v>
                </c:pt>
                <c:pt idx="5">
                  <c:v>1474.0773983484003</c:v>
                </c:pt>
                <c:pt idx="6">
                  <c:v>1752.4959921923605</c:v>
                </c:pt>
                <c:pt idx="7">
                  <c:v>1752.4959921923605</c:v>
                </c:pt>
                <c:pt idx="8">
                  <c:v>1752.4959921923605</c:v>
                </c:pt>
                <c:pt idx="9">
                  <c:v>2838.8647006854681</c:v>
                </c:pt>
                <c:pt idx="10">
                  <c:v>2838.8647006854681</c:v>
                </c:pt>
                <c:pt idx="11">
                  <c:v>2838.8647006854681</c:v>
                </c:pt>
                <c:pt idx="12">
                  <c:v>3431.0054368351616</c:v>
                </c:pt>
                <c:pt idx="13">
                  <c:v>3431.0054368351616</c:v>
                </c:pt>
                <c:pt idx="14">
                  <c:v>3431.0054368351616</c:v>
                </c:pt>
                <c:pt idx="15">
                  <c:v>4256.8755068751743</c:v>
                </c:pt>
                <c:pt idx="16">
                  <c:v>4256.8755068751743</c:v>
                </c:pt>
                <c:pt idx="17">
                  <c:v>4256.8755068751743</c:v>
                </c:pt>
                <c:pt idx="18">
                  <c:v>5208.5683858130587</c:v>
                </c:pt>
                <c:pt idx="19">
                  <c:v>5208.5683858130587</c:v>
                </c:pt>
                <c:pt idx="20">
                  <c:v>5208.5683858130587</c:v>
                </c:pt>
                <c:pt idx="21">
                  <c:v>5375.9266013862862</c:v>
                </c:pt>
                <c:pt idx="22">
                  <c:v>5375.9266013862862</c:v>
                </c:pt>
                <c:pt idx="23">
                  <c:v>5375.9266013862862</c:v>
                </c:pt>
                <c:pt idx="24">
                  <c:v>5957.7881451360099</c:v>
                </c:pt>
                <c:pt idx="25">
                  <c:v>5957.7881451360099</c:v>
                </c:pt>
                <c:pt idx="26">
                  <c:v>5957.7881451360099</c:v>
                </c:pt>
                <c:pt idx="27">
                  <c:v>6158.8670424414713</c:v>
                </c:pt>
                <c:pt idx="28">
                  <c:v>6158.8670424414713</c:v>
                </c:pt>
                <c:pt idx="29">
                  <c:v>6158.8670424414713</c:v>
                </c:pt>
                <c:pt idx="30">
                  <c:v>6719.7765387536429</c:v>
                </c:pt>
                <c:pt idx="31">
                  <c:v>6719.7765387536429</c:v>
                </c:pt>
                <c:pt idx="32">
                  <c:v>6719.7765387536429</c:v>
                </c:pt>
                <c:pt idx="33">
                  <c:v>7084.7152919877954</c:v>
                </c:pt>
                <c:pt idx="34">
                  <c:v>7084.7152919877954</c:v>
                </c:pt>
                <c:pt idx="35">
                  <c:v>7084.7152919877954</c:v>
                </c:pt>
                <c:pt idx="36">
                  <c:v>7219.799950678298</c:v>
                </c:pt>
                <c:pt idx="37">
                  <c:v>7219.799950678298</c:v>
                </c:pt>
                <c:pt idx="38">
                  <c:v>7219.799950678298</c:v>
                </c:pt>
                <c:pt idx="39">
                  <c:v>10195.569921804381</c:v>
                </c:pt>
                <c:pt idx="40">
                  <c:v>10195.569921804381</c:v>
                </c:pt>
                <c:pt idx="41">
                  <c:v>10195.569921804381</c:v>
                </c:pt>
                <c:pt idx="42">
                  <c:v>10270.72052603948</c:v>
                </c:pt>
                <c:pt idx="43">
                  <c:v>10270.72052603948</c:v>
                </c:pt>
                <c:pt idx="44">
                  <c:v>10270.72052603948</c:v>
                </c:pt>
                <c:pt idx="45">
                  <c:v>10498.642969625114</c:v>
                </c:pt>
                <c:pt idx="46">
                  <c:v>10498.642969625114</c:v>
                </c:pt>
                <c:pt idx="47">
                  <c:v>10498.642969625114</c:v>
                </c:pt>
                <c:pt idx="48">
                  <c:v>10909.759590809786</c:v>
                </c:pt>
                <c:pt idx="49">
                  <c:v>10909.759590809786</c:v>
                </c:pt>
                <c:pt idx="50">
                  <c:v>10909.759590809786</c:v>
                </c:pt>
                <c:pt idx="51">
                  <c:v>10962.587158414748</c:v>
                </c:pt>
                <c:pt idx="52">
                  <c:v>10962.587158414748</c:v>
                </c:pt>
                <c:pt idx="53">
                  <c:v>10962.587158414748</c:v>
                </c:pt>
                <c:pt idx="54">
                  <c:v>11265.710962699375</c:v>
                </c:pt>
                <c:pt idx="55">
                  <c:v>11265.710962699375</c:v>
                </c:pt>
                <c:pt idx="56">
                  <c:v>11265.710962699375</c:v>
                </c:pt>
                <c:pt idx="57">
                  <c:v>11462.964098867345</c:v>
                </c:pt>
                <c:pt idx="58">
                  <c:v>11462.964098867345</c:v>
                </c:pt>
                <c:pt idx="59">
                  <c:v>11462.964098867345</c:v>
                </c:pt>
                <c:pt idx="60">
                  <c:v>11590.59503729417</c:v>
                </c:pt>
                <c:pt idx="61">
                  <c:v>11590.59503729417</c:v>
                </c:pt>
                <c:pt idx="62">
                  <c:v>11590.59503729417</c:v>
                </c:pt>
                <c:pt idx="63">
                  <c:v>12240.59503729417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8.02</c:v>
                </c:pt>
                <c:pt idx="1">
                  <c:v>8.02</c:v>
                </c:pt>
                <c:pt idx="2">
                  <c:v>8.02</c:v>
                </c:pt>
                <c:pt idx="3">
                  <c:v>8.02</c:v>
                </c:pt>
                <c:pt idx="4">
                  <c:v>8.02</c:v>
                </c:pt>
                <c:pt idx="5">
                  <c:v>8.02</c:v>
                </c:pt>
                <c:pt idx="6">
                  <c:v>8.02</c:v>
                </c:pt>
                <c:pt idx="7">
                  <c:v>8.02</c:v>
                </c:pt>
                <c:pt idx="8">
                  <c:v>8.02</c:v>
                </c:pt>
                <c:pt idx="9">
                  <c:v>8.02</c:v>
                </c:pt>
                <c:pt idx="10">
                  <c:v>8.02</c:v>
                </c:pt>
                <c:pt idx="11">
                  <c:v>8.02</c:v>
                </c:pt>
                <c:pt idx="12">
                  <c:v>8.02</c:v>
                </c:pt>
                <c:pt idx="13">
                  <c:v>8.02</c:v>
                </c:pt>
                <c:pt idx="14">
                  <c:v>8.02</c:v>
                </c:pt>
                <c:pt idx="15">
                  <c:v>8.02</c:v>
                </c:pt>
                <c:pt idx="16">
                  <c:v>8.02</c:v>
                </c:pt>
                <c:pt idx="17">
                  <c:v>8.02</c:v>
                </c:pt>
                <c:pt idx="18">
                  <c:v>8.02</c:v>
                </c:pt>
                <c:pt idx="19">
                  <c:v>8.02</c:v>
                </c:pt>
                <c:pt idx="20">
                  <c:v>8.02</c:v>
                </c:pt>
                <c:pt idx="21">
                  <c:v>8.02</c:v>
                </c:pt>
                <c:pt idx="22">
                  <c:v>8.02</c:v>
                </c:pt>
                <c:pt idx="23">
                  <c:v>8.02</c:v>
                </c:pt>
                <c:pt idx="24">
                  <c:v>8.02</c:v>
                </c:pt>
                <c:pt idx="25">
                  <c:v>8.02</c:v>
                </c:pt>
                <c:pt idx="26">
                  <c:v>8.02</c:v>
                </c:pt>
                <c:pt idx="27">
                  <c:v>8.02</c:v>
                </c:pt>
                <c:pt idx="28">
                  <c:v>8.02</c:v>
                </c:pt>
                <c:pt idx="29">
                  <c:v>8.02</c:v>
                </c:pt>
                <c:pt idx="30">
                  <c:v>8.02</c:v>
                </c:pt>
                <c:pt idx="31">
                  <c:v>8.02</c:v>
                </c:pt>
                <c:pt idx="32">
                  <c:v>8.02</c:v>
                </c:pt>
                <c:pt idx="33">
                  <c:v>8.02</c:v>
                </c:pt>
                <c:pt idx="34">
                  <c:v>8.02</c:v>
                </c:pt>
                <c:pt idx="35">
                  <c:v>8.02</c:v>
                </c:pt>
                <c:pt idx="36">
                  <c:v>8.02</c:v>
                </c:pt>
                <c:pt idx="37">
                  <c:v>8.02</c:v>
                </c:pt>
                <c:pt idx="38">
                  <c:v>8.02</c:v>
                </c:pt>
                <c:pt idx="39">
                  <c:v>8.02</c:v>
                </c:pt>
                <c:pt idx="40">
                  <c:v>8.02</c:v>
                </c:pt>
                <c:pt idx="41">
                  <c:v>8.02</c:v>
                </c:pt>
                <c:pt idx="42">
                  <c:v>8.02</c:v>
                </c:pt>
                <c:pt idx="43">
                  <c:v>8.02</c:v>
                </c:pt>
                <c:pt idx="44">
                  <c:v>8.02</c:v>
                </c:pt>
                <c:pt idx="45">
                  <c:v>8.02</c:v>
                </c:pt>
                <c:pt idx="46">
                  <c:v>8.02</c:v>
                </c:pt>
                <c:pt idx="47">
                  <c:v>8.02</c:v>
                </c:pt>
                <c:pt idx="48">
                  <c:v>8.02</c:v>
                </c:pt>
                <c:pt idx="49">
                  <c:v>8.02</c:v>
                </c:pt>
                <c:pt idx="50">
                  <c:v>8.02</c:v>
                </c:pt>
                <c:pt idx="51">
                  <c:v>8.02</c:v>
                </c:pt>
                <c:pt idx="52">
                  <c:v>8.02</c:v>
                </c:pt>
                <c:pt idx="53">
                  <c:v>8.02</c:v>
                </c:pt>
                <c:pt idx="54">
                  <c:v>8.02</c:v>
                </c:pt>
                <c:pt idx="55">
                  <c:v>8.02</c:v>
                </c:pt>
                <c:pt idx="56">
                  <c:v>8.02</c:v>
                </c:pt>
                <c:pt idx="57">
                  <c:v>8.02</c:v>
                </c:pt>
                <c:pt idx="58">
                  <c:v>8.02</c:v>
                </c:pt>
                <c:pt idx="59">
                  <c:v>8.02</c:v>
                </c:pt>
                <c:pt idx="60">
                  <c:v>8.02</c:v>
                </c:pt>
                <c:pt idx="61">
                  <c:v>8.02</c:v>
                </c:pt>
                <c:pt idx="62">
                  <c:v>8.02</c:v>
                </c:pt>
                <c:pt idx="63">
                  <c:v>8.02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Below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650</c:v>
                </c:pt>
                <c:pt idx="2">
                  <c:v>650</c:v>
                </c:pt>
                <c:pt idx="3">
                  <c:v>1474.0773983484003</c:v>
                </c:pt>
                <c:pt idx="4">
                  <c:v>1474.0773983484003</c:v>
                </c:pt>
                <c:pt idx="5">
                  <c:v>1474.0773983484003</c:v>
                </c:pt>
                <c:pt idx="6">
                  <c:v>1752.4959921923605</c:v>
                </c:pt>
                <c:pt idx="7">
                  <c:v>1752.4959921923605</c:v>
                </c:pt>
                <c:pt idx="8">
                  <c:v>1752.4959921923605</c:v>
                </c:pt>
                <c:pt idx="9">
                  <c:v>2838.8647006854681</c:v>
                </c:pt>
                <c:pt idx="10">
                  <c:v>2838.8647006854681</c:v>
                </c:pt>
                <c:pt idx="11">
                  <c:v>2838.8647006854681</c:v>
                </c:pt>
                <c:pt idx="12">
                  <c:v>3431.0054368351616</c:v>
                </c:pt>
                <c:pt idx="13">
                  <c:v>3431.0054368351616</c:v>
                </c:pt>
                <c:pt idx="14">
                  <c:v>3431.0054368351616</c:v>
                </c:pt>
                <c:pt idx="15">
                  <c:v>4256.8755068751743</c:v>
                </c:pt>
                <c:pt idx="16">
                  <c:v>4256.8755068751743</c:v>
                </c:pt>
                <c:pt idx="17">
                  <c:v>4256.8755068751743</c:v>
                </c:pt>
                <c:pt idx="18">
                  <c:v>5208.5683858130587</c:v>
                </c:pt>
                <c:pt idx="19">
                  <c:v>5208.5683858130587</c:v>
                </c:pt>
                <c:pt idx="20">
                  <c:v>5208.5683858130587</c:v>
                </c:pt>
                <c:pt idx="21">
                  <c:v>5375.9266013862862</c:v>
                </c:pt>
                <c:pt idx="22">
                  <c:v>5375.9266013862862</c:v>
                </c:pt>
                <c:pt idx="23">
                  <c:v>5375.9266013862862</c:v>
                </c:pt>
                <c:pt idx="24">
                  <c:v>5957.7881451360099</c:v>
                </c:pt>
                <c:pt idx="25">
                  <c:v>5957.7881451360099</c:v>
                </c:pt>
                <c:pt idx="26">
                  <c:v>5957.7881451360099</c:v>
                </c:pt>
                <c:pt idx="27">
                  <c:v>6158.8670424414713</c:v>
                </c:pt>
                <c:pt idx="28">
                  <c:v>6158.8670424414713</c:v>
                </c:pt>
                <c:pt idx="29">
                  <c:v>6158.8670424414713</c:v>
                </c:pt>
                <c:pt idx="30">
                  <c:v>6719.7765387536429</c:v>
                </c:pt>
                <c:pt idx="31">
                  <c:v>6719.7765387536429</c:v>
                </c:pt>
                <c:pt idx="32">
                  <c:v>6719.7765387536429</c:v>
                </c:pt>
                <c:pt idx="33">
                  <c:v>7084.7152919877954</c:v>
                </c:pt>
                <c:pt idx="34">
                  <c:v>7084.7152919877954</c:v>
                </c:pt>
                <c:pt idx="35">
                  <c:v>7084.7152919877954</c:v>
                </c:pt>
                <c:pt idx="36">
                  <c:v>7219.799950678298</c:v>
                </c:pt>
                <c:pt idx="37">
                  <c:v>7219.799950678298</c:v>
                </c:pt>
                <c:pt idx="38">
                  <c:v>7219.799950678298</c:v>
                </c:pt>
                <c:pt idx="39">
                  <c:v>10195.569921804381</c:v>
                </c:pt>
                <c:pt idx="40">
                  <c:v>10195.569921804381</c:v>
                </c:pt>
                <c:pt idx="41">
                  <c:v>10195.569921804381</c:v>
                </c:pt>
                <c:pt idx="42">
                  <c:v>10270.72052603948</c:v>
                </c:pt>
                <c:pt idx="43">
                  <c:v>10270.72052603948</c:v>
                </c:pt>
                <c:pt idx="44">
                  <c:v>10270.72052603948</c:v>
                </c:pt>
                <c:pt idx="45">
                  <c:v>10498.642969625114</c:v>
                </c:pt>
                <c:pt idx="46">
                  <c:v>10498.642969625114</c:v>
                </c:pt>
                <c:pt idx="47">
                  <c:v>10498.642969625114</c:v>
                </c:pt>
                <c:pt idx="48">
                  <c:v>10909.759590809786</c:v>
                </c:pt>
                <c:pt idx="49">
                  <c:v>10909.759590809786</c:v>
                </c:pt>
                <c:pt idx="50">
                  <c:v>10909.759590809786</c:v>
                </c:pt>
                <c:pt idx="51">
                  <c:v>10962.587158414748</c:v>
                </c:pt>
                <c:pt idx="52">
                  <c:v>10962.587158414748</c:v>
                </c:pt>
                <c:pt idx="53">
                  <c:v>10962.587158414748</c:v>
                </c:pt>
                <c:pt idx="54">
                  <c:v>11265.710962699375</c:v>
                </c:pt>
                <c:pt idx="55">
                  <c:v>11265.710962699375</c:v>
                </c:pt>
                <c:pt idx="56">
                  <c:v>11265.710962699375</c:v>
                </c:pt>
                <c:pt idx="57">
                  <c:v>11462.964098867345</c:v>
                </c:pt>
                <c:pt idx="58">
                  <c:v>11462.964098867345</c:v>
                </c:pt>
                <c:pt idx="59">
                  <c:v>11462.964098867345</c:v>
                </c:pt>
                <c:pt idx="60">
                  <c:v>11590.59503729417</c:v>
                </c:pt>
                <c:pt idx="61">
                  <c:v>11590.59503729417</c:v>
                </c:pt>
                <c:pt idx="62">
                  <c:v>11590.59503729417</c:v>
                </c:pt>
                <c:pt idx="63">
                  <c:v>12240.59503729417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-4.0285969999999995</c:v>
                </c:pt>
                <c:pt idx="3">
                  <c:v>-4.0285969999999995</c:v>
                </c:pt>
                <c:pt idx="4">
                  <c:v>0</c:v>
                </c:pt>
                <c:pt idx="5">
                  <c:v>-3.9142109999999999</c:v>
                </c:pt>
                <c:pt idx="6">
                  <c:v>-3.9142109999999999</c:v>
                </c:pt>
                <c:pt idx="7">
                  <c:v>0</c:v>
                </c:pt>
                <c:pt idx="8">
                  <c:v>-3.5105079999999997</c:v>
                </c:pt>
                <c:pt idx="9">
                  <c:v>-3.5105079999999997</c:v>
                </c:pt>
                <c:pt idx="10">
                  <c:v>0</c:v>
                </c:pt>
                <c:pt idx="11">
                  <c:v>-2.8489049999999994</c:v>
                </c:pt>
                <c:pt idx="12">
                  <c:v>-2.8489049999999994</c:v>
                </c:pt>
                <c:pt idx="13">
                  <c:v>0</c:v>
                </c:pt>
                <c:pt idx="14">
                  <c:v>-2.1453579999999999</c:v>
                </c:pt>
                <c:pt idx="15">
                  <c:v>-2.1453579999999999</c:v>
                </c:pt>
                <c:pt idx="16">
                  <c:v>0</c:v>
                </c:pt>
                <c:pt idx="17">
                  <c:v>-1.0495369999999999</c:v>
                </c:pt>
                <c:pt idx="18">
                  <c:v>-1.0495369999999999</c:v>
                </c:pt>
                <c:pt idx="19">
                  <c:v>0</c:v>
                </c:pt>
                <c:pt idx="20">
                  <c:v>-0.82118399999999969</c:v>
                </c:pt>
                <c:pt idx="21">
                  <c:v>-0.82118399999999969</c:v>
                </c:pt>
                <c:pt idx="22">
                  <c:v>0</c:v>
                </c:pt>
                <c:pt idx="23">
                  <c:v>-0.71489099999999972</c:v>
                </c:pt>
                <c:pt idx="24">
                  <c:v>-0.71489099999999972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05-49CE-88F7-1AEB6DDBF4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1">
                  <c:v>650</c:v>
                </c:pt>
                <c:pt idx="2">
                  <c:v>650</c:v>
                </c:pt>
                <c:pt idx="3">
                  <c:v>1474.0773983484003</c:v>
                </c:pt>
                <c:pt idx="4">
                  <c:v>1474.0773983484003</c:v>
                </c:pt>
                <c:pt idx="5">
                  <c:v>1474.0773983484003</c:v>
                </c:pt>
                <c:pt idx="6">
                  <c:v>1752.4959921923605</c:v>
                </c:pt>
                <c:pt idx="7">
                  <c:v>1752.4959921923605</c:v>
                </c:pt>
                <c:pt idx="8">
                  <c:v>1752.4959921923605</c:v>
                </c:pt>
                <c:pt idx="9">
                  <c:v>2838.8647006854681</c:v>
                </c:pt>
                <c:pt idx="10">
                  <c:v>2838.8647006854681</c:v>
                </c:pt>
                <c:pt idx="11">
                  <c:v>2838.8647006854681</c:v>
                </c:pt>
                <c:pt idx="12">
                  <c:v>3431.0054368351616</c:v>
                </c:pt>
                <c:pt idx="13">
                  <c:v>3431.0054368351616</c:v>
                </c:pt>
                <c:pt idx="14">
                  <c:v>3431.0054368351616</c:v>
                </c:pt>
                <c:pt idx="15">
                  <c:v>4256.8755068751743</c:v>
                </c:pt>
                <c:pt idx="16">
                  <c:v>4256.8755068751743</c:v>
                </c:pt>
                <c:pt idx="17">
                  <c:v>4256.8755068751743</c:v>
                </c:pt>
                <c:pt idx="18">
                  <c:v>5208.5683858130587</c:v>
                </c:pt>
                <c:pt idx="19">
                  <c:v>5208.5683858130587</c:v>
                </c:pt>
                <c:pt idx="20">
                  <c:v>5208.5683858130587</c:v>
                </c:pt>
                <c:pt idx="21">
                  <c:v>5375.9266013862862</c:v>
                </c:pt>
                <c:pt idx="22">
                  <c:v>5375.9266013862862</c:v>
                </c:pt>
                <c:pt idx="23">
                  <c:v>5375.9266013862862</c:v>
                </c:pt>
                <c:pt idx="24">
                  <c:v>5957.7881451360099</c:v>
                </c:pt>
                <c:pt idx="25">
                  <c:v>5957.7881451360099</c:v>
                </c:pt>
                <c:pt idx="26">
                  <c:v>5957.7881451360099</c:v>
                </c:pt>
                <c:pt idx="27">
                  <c:v>6158.8670424414713</c:v>
                </c:pt>
                <c:pt idx="28">
                  <c:v>6158.8670424414713</c:v>
                </c:pt>
                <c:pt idx="29">
                  <c:v>6158.8670424414713</c:v>
                </c:pt>
                <c:pt idx="30">
                  <c:v>6719.7765387536429</c:v>
                </c:pt>
                <c:pt idx="31">
                  <c:v>6719.7765387536429</c:v>
                </c:pt>
                <c:pt idx="32">
                  <c:v>6719.7765387536429</c:v>
                </c:pt>
                <c:pt idx="33">
                  <c:v>7084.7152919877954</c:v>
                </c:pt>
                <c:pt idx="34">
                  <c:v>7084.7152919877954</c:v>
                </c:pt>
                <c:pt idx="35">
                  <c:v>7084.7152919877954</c:v>
                </c:pt>
                <c:pt idx="36">
                  <c:v>7219.799950678298</c:v>
                </c:pt>
                <c:pt idx="37">
                  <c:v>7219.799950678298</c:v>
                </c:pt>
                <c:pt idx="38">
                  <c:v>7219.799950678298</c:v>
                </c:pt>
                <c:pt idx="39">
                  <c:v>10195.569921804381</c:v>
                </c:pt>
                <c:pt idx="40">
                  <c:v>10195.569921804381</c:v>
                </c:pt>
                <c:pt idx="41">
                  <c:v>10195.569921804381</c:v>
                </c:pt>
                <c:pt idx="42">
                  <c:v>10270.72052603948</c:v>
                </c:pt>
                <c:pt idx="43">
                  <c:v>10270.72052603948</c:v>
                </c:pt>
                <c:pt idx="44">
                  <c:v>10270.72052603948</c:v>
                </c:pt>
                <c:pt idx="45">
                  <c:v>10498.642969625114</c:v>
                </c:pt>
                <c:pt idx="46">
                  <c:v>10498.642969625114</c:v>
                </c:pt>
                <c:pt idx="47">
                  <c:v>10498.642969625114</c:v>
                </c:pt>
                <c:pt idx="48">
                  <c:v>10909.759590809786</c:v>
                </c:pt>
                <c:pt idx="49">
                  <c:v>10909.759590809786</c:v>
                </c:pt>
                <c:pt idx="50">
                  <c:v>10909.759590809786</c:v>
                </c:pt>
                <c:pt idx="51">
                  <c:v>10962.587158414748</c:v>
                </c:pt>
                <c:pt idx="52">
                  <c:v>10962.587158414748</c:v>
                </c:pt>
                <c:pt idx="53">
                  <c:v>10962.587158414748</c:v>
                </c:pt>
                <c:pt idx="54">
                  <c:v>11265.710962699375</c:v>
                </c:pt>
                <c:pt idx="55">
                  <c:v>11265.710962699375</c:v>
                </c:pt>
                <c:pt idx="56">
                  <c:v>11265.710962699375</c:v>
                </c:pt>
                <c:pt idx="57">
                  <c:v>11462.964098867345</c:v>
                </c:pt>
                <c:pt idx="58">
                  <c:v>11462.964098867345</c:v>
                </c:pt>
                <c:pt idx="59">
                  <c:v>11462.964098867345</c:v>
                </c:pt>
                <c:pt idx="60">
                  <c:v>11590.59503729417</c:v>
                </c:pt>
                <c:pt idx="61">
                  <c:v>11590.59503729417</c:v>
                </c:pt>
                <c:pt idx="62">
                  <c:v>11590.59503729417</c:v>
                </c:pt>
                <c:pt idx="63">
                  <c:v>12240.59503729417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25">
                  <c:v>0</c:v>
                </c:pt>
                <c:pt idx="26">
                  <c:v>0.78102300000000113</c:v>
                </c:pt>
                <c:pt idx="27">
                  <c:v>0.78102300000000113</c:v>
                </c:pt>
                <c:pt idx="28">
                  <c:v>0</c:v>
                </c:pt>
                <c:pt idx="29">
                  <c:v>2.4970300000000005</c:v>
                </c:pt>
                <c:pt idx="30">
                  <c:v>2.4970300000000005</c:v>
                </c:pt>
                <c:pt idx="31">
                  <c:v>0</c:v>
                </c:pt>
                <c:pt idx="32">
                  <c:v>2.8638399999999997</c:v>
                </c:pt>
                <c:pt idx="33">
                  <c:v>2.8638399999999997</c:v>
                </c:pt>
                <c:pt idx="34">
                  <c:v>0</c:v>
                </c:pt>
                <c:pt idx="35">
                  <c:v>3.289530000000001</c:v>
                </c:pt>
                <c:pt idx="36">
                  <c:v>3.289530000000001</c:v>
                </c:pt>
                <c:pt idx="37">
                  <c:v>0</c:v>
                </c:pt>
                <c:pt idx="38">
                  <c:v>4.8635999999999999</c:v>
                </c:pt>
                <c:pt idx="39">
                  <c:v>4.8635999999999999</c:v>
                </c:pt>
                <c:pt idx="40">
                  <c:v>0</c:v>
                </c:pt>
                <c:pt idx="41">
                  <c:v>5.1801600000000008</c:v>
                </c:pt>
                <c:pt idx="42">
                  <c:v>5.1801600000000008</c:v>
                </c:pt>
                <c:pt idx="43">
                  <c:v>0</c:v>
                </c:pt>
                <c:pt idx="44">
                  <c:v>5.1920599999999997</c:v>
                </c:pt>
                <c:pt idx="45">
                  <c:v>5.1920599999999997</c:v>
                </c:pt>
                <c:pt idx="46">
                  <c:v>0</c:v>
                </c:pt>
                <c:pt idx="47">
                  <c:v>5.9342400000000008</c:v>
                </c:pt>
                <c:pt idx="48">
                  <c:v>5.9342400000000008</c:v>
                </c:pt>
                <c:pt idx="49">
                  <c:v>0</c:v>
                </c:pt>
                <c:pt idx="50">
                  <c:v>6.2907100000000007</c:v>
                </c:pt>
                <c:pt idx="51">
                  <c:v>6.2907100000000007</c:v>
                </c:pt>
                <c:pt idx="52">
                  <c:v>0</c:v>
                </c:pt>
                <c:pt idx="53">
                  <c:v>6.667860000000001</c:v>
                </c:pt>
                <c:pt idx="54">
                  <c:v>6.667860000000001</c:v>
                </c:pt>
                <c:pt idx="55">
                  <c:v>0</c:v>
                </c:pt>
                <c:pt idx="56">
                  <c:v>7.5770600000000012</c:v>
                </c:pt>
                <c:pt idx="57">
                  <c:v>7.5770600000000012</c:v>
                </c:pt>
                <c:pt idx="58">
                  <c:v>0</c:v>
                </c:pt>
                <c:pt idx="59">
                  <c:v>14.391870000000001</c:v>
                </c:pt>
                <c:pt idx="60">
                  <c:v>14.391870000000001</c:v>
                </c:pt>
                <c:pt idx="61">
                  <c:v>8.02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05-49CE-88F7-1AEB6DDBF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3"/>
          <c:order val="3"/>
          <c:tx>
            <c:v>Line</c:v>
          </c:tx>
          <c:spPr>
            <a:ln w="19050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A-E805-49CE-88F7-1AEB6DDBF422}"/>
              </c:ext>
            </c:extLst>
          </c:dPt>
          <c:dPt>
            <c:idx val="4"/>
            <c:bubble3D val="0"/>
            <c:spPr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B-E805-49CE-88F7-1AEB6DDBF422}"/>
              </c:ext>
            </c:extLst>
          </c:dPt>
          <c:dPt>
            <c:idx val="5"/>
            <c:bubble3D val="0"/>
            <c:spPr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E805-49CE-88F7-1AEB6DDBF422}"/>
              </c:ext>
            </c:extLst>
          </c:dPt>
          <c:xVal>
            <c:numRef>
              <c:f>Sheet1!$P$2:$P$6</c:f>
              <c:numCache>
                <c:formatCode>General</c:formatCode>
                <c:ptCount val="5"/>
                <c:pt idx="0">
                  <c:v>0</c:v>
                </c:pt>
                <c:pt idx="1">
                  <c:v>12240.59503729417</c:v>
                </c:pt>
              </c:numCache>
            </c:numRef>
          </c:xVal>
          <c:yVal>
            <c:numRef>
              <c:f>Sheet1!$Q$2:$Q$6</c:f>
              <c:numCache>
                <c:formatCode>General</c:formatCode>
                <c:ptCount val="5"/>
                <c:pt idx="0">
                  <c:v>8.02</c:v>
                </c:pt>
                <c:pt idx="1">
                  <c:v>8.02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805-49CE-88F7-1AEB6DDBF422}"/>
            </c:ext>
          </c:extLst>
        </c:ser>
        <c:ser>
          <c:idx val="4"/>
          <c:order val="4"/>
          <c:tx>
            <c:v>Data Labels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805-49CE-88F7-1AEB6DDBF42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805-49CE-88F7-1AEB6DDBF42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805-49CE-88F7-1AEB6DDBF42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805-49CE-88F7-1AEB6DDBF42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805-49CE-88F7-1AEB6DDBF42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805-49CE-88F7-1AEB6DDBF42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805-49CE-88F7-1AEB6DDBF42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805-49CE-88F7-1AEB6DDBF4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805-49CE-88F7-1AEB6DDBF422}"/>
                </c:ext>
              </c:extLst>
            </c:dLbl>
            <c:dLbl>
              <c:idx val="9"/>
              <c:layout>
                <c:manualLayout>
                  <c:x val="-0.11735819735819736"/>
                  <c:y val="-0.30033783783783791"/>
                </c:manualLayout>
              </c:layout>
              <c:tx>
                <c:rich>
                  <a:bodyPr/>
                  <a:lstStyle/>
                  <a:p>
                    <a:fld id="{35793D58-52A7-4734-93F8-8B11A96C126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E805-49CE-88F7-1AEB6DDBF42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805-49CE-88F7-1AEB6DDBF42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805-49CE-88F7-1AEB6DDBF422}"/>
                </c:ext>
              </c:extLst>
            </c:dLbl>
            <c:dLbl>
              <c:idx val="12"/>
              <c:layout>
                <c:manualLayout>
                  <c:x val="-8.2397077987629172E-2"/>
                  <c:y val="-0.25743243243243247"/>
                </c:manualLayout>
              </c:layout>
              <c:tx>
                <c:rich>
                  <a:bodyPr/>
                  <a:lstStyle/>
                  <a:p>
                    <a:fld id="{5169AB74-3C59-4066-A6E6-BC2540C87D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805-49CE-88F7-1AEB6DDBF422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805-49CE-88F7-1AEB6DDBF422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805-49CE-88F7-1AEB6DDBF422}"/>
                </c:ext>
              </c:extLst>
            </c:dLbl>
            <c:dLbl>
              <c:idx val="15"/>
              <c:layout>
                <c:manualLayout>
                  <c:x val="-0.18784783021003487"/>
                  <c:y val="0.10964714714714714"/>
                </c:manualLayout>
              </c:layout>
              <c:tx>
                <c:rich>
                  <a:bodyPr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0205C53B-7110-474E-A904-A0E4DDF07A7E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E805-49CE-88F7-1AEB6DDBF422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805-49CE-88F7-1AEB6DDBF422}"/>
                </c:ext>
              </c:extLst>
            </c:dLbl>
            <c:dLbl>
              <c:idx val="17"/>
              <c:layout>
                <c:manualLayout>
                  <c:x val="-4.5870332641986186E-2"/>
                  <c:y val="0.19545795795795795"/>
                </c:manualLayout>
              </c:layout>
              <c:tx>
                <c:rich>
                  <a:bodyPr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D5C891AE-FA0B-46FF-AB5A-E9A6501C482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E805-49CE-88F7-1AEB6DDBF422}"/>
                </c:ext>
              </c:extLst>
            </c:dLbl>
            <c:dLbl>
              <c:idx val="18"/>
              <c:layout>
                <c:manualLayout>
                  <c:x val="-0.14998060557115686"/>
                  <c:y val="-0.30272147147147149"/>
                </c:manualLayout>
              </c:layout>
              <c:tx>
                <c:rich>
                  <a:bodyPr/>
                  <a:lstStyle/>
                  <a:p>
                    <a:fld id="{F6DFE39D-BE3F-49EF-9076-73E6374654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805-49CE-88F7-1AEB6DDBF422}"/>
                </c:ext>
              </c:extLst>
            </c:dLbl>
            <c:dLbl>
              <c:idx val="19"/>
              <c:layout>
                <c:manualLayout>
                  <c:x val="-6.9172524763075949E-2"/>
                  <c:y val="-0.5482357357357357"/>
                </c:manualLayout>
              </c:layout>
              <c:tx>
                <c:rich>
                  <a:bodyPr/>
                  <a:lstStyle/>
                  <a:p>
                    <a:fld id="{1239107B-8A73-4251-8F9C-D0C1C85A0FB5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E805-49CE-88F7-1AEB6DDBF422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Sheet1!$Y$2:$Y$21</c:f>
              <c:numCache>
                <c:formatCode>General</c:formatCode>
                <c:ptCount val="20"/>
                <c:pt idx="0">
                  <c:v>1062.0386991742002</c:v>
                </c:pt>
                <c:pt idx="1">
                  <c:v>1613.2866952703803</c:v>
                </c:pt>
                <c:pt idx="2">
                  <c:v>2295.6803464389141</c:v>
                </c:pt>
                <c:pt idx="3">
                  <c:v>3134.9350687603146</c:v>
                </c:pt>
                <c:pt idx="4">
                  <c:v>3843.9404718551677</c:v>
                </c:pt>
                <c:pt idx="5">
                  <c:v>4732.7219463441161</c:v>
                </c:pt>
                <c:pt idx="6">
                  <c:v>5292.2474935996725</c:v>
                </c:pt>
                <c:pt idx="7">
                  <c:v>5666.8573732611476</c:v>
                </c:pt>
                <c:pt idx="8">
                  <c:v>6058.3275937887411</c:v>
                </c:pt>
                <c:pt idx="9">
                  <c:v>6439.3217905975571</c:v>
                </c:pt>
                <c:pt idx="10">
                  <c:v>6902.2459153707186</c:v>
                </c:pt>
                <c:pt idx="11">
                  <c:v>7152.2576213330467</c:v>
                </c:pt>
                <c:pt idx="12">
                  <c:v>8707.6849362413395</c:v>
                </c:pt>
                <c:pt idx="13">
                  <c:v>10233.145223921931</c:v>
                </c:pt>
                <c:pt idx="14">
                  <c:v>10384.681747832297</c:v>
                </c:pt>
                <c:pt idx="15">
                  <c:v>10704.20128021745</c:v>
                </c:pt>
                <c:pt idx="16">
                  <c:v>10936.173374612266</c:v>
                </c:pt>
                <c:pt idx="17">
                  <c:v>11114.149060557062</c:v>
                </c:pt>
                <c:pt idx="18">
                  <c:v>11364.337530783359</c:v>
                </c:pt>
                <c:pt idx="19">
                  <c:v>11526.779568080758</c:v>
                </c:pt>
              </c:numCache>
            </c:numRef>
          </c:xVal>
          <c:yVal>
            <c:numRef>
              <c:f>Sheet1!$Z$2:$Z$21</c:f>
              <c:numCache>
                <c:formatCode>General</c:formatCode>
                <c:ptCount val="20"/>
                <c:pt idx="0">
                  <c:v>7.02</c:v>
                </c:pt>
                <c:pt idx="1">
                  <c:v>7.02</c:v>
                </c:pt>
                <c:pt idx="2">
                  <c:v>7.02</c:v>
                </c:pt>
                <c:pt idx="3">
                  <c:v>7.02</c:v>
                </c:pt>
                <c:pt idx="4">
                  <c:v>7.02</c:v>
                </c:pt>
                <c:pt idx="5">
                  <c:v>7.02</c:v>
                </c:pt>
                <c:pt idx="6">
                  <c:v>7.02</c:v>
                </c:pt>
                <c:pt idx="7">
                  <c:v>7.02</c:v>
                </c:pt>
                <c:pt idx="8">
                  <c:v>9.02</c:v>
                </c:pt>
                <c:pt idx="9">
                  <c:v>9.02</c:v>
                </c:pt>
                <c:pt idx="10">
                  <c:v>9.02</c:v>
                </c:pt>
                <c:pt idx="11">
                  <c:v>9.02</c:v>
                </c:pt>
                <c:pt idx="12">
                  <c:v>9.02</c:v>
                </c:pt>
                <c:pt idx="13">
                  <c:v>9.02</c:v>
                </c:pt>
                <c:pt idx="14">
                  <c:v>9.02</c:v>
                </c:pt>
                <c:pt idx="15">
                  <c:v>9.02</c:v>
                </c:pt>
                <c:pt idx="16">
                  <c:v>9.02</c:v>
                </c:pt>
                <c:pt idx="17">
                  <c:v>9.02</c:v>
                </c:pt>
                <c:pt idx="18">
                  <c:v>9.02</c:v>
                </c:pt>
                <c:pt idx="19">
                  <c:v>9.02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Sheet1!$G$2:$G$21</c15:f>
                <c15:dlblRangeCache>
                  <c:ptCount val="20"/>
                  <c:pt idx="0">
                    <c:v>Water Supply</c:v>
                  </c:pt>
                  <c:pt idx="1">
                    <c:v>Temporary Staff Services</c:v>
                  </c:pt>
                  <c:pt idx="2">
                    <c:v>Road Freight Transport</c:v>
                  </c:pt>
                  <c:pt idx="3">
                    <c:v>House Construction</c:v>
                  </c:pt>
                  <c:pt idx="4">
                    <c:v>Comp. System Design</c:v>
                  </c:pt>
                  <c:pt idx="5">
                    <c:v>General Insurance</c:v>
                  </c:pt>
                  <c:pt idx="6">
                    <c:v>Aged Care Residential Services</c:v>
                  </c:pt>
                  <c:pt idx="7">
                    <c:v>Life Insurance</c:v>
                  </c:pt>
                  <c:pt idx="8">
                    <c:v>Commercial Const.</c:v>
                  </c:pt>
                  <c:pt idx="9">
                    <c:v>Supermarkets</c:v>
                  </c:pt>
                  <c:pt idx="10">
                    <c:v>Cust., Trustee &amp; SX Serv.</c:v>
                  </c:pt>
                  <c:pt idx="11">
                    <c:v>Motor Vehicle Dealers</c:v>
                  </c:pt>
                  <c:pt idx="12">
                    <c:v>Banking</c:v>
                  </c:pt>
                  <c:pt idx="13">
                    <c:v>Child Care Services</c:v>
                  </c:pt>
                  <c:pt idx="14">
                    <c:v>Funds Mgt. Serv.</c:v>
                  </c:pt>
                  <c:pt idx="15">
                    <c:v>Retail Property Operators</c:v>
                  </c:pt>
                  <c:pt idx="16">
                    <c:v>Heavy Industry Const.</c:v>
                  </c:pt>
                  <c:pt idx="17">
                    <c:v>Electricity Distribution</c:v>
                  </c:pt>
                  <c:pt idx="18">
                    <c:v>Wireless Telecom.</c:v>
                  </c:pt>
                  <c:pt idx="19">
                    <c:v>Wired Telecom.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E805-49CE-88F7-1AEB6DDBF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605363140796211E-2"/>
          <c:y val="3.5643771451389528E-2"/>
          <c:w val="0.91996035460602388"/>
          <c:h val="0.9280141188849033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Sheet1!$A$2:$A$58</c:f>
              <c:numCache>
                <c:formatCode>General</c:formatCode>
                <c:ptCount val="57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415.90888264108196</c:v>
                </c:pt>
                <c:pt idx="4">
                  <c:v>415.90888264108196</c:v>
                </c:pt>
                <c:pt idx="5">
                  <c:v>415.90888264108196</c:v>
                </c:pt>
                <c:pt idx="6">
                  <c:v>497.39386289748495</c:v>
                </c:pt>
                <c:pt idx="7">
                  <c:v>497.39386289748495</c:v>
                </c:pt>
                <c:pt idx="8">
                  <c:v>497.39386289748495</c:v>
                </c:pt>
                <c:pt idx="9">
                  <c:v>606.13709249724468</c:v>
                </c:pt>
                <c:pt idx="10">
                  <c:v>606.13709249724468</c:v>
                </c:pt>
                <c:pt idx="11">
                  <c:v>606.13709249724468</c:v>
                </c:pt>
                <c:pt idx="12">
                  <c:v>623.65526146102411</c:v>
                </c:pt>
                <c:pt idx="13">
                  <c:v>623.65526146102411</c:v>
                </c:pt>
                <c:pt idx="14">
                  <c:v>623.65526146102411</c:v>
                </c:pt>
                <c:pt idx="15">
                  <c:v>1184.5647577731959</c:v>
                </c:pt>
                <c:pt idx="16">
                  <c:v>1184.5647577731959</c:v>
                </c:pt>
                <c:pt idx="17">
                  <c:v>1184.5647577731959</c:v>
                </c:pt>
                <c:pt idx="18">
                  <c:v>1379.7980578405684</c:v>
                </c:pt>
                <c:pt idx="19">
                  <c:v>1379.7980578405684</c:v>
                </c:pt>
                <c:pt idx="20">
                  <c:v>1379.7980578405684</c:v>
                </c:pt>
                <c:pt idx="21">
                  <c:v>1387.3167955889637</c:v>
                </c:pt>
                <c:pt idx="22">
                  <c:v>1387.3167955889637</c:v>
                </c:pt>
                <c:pt idx="23">
                  <c:v>1387.3167955889637</c:v>
                </c:pt>
                <c:pt idx="24">
                  <c:v>1446.491568527649</c:v>
                </c:pt>
                <c:pt idx="25">
                  <c:v>1446.491568527649</c:v>
                </c:pt>
                <c:pt idx="26">
                  <c:v>1446.491568527649</c:v>
                </c:pt>
                <c:pt idx="27">
                  <c:v>4422.2615396537312</c:v>
                </c:pt>
                <c:pt idx="28">
                  <c:v>4422.2615396537312</c:v>
                </c:pt>
                <c:pt idx="29">
                  <c:v>4422.2615396537312</c:v>
                </c:pt>
                <c:pt idx="30">
                  <c:v>4463.0996032579505</c:v>
                </c:pt>
                <c:pt idx="31">
                  <c:v>4463.0996032579505</c:v>
                </c:pt>
                <c:pt idx="32">
                  <c:v>4463.0996032579505</c:v>
                </c:pt>
                <c:pt idx="33">
                  <c:v>4470.4189597438171</c:v>
                </c:pt>
                <c:pt idx="34">
                  <c:v>4470.4189597438171</c:v>
                </c:pt>
                <c:pt idx="35">
                  <c:v>4470.4189597438171</c:v>
                </c:pt>
                <c:pt idx="36">
                  <c:v>4594.3599799074182</c:v>
                </c:pt>
                <c:pt idx="37">
                  <c:v>4594.3599799074182</c:v>
                </c:pt>
                <c:pt idx="38">
                  <c:v>4594.3599799074182</c:v>
                </c:pt>
                <c:pt idx="39">
                  <c:v>4653.4089082565124</c:v>
                </c:pt>
                <c:pt idx="40">
                  <c:v>4653.4089082565124</c:v>
                </c:pt>
                <c:pt idx="41">
                  <c:v>4653.4089082565124</c:v>
                </c:pt>
                <c:pt idx="42">
                  <c:v>4850.6620444244827</c:v>
                </c:pt>
                <c:pt idx="43">
                  <c:v>4850.6620444244827</c:v>
                </c:pt>
                <c:pt idx="44">
                  <c:v>4850.6620444244827</c:v>
                </c:pt>
                <c:pt idx="45">
                  <c:v>4883.94521553104</c:v>
                </c:pt>
                <c:pt idx="46">
                  <c:v>4883.94521553104</c:v>
                </c:pt>
                <c:pt idx="47">
                  <c:v>4883.94521553104</c:v>
                </c:pt>
                <c:pt idx="48">
                  <c:v>4914.7612912505401</c:v>
                </c:pt>
                <c:pt idx="49">
                  <c:v>4914.7612912505401</c:v>
                </c:pt>
                <c:pt idx="50">
                  <c:v>4914.7612912505401</c:v>
                </c:pt>
                <c:pt idx="51">
                  <c:v>5042.3922296773644</c:v>
                </c:pt>
                <c:pt idx="52">
                  <c:v>5042.3922296773644</c:v>
                </c:pt>
                <c:pt idx="53">
                  <c:v>5042.3922296773644</c:v>
                </c:pt>
                <c:pt idx="54">
                  <c:v>5043.9767283662168</c:v>
                </c:pt>
                <c:pt idx="55">
                  <c:v>5043.9767283662168</c:v>
                </c:pt>
                <c:pt idx="56">
                  <c:v>5343.9767283662168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Below</c:v>
                </c:pt>
              </c:strCache>
            </c:strRef>
          </c:tx>
          <c:spPr>
            <a:ln>
              <a:noFill/>
            </a:ln>
          </c:spPr>
          <c:cat>
            <c:numRef>
              <c:f>Sheet1!$A$2:$A$58</c:f>
              <c:numCache>
                <c:formatCode>General</c:formatCode>
                <c:ptCount val="57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415.90888264108196</c:v>
                </c:pt>
                <c:pt idx="4">
                  <c:v>415.90888264108196</c:v>
                </c:pt>
                <c:pt idx="5">
                  <c:v>415.90888264108196</c:v>
                </c:pt>
                <c:pt idx="6">
                  <c:v>497.39386289748495</c:v>
                </c:pt>
                <c:pt idx="7">
                  <c:v>497.39386289748495</c:v>
                </c:pt>
                <c:pt idx="8">
                  <c:v>497.39386289748495</c:v>
                </c:pt>
                <c:pt idx="9">
                  <c:v>606.13709249724468</c:v>
                </c:pt>
                <c:pt idx="10">
                  <c:v>606.13709249724468</c:v>
                </c:pt>
                <c:pt idx="11">
                  <c:v>606.13709249724468</c:v>
                </c:pt>
                <c:pt idx="12">
                  <c:v>623.65526146102411</c:v>
                </c:pt>
                <c:pt idx="13">
                  <c:v>623.65526146102411</c:v>
                </c:pt>
                <c:pt idx="14">
                  <c:v>623.65526146102411</c:v>
                </c:pt>
                <c:pt idx="15">
                  <c:v>1184.5647577731959</c:v>
                </c:pt>
                <c:pt idx="16">
                  <c:v>1184.5647577731959</c:v>
                </c:pt>
                <c:pt idx="17">
                  <c:v>1184.5647577731959</c:v>
                </c:pt>
                <c:pt idx="18">
                  <c:v>1379.7980578405684</c:v>
                </c:pt>
                <c:pt idx="19">
                  <c:v>1379.7980578405684</c:v>
                </c:pt>
                <c:pt idx="20">
                  <c:v>1379.7980578405684</c:v>
                </c:pt>
                <c:pt idx="21">
                  <c:v>1387.3167955889637</c:v>
                </c:pt>
                <c:pt idx="22">
                  <c:v>1387.3167955889637</c:v>
                </c:pt>
                <c:pt idx="23">
                  <c:v>1387.3167955889637</c:v>
                </c:pt>
                <c:pt idx="24">
                  <c:v>1446.491568527649</c:v>
                </c:pt>
                <c:pt idx="25">
                  <c:v>1446.491568527649</c:v>
                </c:pt>
                <c:pt idx="26">
                  <c:v>1446.491568527649</c:v>
                </c:pt>
                <c:pt idx="27">
                  <c:v>4422.2615396537312</c:v>
                </c:pt>
                <c:pt idx="28">
                  <c:v>4422.2615396537312</c:v>
                </c:pt>
                <c:pt idx="29">
                  <c:v>4422.2615396537312</c:v>
                </c:pt>
                <c:pt idx="30">
                  <c:v>4463.0996032579505</c:v>
                </c:pt>
                <c:pt idx="31">
                  <c:v>4463.0996032579505</c:v>
                </c:pt>
                <c:pt idx="32">
                  <c:v>4463.0996032579505</c:v>
                </c:pt>
                <c:pt idx="33">
                  <c:v>4470.4189597438171</c:v>
                </c:pt>
                <c:pt idx="34">
                  <c:v>4470.4189597438171</c:v>
                </c:pt>
                <c:pt idx="35">
                  <c:v>4470.4189597438171</c:v>
                </c:pt>
                <c:pt idx="36">
                  <c:v>4594.3599799074182</c:v>
                </c:pt>
                <c:pt idx="37">
                  <c:v>4594.3599799074182</c:v>
                </c:pt>
                <c:pt idx="38">
                  <c:v>4594.3599799074182</c:v>
                </c:pt>
                <c:pt idx="39">
                  <c:v>4653.4089082565124</c:v>
                </c:pt>
                <c:pt idx="40">
                  <c:v>4653.4089082565124</c:v>
                </c:pt>
                <c:pt idx="41">
                  <c:v>4653.4089082565124</c:v>
                </c:pt>
                <c:pt idx="42">
                  <c:v>4850.6620444244827</c:v>
                </c:pt>
                <c:pt idx="43">
                  <c:v>4850.6620444244827</c:v>
                </c:pt>
                <c:pt idx="44">
                  <c:v>4850.6620444244827</c:v>
                </c:pt>
                <c:pt idx="45">
                  <c:v>4883.94521553104</c:v>
                </c:pt>
                <c:pt idx="46">
                  <c:v>4883.94521553104</c:v>
                </c:pt>
                <c:pt idx="47">
                  <c:v>4883.94521553104</c:v>
                </c:pt>
                <c:pt idx="48">
                  <c:v>4914.7612912505401</c:v>
                </c:pt>
                <c:pt idx="49">
                  <c:v>4914.7612912505401</c:v>
                </c:pt>
                <c:pt idx="50">
                  <c:v>4914.7612912505401</c:v>
                </c:pt>
                <c:pt idx="51">
                  <c:v>5042.3922296773644</c:v>
                </c:pt>
                <c:pt idx="52">
                  <c:v>5042.3922296773644</c:v>
                </c:pt>
                <c:pt idx="53">
                  <c:v>5042.3922296773644</c:v>
                </c:pt>
                <c:pt idx="54">
                  <c:v>5043.9767283662168</c:v>
                </c:pt>
                <c:pt idx="55">
                  <c:v>5043.9767283662168</c:v>
                </c:pt>
                <c:pt idx="56">
                  <c:v>5343.9767283662168</c:v>
                </c:pt>
              </c:numCache>
            </c:numRef>
          </c:cat>
          <c:val>
            <c:numRef>
              <c:f>Sheet1!$C$2:$C$58</c:f>
              <c:numCache>
                <c:formatCode>General</c:formatCode>
                <c:ptCount val="57"/>
                <c:pt idx="0">
                  <c:v>0</c:v>
                </c:pt>
                <c:pt idx="1">
                  <c:v>0</c:v>
                </c:pt>
                <c:pt idx="2">
                  <c:v>0.64012300000000089</c:v>
                </c:pt>
                <c:pt idx="3">
                  <c:v>0.64012300000000089</c:v>
                </c:pt>
                <c:pt idx="4">
                  <c:v>0</c:v>
                </c:pt>
                <c:pt idx="5">
                  <c:v>1.4063600000000012</c:v>
                </c:pt>
                <c:pt idx="6">
                  <c:v>1.4063600000000012</c:v>
                </c:pt>
                <c:pt idx="7">
                  <c:v>0</c:v>
                </c:pt>
                <c:pt idx="8">
                  <c:v>1.4894050000000014</c:v>
                </c:pt>
                <c:pt idx="9">
                  <c:v>1.4894050000000014</c:v>
                </c:pt>
                <c:pt idx="10">
                  <c:v>0</c:v>
                </c:pt>
                <c:pt idx="11">
                  <c:v>1.7693500000000011</c:v>
                </c:pt>
                <c:pt idx="12">
                  <c:v>1.7693500000000011</c:v>
                </c:pt>
                <c:pt idx="13">
                  <c:v>0</c:v>
                </c:pt>
                <c:pt idx="14">
                  <c:v>2.0670300000000008</c:v>
                </c:pt>
                <c:pt idx="15">
                  <c:v>2.0670300000000008</c:v>
                </c:pt>
                <c:pt idx="16">
                  <c:v>0</c:v>
                </c:pt>
                <c:pt idx="17">
                  <c:v>2.6524400000000004</c:v>
                </c:pt>
                <c:pt idx="18">
                  <c:v>2.6524400000000004</c:v>
                </c:pt>
                <c:pt idx="19">
                  <c:v>0</c:v>
                </c:pt>
                <c:pt idx="20">
                  <c:v>4.0381600000000013</c:v>
                </c:pt>
                <c:pt idx="21">
                  <c:v>4.0381600000000013</c:v>
                </c:pt>
                <c:pt idx="22">
                  <c:v>0</c:v>
                </c:pt>
                <c:pt idx="23">
                  <c:v>4.3857400000000002</c:v>
                </c:pt>
                <c:pt idx="24">
                  <c:v>4.3857400000000002</c:v>
                </c:pt>
                <c:pt idx="25">
                  <c:v>0</c:v>
                </c:pt>
                <c:pt idx="26">
                  <c:v>4.4336000000000002</c:v>
                </c:pt>
                <c:pt idx="27">
                  <c:v>4.4336000000000002</c:v>
                </c:pt>
                <c:pt idx="28">
                  <c:v>0</c:v>
                </c:pt>
                <c:pt idx="29">
                  <c:v>4.8931400000000007</c:v>
                </c:pt>
                <c:pt idx="30">
                  <c:v>4.8931400000000007</c:v>
                </c:pt>
                <c:pt idx="31">
                  <c:v>0</c:v>
                </c:pt>
                <c:pt idx="32">
                  <c:v>4.925930000000001</c:v>
                </c:pt>
                <c:pt idx="33">
                  <c:v>4.925930000000001</c:v>
                </c:pt>
                <c:pt idx="34">
                  <c:v>0</c:v>
                </c:pt>
                <c:pt idx="35">
                  <c:v>5.9447500000000009</c:v>
                </c:pt>
                <c:pt idx="36">
                  <c:v>5.9447500000000009</c:v>
                </c:pt>
                <c:pt idx="37">
                  <c:v>0</c:v>
                </c:pt>
                <c:pt idx="38">
                  <c:v>6.3925200000000011</c:v>
                </c:pt>
                <c:pt idx="39">
                  <c:v>6.3925200000000011</c:v>
                </c:pt>
                <c:pt idx="40">
                  <c:v>0</c:v>
                </c:pt>
                <c:pt idx="41">
                  <c:v>7.1470600000000015</c:v>
                </c:pt>
                <c:pt idx="42">
                  <c:v>7.1470600000000015</c:v>
                </c:pt>
                <c:pt idx="43">
                  <c:v>0</c:v>
                </c:pt>
                <c:pt idx="44">
                  <c:v>12.319279999999999</c:v>
                </c:pt>
                <c:pt idx="45">
                  <c:v>12.319279999999999</c:v>
                </c:pt>
                <c:pt idx="46">
                  <c:v>0</c:v>
                </c:pt>
                <c:pt idx="47">
                  <c:v>13.3568</c:v>
                </c:pt>
                <c:pt idx="48">
                  <c:v>13.3568</c:v>
                </c:pt>
                <c:pt idx="49">
                  <c:v>0</c:v>
                </c:pt>
                <c:pt idx="50">
                  <c:v>13.961870000000001</c:v>
                </c:pt>
                <c:pt idx="51">
                  <c:v>13.961870000000001</c:v>
                </c:pt>
                <c:pt idx="52">
                  <c:v>0</c:v>
                </c:pt>
                <c:pt idx="53">
                  <c:v>57.728659999999991</c:v>
                </c:pt>
                <c:pt idx="54">
                  <c:v>57.728659999999991</c:v>
                </c:pt>
                <c:pt idx="55">
                  <c:v>0</c:v>
                </c:pt>
                <c:pt idx="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05-49CE-88F7-1AEB6DDBF4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Sheet1!$A$2:$A$58</c:f>
              <c:numCache>
                <c:formatCode>General</c:formatCode>
                <c:ptCount val="57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415.90888264108196</c:v>
                </c:pt>
                <c:pt idx="4">
                  <c:v>415.90888264108196</c:v>
                </c:pt>
                <c:pt idx="5">
                  <c:v>415.90888264108196</c:v>
                </c:pt>
                <c:pt idx="6">
                  <c:v>497.39386289748495</c:v>
                </c:pt>
                <c:pt idx="7">
                  <c:v>497.39386289748495</c:v>
                </c:pt>
                <c:pt idx="8">
                  <c:v>497.39386289748495</c:v>
                </c:pt>
                <c:pt idx="9">
                  <c:v>606.13709249724468</c:v>
                </c:pt>
                <c:pt idx="10">
                  <c:v>606.13709249724468</c:v>
                </c:pt>
                <c:pt idx="11">
                  <c:v>606.13709249724468</c:v>
                </c:pt>
                <c:pt idx="12">
                  <c:v>623.65526146102411</c:v>
                </c:pt>
                <c:pt idx="13">
                  <c:v>623.65526146102411</c:v>
                </c:pt>
                <c:pt idx="14">
                  <c:v>623.65526146102411</c:v>
                </c:pt>
                <c:pt idx="15">
                  <c:v>1184.5647577731959</c:v>
                </c:pt>
                <c:pt idx="16">
                  <c:v>1184.5647577731959</c:v>
                </c:pt>
                <c:pt idx="17">
                  <c:v>1184.5647577731959</c:v>
                </c:pt>
                <c:pt idx="18">
                  <c:v>1379.7980578405684</c:v>
                </c:pt>
                <c:pt idx="19">
                  <c:v>1379.7980578405684</c:v>
                </c:pt>
                <c:pt idx="20">
                  <c:v>1379.7980578405684</c:v>
                </c:pt>
                <c:pt idx="21">
                  <c:v>1387.3167955889637</c:v>
                </c:pt>
                <c:pt idx="22">
                  <c:v>1387.3167955889637</c:v>
                </c:pt>
                <c:pt idx="23">
                  <c:v>1387.3167955889637</c:v>
                </c:pt>
                <c:pt idx="24">
                  <c:v>1446.491568527649</c:v>
                </c:pt>
                <c:pt idx="25">
                  <c:v>1446.491568527649</c:v>
                </c:pt>
                <c:pt idx="26">
                  <c:v>1446.491568527649</c:v>
                </c:pt>
                <c:pt idx="27">
                  <c:v>4422.2615396537312</c:v>
                </c:pt>
                <c:pt idx="28">
                  <c:v>4422.2615396537312</c:v>
                </c:pt>
                <c:pt idx="29">
                  <c:v>4422.2615396537312</c:v>
                </c:pt>
                <c:pt idx="30">
                  <c:v>4463.0996032579505</c:v>
                </c:pt>
                <c:pt idx="31">
                  <c:v>4463.0996032579505</c:v>
                </c:pt>
                <c:pt idx="32">
                  <c:v>4463.0996032579505</c:v>
                </c:pt>
                <c:pt idx="33">
                  <c:v>4470.4189597438171</c:v>
                </c:pt>
                <c:pt idx="34">
                  <c:v>4470.4189597438171</c:v>
                </c:pt>
                <c:pt idx="35">
                  <c:v>4470.4189597438171</c:v>
                </c:pt>
                <c:pt idx="36">
                  <c:v>4594.3599799074182</c:v>
                </c:pt>
                <c:pt idx="37">
                  <c:v>4594.3599799074182</c:v>
                </c:pt>
                <c:pt idx="38">
                  <c:v>4594.3599799074182</c:v>
                </c:pt>
                <c:pt idx="39">
                  <c:v>4653.4089082565124</c:v>
                </c:pt>
                <c:pt idx="40">
                  <c:v>4653.4089082565124</c:v>
                </c:pt>
                <c:pt idx="41">
                  <c:v>4653.4089082565124</c:v>
                </c:pt>
                <c:pt idx="42">
                  <c:v>4850.6620444244827</c:v>
                </c:pt>
                <c:pt idx="43">
                  <c:v>4850.6620444244827</c:v>
                </c:pt>
                <c:pt idx="44">
                  <c:v>4850.6620444244827</c:v>
                </c:pt>
                <c:pt idx="45">
                  <c:v>4883.94521553104</c:v>
                </c:pt>
                <c:pt idx="46">
                  <c:v>4883.94521553104</c:v>
                </c:pt>
                <c:pt idx="47">
                  <c:v>4883.94521553104</c:v>
                </c:pt>
                <c:pt idx="48">
                  <c:v>4914.7612912505401</c:v>
                </c:pt>
                <c:pt idx="49">
                  <c:v>4914.7612912505401</c:v>
                </c:pt>
                <c:pt idx="50">
                  <c:v>4914.7612912505401</c:v>
                </c:pt>
                <c:pt idx="51">
                  <c:v>5042.3922296773644</c:v>
                </c:pt>
                <c:pt idx="52">
                  <c:v>5042.3922296773644</c:v>
                </c:pt>
                <c:pt idx="53">
                  <c:v>5042.3922296773644</c:v>
                </c:pt>
                <c:pt idx="54">
                  <c:v>5043.9767283662168</c:v>
                </c:pt>
                <c:pt idx="55">
                  <c:v>5043.9767283662168</c:v>
                </c:pt>
                <c:pt idx="56">
                  <c:v>5343.9767283662168</c:v>
                </c:pt>
              </c:numCache>
            </c:numRef>
          </c:cat>
          <c:val>
            <c:numRef>
              <c:f>Sheet1!$D$2:$D$58</c:f>
              <c:numCache>
                <c:formatCode>General</c:formatCode>
                <c:ptCount val="57"/>
              </c:numCache>
            </c:numRef>
          </c:val>
          <c:extLst>
            <c:ext xmlns:c16="http://schemas.microsoft.com/office/drawing/2014/chart" uri="{C3380CC4-5D6E-409C-BE32-E72D297353CC}">
              <c16:uniqueId val="{00000007-E805-49CE-88F7-1AEB6DDBF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3"/>
          <c:order val="3"/>
          <c:tx>
            <c:v>Line</c:v>
          </c:tx>
          <c:spPr>
            <a:ln w="19050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A-E805-49CE-88F7-1AEB6DDBF422}"/>
              </c:ext>
            </c:extLst>
          </c:dPt>
          <c:dPt>
            <c:idx val="4"/>
            <c:bubble3D val="0"/>
            <c:spPr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B-E805-49CE-88F7-1AEB6DDBF422}"/>
              </c:ext>
            </c:extLst>
          </c:dPt>
          <c:dPt>
            <c:idx val="5"/>
            <c:bubble3D val="0"/>
            <c:spPr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E805-49CE-88F7-1AEB6DDBF422}"/>
              </c:ext>
            </c:extLst>
          </c:dPt>
          <c:xVal>
            <c:numRef>
              <c:f>Sheet1!$P$2:$P$6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</c:numCache>
            </c:numRef>
          </c:xVal>
          <c:yVal>
            <c:numRef>
              <c:f>Sheet1!$Q$2:$Q$6</c:f>
              <c:numCache>
                <c:formatCode>General</c:formatCode>
                <c:ptCount val="5"/>
                <c:pt idx="0">
                  <c:v>8.02</c:v>
                </c:pt>
                <c:pt idx="1">
                  <c:v>8.02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805-49CE-88F7-1AEB6DDBF422}"/>
            </c:ext>
          </c:extLst>
        </c:ser>
        <c:ser>
          <c:idx val="4"/>
          <c:order val="4"/>
          <c:tx>
            <c:v>Data Labels</c:v>
          </c:tx>
          <c:spPr>
            <a:ln>
              <a:noFill/>
            </a:ln>
          </c:spPr>
          <c:marker>
            <c:symbol val="none"/>
          </c:marker>
          <c:xVal>
            <c:numRef>
              <c:f>Sheet1!$Y$2:$Y$21</c:f>
              <c:numCache>
                <c:formatCode>General</c:formatCode>
                <c:ptCount val="20"/>
                <c:pt idx="0">
                  <c:v>357.95444132054098</c:v>
                </c:pt>
                <c:pt idx="1">
                  <c:v>456.65137276928345</c:v>
                </c:pt>
                <c:pt idx="2">
                  <c:v>551.76547769736476</c:v>
                </c:pt>
                <c:pt idx="3">
                  <c:v>614.89617697913445</c:v>
                </c:pt>
                <c:pt idx="4">
                  <c:v>904.11000961710999</c:v>
                </c:pt>
                <c:pt idx="5">
                  <c:v>1282.1814078068821</c:v>
                </c:pt>
                <c:pt idx="6">
                  <c:v>1383.5574267147661</c:v>
                </c:pt>
                <c:pt idx="7">
                  <c:v>1416.9041820583063</c:v>
                </c:pt>
                <c:pt idx="8">
                  <c:v>2934.3765540906902</c:v>
                </c:pt>
                <c:pt idx="9">
                  <c:v>4442.6805714558413</c:v>
                </c:pt>
                <c:pt idx="10">
                  <c:v>4466.7592815008838</c:v>
                </c:pt>
                <c:pt idx="11">
                  <c:v>4532.3894698256172</c:v>
                </c:pt>
                <c:pt idx="12">
                  <c:v>4623.8844440819648</c:v>
                </c:pt>
                <c:pt idx="13">
                  <c:v>4752.0354763404976</c:v>
                </c:pt>
                <c:pt idx="14">
                  <c:v>4867.3036299777614</c:v>
                </c:pt>
                <c:pt idx="15">
                  <c:v>4899.3532533907901</c:v>
                </c:pt>
                <c:pt idx="16">
                  <c:v>4978.5767604639523</c:v>
                </c:pt>
                <c:pt idx="17">
                  <c:v>5043.184479021791</c:v>
                </c:pt>
                <c:pt idx="18">
                  <c:v>2671.9883641831084</c:v>
                </c:pt>
                <c:pt idx="19">
                  <c:v>300</c:v>
                </c:pt>
              </c:numCache>
            </c:numRef>
          </c:xVal>
          <c:yVal>
            <c:numRef>
              <c:f>Sheet1!$Z$2:$Z$21</c:f>
              <c:numCache>
                <c:formatCode>General</c:formatCode>
                <c:ptCount val="20"/>
                <c:pt idx="0">
                  <c:v>7.02</c:v>
                </c:pt>
                <c:pt idx="1">
                  <c:v>7.02</c:v>
                </c:pt>
                <c:pt idx="2">
                  <c:v>7.02</c:v>
                </c:pt>
                <c:pt idx="3">
                  <c:v>7.02</c:v>
                </c:pt>
                <c:pt idx="4">
                  <c:v>7.02</c:v>
                </c:pt>
                <c:pt idx="5">
                  <c:v>7.02</c:v>
                </c:pt>
                <c:pt idx="6">
                  <c:v>7.02</c:v>
                </c:pt>
                <c:pt idx="7">
                  <c:v>7.02</c:v>
                </c:pt>
                <c:pt idx="8">
                  <c:v>9.02</c:v>
                </c:pt>
                <c:pt idx="9">
                  <c:v>9.02</c:v>
                </c:pt>
                <c:pt idx="10">
                  <c:v>9.02</c:v>
                </c:pt>
                <c:pt idx="11">
                  <c:v>9.02</c:v>
                </c:pt>
                <c:pt idx="12">
                  <c:v>9.02</c:v>
                </c:pt>
                <c:pt idx="13">
                  <c:v>9.02</c:v>
                </c:pt>
                <c:pt idx="14">
                  <c:v>9.02</c:v>
                </c:pt>
                <c:pt idx="15">
                  <c:v>9.02</c:v>
                </c:pt>
                <c:pt idx="16">
                  <c:v>9.02</c:v>
                </c:pt>
                <c:pt idx="17">
                  <c:v>9.02</c:v>
                </c:pt>
                <c:pt idx="18">
                  <c:v>9.02</c:v>
                </c:pt>
                <c:pt idx="19">
                  <c:v>9.02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805-49CE-88F7-1AEB6DDBF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60"/>
        <c:majorTimeUnit val="years"/>
      </c:dateAx>
      <c:valAx>
        <c:axId val="331948800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90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7.7604785999999999</c:v>
                </c:pt>
                <c:pt idx="3">
                  <c:v>7.7604785999999999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7.7604785999999999</c:v>
                </c:pt>
                <c:pt idx="7">
                  <c:v>7.7604785999999999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0.64031410000000033</c:v>
                </c:pt>
                <c:pt idx="7">
                  <c:v>0.64031410000000033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7.7604785999999999</c:v>
                </c:pt>
                <c:pt idx="11">
                  <c:v>7.7604785999999999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2.4996073999999995</c:v>
                </c:pt>
                <c:pt idx="11">
                  <c:v>2.4996073999999995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7.7604785999999999</c:v>
                </c:pt>
                <c:pt idx="15">
                  <c:v>7.7604785999999999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3.9866143999999997</c:v>
                </c:pt>
                <c:pt idx="15">
                  <c:v>3.9866143999999997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  <c:pt idx="0">
                  <c:v>20457.890999914285</c:v>
                </c:pt>
                <c:pt idx="1">
                  <c:v>22099.492152185328</c:v>
                </c:pt>
                <c:pt idx="2">
                  <c:v>26882.711240545883</c:v>
                </c:pt>
                <c:pt idx="3">
                  <c:v>28524.312392816926</c:v>
                </c:pt>
                <c:pt idx="4">
                  <c:v>31807.514697359013</c:v>
                </c:pt>
                <c:pt idx="5">
                  <c:v>33449.115849630056</c:v>
                </c:pt>
              </c:numCache>
            </c:numRef>
          </c:xVal>
          <c:yVal>
            <c:numRef>
              <c:f>Sheet1!$N$7:$N$12</c:f>
              <c:numCache>
                <c:formatCode>0.00</c:formatCode>
                <c:ptCount val="6"/>
                <c:pt idx="0">
                  <c:v>7.7604785999999999</c:v>
                </c:pt>
                <c:pt idx="1">
                  <c:v>7.7604785999999999</c:v>
                </c:pt>
                <c:pt idx="2">
                  <c:v>7.7604785999999999</c:v>
                </c:pt>
                <c:pt idx="3">
                  <c:v>7.7604785999999999</c:v>
                </c:pt>
                <c:pt idx="4">
                  <c:v>7.7604785999999999</c:v>
                </c:pt>
                <c:pt idx="5">
                  <c:v>7.7604785999999999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8.0806356499999996</c:v>
                </c:pt>
                <c:pt idx="3">
                  <c:v>4.3113770000000002</c:v>
                </c:pt>
                <c:pt idx="4">
                  <c:v>9.0102823000000001</c:v>
                </c:pt>
                <c:pt idx="5">
                  <c:v>4.3113770000000002</c:v>
                </c:pt>
                <c:pt idx="6">
                  <c:v>9.7537857999999993</c:v>
                </c:pt>
                <c:pt idx="7">
                  <c:v>4.3113770000000002</c:v>
                </c:pt>
                <c:pt idx="8">
                  <c:v>9.7537857999999993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8A2155A-9F47-497D-AAA5-5E679AF5E0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E71D1D-F594-41BB-9B93-3E488DA7B3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A994EEDB-7116-486E-9886-AC9C77B41B58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8D1D7445-8F27-49EF-B8C0-8F1ED2CBB029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7CEE7487-7BD8-4E12-BCCD-F0947A01BA72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65B797ED-8985-43DC-A367-1524924121DD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CE17F237-BD79-4671-B50A-F78C6BB48620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8.0806356499999996</c:v>
                </c:pt>
                <c:pt idx="3">
                  <c:v>4.3113770000000002</c:v>
                </c:pt>
                <c:pt idx="4">
                  <c:v>9.0102823000000001</c:v>
                </c:pt>
                <c:pt idx="5">
                  <c:v>4.3113770000000002</c:v>
                </c:pt>
                <c:pt idx="6">
                  <c:v>9.7537857999999993</c:v>
                </c:pt>
                <c:pt idx="7">
                  <c:v>4.3113770000000002</c:v>
                </c:pt>
                <c:pt idx="8">
                  <c:v>9.7537857999999993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$152b</c:v>
                  </c:pt>
                  <c:pt idx="1">
                    <c:v>$40b</c:v>
                  </c:pt>
                  <c:pt idx="2">
                    <c:v>$3b</c:v>
                  </c:pt>
                  <c:pt idx="3">
                    <c:v>$28b</c:v>
                  </c:pt>
                  <c:pt idx="4">
                    <c:v>$8b</c:v>
                  </c:pt>
                  <c:pt idx="5">
                    <c:v>$45b</c:v>
                  </c:pt>
                  <c:pt idx="6">
                    <c:v>$21b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1B76DC2-F11C-4DEC-BA46-A2083FDA4A6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A3977AB-76FD-4874-98D7-71302DD93D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1FDC46-8AAD-4059-87DB-7B8E68093E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D6B4C76-4012-4103-BA83-94DA294036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10639.345788024904</c:v>
                </c:pt>
                <c:pt idx="1">
                  <c:v>24491.101696365607</c:v>
                </c:pt>
                <c:pt idx="2">
                  <c:v>30165.913545087969</c:v>
                </c:pt>
                <c:pt idx="3">
                  <c:v>36105.661686119136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Very 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7.7604785999999999</c:v>
                </c:pt>
                <c:pt idx="3">
                  <c:v>7.7604785999999999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7.7604785999999999</c:v>
                </c:pt>
                <c:pt idx="7">
                  <c:v>7.7604785999999999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0.64031410000000033</c:v>
                </c:pt>
                <c:pt idx="7">
                  <c:v>0.64031410000000033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7.7604785999999999</c:v>
                </c:pt>
                <c:pt idx="11">
                  <c:v>7.7604785999999999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2.4996073999999995</c:v>
                </c:pt>
                <c:pt idx="11">
                  <c:v>2.4996073999999995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7.7604785999999999</c:v>
                </c:pt>
                <c:pt idx="15">
                  <c:v>7.7604785999999999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3.9866143999999997</c:v>
                </c:pt>
                <c:pt idx="15">
                  <c:v>3.9866143999999997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  <c:pt idx="0">
                  <c:v>20457.890999914285</c:v>
                </c:pt>
                <c:pt idx="1">
                  <c:v>22099.492152185328</c:v>
                </c:pt>
                <c:pt idx="2">
                  <c:v>26882.711240545883</c:v>
                </c:pt>
                <c:pt idx="3">
                  <c:v>28524.312392816926</c:v>
                </c:pt>
                <c:pt idx="4">
                  <c:v>31807.514697359013</c:v>
                </c:pt>
                <c:pt idx="5">
                  <c:v>33449.115849630056</c:v>
                </c:pt>
              </c:numCache>
            </c:numRef>
          </c:xVal>
          <c:yVal>
            <c:numRef>
              <c:f>Sheet1!$N$7:$N$12</c:f>
              <c:numCache>
                <c:formatCode>0.00</c:formatCode>
                <c:ptCount val="6"/>
                <c:pt idx="0">
                  <c:v>7.7604785999999999</c:v>
                </c:pt>
                <c:pt idx="1">
                  <c:v>7.7604785999999999</c:v>
                </c:pt>
                <c:pt idx="2">
                  <c:v>7.7604785999999999</c:v>
                </c:pt>
                <c:pt idx="3">
                  <c:v>7.7604785999999999</c:v>
                </c:pt>
                <c:pt idx="4">
                  <c:v>7.7604785999999999</c:v>
                </c:pt>
                <c:pt idx="5">
                  <c:v>7.7604785999999999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8.0806356499999996</c:v>
                </c:pt>
                <c:pt idx="3">
                  <c:v>4.3113770000000002</c:v>
                </c:pt>
                <c:pt idx="4">
                  <c:v>9.0102823000000001</c:v>
                </c:pt>
                <c:pt idx="5">
                  <c:v>4.3113770000000002</c:v>
                </c:pt>
                <c:pt idx="6">
                  <c:v>9.7537857999999993</c:v>
                </c:pt>
                <c:pt idx="7">
                  <c:v>4.3113770000000002</c:v>
                </c:pt>
                <c:pt idx="8">
                  <c:v>9.7537857999999993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405F2C5-010B-4726-86DD-67A307FA8D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F4BB85-00B3-4CA0-9723-4AD977AC92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E1D2CD42-D77A-43FD-B97C-99C6A33F8DA8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2C01ECBB-26DF-4B39-A1E4-D347430F3B8F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904FE070-C4FF-48D1-8BF7-188871216D04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80E02B87-E8E8-48EE-B3CD-E4C3AA2EAF21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1F846E77-0C44-4E21-97A6-9B739F4A904A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8.0806356499999996</c:v>
                </c:pt>
                <c:pt idx="3">
                  <c:v>4.3113770000000002</c:v>
                </c:pt>
                <c:pt idx="4">
                  <c:v>9.0102823000000001</c:v>
                </c:pt>
                <c:pt idx="5">
                  <c:v>4.3113770000000002</c:v>
                </c:pt>
                <c:pt idx="6">
                  <c:v>9.7537857999999993</c:v>
                </c:pt>
                <c:pt idx="7">
                  <c:v>4.3113770000000002</c:v>
                </c:pt>
                <c:pt idx="8">
                  <c:v>9.7537857999999993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$152b</c:v>
                  </c:pt>
                  <c:pt idx="1">
                    <c:v>$40b</c:v>
                  </c:pt>
                  <c:pt idx="2">
                    <c:v>$3b</c:v>
                  </c:pt>
                  <c:pt idx="3">
                    <c:v>$28b</c:v>
                  </c:pt>
                  <c:pt idx="4">
                    <c:v>$8b</c:v>
                  </c:pt>
                  <c:pt idx="5">
                    <c:v>$45b</c:v>
                  </c:pt>
                  <c:pt idx="6">
                    <c:v>$21b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xVal>
            <c:numRef>
              <c:f>Sheet1!$K$19:$K$22</c:f>
              <c:numCache>
                <c:formatCode>General</c:formatCode>
                <c:ptCount val="4"/>
                <c:pt idx="0">
                  <c:v>10639.345788024904</c:v>
                </c:pt>
                <c:pt idx="1">
                  <c:v>24491.101696365607</c:v>
                </c:pt>
                <c:pt idx="2">
                  <c:v>30165.913545087969</c:v>
                </c:pt>
                <c:pt idx="3">
                  <c:v>36105.661686119136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7.7604785999999999</c:v>
                </c:pt>
                <c:pt idx="3">
                  <c:v>7.7604785999999999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0.40079270000000022</c:v>
                </c:pt>
                <c:pt idx="7">
                  <c:v>0.40079270000000022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820.80057613552174</c:v>
                </c:pt>
                <c:pt idx="2">
                  <c:v>820.80057613552174</c:v>
                </c:pt>
                <c:pt idx="3">
                  <c:v>20457.890999914285</c:v>
                </c:pt>
                <c:pt idx="4">
                  <c:v>20457.890999914285</c:v>
                </c:pt>
                <c:pt idx="5">
                  <c:v>22099.492152185328</c:v>
                </c:pt>
                <c:pt idx="6">
                  <c:v>22099.492152185328</c:v>
                </c:pt>
                <c:pt idx="7">
                  <c:v>26882.711240545883</c:v>
                </c:pt>
                <c:pt idx="8">
                  <c:v>26882.711240545883</c:v>
                </c:pt>
                <c:pt idx="9">
                  <c:v>28524.312392816926</c:v>
                </c:pt>
                <c:pt idx="10">
                  <c:v>28524.312392816926</c:v>
                </c:pt>
                <c:pt idx="11">
                  <c:v>31807.514697359013</c:v>
                </c:pt>
                <c:pt idx="12">
                  <c:v>31807.514697359013</c:v>
                </c:pt>
                <c:pt idx="13">
                  <c:v>33449.115849630056</c:v>
                </c:pt>
                <c:pt idx="14">
                  <c:v>33449.115849630056</c:v>
                </c:pt>
                <c:pt idx="15">
                  <c:v>38762.207522608216</c:v>
                </c:pt>
                <c:pt idx="16">
                  <c:v>38762.207522608216</c:v>
                </c:pt>
                <c:pt idx="17">
                  <c:v>39583.00809874374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2.2600859999999994</c:v>
                </c:pt>
                <c:pt idx="11">
                  <c:v>2.2600859999999994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3.7470929999999996</c:v>
                </c:pt>
                <c:pt idx="15">
                  <c:v>3.7470929999999996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  <c:pt idx="0">
                  <c:v>0</c:v>
                </c:pt>
                <c:pt idx="1">
                  <c:v>22099.492152185328</c:v>
                </c:pt>
                <c:pt idx="2">
                  <c:v>26882.711240545883</c:v>
                </c:pt>
                <c:pt idx="3">
                  <c:v>28524.312392816926</c:v>
                </c:pt>
                <c:pt idx="4">
                  <c:v>31807.514697359013</c:v>
                </c:pt>
                <c:pt idx="5">
                  <c:v>33449.115849630056</c:v>
                </c:pt>
              </c:numCache>
            </c:numRef>
          </c:xVal>
          <c:yVal>
            <c:numRef>
              <c:f>Sheet1!$N$7:$N$12</c:f>
              <c:numCache>
                <c:formatCode>0.00</c:formatCode>
                <c:ptCount val="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8.7007927000000009</c:v>
                </c:pt>
                <c:pt idx="3">
                  <c:v>4.3113770000000002</c:v>
                </c:pt>
                <c:pt idx="4">
                  <c:v>9.1300430000000006</c:v>
                </c:pt>
                <c:pt idx="5">
                  <c:v>4.3113770000000002</c:v>
                </c:pt>
                <c:pt idx="6">
                  <c:v>9.8735464999999998</c:v>
                </c:pt>
                <c:pt idx="7">
                  <c:v>4.3113770000000002</c:v>
                </c:pt>
                <c:pt idx="8">
                  <c:v>9.8735464999999998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208A603C-C27A-4881-95BE-87D600CC34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6FE2EF8-69FA-45CA-90CF-E9C13EB877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6A571CE8-9230-4A8A-8F58-A56294ACE4D0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B4CC4377-939C-4C9E-9C35-B13FB17AFF3C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8C2529EC-663C-4B25-8DF4-43EF2EA47FA6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BEA289B4-16CE-4EE2-9624-F7FD8AA35021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CFE46FE3-33C2-4D12-B1F0-0FF914838212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10639.345788024904</c:v>
                </c:pt>
                <c:pt idx="1">
                  <c:v>24491.101696365607</c:v>
                </c:pt>
                <c:pt idx="2">
                  <c:v>24491.101696365607</c:v>
                </c:pt>
                <c:pt idx="3">
                  <c:v>30165.913545087969</c:v>
                </c:pt>
                <c:pt idx="4">
                  <c:v>30165.913545087969</c:v>
                </c:pt>
                <c:pt idx="5">
                  <c:v>36105.661686119136</c:v>
                </c:pt>
                <c:pt idx="6">
                  <c:v>36105.661686119136</c:v>
                </c:pt>
                <c:pt idx="7">
                  <c:v>42783.00809874374</c:v>
                </c:pt>
                <c:pt idx="8">
                  <c:v>42783.00809874374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4.3113770000000002</c:v>
                </c:pt>
                <c:pt idx="1">
                  <c:v>4.3113770000000002</c:v>
                </c:pt>
                <c:pt idx="2">
                  <c:v>8.7007927000000009</c:v>
                </c:pt>
                <c:pt idx="3">
                  <c:v>4.3113770000000002</c:v>
                </c:pt>
                <c:pt idx="4">
                  <c:v>9.1300430000000006</c:v>
                </c:pt>
                <c:pt idx="5">
                  <c:v>4.3113770000000002</c:v>
                </c:pt>
                <c:pt idx="6">
                  <c:v>9.8735464999999998</c:v>
                </c:pt>
                <c:pt idx="7">
                  <c:v>4.3113770000000002</c:v>
                </c:pt>
                <c:pt idx="8">
                  <c:v>9.8735464999999998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$152b</c:v>
                  </c:pt>
                  <c:pt idx="1">
                    <c:v>$38b</c:v>
                  </c:pt>
                  <c:pt idx="2">
                    <c:v>$2b</c:v>
                  </c:pt>
                  <c:pt idx="3">
                    <c:v>$26b</c:v>
                  </c:pt>
                  <c:pt idx="4">
                    <c:v>$7b</c:v>
                  </c:pt>
                  <c:pt idx="5">
                    <c:v>$43b</c:v>
                  </c:pt>
                  <c:pt idx="6">
                    <c:v>$20b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E04757B-47F9-429B-924A-C089CC036E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2A596F7-46A4-4571-94C6-84B003850B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69F8EA-479B-4E14-9910-672083AE5E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0FD1E6-2C00-4A2F-934E-749D731E34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10639.345788024904</c:v>
                </c:pt>
                <c:pt idx="1">
                  <c:v>24491.101696365607</c:v>
                </c:pt>
                <c:pt idx="2">
                  <c:v>30165.913545087969</c:v>
                </c:pt>
                <c:pt idx="3">
                  <c:v>36105.661686119136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Very 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632.76654024311154</c:v>
                </c:pt>
                <c:pt idx="2">
                  <c:v>632.76654024311154</c:v>
                </c:pt>
                <c:pt idx="3">
                  <c:v>18857.981221704464</c:v>
                </c:pt>
                <c:pt idx="4">
                  <c:v>18857.981221704464</c:v>
                </c:pt>
                <c:pt idx="5">
                  <c:v>20123.514302190688</c:v>
                </c:pt>
                <c:pt idx="6">
                  <c:v>20123.514302190688</c:v>
                </c:pt>
                <c:pt idx="7">
                  <c:v>28430.870760531026</c:v>
                </c:pt>
                <c:pt idx="8">
                  <c:v>28430.870760531026</c:v>
                </c:pt>
                <c:pt idx="9">
                  <c:v>29696.403841017251</c:v>
                </c:pt>
                <c:pt idx="10">
                  <c:v>29696.403841017251</c:v>
                </c:pt>
                <c:pt idx="11">
                  <c:v>32227.470001989695</c:v>
                </c:pt>
                <c:pt idx="12">
                  <c:v>32227.470001989695</c:v>
                </c:pt>
                <c:pt idx="13">
                  <c:v>33493.003082475916</c:v>
                </c:pt>
                <c:pt idx="14">
                  <c:v>33493.003082475916</c:v>
                </c:pt>
                <c:pt idx="15">
                  <c:v>37228.250546199415</c:v>
                </c:pt>
                <c:pt idx="16">
                  <c:v>37228.250546199415</c:v>
                </c:pt>
                <c:pt idx="17">
                  <c:v>37861.017086442524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8.0480517000000003</c:v>
                </c:pt>
                <c:pt idx="3">
                  <c:v>8.0480517000000003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632.76654024311154</c:v>
                </c:pt>
                <c:pt idx="2">
                  <c:v>632.76654024311154</c:v>
                </c:pt>
                <c:pt idx="3">
                  <c:v>18857.981221704464</c:v>
                </c:pt>
                <c:pt idx="4">
                  <c:v>18857.981221704464</c:v>
                </c:pt>
                <c:pt idx="5">
                  <c:v>20123.514302190688</c:v>
                </c:pt>
                <c:pt idx="6">
                  <c:v>20123.514302190688</c:v>
                </c:pt>
                <c:pt idx="7">
                  <c:v>28430.870760531026</c:v>
                </c:pt>
                <c:pt idx="8">
                  <c:v>28430.870760531026</c:v>
                </c:pt>
                <c:pt idx="9">
                  <c:v>29696.403841017251</c:v>
                </c:pt>
                <c:pt idx="10">
                  <c:v>29696.403841017251</c:v>
                </c:pt>
                <c:pt idx="11">
                  <c:v>32227.470001989695</c:v>
                </c:pt>
                <c:pt idx="12">
                  <c:v>32227.470001989695</c:v>
                </c:pt>
                <c:pt idx="13">
                  <c:v>33493.003082475916</c:v>
                </c:pt>
                <c:pt idx="14">
                  <c:v>33493.003082475916</c:v>
                </c:pt>
                <c:pt idx="15">
                  <c:v>37228.250546199415</c:v>
                </c:pt>
                <c:pt idx="16">
                  <c:v>37228.250546199415</c:v>
                </c:pt>
                <c:pt idx="17">
                  <c:v>37861.017086442524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8.4806199999999166E-2</c:v>
                </c:pt>
                <c:pt idx="7">
                  <c:v>8.4806199999999166E-2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632.76654024311154</c:v>
                </c:pt>
                <c:pt idx="2">
                  <c:v>632.76654024311154</c:v>
                </c:pt>
                <c:pt idx="3">
                  <c:v>18857.981221704464</c:v>
                </c:pt>
                <c:pt idx="4">
                  <c:v>18857.981221704464</c:v>
                </c:pt>
                <c:pt idx="5">
                  <c:v>20123.514302190688</c:v>
                </c:pt>
                <c:pt idx="6">
                  <c:v>20123.514302190688</c:v>
                </c:pt>
                <c:pt idx="7">
                  <c:v>28430.870760531026</c:v>
                </c:pt>
                <c:pt idx="8">
                  <c:v>28430.870760531026</c:v>
                </c:pt>
                <c:pt idx="9">
                  <c:v>29696.403841017251</c:v>
                </c:pt>
                <c:pt idx="10">
                  <c:v>29696.403841017251</c:v>
                </c:pt>
                <c:pt idx="11">
                  <c:v>32227.470001989695</c:v>
                </c:pt>
                <c:pt idx="12">
                  <c:v>32227.470001989695</c:v>
                </c:pt>
                <c:pt idx="13">
                  <c:v>33493.003082475916</c:v>
                </c:pt>
                <c:pt idx="14">
                  <c:v>33493.003082475916</c:v>
                </c:pt>
                <c:pt idx="15">
                  <c:v>37228.250546199415</c:v>
                </c:pt>
                <c:pt idx="16">
                  <c:v>37228.250546199415</c:v>
                </c:pt>
                <c:pt idx="17">
                  <c:v>37861.017086442524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632.76654024311154</c:v>
                </c:pt>
                <c:pt idx="2">
                  <c:v>632.76654024311154</c:v>
                </c:pt>
                <c:pt idx="3">
                  <c:v>18857.981221704464</c:v>
                </c:pt>
                <c:pt idx="4">
                  <c:v>18857.981221704464</c:v>
                </c:pt>
                <c:pt idx="5">
                  <c:v>20123.514302190688</c:v>
                </c:pt>
                <c:pt idx="6">
                  <c:v>20123.514302190688</c:v>
                </c:pt>
                <c:pt idx="7">
                  <c:v>28430.870760531026</c:v>
                </c:pt>
                <c:pt idx="8">
                  <c:v>28430.870760531026</c:v>
                </c:pt>
                <c:pt idx="9">
                  <c:v>29696.403841017251</c:v>
                </c:pt>
                <c:pt idx="10">
                  <c:v>29696.403841017251</c:v>
                </c:pt>
                <c:pt idx="11">
                  <c:v>32227.470001989695</c:v>
                </c:pt>
                <c:pt idx="12">
                  <c:v>32227.470001989695</c:v>
                </c:pt>
                <c:pt idx="13">
                  <c:v>33493.003082475916</c:v>
                </c:pt>
                <c:pt idx="14">
                  <c:v>33493.003082475916</c:v>
                </c:pt>
                <c:pt idx="15">
                  <c:v>37228.250546199415</c:v>
                </c:pt>
                <c:pt idx="16">
                  <c:v>37228.250546199415</c:v>
                </c:pt>
                <c:pt idx="17">
                  <c:v>37861.017086442524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3.3035370000000004</c:v>
                </c:pt>
                <c:pt idx="11">
                  <c:v>3.3035370000000004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4.3752279999999999</c:v>
                </c:pt>
                <c:pt idx="15">
                  <c:v>4.3752279999999999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  <c:pt idx="0">
                  <c:v>0</c:v>
                </c:pt>
                <c:pt idx="1">
                  <c:v>20123.514302190688</c:v>
                </c:pt>
                <c:pt idx="2">
                  <c:v>28430.870760531026</c:v>
                </c:pt>
                <c:pt idx="3">
                  <c:v>29696.403841017251</c:v>
                </c:pt>
                <c:pt idx="4">
                  <c:v>32227.470001989695</c:v>
                </c:pt>
                <c:pt idx="5">
                  <c:v>33493.003082475916</c:v>
                </c:pt>
              </c:numCache>
            </c:numRef>
          </c:xVal>
          <c:yVal>
            <c:numRef>
              <c:f>Sheet1!$N$7:$N$12</c:f>
              <c:numCache>
                <c:formatCode>0.00</c:formatCode>
                <c:ptCount val="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9745.3738809737879</c:v>
                </c:pt>
                <c:pt idx="1">
                  <c:v>24277.192531360859</c:v>
                </c:pt>
                <c:pt idx="2">
                  <c:v>24277.192531360859</c:v>
                </c:pt>
                <c:pt idx="3">
                  <c:v>30961.936921503475</c:v>
                </c:pt>
                <c:pt idx="4">
                  <c:v>30961.936921503475</c:v>
                </c:pt>
                <c:pt idx="5">
                  <c:v>35360.626814337666</c:v>
                </c:pt>
                <c:pt idx="6">
                  <c:v>35360.626814337666</c:v>
                </c:pt>
                <c:pt idx="7">
                  <c:v>41061.017086442524</c:v>
                </c:pt>
                <c:pt idx="8">
                  <c:v>41061.017086442524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4.471139833333333</c:v>
                </c:pt>
                <c:pt idx="1">
                  <c:v>4.471139833333333</c:v>
                </c:pt>
                <c:pt idx="2">
                  <c:v>8.3848061999999999</c:v>
                </c:pt>
                <c:pt idx="3">
                  <c:v>4.471139833333333</c:v>
                </c:pt>
                <c:pt idx="4">
                  <c:v>9.6517684999999993</c:v>
                </c:pt>
                <c:pt idx="5">
                  <c:v>4.471139833333333</c:v>
                </c:pt>
                <c:pt idx="6">
                  <c:v>10.187614</c:v>
                </c:pt>
                <c:pt idx="7">
                  <c:v>4.471139833333333</c:v>
                </c:pt>
                <c:pt idx="8">
                  <c:v>10.187614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FB81EE1-BF30-4EE2-97EF-DB8381057F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7A7872-8D34-411E-B180-703D69E627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F4C2798C-6330-4508-8484-1EC01494BEC4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-90" baseline="0">
                        <a:solidFill>
                          <a:schemeClr val="tx1"/>
                        </a:solidFill>
                      </a:defRPr>
                    </a:pPr>
                    <a:fld id="{4205E5BA-91A4-4A65-A15A-D89106ABE16E}" type="CELLRANGE">
                      <a:rPr lang="en-AU"/>
                      <a:pPr>
                        <a:defRPr spc="-9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bg1"/>
                        </a:solidFill>
                      </a:defRPr>
                    </a:pPr>
                    <a:fld id="{4865BDFF-D294-4863-8631-5EB57CE69ED7}" type="CELLRANGE">
                      <a:rPr lang="en-AU"/>
                      <a:pPr>
                        <a:defRPr spc="0"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B2FA1F7B-5C22-4E18-8F89-7193F5135BE7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bg1"/>
                        </a:solidFill>
                      </a:defRPr>
                    </a:pPr>
                    <a:fld id="{519EB79E-511D-40DD-A230-96D052DB2018}" type="CELLRANGE">
                      <a:rPr lang="en-AU"/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9745.3738809737879</c:v>
                </c:pt>
                <c:pt idx="1">
                  <c:v>24277.192531360859</c:v>
                </c:pt>
                <c:pt idx="2">
                  <c:v>24277.192531360859</c:v>
                </c:pt>
                <c:pt idx="3">
                  <c:v>30961.936921503475</c:v>
                </c:pt>
                <c:pt idx="4">
                  <c:v>30961.936921503475</c:v>
                </c:pt>
                <c:pt idx="5">
                  <c:v>35360.626814337666</c:v>
                </c:pt>
                <c:pt idx="6">
                  <c:v>35360.626814337666</c:v>
                </c:pt>
                <c:pt idx="7">
                  <c:v>41061.017086442524</c:v>
                </c:pt>
                <c:pt idx="8">
                  <c:v>41061.017086442524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4.471139833333333</c:v>
                </c:pt>
                <c:pt idx="1">
                  <c:v>4.471139833333333</c:v>
                </c:pt>
                <c:pt idx="2">
                  <c:v>8.3848061999999999</c:v>
                </c:pt>
                <c:pt idx="3">
                  <c:v>4.471139833333333</c:v>
                </c:pt>
                <c:pt idx="4">
                  <c:v>9.6517684999999993</c:v>
                </c:pt>
                <c:pt idx="5">
                  <c:v>4.471139833333333</c:v>
                </c:pt>
                <c:pt idx="6">
                  <c:v>10.187614</c:v>
                </c:pt>
                <c:pt idx="7">
                  <c:v>4.471139833333333</c:v>
                </c:pt>
                <c:pt idx="8">
                  <c:v>10.187614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$147b</c:v>
                  </c:pt>
                  <c:pt idx="1">
                    <c:v>$66b</c:v>
                  </c:pt>
                  <c:pt idx="2">
                    <c:v>$1b</c:v>
                  </c:pt>
                  <c:pt idx="3">
                    <c:v>$20b</c:v>
                  </c:pt>
                  <c:pt idx="4">
                    <c:v>$8b</c:v>
                  </c:pt>
                  <c:pt idx="5">
                    <c:v>$30b</c:v>
                  </c:pt>
                  <c:pt idx="6">
                    <c:v>$16b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AAB20515-DCBA-4161-B296-918F188824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AED6E5F-7C4C-4BF9-B8F6-ECC289A029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D21C67A-D70A-4245-A1C4-312A04B8E9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178129-FD7B-4D04-A81D-DC5791CD2F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9745.3738809737879</c:v>
                </c:pt>
                <c:pt idx="1">
                  <c:v>24277.192531360859</c:v>
                </c:pt>
                <c:pt idx="2">
                  <c:v>30961.936921503475</c:v>
                </c:pt>
                <c:pt idx="3">
                  <c:v>35360.626814337666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None</c:v>
                  </c:pt>
                  <c:pt idx="1">
                    <c:v>One</c:v>
                  </c:pt>
                  <c:pt idx="2">
                    <c:v>Two</c:v>
                  </c:pt>
                  <c:pt idx="3">
                    <c:v>Three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2.4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CBA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cat>
            <c:numRef>
              <c:f>Sheet1!$A$2:$A$843</c:f>
              <c:numCache>
                <c:formatCode>General</c:formatCode>
                <c:ptCount val="842"/>
                <c:pt idx="0">
                  <c:v>1</c:v>
                </c:pt>
                <c:pt idx="1">
                  <c:v>31</c:v>
                </c:pt>
                <c:pt idx="2">
                  <c:v>31</c:v>
                </c:pt>
                <c:pt idx="3">
                  <c:v>34</c:v>
                </c:pt>
                <c:pt idx="4">
                  <c:v>37</c:v>
                </c:pt>
                <c:pt idx="5">
                  <c:v>40</c:v>
                </c:pt>
                <c:pt idx="6">
                  <c:v>43</c:v>
                </c:pt>
                <c:pt idx="7">
                  <c:v>46</c:v>
                </c:pt>
                <c:pt idx="8">
                  <c:v>49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55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67</c:v>
                </c:pt>
                <c:pt idx="25">
                  <c:v>68</c:v>
                </c:pt>
                <c:pt idx="26">
                  <c:v>69</c:v>
                </c:pt>
                <c:pt idx="27">
                  <c:v>70</c:v>
                </c:pt>
                <c:pt idx="28">
                  <c:v>71</c:v>
                </c:pt>
                <c:pt idx="29">
                  <c:v>72</c:v>
                </c:pt>
                <c:pt idx="30">
                  <c:v>73</c:v>
                </c:pt>
                <c:pt idx="31">
                  <c:v>74</c:v>
                </c:pt>
                <c:pt idx="32">
                  <c:v>75</c:v>
                </c:pt>
                <c:pt idx="33">
                  <c:v>76</c:v>
                </c:pt>
                <c:pt idx="34">
                  <c:v>77</c:v>
                </c:pt>
                <c:pt idx="35">
                  <c:v>78</c:v>
                </c:pt>
                <c:pt idx="36">
                  <c:v>79</c:v>
                </c:pt>
                <c:pt idx="37">
                  <c:v>80</c:v>
                </c:pt>
                <c:pt idx="38">
                  <c:v>81</c:v>
                </c:pt>
                <c:pt idx="39">
                  <c:v>82</c:v>
                </c:pt>
                <c:pt idx="40">
                  <c:v>83</c:v>
                </c:pt>
                <c:pt idx="41">
                  <c:v>84</c:v>
                </c:pt>
                <c:pt idx="42">
                  <c:v>85</c:v>
                </c:pt>
                <c:pt idx="43">
                  <c:v>86</c:v>
                </c:pt>
                <c:pt idx="44">
                  <c:v>87</c:v>
                </c:pt>
                <c:pt idx="45">
                  <c:v>88</c:v>
                </c:pt>
                <c:pt idx="46">
                  <c:v>89</c:v>
                </c:pt>
                <c:pt idx="47">
                  <c:v>90</c:v>
                </c:pt>
                <c:pt idx="48">
                  <c:v>91</c:v>
                </c:pt>
                <c:pt idx="49">
                  <c:v>92</c:v>
                </c:pt>
                <c:pt idx="50">
                  <c:v>93</c:v>
                </c:pt>
                <c:pt idx="51">
                  <c:v>94</c:v>
                </c:pt>
                <c:pt idx="52">
                  <c:v>95</c:v>
                </c:pt>
                <c:pt idx="53">
                  <c:v>96</c:v>
                </c:pt>
                <c:pt idx="54">
                  <c:v>97</c:v>
                </c:pt>
                <c:pt idx="55">
                  <c:v>98</c:v>
                </c:pt>
                <c:pt idx="56">
                  <c:v>99</c:v>
                </c:pt>
                <c:pt idx="57">
                  <c:v>100</c:v>
                </c:pt>
                <c:pt idx="58">
                  <c:v>101</c:v>
                </c:pt>
                <c:pt idx="59">
                  <c:v>102</c:v>
                </c:pt>
                <c:pt idx="60">
                  <c:v>103</c:v>
                </c:pt>
                <c:pt idx="61">
                  <c:v>104</c:v>
                </c:pt>
                <c:pt idx="62">
                  <c:v>105</c:v>
                </c:pt>
                <c:pt idx="63">
                  <c:v>106</c:v>
                </c:pt>
                <c:pt idx="64">
                  <c:v>107</c:v>
                </c:pt>
                <c:pt idx="65">
                  <c:v>108</c:v>
                </c:pt>
                <c:pt idx="66">
                  <c:v>109</c:v>
                </c:pt>
                <c:pt idx="67">
                  <c:v>110</c:v>
                </c:pt>
                <c:pt idx="68">
                  <c:v>111</c:v>
                </c:pt>
                <c:pt idx="69">
                  <c:v>112</c:v>
                </c:pt>
                <c:pt idx="70">
                  <c:v>113</c:v>
                </c:pt>
                <c:pt idx="71">
                  <c:v>114</c:v>
                </c:pt>
                <c:pt idx="72">
                  <c:v>115</c:v>
                </c:pt>
                <c:pt idx="73">
                  <c:v>116</c:v>
                </c:pt>
                <c:pt idx="74">
                  <c:v>117</c:v>
                </c:pt>
                <c:pt idx="75">
                  <c:v>118</c:v>
                </c:pt>
                <c:pt idx="76">
                  <c:v>119</c:v>
                </c:pt>
                <c:pt idx="77">
                  <c:v>120</c:v>
                </c:pt>
                <c:pt idx="78">
                  <c:v>121</c:v>
                </c:pt>
                <c:pt idx="79">
                  <c:v>122</c:v>
                </c:pt>
                <c:pt idx="80">
                  <c:v>123</c:v>
                </c:pt>
                <c:pt idx="81">
                  <c:v>124</c:v>
                </c:pt>
                <c:pt idx="82">
                  <c:v>125</c:v>
                </c:pt>
                <c:pt idx="83">
                  <c:v>126</c:v>
                </c:pt>
                <c:pt idx="84">
                  <c:v>127</c:v>
                </c:pt>
                <c:pt idx="85">
                  <c:v>128</c:v>
                </c:pt>
                <c:pt idx="86">
                  <c:v>129</c:v>
                </c:pt>
                <c:pt idx="87">
                  <c:v>130</c:v>
                </c:pt>
                <c:pt idx="88">
                  <c:v>131</c:v>
                </c:pt>
                <c:pt idx="89">
                  <c:v>132</c:v>
                </c:pt>
                <c:pt idx="90">
                  <c:v>133</c:v>
                </c:pt>
                <c:pt idx="91">
                  <c:v>134</c:v>
                </c:pt>
                <c:pt idx="92">
                  <c:v>135</c:v>
                </c:pt>
                <c:pt idx="93">
                  <c:v>136</c:v>
                </c:pt>
                <c:pt idx="94">
                  <c:v>137</c:v>
                </c:pt>
                <c:pt idx="95">
                  <c:v>138</c:v>
                </c:pt>
                <c:pt idx="96">
                  <c:v>139</c:v>
                </c:pt>
                <c:pt idx="97">
                  <c:v>140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153</c:v>
                </c:pt>
                <c:pt idx="111">
                  <c:v>154</c:v>
                </c:pt>
                <c:pt idx="112">
                  <c:v>155</c:v>
                </c:pt>
                <c:pt idx="113">
                  <c:v>156</c:v>
                </c:pt>
                <c:pt idx="114">
                  <c:v>157</c:v>
                </c:pt>
                <c:pt idx="115">
                  <c:v>158</c:v>
                </c:pt>
                <c:pt idx="116">
                  <c:v>159</c:v>
                </c:pt>
                <c:pt idx="117">
                  <c:v>160</c:v>
                </c:pt>
                <c:pt idx="118">
                  <c:v>161</c:v>
                </c:pt>
                <c:pt idx="119">
                  <c:v>162</c:v>
                </c:pt>
                <c:pt idx="120">
                  <c:v>163</c:v>
                </c:pt>
                <c:pt idx="121">
                  <c:v>164</c:v>
                </c:pt>
                <c:pt idx="122">
                  <c:v>165</c:v>
                </c:pt>
                <c:pt idx="123">
                  <c:v>166</c:v>
                </c:pt>
                <c:pt idx="124">
                  <c:v>167</c:v>
                </c:pt>
                <c:pt idx="125">
                  <c:v>168</c:v>
                </c:pt>
                <c:pt idx="126">
                  <c:v>169</c:v>
                </c:pt>
                <c:pt idx="127">
                  <c:v>170</c:v>
                </c:pt>
                <c:pt idx="128">
                  <c:v>171</c:v>
                </c:pt>
                <c:pt idx="129">
                  <c:v>172</c:v>
                </c:pt>
                <c:pt idx="130">
                  <c:v>173</c:v>
                </c:pt>
                <c:pt idx="131">
                  <c:v>174</c:v>
                </c:pt>
                <c:pt idx="132">
                  <c:v>175</c:v>
                </c:pt>
                <c:pt idx="133">
                  <c:v>176</c:v>
                </c:pt>
                <c:pt idx="134">
                  <c:v>177</c:v>
                </c:pt>
                <c:pt idx="135">
                  <c:v>178</c:v>
                </c:pt>
                <c:pt idx="136">
                  <c:v>179</c:v>
                </c:pt>
                <c:pt idx="137">
                  <c:v>180</c:v>
                </c:pt>
                <c:pt idx="138">
                  <c:v>181</c:v>
                </c:pt>
                <c:pt idx="139">
                  <c:v>182</c:v>
                </c:pt>
                <c:pt idx="140">
                  <c:v>183</c:v>
                </c:pt>
                <c:pt idx="141">
                  <c:v>184</c:v>
                </c:pt>
                <c:pt idx="142">
                  <c:v>185</c:v>
                </c:pt>
                <c:pt idx="143">
                  <c:v>186</c:v>
                </c:pt>
                <c:pt idx="144">
                  <c:v>187</c:v>
                </c:pt>
                <c:pt idx="145">
                  <c:v>188</c:v>
                </c:pt>
                <c:pt idx="146">
                  <c:v>189</c:v>
                </c:pt>
                <c:pt idx="147">
                  <c:v>190</c:v>
                </c:pt>
                <c:pt idx="148">
                  <c:v>191</c:v>
                </c:pt>
                <c:pt idx="149">
                  <c:v>192</c:v>
                </c:pt>
                <c:pt idx="150">
                  <c:v>193</c:v>
                </c:pt>
                <c:pt idx="151">
                  <c:v>194</c:v>
                </c:pt>
                <c:pt idx="152">
                  <c:v>195</c:v>
                </c:pt>
                <c:pt idx="153">
                  <c:v>196</c:v>
                </c:pt>
                <c:pt idx="154">
                  <c:v>197</c:v>
                </c:pt>
                <c:pt idx="155">
                  <c:v>198</c:v>
                </c:pt>
                <c:pt idx="156">
                  <c:v>199</c:v>
                </c:pt>
                <c:pt idx="157">
                  <c:v>200</c:v>
                </c:pt>
                <c:pt idx="158">
                  <c:v>201</c:v>
                </c:pt>
                <c:pt idx="159">
                  <c:v>202</c:v>
                </c:pt>
                <c:pt idx="160">
                  <c:v>203</c:v>
                </c:pt>
                <c:pt idx="161">
                  <c:v>204</c:v>
                </c:pt>
                <c:pt idx="162">
                  <c:v>205</c:v>
                </c:pt>
                <c:pt idx="163">
                  <c:v>206</c:v>
                </c:pt>
                <c:pt idx="164">
                  <c:v>207</c:v>
                </c:pt>
                <c:pt idx="165">
                  <c:v>208</c:v>
                </c:pt>
                <c:pt idx="166">
                  <c:v>209</c:v>
                </c:pt>
                <c:pt idx="167">
                  <c:v>210</c:v>
                </c:pt>
                <c:pt idx="168">
                  <c:v>210</c:v>
                </c:pt>
                <c:pt idx="169">
                  <c:v>270</c:v>
                </c:pt>
                <c:pt idx="170">
                  <c:v>270</c:v>
                </c:pt>
                <c:pt idx="171">
                  <c:v>273</c:v>
                </c:pt>
                <c:pt idx="172">
                  <c:v>276</c:v>
                </c:pt>
                <c:pt idx="173">
                  <c:v>279</c:v>
                </c:pt>
                <c:pt idx="174">
                  <c:v>282</c:v>
                </c:pt>
                <c:pt idx="175">
                  <c:v>285</c:v>
                </c:pt>
                <c:pt idx="176">
                  <c:v>288</c:v>
                </c:pt>
                <c:pt idx="177">
                  <c:v>291</c:v>
                </c:pt>
                <c:pt idx="178">
                  <c:v>292</c:v>
                </c:pt>
                <c:pt idx="179">
                  <c:v>293</c:v>
                </c:pt>
                <c:pt idx="180">
                  <c:v>294</c:v>
                </c:pt>
                <c:pt idx="181">
                  <c:v>295</c:v>
                </c:pt>
                <c:pt idx="182">
                  <c:v>296</c:v>
                </c:pt>
                <c:pt idx="183">
                  <c:v>297</c:v>
                </c:pt>
                <c:pt idx="184">
                  <c:v>298</c:v>
                </c:pt>
                <c:pt idx="185">
                  <c:v>299</c:v>
                </c:pt>
                <c:pt idx="186">
                  <c:v>300</c:v>
                </c:pt>
                <c:pt idx="187">
                  <c:v>301</c:v>
                </c:pt>
                <c:pt idx="188">
                  <c:v>302</c:v>
                </c:pt>
                <c:pt idx="189">
                  <c:v>303</c:v>
                </c:pt>
                <c:pt idx="190">
                  <c:v>304</c:v>
                </c:pt>
                <c:pt idx="191">
                  <c:v>305</c:v>
                </c:pt>
                <c:pt idx="192">
                  <c:v>306</c:v>
                </c:pt>
                <c:pt idx="193">
                  <c:v>307</c:v>
                </c:pt>
                <c:pt idx="194">
                  <c:v>308</c:v>
                </c:pt>
                <c:pt idx="195">
                  <c:v>309</c:v>
                </c:pt>
                <c:pt idx="196">
                  <c:v>310</c:v>
                </c:pt>
                <c:pt idx="197">
                  <c:v>311</c:v>
                </c:pt>
                <c:pt idx="198">
                  <c:v>312</c:v>
                </c:pt>
                <c:pt idx="199">
                  <c:v>313</c:v>
                </c:pt>
                <c:pt idx="200">
                  <c:v>314</c:v>
                </c:pt>
                <c:pt idx="201">
                  <c:v>315</c:v>
                </c:pt>
                <c:pt idx="202">
                  <c:v>316</c:v>
                </c:pt>
                <c:pt idx="203">
                  <c:v>317</c:v>
                </c:pt>
                <c:pt idx="204">
                  <c:v>318</c:v>
                </c:pt>
                <c:pt idx="205">
                  <c:v>319</c:v>
                </c:pt>
                <c:pt idx="206">
                  <c:v>320</c:v>
                </c:pt>
                <c:pt idx="207">
                  <c:v>321</c:v>
                </c:pt>
                <c:pt idx="208">
                  <c:v>322</c:v>
                </c:pt>
                <c:pt idx="209">
                  <c:v>323</c:v>
                </c:pt>
                <c:pt idx="210">
                  <c:v>324</c:v>
                </c:pt>
                <c:pt idx="211">
                  <c:v>325</c:v>
                </c:pt>
                <c:pt idx="212">
                  <c:v>326</c:v>
                </c:pt>
                <c:pt idx="213">
                  <c:v>327</c:v>
                </c:pt>
                <c:pt idx="214">
                  <c:v>328</c:v>
                </c:pt>
                <c:pt idx="215">
                  <c:v>329</c:v>
                </c:pt>
                <c:pt idx="216">
                  <c:v>330</c:v>
                </c:pt>
                <c:pt idx="217">
                  <c:v>331</c:v>
                </c:pt>
                <c:pt idx="218">
                  <c:v>332</c:v>
                </c:pt>
                <c:pt idx="219">
                  <c:v>333</c:v>
                </c:pt>
                <c:pt idx="220">
                  <c:v>334</c:v>
                </c:pt>
                <c:pt idx="221">
                  <c:v>335</c:v>
                </c:pt>
                <c:pt idx="222">
                  <c:v>336</c:v>
                </c:pt>
                <c:pt idx="223">
                  <c:v>337</c:v>
                </c:pt>
                <c:pt idx="224">
                  <c:v>338</c:v>
                </c:pt>
                <c:pt idx="225">
                  <c:v>339</c:v>
                </c:pt>
                <c:pt idx="226">
                  <c:v>340</c:v>
                </c:pt>
                <c:pt idx="227">
                  <c:v>341</c:v>
                </c:pt>
                <c:pt idx="228">
                  <c:v>342</c:v>
                </c:pt>
                <c:pt idx="229">
                  <c:v>343</c:v>
                </c:pt>
                <c:pt idx="230">
                  <c:v>344</c:v>
                </c:pt>
                <c:pt idx="231">
                  <c:v>345</c:v>
                </c:pt>
                <c:pt idx="232">
                  <c:v>346</c:v>
                </c:pt>
                <c:pt idx="233">
                  <c:v>347</c:v>
                </c:pt>
                <c:pt idx="234">
                  <c:v>348</c:v>
                </c:pt>
                <c:pt idx="235">
                  <c:v>349</c:v>
                </c:pt>
                <c:pt idx="236">
                  <c:v>350</c:v>
                </c:pt>
                <c:pt idx="237">
                  <c:v>351</c:v>
                </c:pt>
                <c:pt idx="238">
                  <c:v>352</c:v>
                </c:pt>
                <c:pt idx="239">
                  <c:v>353</c:v>
                </c:pt>
                <c:pt idx="240">
                  <c:v>354</c:v>
                </c:pt>
                <c:pt idx="241">
                  <c:v>355</c:v>
                </c:pt>
                <c:pt idx="242">
                  <c:v>356</c:v>
                </c:pt>
                <c:pt idx="243">
                  <c:v>357</c:v>
                </c:pt>
                <c:pt idx="244">
                  <c:v>358</c:v>
                </c:pt>
                <c:pt idx="245">
                  <c:v>359</c:v>
                </c:pt>
                <c:pt idx="246">
                  <c:v>360</c:v>
                </c:pt>
                <c:pt idx="247">
                  <c:v>361</c:v>
                </c:pt>
                <c:pt idx="248">
                  <c:v>362</c:v>
                </c:pt>
                <c:pt idx="249">
                  <c:v>363</c:v>
                </c:pt>
                <c:pt idx="250">
                  <c:v>364</c:v>
                </c:pt>
                <c:pt idx="251">
                  <c:v>365</c:v>
                </c:pt>
                <c:pt idx="252">
                  <c:v>366</c:v>
                </c:pt>
                <c:pt idx="253">
                  <c:v>367</c:v>
                </c:pt>
                <c:pt idx="254">
                  <c:v>368</c:v>
                </c:pt>
                <c:pt idx="255">
                  <c:v>369</c:v>
                </c:pt>
                <c:pt idx="256">
                  <c:v>370</c:v>
                </c:pt>
                <c:pt idx="257">
                  <c:v>371</c:v>
                </c:pt>
                <c:pt idx="258">
                  <c:v>372</c:v>
                </c:pt>
                <c:pt idx="259">
                  <c:v>373</c:v>
                </c:pt>
                <c:pt idx="260">
                  <c:v>374</c:v>
                </c:pt>
                <c:pt idx="261">
                  <c:v>375</c:v>
                </c:pt>
                <c:pt idx="262">
                  <c:v>376</c:v>
                </c:pt>
                <c:pt idx="263">
                  <c:v>377</c:v>
                </c:pt>
                <c:pt idx="264">
                  <c:v>378</c:v>
                </c:pt>
                <c:pt idx="265">
                  <c:v>379</c:v>
                </c:pt>
                <c:pt idx="266">
                  <c:v>380</c:v>
                </c:pt>
                <c:pt idx="267">
                  <c:v>381</c:v>
                </c:pt>
                <c:pt idx="268">
                  <c:v>382</c:v>
                </c:pt>
                <c:pt idx="269">
                  <c:v>383</c:v>
                </c:pt>
                <c:pt idx="270">
                  <c:v>384</c:v>
                </c:pt>
                <c:pt idx="271">
                  <c:v>385</c:v>
                </c:pt>
                <c:pt idx="272">
                  <c:v>386</c:v>
                </c:pt>
                <c:pt idx="273">
                  <c:v>387</c:v>
                </c:pt>
                <c:pt idx="274">
                  <c:v>388</c:v>
                </c:pt>
                <c:pt idx="275">
                  <c:v>389</c:v>
                </c:pt>
                <c:pt idx="276">
                  <c:v>390</c:v>
                </c:pt>
                <c:pt idx="277">
                  <c:v>391</c:v>
                </c:pt>
                <c:pt idx="278">
                  <c:v>392</c:v>
                </c:pt>
                <c:pt idx="279">
                  <c:v>393</c:v>
                </c:pt>
                <c:pt idx="280">
                  <c:v>394</c:v>
                </c:pt>
                <c:pt idx="281">
                  <c:v>395</c:v>
                </c:pt>
                <c:pt idx="282">
                  <c:v>396</c:v>
                </c:pt>
                <c:pt idx="283">
                  <c:v>397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401</c:v>
                </c:pt>
                <c:pt idx="288">
                  <c:v>402</c:v>
                </c:pt>
                <c:pt idx="289">
                  <c:v>403</c:v>
                </c:pt>
                <c:pt idx="290">
                  <c:v>404</c:v>
                </c:pt>
                <c:pt idx="291">
                  <c:v>405</c:v>
                </c:pt>
                <c:pt idx="292">
                  <c:v>406</c:v>
                </c:pt>
                <c:pt idx="293">
                  <c:v>407</c:v>
                </c:pt>
                <c:pt idx="294">
                  <c:v>408</c:v>
                </c:pt>
                <c:pt idx="295">
                  <c:v>409</c:v>
                </c:pt>
                <c:pt idx="296">
                  <c:v>410</c:v>
                </c:pt>
                <c:pt idx="297">
                  <c:v>411</c:v>
                </c:pt>
                <c:pt idx="298">
                  <c:v>412</c:v>
                </c:pt>
                <c:pt idx="299">
                  <c:v>413</c:v>
                </c:pt>
                <c:pt idx="300">
                  <c:v>414</c:v>
                </c:pt>
                <c:pt idx="301">
                  <c:v>415</c:v>
                </c:pt>
                <c:pt idx="302">
                  <c:v>416</c:v>
                </c:pt>
                <c:pt idx="303">
                  <c:v>417</c:v>
                </c:pt>
                <c:pt idx="304">
                  <c:v>418</c:v>
                </c:pt>
                <c:pt idx="305">
                  <c:v>419</c:v>
                </c:pt>
                <c:pt idx="306">
                  <c:v>420</c:v>
                </c:pt>
                <c:pt idx="307">
                  <c:v>421</c:v>
                </c:pt>
                <c:pt idx="308">
                  <c:v>422</c:v>
                </c:pt>
                <c:pt idx="309">
                  <c:v>423</c:v>
                </c:pt>
                <c:pt idx="310">
                  <c:v>424</c:v>
                </c:pt>
                <c:pt idx="311">
                  <c:v>425</c:v>
                </c:pt>
                <c:pt idx="312">
                  <c:v>426</c:v>
                </c:pt>
                <c:pt idx="313">
                  <c:v>427</c:v>
                </c:pt>
                <c:pt idx="314">
                  <c:v>428</c:v>
                </c:pt>
                <c:pt idx="315">
                  <c:v>429</c:v>
                </c:pt>
                <c:pt idx="316">
                  <c:v>430</c:v>
                </c:pt>
                <c:pt idx="317">
                  <c:v>431</c:v>
                </c:pt>
                <c:pt idx="318">
                  <c:v>432</c:v>
                </c:pt>
                <c:pt idx="319">
                  <c:v>433</c:v>
                </c:pt>
                <c:pt idx="320">
                  <c:v>434</c:v>
                </c:pt>
                <c:pt idx="321">
                  <c:v>435</c:v>
                </c:pt>
                <c:pt idx="322">
                  <c:v>436</c:v>
                </c:pt>
                <c:pt idx="323">
                  <c:v>437</c:v>
                </c:pt>
                <c:pt idx="324">
                  <c:v>438</c:v>
                </c:pt>
                <c:pt idx="325">
                  <c:v>439</c:v>
                </c:pt>
                <c:pt idx="326">
                  <c:v>440</c:v>
                </c:pt>
                <c:pt idx="327">
                  <c:v>441</c:v>
                </c:pt>
                <c:pt idx="328">
                  <c:v>442</c:v>
                </c:pt>
                <c:pt idx="329">
                  <c:v>443</c:v>
                </c:pt>
                <c:pt idx="330">
                  <c:v>444</c:v>
                </c:pt>
                <c:pt idx="331">
                  <c:v>445</c:v>
                </c:pt>
                <c:pt idx="332">
                  <c:v>446</c:v>
                </c:pt>
                <c:pt idx="333">
                  <c:v>447</c:v>
                </c:pt>
                <c:pt idx="334">
                  <c:v>448</c:v>
                </c:pt>
                <c:pt idx="335">
                  <c:v>449</c:v>
                </c:pt>
                <c:pt idx="336">
                  <c:v>449</c:v>
                </c:pt>
                <c:pt idx="337">
                  <c:v>509</c:v>
                </c:pt>
                <c:pt idx="338">
                  <c:v>509</c:v>
                </c:pt>
                <c:pt idx="339">
                  <c:v>512</c:v>
                </c:pt>
                <c:pt idx="340">
                  <c:v>515</c:v>
                </c:pt>
                <c:pt idx="341">
                  <c:v>518</c:v>
                </c:pt>
                <c:pt idx="342">
                  <c:v>521</c:v>
                </c:pt>
                <c:pt idx="343">
                  <c:v>524</c:v>
                </c:pt>
                <c:pt idx="344">
                  <c:v>527</c:v>
                </c:pt>
                <c:pt idx="345">
                  <c:v>530</c:v>
                </c:pt>
                <c:pt idx="346">
                  <c:v>531</c:v>
                </c:pt>
                <c:pt idx="347">
                  <c:v>532</c:v>
                </c:pt>
                <c:pt idx="348">
                  <c:v>533</c:v>
                </c:pt>
                <c:pt idx="349">
                  <c:v>534</c:v>
                </c:pt>
                <c:pt idx="350">
                  <c:v>535</c:v>
                </c:pt>
                <c:pt idx="351">
                  <c:v>536</c:v>
                </c:pt>
                <c:pt idx="352">
                  <c:v>537</c:v>
                </c:pt>
                <c:pt idx="353">
                  <c:v>538</c:v>
                </c:pt>
                <c:pt idx="354">
                  <c:v>539</c:v>
                </c:pt>
                <c:pt idx="355">
                  <c:v>540</c:v>
                </c:pt>
                <c:pt idx="356">
                  <c:v>541</c:v>
                </c:pt>
                <c:pt idx="357">
                  <c:v>542</c:v>
                </c:pt>
                <c:pt idx="358">
                  <c:v>543</c:v>
                </c:pt>
                <c:pt idx="359">
                  <c:v>544</c:v>
                </c:pt>
                <c:pt idx="360">
                  <c:v>545</c:v>
                </c:pt>
                <c:pt idx="361">
                  <c:v>546</c:v>
                </c:pt>
                <c:pt idx="362">
                  <c:v>547</c:v>
                </c:pt>
                <c:pt idx="363">
                  <c:v>548</c:v>
                </c:pt>
                <c:pt idx="364">
                  <c:v>549</c:v>
                </c:pt>
                <c:pt idx="365">
                  <c:v>550</c:v>
                </c:pt>
                <c:pt idx="366">
                  <c:v>551</c:v>
                </c:pt>
                <c:pt idx="367">
                  <c:v>552</c:v>
                </c:pt>
                <c:pt idx="368">
                  <c:v>553</c:v>
                </c:pt>
                <c:pt idx="369">
                  <c:v>554</c:v>
                </c:pt>
                <c:pt idx="370">
                  <c:v>555</c:v>
                </c:pt>
                <c:pt idx="371">
                  <c:v>556</c:v>
                </c:pt>
                <c:pt idx="372">
                  <c:v>557</c:v>
                </c:pt>
                <c:pt idx="373">
                  <c:v>558</c:v>
                </c:pt>
                <c:pt idx="374">
                  <c:v>559</c:v>
                </c:pt>
                <c:pt idx="375">
                  <c:v>560</c:v>
                </c:pt>
                <c:pt idx="376">
                  <c:v>561</c:v>
                </c:pt>
                <c:pt idx="377">
                  <c:v>562</c:v>
                </c:pt>
                <c:pt idx="378">
                  <c:v>563</c:v>
                </c:pt>
                <c:pt idx="379">
                  <c:v>564</c:v>
                </c:pt>
                <c:pt idx="380">
                  <c:v>565</c:v>
                </c:pt>
                <c:pt idx="381">
                  <c:v>566</c:v>
                </c:pt>
                <c:pt idx="382">
                  <c:v>567</c:v>
                </c:pt>
                <c:pt idx="383">
                  <c:v>568</c:v>
                </c:pt>
                <c:pt idx="384">
                  <c:v>569</c:v>
                </c:pt>
                <c:pt idx="385">
                  <c:v>570</c:v>
                </c:pt>
                <c:pt idx="386">
                  <c:v>571</c:v>
                </c:pt>
                <c:pt idx="387">
                  <c:v>572</c:v>
                </c:pt>
                <c:pt idx="388">
                  <c:v>573</c:v>
                </c:pt>
                <c:pt idx="389">
                  <c:v>574</c:v>
                </c:pt>
                <c:pt idx="390">
                  <c:v>575</c:v>
                </c:pt>
                <c:pt idx="391">
                  <c:v>576</c:v>
                </c:pt>
                <c:pt idx="392">
                  <c:v>577</c:v>
                </c:pt>
                <c:pt idx="393">
                  <c:v>578</c:v>
                </c:pt>
                <c:pt idx="394">
                  <c:v>579</c:v>
                </c:pt>
                <c:pt idx="395">
                  <c:v>580</c:v>
                </c:pt>
                <c:pt idx="396">
                  <c:v>581</c:v>
                </c:pt>
                <c:pt idx="397">
                  <c:v>582</c:v>
                </c:pt>
                <c:pt idx="398">
                  <c:v>583</c:v>
                </c:pt>
                <c:pt idx="399">
                  <c:v>584</c:v>
                </c:pt>
                <c:pt idx="400">
                  <c:v>585</c:v>
                </c:pt>
                <c:pt idx="401">
                  <c:v>586</c:v>
                </c:pt>
                <c:pt idx="402">
                  <c:v>587</c:v>
                </c:pt>
                <c:pt idx="403">
                  <c:v>588</c:v>
                </c:pt>
                <c:pt idx="404">
                  <c:v>589</c:v>
                </c:pt>
                <c:pt idx="405">
                  <c:v>590</c:v>
                </c:pt>
                <c:pt idx="406">
                  <c:v>591</c:v>
                </c:pt>
                <c:pt idx="407">
                  <c:v>592</c:v>
                </c:pt>
                <c:pt idx="408">
                  <c:v>593</c:v>
                </c:pt>
                <c:pt idx="409">
                  <c:v>594</c:v>
                </c:pt>
                <c:pt idx="410">
                  <c:v>595</c:v>
                </c:pt>
                <c:pt idx="411">
                  <c:v>596</c:v>
                </c:pt>
                <c:pt idx="412">
                  <c:v>597</c:v>
                </c:pt>
                <c:pt idx="413">
                  <c:v>598</c:v>
                </c:pt>
                <c:pt idx="414">
                  <c:v>599</c:v>
                </c:pt>
                <c:pt idx="415">
                  <c:v>600</c:v>
                </c:pt>
                <c:pt idx="416">
                  <c:v>601</c:v>
                </c:pt>
                <c:pt idx="417">
                  <c:v>602</c:v>
                </c:pt>
                <c:pt idx="418">
                  <c:v>603</c:v>
                </c:pt>
                <c:pt idx="419">
                  <c:v>604</c:v>
                </c:pt>
                <c:pt idx="420">
                  <c:v>605</c:v>
                </c:pt>
                <c:pt idx="421">
                  <c:v>606</c:v>
                </c:pt>
                <c:pt idx="422">
                  <c:v>607</c:v>
                </c:pt>
                <c:pt idx="423">
                  <c:v>608</c:v>
                </c:pt>
                <c:pt idx="424">
                  <c:v>609</c:v>
                </c:pt>
                <c:pt idx="425">
                  <c:v>610</c:v>
                </c:pt>
                <c:pt idx="426">
                  <c:v>611</c:v>
                </c:pt>
                <c:pt idx="427">
                  <c:v>612</c:v>
                </c:pt>
                <c:pt idx="428">
                  <c:v>613</c:v>
                </c:pt>
                <c:pt idx="429">
                  <c:v>614</c:v>
                </c:pt>
                <c:pt idx="430">
                  <c:v>615</c:v>
                </c:pt>
                <c:pt idx="431">
                  <c:v>616</c:v>
                </c:pt>
                <c:pt idx="432">
                  <c:v>617</c:v>
                </c:pt>
                <c:pt idx="433">
                  <c:v>618</c:v>
                </c:pt>
                <c:pt idx="434">
                  <c:v>619</c:v>
                </c:pt>
                <c:pt idx="435">
                  <c:v>620</c:v>
                </c:pt>
                <c:pt idx="436">
                  <c:v>621</c:v>
                </c:pt>
                <c:pt idx="437">
                  <c:v>622</c:v>
                </c:pt>
                <c:pt idx="438">
                  <c:v>623</c:v>
                </c:pt>
                <c:pt idx="439">
                  <c:v>624</c:v>
                </c:pt>
                <c:pt idx="440">
                  <c:v>625</c:v>
                </c:pt>
                <c:pt idx="441">
                  <c:v>626</c:v>
                </c:pt>
                <c:pt idx="442">
                  <c:v>627</c:v>
                </c:pt>
                <c:pt idx="443">
                  <c:v>628</c:v>
                </c:pt>
                <c:pt idx="444">
                  <c:v>629</c:v>
                </c:pt>
                <c:pt idx="445">
                  <c:v>630</c:v>
                </c:pt>
                <c:pt idx="446">
                  <c:v>631</c:v>
                </c:pt>
                <c:pt idx="447">
                  <c:v>632</c:v>
                </c:pt>
                <c:pt idx="448">
                  <c:v>633</c:v>
                </c:pt>
                <c:pt idx="449">
                  <c:v>634</c:v>
                </c:pt>
                <c:pt idx="450">
                  <c:v>635</c:v>
                </c:pt>
                <c:pt idx="451">
                  <c:v>636</c:v>
                </c:pt>
                <c:pt idx="452">
                  <c:v>637</c:v>
                </c:pt>
                <c:pt idx="453">
                  <c:v>638</c:v>
                </c:pt>
                <c:pt idx="454">
                  <c:v>639</c:v>
                </c:pt>
                <c:pt idx="455">
                  <c:v>640</c:v>
                </c:pt>
                <c:pt idx="456">
                  <c:v>641</c:v>
                </c:pt>
                <c:pt idx="457">
                  <c:v>642</c:v>
                </c:pt>
                <c:pt idx="458">
                  <c:v>643</c:v>
                </c:pt>
                <c:pt idx="459">
                  <c:v>644</c:v>
                </c:pt>
                <c:pt idx="460">
                  <c:v>645</c:v>
                </c:pt>
                <c:pt idx="461">
                  <c:v>646</c:v>
                </c:pt>
                <c:pt idx="462">
                  <c:v>647</c:v>
                </c:pt>
                <c:pt idx="463">
                  <c:v>648</c:v>
                </c:pt>
                <c:pt idx="464">
                  <c:v>649</c:v>
                </c:pt>
                <c:pt idx="465">
                  <c:v>650</c:v>
                </c:pt>
                <c:pt idx="466">
                  <c:v>651</c:v>
                </c:pt>
                <c:pt idx="467">
                  <c:v>652</c:v>
                </c:pt>
                <c:pt idx="468">
                  <c:v>653</c:v>
                </c:pt>
                <c:pt idx="469">
                  <c:v>654</c:v>
                </c:pt>
                <c:pt idx="470">
                  <c:v>655</c:v>
                </c:pt>
                <c:pt idx="471">
                  <c:v>656</c:v>
                </c:pt>
                <c:pt idx="472">
                  <c:v>657</c:v>
                </c:pt>
                <c:pt idx="473">
                  <c:v>658</c:v>
                </c:pt>
                <c:pt idx="474">
                  <c:v>659</c:v>
                </c:pt>
                <c:pt idx="475">
                  <c:v>660</c:v>
                </c:pt>
                <c:pt idx="476">
                  <c:v>661</c:v>
                </c:pt>
                <c:pt idx="477">
                  <c:v>662</c:v>
                </c:pt>
                <c:pt idx="478">
                  <c:v>663</c:v>
                </c:pt>
                <c:pt idx="479">
                  <c:v>664</c:v>
                </c:pt>
                <c:pt idx="480">
                  <c:v>665</c:v>
                </c:pt>
                <c:pt idx="481">
                  <c:v>666</c:v>
                </c:pt>
                <c:pt idx="482">
                  <c:v>667</c:v>
                </c:pt>
                <c:pt idx="483">
                  <c:v>668</c:v>
                </c:pt>
                <c:pt idx="484">
                  <c:v>669</c:v>
                </c:pt>
                <c:pt idx="485">
                  <c:v>670</c:v>
                </c:pt>
                <c:pt idx="486">
                  <c:v>671</c:v>
                </c:pt>
                <c:pt idx="487">
                  <c:v>672</c:v>
                </c:pt>
                <c:pt idx="488">
                  <c:v>673</c:v>
                </c:pt>
                <c:pt idx="489">
                  <c:v>674</c:v>
                </c:pt>
                <c:pt idx="490">
                  <c:v>675</c:v>
                </c:pt>
                <c:pt idx="491">
                  <c:v>676</c:v>
                </c:pt>
                <c:pt idx="492">
                  <c:v>677</c:v>
                </c:pt>
                <c:pt idx="493">
                  <c:v>678</c:v>
                </c:pt>
                <c:pt idx="494">
                  <c:v>679</c:v>
                </c:pt>
                <c:pt idx="495">
                  <c:v>680</c:v>
                </c:pt>
                <c:pt idx="496">
                  <c:v>681</c:v>
                </c:pt>
                <c:pt idx="497">
                  <c:v>682</c:v>
                </c:pt>
                <c:pt idx="498">
                  <c:v>683</c:v>
                </c:pt>
                <c:pt idx="499">
                  <c:v>684</c:v>
                </c:pt>
                <c:pt idx="500">
                  <c:v>685</c:v>
                </c:pt>
                <c:pt idx="501">
                  <c:v>686</c:v>
                </c:pt>
                <c:pt idx="502">
                  <c:v>687</c:v>
                </c:pt>
                <c:pt idx="503">
                  <c:v>688</c:v>
                </c:pt>
                <c:pt idx="504">
                  <c:v>688</c:v>
                </c:pt>
                <c:pt idx="505">
                  <c:v>748</c:v>
                </c:pt>
                <c:pt idx="506">
                  <c:v>748</c:v>
                </c:pt>
                <c:pt idx="507">
                  <c:v>751</c:v>
                </c:pt>
                <c:pt idx="508">
                  <c:v>754</c:v>
                </c:pt>
                <c:pt idx="509">
                  <c:v>757</c:v>
                </c:pt>
                <c:pt idx="510">
                  <c:v>760</c:v>
                </c:pt>
                <c:pt idx="511">
                  <c:v>763</c:v>
                </c:pt>
                <c:pt idx="512">
                  <c:v>766</c:v>
                </c:pt>
                <c:pt idx="513">
                  <c:v>769</c:v>
                </c:pt>
                <c:pt idx="514">
                  <c:v>770</c:v>
                </c:pt>
                <c:pt idx="515">
                  <c:v>771</c:v>
                </c:pt>
                <c:pt idx="516">
                  <c:v>772</c:v>
                </c:pt>
                <c:pt idx="517">
                  <c:v>773</c:v>
                </c:pt>
                <c:pt idx="518">
                  <c:v>774</c:v>
                </c:pt>
                <c:pt idx="519">
                  <c:v>775</c:v>
                </c:pt>
                <c:pt idx="520">
                  <c:v>776</c:v>
                </c:pt>
                <c:pt idx="521">
                  <c:v>777</c:v>
                </c:pt>
                <c:pt idx="522">
                  <c:v>778</c:v>
                </c:pt>
                <c:pt idx="523">
                  <c:v>779</c:v>
                </c:pt>
                <c:pt idx="524">
                  <c:v>780</c:v>
                </c:pt>
                <c:pt idx="525">
                  <c:v>781</c:v>
                </c:pt>
                <c:pt idx="526">
                  <c:v>782</c:v>
                </c:pt>
                <c:pt idx="527">
                  <c:v>783</c:v>
                </c:pt>
                <c:pt idx="528">
                  <c:v>784</c:v>
                </c:pt>
                <c:pt idx="529">
                  <c:v>785</c:v>
                </c:pt>
                <c:pt idx="530">
                  <c:v>786</c:v>
                </c:pt>
                <c:pt idx="531">
                  <c:v>787</c:v>
                </c:pt>
                <c:pt idx="532">
                  <c:v>788</c:v>
                </c:pt>
                <c:pt idx="533">
                  <c:v>789</c:v>
                </c:pt>
                <c:pt idx="534">
                  <c:v>790</c:v>
                </c:pt>
                <c:pt idx="535">
                  <c:v>791</c:v>
                </c:pt>
                <c:pt idx="536">
                  <c:v>792</c:v>
                </c:pt>
                <c:pt idx="537">
                  <c:v>793</c:v>
                </c:pt>
                <c:pt idx="538">
                  <c:v>794</c:v>
                </c:pt>
                <c:pt idx="539">
                  <c:v>795</c:v>
                </c:pt>
                <c:pt idx="540">
                  <c:v>796</c:v>
                </c:pt>
                <c:pt idx="541">
                  <c:v>797</c:v>
                </c:pt>
                <c:pt idx="542">
                  <c:v>798</c:v>
                </c:pt>
                <c:pt idx="543">
                  <c:v>799</c:v>
                </c:pt>
                <c:pt idx="544">
                  <c:v>800</c:v>
                </c:pt>
                <c:pt idx="545">
                  <c:v>801</c:v>
                </c:pt>
                <c:pt idx="546">
                  <c:v>802</c:v>
                </c:pt>
                <c:pt idx="547">
                  <c:v>803</c:v>
                </c:pt>
                <c:pt idx="548">
                  <c:v>804</c:v>
                </c:pt>
                <c:pt idx="549">
                  <c:v>805</c:v>
                </c:pt>
                <c:pt idx="550">
                  <c:v>806</c:v>
                </c:pt>
                <c:pt idx="551">
                  <c:v>807</c:v>
                </c:pt>
                <c:pt idx="552">
                  <c:v>808</c:v>
                </c:pt>
                <c:pt idx="553">
                  <c:v>809</c:v>
                </c:pt>
                <c:pt idx="554">
                  <c:v>810</c:v>
                </c:pt>
                <c:pt idx="555">
                  <c:v>811</c:v>
                </c:pt>
                <c:pt idx="556">
                  <c:v>812</c:v>
                </c:pt>
                <c:pt idx="557">
                  <c:v>813</c:v>
                </c:pt>
                <c:pt idx="558">
                  <c:v>814</c:v>
                </c:pt>
                <c:pt idx="559">
                  <c:v>815</c:v>
                </c:pt>
                <c:pt idx="560">
                  <c:v>816</c:v>
                </c:pt>
                <c:pt idx="561">
                  <c:v>817</c:v>
                </c:pt>
                <c:pt idx="562">
                  <c:v>818</c:v>
                </c:pt>
                <c:pt idx="563">
                  <c:v>819</c:v>
                </c:pt>
                <c:pt idx="564">
                  <c:v>820</c:v>
                </c:pt>
                <c:pt idx="565">
                  <c:v>821</c:v>
                </c:pt>
                <c:pt idx="566">
                  <c:v>822</c:v>
                </c:pt>
                <c:pt idx="567">
                  <c:v>823</c:v>
                </c:pt>
                <c:pt idx="568">
                  <c:v>824</c:v>
                </c:pt>
                <c:pt idx="569">
                  <c:v>825</c:v>
                </c:pt>
                <c:pt idx="570">
                  <c:v>826</c:v>
                </c:pt>
                <c:pt idx="571">
                  <c:v>827</c:v>
                </c:pt>
                <c:pt idx="572">
                  <c:v>828</c:v>
                </c:pt>
                <c:pt idx="573">
                  <c:v>829</c:v>
                </c:pt>
                <c:pt idx="574">
                  <c:v>830</c:v>
                </c:pt>
                <c:pt idx="575">
                  <c:v>831</c:v>
                </c:pt>
                <c:pt idx="576">
                  <c:v>832</c:v>
                </c:pt>
                <c:pt idx="577">
                  <c:v>833</c:v>
                </c:pt>
                <c:pt idx="578">
                  <c:v>834</c:v>
                </c:pt>
                <c:pt idx="579">
                  <c:v>835</c:v>
                </c:pt>
                <c:pt idx="580">
                  <c:v>836</c:v>
                </c:pt>
                <c:pt idx="581">
                  <c:v>837</c:v>
                </c:pt>
                <c:pt idx="582">
                  <c:v>838</c:v>
                </c:pt>
                <c:pt idx="583">
                  <c:v>839</c:v>
                </c:pt>
                <c:pt idx="584">
                  <c:v>840</c:v>
                </c:pt>
                <c:pt idx="585">
                  <c:v>841</c:v>
                </c:pt>
                <c:pt idx="586">
                  <c:v>842</c:v>
                </c:pt>
                <c:pt idx="587">
                  <c:v>843</c:v>
                </c:pt>
                <c:pt idx="588">
                  <c:v>844</c:v>
                </c:pt>
                <c:pt idx="589">
                  <c:v>845</c:v>
                </c:pt>
                <c:pt idx="590">
                  <c:v>846</c:v>
                </c:pt>
                <c:pt idx="591">
                  <c:v>847</c:v>
                </c:pt>
                <c:pt idx="592">
                  <c:v>848</c:v>
                </c:pt>
                <c:pt idx="593">
                  <c:v>849</c:v>
                </c:pt>
                <c:pt idx="594">
                  <c:v>850</c:v>
                </c:pt>
                <c:pt idx="595">
                  <c:v>851</c:v>
                </c:pt>
                <c:pt idx="596">
                  <c:v>852</c:v>
                </c:pt>
                <c:pt idx="597">
                  <c:v>853</c:v>
                </c:pt>
                <c:pt idx="598">
                  <c:v>854</c:v>
                </c:pt>
                <c:pt idx="599">
                  <c:v>855</c:v>
                </c:pt>
                <c:pt idx="600">
                  <c:v>856</c:v>
                </c:pt>
                <c:pt idx="601">
                  <c:v>857</c:v>
                </c:pt>
                <c:pt idx="602">
                  <c:v>858</c:v>
                </c:pt>
                <c:pt idx="603">
                  <c:v>859</c:v>
                </c:pt>
                <c:pt idx="604">
                  <c:v>860</c:v>
                </c:pt>
                <c:pt idx="605">
                  <c:v>861</c:v>
                </c:pt>
                <c:pt idx="606">
                  <c:v>862</c:v>
                </c:pt>
                <c:pt idx="607">
                  <c:v>863</c:v>
                </c:pt>
                <c:pt idx="608">
                  <c:v>864</c:v>
                </c:pt>
                <c:pt idx="609">
                  <c:v>865</c:v>
                </c:pt>
                <c:pt idx="610">
                  <c:v>866</c:v>
                </c:pt>
                <c:pt idx="611">
                  <c:v>867</c:v>
                </c:pt>
                <c:pt idx="612">
                  <c:v>868</c:v>
                </c:pt>
                <c:pt idx="613">
                  <c:v>869</c:v>
                </c:pt>
                <c:pt idx="614">
                  <c:v>870</c:v>
                </c:pt>
                <c:pt idx="615">
                  <c:v>871</c:v>
                </c:pt>
                <c:pt idx="616">
                  <c:v>872</c:v>
                </c:pt>
                <c:pt idx="617">
                  <c:v>873</c:v>
                </c:pt>
                <c:pt idx="618">
                  <c:v>874</c:v>
                </c:pt>
                <c:pt idx="619">
                  <c:v>875</c:v>
                </c:pt>
                <c:pt idx="620">
                  <c:v>876</c:v>
                </c:pt>
                <c:pt idx="621">
                  <c:v>877</c:v>
                </c:pt>
                <c:pt idx="622">
                  <c:v>878</c:v>
                </c:pt>
                <c:pt idx="623">
                  <c:v>879</c:v>
                </c:pt>
                <c:pt idx="624">
                  <c:v>880</c:v>
                </c:pt>
                <c:pt idx="625">
                  <c:v>881</c:v>
                </c:pt>
                <c:pt idx="626">
                  <c:v>882</c:v>
                </c:pt>
                <c:pt idx="627">
                  <c:v>883</c:v>
                </c:pt>
                <c:pt idx="628">
                  <c:v>884</c:v>
                </c:pt>
                <c:pt idx="629">
                  <c:v>885</c:v>
                </c:pt>
                <c:pt idx="630">
                  <c:v>886</c:v>
                </c:pt>
                <c:pt idx="631">
                  <c:v>887</c:v>
                </c:pt>
                <c:pt idx="632">
                  <c:v>888</c:v>
                </c:pt>
                <c:pt idx="633">
                  <c:v>889</c:v>
                </c:pt>
                <c:pt idx="634">
                  <c:v>890</c:v>
                </c:pt>
                <c:pt idx="635">
                  <c:v>891</c:v>
                </c:pt>
                <c:pt idx="636">
                  <c:v>892</c:v>
                </c:pt>
                <c:pt idx="637">
                  <c:v>893</c:v>
                </c:pt>
                <c:pt idx="638">
                  <c:v>894</c:v>
                </c:pt>
                <c:pt idx="639">
                  <c:v>895</c:v>
                </c:pt>
                <c:pt idx="640">
                  <c:v>896</c:v>
                </c:pt>
                <c:pt idx="641">
                  <c:v>897</c:v>
                </c:pt>
                <c:pt idx="642">
                  <c:v>898</c:v>
                </c:pt>
                <c:pt idx="643">
                  <c:v>899</c:v>
                </c:pt>
                <c:pt idx="644">
                  <c:v>900</c:v>
                </c:pt>
                <c:pt idx="645">
                  <c:v>901</c:v>
                </c:pt>
                <c:pt idx="646">
                  <c:v>902</c:v>
                </c:pt>
                <c:pt idx="647">
                  <c:v>903</c:v>
                </c:pt>
                <c:pt idx="648">
                  <c:v>904</c:v>
                </c:pt>
                <c:pt idx="649">
                  <c:v>905</c:v>
                </c:pt>
                <c:pt idx="650">
                  <c:v>906</c:v>
                </c:pt>
                <c:pt idx="651">
                  <c:v>907</c:v>
                </c:pt>
                <c:pt idx="652">
                  <c:v>908</c:v>
                </c:pt>
                <c:pt idx="653">
                  <c:v>909</c:v>
                </c:pt>
                <c:pt idx="654">
                  <c:v>910</c:v>
                </c:pt>
                <c:pt idx="655">
                  <c:v>911</c:v>
                </c:pt>
                <c:pt idx="656">
                  <c:v>912</c:v>
                </c:pt>
                <c:pt idx="657">
                  <c:v>913</c:v>
                </c:pt>
                <c:pt idx="658">
                  <c:v>914</c:v>
                </c:pt>
                <c:pt idx="659">
                  <c:v>915</c:v>
                </c:pt>
                <c:pt idx="660">
                  <c:v>916</c:v>
                </c:pt>
                <c:pt idx="661">
                  <c:v>917</c:v>
                </c:pt>
                <c:pt idx="662">
                  <c:v>918</c:v>
                </c:pt>
                <c:pt idx="663">
                  <c:v>919</c:v>
                </c:pt>
                <c:pt idx="664">
                  <c:v>920</c:v>
                </c:pt>
                <c:pt idx="665">
                  <c:v>921</c:v>
                </c:pt>
                <c:pt idx="666">
                  <c:v>922</c:v>
                </c:pt>
                <c:pt idx="667">
                  <c:v>923</c:v>
                </c:pt>
                <c:pt idx="668">
                  <c:v>924</c:v>
                </c:pt>
                <c:pt idx="669">
                  <c:v>925</c:v>
                </c:pt>
                <c:pt idx="670">
                  <c:v>926</c:v>
                </c:pt>
                <c:pt idx="671">
                  <c:v>927</c:v>
                </c:pt>
                <c:pt idx="672">
                  <c:v>927</c:v>
                </c:pt>
                <c:pt idx="673">
                  <c:v>987</c:v>
                </c:pt>
                <c:pt idx="674">
                  <c:v>987</c:v>
                </c:pt>
                <c:pt idx="675">
                  <c:v>990</c:v>
                </c:pt>
                <c:pt idx="676">
                  <c:v>993</c:v>
                </c:pt>
                <c:pt idx="677">
                  <c:v>996</c:v>
                </c:pt>
                <c:pt idx="678">
                  <c:v>999</c:v>
                </c:pt>
                <c:pt idx="679">
                  <c:v>1002</c:v>
                </c:pt>
                <c:pt idx="680">
                  <c:v>1005</c:v>
                </c:pt>
                <c:pt idx="681">
                  <c:v>1008</c:v>
                </c:pt>
                <c:pt idx="682">
                  <c:v>1009</c:v>
                </c:pt>
                <c:pt idx="683">
                  <c:v>1010</c:v>
                </c:pt>
                <c:pt idx="684">
                  <c:v>1011</c:v>
                </c:pt>
                <c:pt idx="685">
                  <c:v>1012</c:v>
                </c:pt>
                <c:pt idx="686">
                  <c:v>1013</c:v>
                </c:pt>
                <c:pt idx="687">
                  <c:v>1014</c:v>
                </c:pt>
                <c:pt idx="688">
                  <c:v>1015</c:v>
                </c:pt>
                <c:pt idx="689">
                  <c:v>1016</c:v>
                </c:pt>
                <c:pt idx="690">
                  <c:v>1017</c:v>
                </c:pt>
                <c:pt idx="691">
                  <c:v>1018</c:v>
                </c:pt>
                <c:pt idx="692">
                  <c:v>1019</c:v>
                </c:pt>
                <c:pt idx="693">
                  <c:v>1020</c:v>
                </c:pt>
                <c:pt idx="694">
                  <c:v>1021</c:v>
                </c:pt>
                <c:pt idx="695">
                  <c:v>1022</c:v>
                </c:pt>
                <c:pt idx="696">
                  <c:v>1023</c:v>
                </c:pt>
                <c:pt idx="697">
                  <c:v>1024</c:v>
                </c:pt>
                <c:pt idx="698">
                  <c:v>1025</c:v>
                </c:pt>
                <c:pt idx="699">
                  <c:v>1026</c:v>
                </c:pt>
                <c:pt idx="700">
                  <c:v>1027</c:v>
                </c:pt>
                <c:pt idx="701">
                  <c:v>1028</c:v>
                </c:pt>
                <c:pt idx="702">
                  <c:v>1029</c:v>
                </c:pt>
                <c:pt idx="703">
                  <c:v>1030</c:v>
                </c:pt>
                <c:pt idx="704">
                  <c:v>1031</c:v>
                </c:pt>
                <c:pt idx="705">
                  <c:v>1032</c:v>
                </c:pt>
                <c:pt idx="706">
                  <c:v>1033</c:v>
                </c:pt>
                <c:pt idx="707">
                  <c:v>1034</c:v>
                </c:pt>
                <c:pt idx="708">
                  <c:v>1035</c:v>
                </c:pt>
                <c:pt idx="709">
                  <c:v>1036</c:v>
                </c:pt>
                <c:pt idx="710">
                  <c:v>1037</c:v>
                </c:pt>
                <c:pt idx="711">
                  <c:v>1038</c:v>
                </c:pt>
                <c:pt idx="712">
                  <c:v>1039</c:v>
                </c:pt>
                <c:pt idx="713">
                  <c:v>1040</c:v>
                </c:pt>
                <c:pt idx="714">
                  <c:v>1041</c:v>
                </c:pt>
                <c:pt idx="715">
                  <c:v>1042</c:v>
                </c:pt>
                <c:pt idx="716">
                  <c:v>1043</c:v>
                </c:pt>
                <c:pt idx="717">
                  <c:v>1044</c:v>
                </c:pt>
                <c:pt idx="718">
                  <c:v>1045</c:v>
                </c:pt>
                <c:pt idx="719">
                  <c:v>1046</c:v>
                </c:pt>
                <c:pt idx="720">
                  <c:v>1047</c:v>
                </c:pt>
                <c:pt idx="721">
                  <c:v>1048</c:v>
                </c:pt>
                <c:pt idx="722">
                  <c:v>1049</c:v>
                </c:pt>
                <c:pt idx="723">
                  <c:v>1050</c:v>
                </c:pt>
                <c:pt idx="724">
                  <c:v>1051</c:v>
                </c:pt>
                <c:pt idx="725">
                  <c:v>1052</c:v>
                </c:pt>
                <c:pt idx="726">
                  <c:v>1053</c:v>
                </c:pt>
                <c:pt idx="727">
                  <c:v>1054</c:v>
                </c:pt>
                <c:pt idx="728">
                  <c:v>1055</c:v>
                </c:pt>
                <c:pt idx="729">
                  <c:v>1056</c:v>
                </c:pt>
                <c:pt idx="730">
                  <c:v>1057</c:v>
                </c:pt>
                <c:pt idx="731">
                  <c:v>1058</c:v>
                </c:pt>
                <c:pt idx="732">
                  <c:v>1059</c:v>
                </c:pt>
                <c:pt idx="733">
                  <c:v>1060</c:v>
                </c:pt>
                <c:pt idx="734">
                  <c:v>1061</c:v>
                </c:pt>
                <c:pt idx="735">
                  <c:v>1062</c:v>
                </c:pt>
                <c:pt idx="736">
                  <c:v>1063</c:v>
                </c:pt>
                <c:pt idx="737">
                  <c:v>1064</c:v>
                </c:pt>
                <c:pt idx="738">
                  <c:v>1065</c:v>
                </c:pt>
                <c:pt idx="739">
                  <c:v>1066</c:v>
                </c:pt>
                <c:pt idx="740">
                  <c:v>1067</c:v>
                </c:pt>
                <c:pt idx="741">
                  <c:v>1068</c:v>
                </c:pt>
                <c:pt idx="742">
                  <c:v>1069</c:v>
                </c:pt>
                <c:pt idx="743">
                  <c:v>1070</c:v>
                </c:pt>
                <c:pt idx="744">
                  <c:v>1071</c:v>
                </c:pt>
                <c:pt idx="745">
                  <c:v>1072</c:v>
                </c:pt>
                <c:pt idx="746">
                  <c:v>1073</c:v>
                </c:pt>
                <c:pt idx="747">
                  <c:v>1074</c:v>
                </c:pt>
                <c:pt idx="748">
                  <c:v>1075</c:v>
                </c:pt>
                <c:pt idx="749">
                  <c:v>1076</c:v>
                </c:pt>
                <c:pt idx="750">
                  <c:v>1077</c:v>
                </c:pt>
                <c:pt idx="751">
                  <c:v>1078</c:v>
                </c:pt>
                <c:pt idx="752">
                  <c:v>1079</c:v>
                </c:pt>
                <c:pt idx="753">
                  <c:v>1080</c:v>
                </c:pt>
                <c:pt idx="754">
                  <c:v>1081</c:v>
                </c:pt>
                <c:pt idx="755">
                  <c:v>1082</c:v>
                </c:pt>
                <c:pt idx="756">
                  <c:v>1083</c:v>
                </c:pt>
                <c:pt idx="757">
                  <c:v>1084</c:v>
                </c:pt>
                <c:pt idx="758">
                  <c:v>1085</c:v>
                </c:pt>
                <c:pt idx="759">
                  <c:v>1086</c:v>
                </c:pt>
                <c:pt idx="760">
                  <c:v>1087</c:v>
                </c:pt>
                <c:pt idx="761">
                  <c:v>1088</c:v>
                </c:pt>
                <c:pt idx="762">
                  <c:v>1089</c:v>
                </c:pt>
                <c:pt idx="763">
                  <c:v>1090</c:v>
                </c:pt>
                <c:pt idx="764">
                  <c:v>1091</c:v>
                </c:pt>
                <c:pt idx="765">
                  <c:v>1092</c:v>
                </c:pt>
                <c:pt idx="766">
                  <c:v>1093</c:v>
                </c:pt>
                <c:pt idx="767">
                  <c:v>1094</c:v>
                </c:pt>
                <c:pt idx="768">
                  <c:v>1095</c:v>
                </c:pt>
                <c:pt idx="769">
                  <c:v>1096</c:v>
                </c:pt>
                <c:pt idx="770">
                  <c:v>1097</c:v>
                </c:pt>
                <c:pt idx="771">
                  <c:v>1098</c:v>
                </c:pt>
                <c:pt idx="772">
                  <c:v>1099</c:v>
                </c:pt>
                <c:pt idx="773">
                  <c:v>1100</c:v>
                </c:pt>
                <c:pt idx="774">
                  <c:v>1101</c:v>
                </c:pt>
                <c:pt idx="775">
                  <c:v>1102</c:v>
                </c:pt>
                <c:pt idx="776">
                  <c:v>1103</c:v>
                </c:pt>
                <c:pt idx="777">
                  <c:v>1104</c:v>
                </c:pt>
                <c:pt idx="778">
                  <c:v>1105</c:v>
                </c:pt>
                <c:pt idx="779">
                  <c:v>1106</c:v>
                </c:pt>
                <c:pt idx="780">
                  <c:v>1107</c:v>
                </c:pt>
                <c:pt idx="781">
                  <c:v>1108</c:v>
                </c:pt>
                <c:pt idx="782">
                  <c:v>1109</c:v>
                </c:pt>
                <c:pt idx="783">
                  <c:v>1110</c:v>
                </c:pt>
                <c:pt idx="784">
                  <c:v>1111</c:v>
                </c:pt>
                <c:pt idx="785">
                  <c:v>1112</c:v>
                </c:pt>
                <c:pt idx="786">
                  <c:v>1113</c:v>
                </c:pt>
                <c:pt idx="787">
                  <c:v>1114</c:v>
                </c:pt>
                <c:pt idx="788">
                  <c:v>1115</c:v>
                </c:pt>
                <c:pt idx="789">
                  <c:v>1116</c:v>
                </c:pt>
                <c:pt idx="790">
                  <c:v>1117</c:v>
                </c:pt>
                <c:pt idx="791">
                  <c:v>1118</c:v>
                </c:pt>
                <c:pt idx="792">
                  <c:v>1119</c:v>
                </c:pt>
                <c:pt idx="793">
                  <c:v>1120</c:v>
                </c:pt>
                <c:pt idx="794">
                  <c:v>1121</c:v>
                </c:pt>
                <c:pt idx="795">
                  <c:v>1122</c:v>
                </c:pt>
                <c:pt idx="796">
                  <c:v>1123</c:v>
                </c:pt>
                <c:pt idx="797">
                  <c:v>1124</c:v>
                </c:pt>
                <c:pt idx="798">
                  <c:v>1125</c:v>
                </c:pt>
                <c:pt idx="799">
                  <c:v>1126</c:v>
                </c:pt>
                <c:pt idx="800">
                  <c:v>1127</c:v>
                </c:pt>
                <c:pt idx="801">
                  <c:v>1128</c:v>
                </c:pt>
                <c:pt idx="802">
                  <c:v>1129</c:v>
                </c:pt>
                <c:pt idx="803">
                  <c:v>1130</c:v>
                </c:pt>
                <c:pt idx="804">
                  <c:v>1131</c:v>
                </c:pt>
                <c:pt idx="805">
                  <c:v>1132</c:v>
                </c:pt>
                <c:pt idx="806">
                  <c:v>1133</c:v>
                </c:pt>
                <c:pt idx="807">
                  <c:v>1134</c:v>
                </c:pt>
                <c:pt idx="808">
                  <c:v>1135</c:v>
                </c:pt>
                <c:pt idx="809">
                  <c:v>1136</c:v>
                </c:pt>
                <c:pt idx="810">
                  <c:v>1137</c:v>
                </c:pt>
                <c:pt idx="811">
                  <c:v>1138</c:v>
                </c:pt>
                <c:pt idx="812">
                  <c:v>1139</c:v>
                </c:pt>
                <c:pt idx="813">
                  <c:v>1140</c:v>
                </c:pt>
                <c:pt idx="814">
                  <c:v>1141</c:v>
                </c:pt>
                <c:pt idx="815">
                  <c:v>1142</c:v>
                </c:pt>
                <c:pt idx="816">
                  <c:v>1143</c:v>
                </c:pt>
                <c:pt idx="817">
                  <c:v>1144</c:v>
                </c:pt>
                <c:pt idx="818">
                  <c:v>1145</c:v>
                </c:pt>
                <c:pt idx="819">
                  <c:v>1146</c:v>
                </c:pt>
                <c:pt idx="820">
                  <c:v>1147</c:v>
                </c:pt>
                <c:pt idx="821">
                  <c:v>1148</c:v>
                </c:pt>
                <c:pt idx="822">
                  <c:v>1149</c:v>
                </c:pt>
                <c:pt idx="823">
                  <c:v>1150</c:v>
                </c:pt>
                <c:pt idx="824">
                  <c:v>1151</c:v>
                </c:pt>
                <c:pt idx="825">
                  <c:v>1152</c:v>
                </c:pt>
                <c:pt idx="826">
                  <c:v>1153</c:v>
                </c:pt>
                <c:pt idx="827">
                  <c:v>1154</c:v>
                </c:pt>
                <c:pt idx="828">
                  <c:v>1155</c:v>
                </c:pt>
                <c:pt idx="829">
                  <c:v>1156</c:v>
                </c:pt>
                <c:pt idx="830">
                  <c:v>1157</c:v>
                </c:pt>
                <c:pt idx="831">
                  <c:v>1158</c:v>
                </c:pt>
                <c:pt idx="832">
                  <c:v>1159</c:v>
                </c:pt>
                <c:pt idx="833">
                  <c:v>1160</c:v>
                </c:pt>
                <c:pt idx="834">
                  <c:v>1161</c:v>
                </c:pt>
                <c:pt idx="835">
                  <c:v>1162</c:v>
                </c:pt>
                <c:pt idx="836">
                  <c:v>1163</c:v>
                </c:pt>
                <c:pt idx="837">
                  <c:v>1164</c:v>
                </c:pt>
                <c:pt idx="838">
                  <c:v>1165</c:v>
                </c:pt>
                <c:pt idx="839">
                  <c:v>1166</c:v>
                </c:pt>
                <c:pt idx="840">
                  <c:v>1166</c:v>
                </c:pt>
                <c:pt idx="841">
                  <c:v>1196</c:v>
                </c:pt>
              </c:numCache>
            </c:numRef>
          </c:cat>
          <c:val>
            <c:numRef>
              <c:f>Sheet1!$B$2:$B$843</c:f>
              <c:numCache>
                <c:formatCode>General</c:formatCode>
                <c:ptCount val="842"/>
                <c:pt idx="1">
                  <c:v>0</c:v>
                </c:pt>
                <c:pt idx="2">
                  <c:v>20.500402217340998</c:v>
                </c:pt>
                <c:pt idx="3">
                  <c:v>20.050350329522633</c:v>
                </c:pt>
                <c:pt idx="4">
                  <c:v>19.844603309492193</c:v>
                </c:pt>
                <c:pt idx="5">
                  <c:v>19.51730149938108</c:v>
                </c:pt>
                <c:pt idx="6">
                  <c:v>19.225780089246516</c:v>
                </c:pt>
                <c:pt idx="7">
                  <c:v>19.303067452601137</c:v>
                </c:pt>
                <c:pt idx="8">
                  <c:v>19.699283453196852</c:v>
                </c:pt>
                <c:pt idx="9">
                  <c:v>19.127450331352819</c:v>
                </c:pt>
                <c:pt idx="10">
                  <c:v>19.250755548385612</c:v>
                </c:pt>
                <c:pt idx="11">
                  <c:v>19.289531789401657</c:v>
                </c:pt>
                <c:pt idx="12">
                  <c:v>19.396435518831705</c:v>
                </c:pt>
                <c:pt idx="13">
                  <c:v>19.466617401983239</c:v>
                </c:pt>
                <c:pt idx="14">
                  <c:v>19.499137462023157</c:v>
                </c:pt>
                <c:pt idx="15">
                  <c:v>19.722823244844637</c:v>
                </c:pt>
                <c:pt idx="16">
                  <c:v>19.710886826964838</c:v>
                </c:pt>
                <c:pt idx="17">
                  <c:v>19.865101554035654</c:v>
                </c:pt>
                <c:pt idx="18">
                  <c:v>19.93325826810457</c:v>
                </c:pt>
                <c:pt idx="19">
                  <c:v>19.869170808383142</c:v>
                </c:pt>
                <c:pt idx="20">
                  <c:v>19.775313116801836</c:v>
                </c:pt>
                <c:pt idx="21">
                  <c:v>19.745869261976679</c:v>
                </c:pt>
                <c:pt idx="22">
                  <c:v>19.764952580819422</c:v>
                </c:pt>
                <c:pt idx="23">
                  <c:v>19.721058823544176</c:v>
                </c:pt>
                <c:pt idx="24">
                  <c:v>19.686990836916184</c:v>
                </c:pt>
                <c:pt idx="25">
                  <c:v>19.714569318756073</c:v>
                </c:pt>
                <c:pt idx="26">
                  <c:v>19.714759567966077</c:v>
                </c:pt>
                <c:pt idx="27">
                  <c:v>19.767417805273297</c:v>
                </c:pt>
                <c:pt idx="28">
                  <c:v>19.697789049273009</c:v>
                </c:pt>
                <c:pt idx="29">
                  <c:v>19.833206328385952</c:v>
                </c:pt>
                <c:pt idx="30">
                  <c:v>19.807729514230726</c:v>
                </c:pt>
                <c:pt idx="31">
                  <c:v>19.784055787523652</c:v>
                </c:pt>
                <c:pt idx="32">
                  <c:v>19.800874506291947</c:v>
                </c:pt>
                <c:pt idx="33">
                  <c:v>19.179429222012839</c:v>
                </c:pt>
                <c:pt idx="34">
                  <c:v>19.188288051310849</c:v>
                </c:pt>
                <c:pt idx="35">
                  <c:v>19.349120153834672</c:v>
                </c:pt>
                <c:pt idx="36">
                  <c:v>19.496234882565847</c:v>
                </c:pt>
                <c:pt idx="37">
                  <c:v>19.47894390305953</c:v>
                </c:pt>
                <c:pt idx="38">
                  <c:v>19.487088565382148</c:v>
                </c:pt>
                <c:pt idx="39">
                  <c:v>19.555503903133385</c:v>
                </c:pt>
                <c:pt idx="40">
                  <c:v>19.573737539480476</c:v>
                </c:pt>
                <c:pt idx="41">
                  <c:v>19.646231289835011</c:v>
                </c:pt>
                <c:pt idx="42">
                  <c:v>19.745421495122923</c:v>
                </c:pt>
                <c:pt idx="43">
                  <c:v>19.744434446428951</c:v>
                </c:pt>
                <c:pt idx="44">
                  <c:v>19.238677308119524</c:v>
                </c:pt>
                <c:pt idx="45">
                  <c:v>19.281163193088975</c:v>
                </c:pt>
                <c:pt idx="46">
                  <c:v>19.196493911193453</c:v>
                </c:pt>
                <c:pt idx="47">
                  <c:v>19.116133347598748</c:v>
                </c:pt>
                <c:pt idx="48">
                  <c:v>19.143475795428284</c:v>
                </c:pt>
                <c:pt idx="49">
                  <c:v>19.187219042497272</c:v>
                </c:pt>
                <c:pt idx="50">
                  <c:v>19.349233506378045</c:v>
                </c:pt>
                <c:pt idx="51">
                  <c:v>19.293933169145632</c:v>
                </c:pt>
                <c:pt idx="52">
                  <c:v>19.311899714158841</c:v>
                </c:pt>
                <c:pt idx="53">
                  <c:v>19.527633287276583</c:v>
                </c:pt>
                <c:pt idx="54">
                  <c:v>19.723057010174646</c:v>
                </c:pt>
                <c:pt idx="55">
                  <c:v>19.628678561144785</c:v>
                </c:pt>
                <c:pt idx="56">
                  <c:v>19.589351936513129</c:v>
                </c:pt>
                <c:pt idx="57">
                  <c:v>19.593068121727434</c:v>
                </c:pt>
                <c:pt idx="58">
                  <c:v>19.54161609518642</c:v>
                </c:pt>
                <c:pt idx="59">
                  <c:v>19.543002162382834</c:v>
                </c:pt>
                <c:pt idx="60">
                  <c:v>20.762697716168752</c:v>
                </c:pt>
                <c:pt idx="61">
                  <c:v>20.857145692157438</c:v>
                </c:pt>
                <c:pt idx="62">
                  <c:v>20.73047615378972</c:v>
                </c:pt>
                <c:pt idx="63">
                  <c:v>20.644832046791066</c:v>
                </c:pt>
                <c:pt idx="64">
                  <c:v>20.557556275986368</c:v>
                </c:pt>
                <c:pt idx="65">
                  <c:v>20.642574986278252</c:v>
                </c:pt>
                <c:pt idx="66">
                  <c:v>20.663371698322518</c:v>
                </c:pt>
                <c:pt idx="67">
                  <c:v>20.895618221718522</c:v>
                </c:pt>
                <c:pt idx="68">
                  <c:v>21.231070948331507</c:v>
                </c:pt>
                <c:pt idx="69">
                  <c:v>21.321722598917162</c:v>
                </c:pt>
                <c:pt idx="70">
                  <c:v>21.44888477211714</c:v>
                </c:pt>
                <c:pt idx="71">
                  <c:v>21.51051674642396</c:v>
                </c:pt>
                <c:pt idx="72">
                  <c:v>21.750799701495126</c:v>
                </c:pt>
                <c:pt idx="73">
                  <c:v>21.799078906041409</c:v>
                </c:pt>
                <c:pt idx="74">
                  <c:v>21.799412352621808</c:v>
                </c:pt>
                <c:pt idx="75">
                  <c:v>21.982232169319659</c:v>
                </c:pt>
                <c:pt idx="76">
                  <c:v>22.000901163428864</c:v>
                </c:pt>
                <c:pt idx="77">
                  <c:v>22.003203453969551</c:v>
                </c:pt>
                <c:pt idx="78">
                  <c:v>21.908190331152621</c:v>
                </c:pt>
                <c:pt idx="79">
                  <c:v>22.035690319529014</c:v>
                </c:pt>
                <c:pt idx="80">
                  <c:v>22.093355175949895</c:v>
                </c:pt>
                <c:pt idx="81">
                  <c:v>22.067223518748293</c:v>
                </c:pt>
                <c:pt idx="82">
                  <c:v>22.087013909307942</c:v>
                </c:pt>
                <c:pt idx="83">
                  <c:v>22.039993154949556</c:v>
                </c:pt>
                <c:pt idx="84">
                  <c:v>22.073979594788636</c:v>
                </c:pt>
                <c:pt idx="85">
                  <c:v>21.94349415672793</c:v>
                </c:pt>
                <c:pt idx="86">
                  <c:v>21.968232208791242</c:v>
                </c:pt>
                <c:pt idx="87">
                  <c:v>22.037323499263554</c:v>
                </c:pt>
                <c:pt idx="88">
                  <c:v>22.01344953468185</c:v>
                </c:pt>
                <c:pt idx="89">
                  <c:v>21.880990356784046</c:v>
                </c:pt>
                <c:pt idx="90">
                  <c:v>21.814635474132178</c:v>
                </c:pt>
                <c:pt idx="91">
                  <c:v>21.871919928906333</c:v>
                </c:pt>
                <c:pt idx="92">
                  <c:v>21.767494722578594</c:v>
                </c:pt>
                <c:pt idx="93">
                  <c:v>21.651492841012633</c:v>
                </c:pt>
                <c:pt idx="94">
                  <c:v>21.748564714877041</c:v>
                </c:pt>
                <c:pt idx="95">
                  <c:v>21.650375408623514</c:v>
                </c:pt>
                <c:pt idx="96">
                  <c:v>21.667297404363268</c:v>
                </c:pt>
                <c:pt idx="97">
                  <c:v>21.636980013325523</c:v>
                </c:pt>
                <c:pt idx="98">
                  <c:v>21.570111504409205</c:v>
                </c:pt>
                <c:pt idx="99">
                  <c:v>21.574177479043904</c:v>
                </c:pt>
                <c:pt idx="100">
                  <c:v>21.501557350081498</c:v>
                </c:pt>
                <c:pt idx="101">
                  <c:v>21.426105033217961</c:v>
                </c:pt>
                <c:pt idx="102">
                  <c:v>21.379844715988984</c:v>
                </c:pt>
                <c:pt idx="103">
                  <c:v>21.367925089007844</c:v>
                </c:pt>
                <c:pt idx="104">
                  <c:v>21.175302283974677</c:v>
                </c:pt>
                <c:pt idx="105">
                  <c:v>21.184481935054105</c:v>
                </c:pt>
                <c:pt idx="106">
                  <c:v>21.139684351231111</c:v>
                </c:pt>
                <c:pt idx="107">
                  <c:v>20.948371088601782</c:v>
                </c:pt>
                <c:pt idx="108">
                  <c:v>21.031766855538841</c:v>
                </c:pt>
                <c:pt idx="109">
                  <c:v>21.085602536176371</c:v>
                </c:pt>
                <c:pt idx="110">
                  <c:v>21.082451132306531</c:v>
                </c:pt>
                <c:pt idx="111">
                  <c:v>21.282453346909804</c:v>
                </c:pt>
                <c:pt idx="112">
                  <c:v>25.074658556687439</c:v>
                </c:pt>
                <c:pt idx="113">
                  <c:v>24.970421522705795</c:v>
                </c:pt>
                <c:pt idx="114">
                  <c:v>24.897608859345695</c:v>
                </c:pt>
                <c:pt idx="115">
                  <c:v>24.819445841563116</c:v>
                </c:pt>
                <c:pt idx="116">
                  <c:v>24.798960290838977</c:v>
                </c:pt>
                <c:pt idx="117">
                  <c:v>24.83347213470671</c:v>
                </c:pt>
                <c:pt idx="118">
                  <c:v>24.749149210025728</c:v>
                </c:pt>
                <c:pt idx="119">
                  <c:v>24.683351046878521</c:v>
                </c:pt>
                <c:pt idx="120">
                  <c:v>24.817153488828204</c:v>
                </c:pt>
                <c:pt idx="121">
                  <c:v>24.758272918866066</c:v>
                </c:pt>
                <c:pt idx="122">
                  <c:v>24.663527331600779</c:v>
                </c:pt>
                <c:pt idx="123">
                  <c:v>24.808817392034797</c:v>
                </c:pt>
                <c:pt idx="124">
                  <c:v>24.685632100861252</c:v>
                </c:pt>
                <c:pt idx="125">
                  <c:v>24.680966104719147</c:v>
                </c:pt>
                <c:pt idx="126">
                  <c:v>24.747255555962074</c:v>
                </c:pt>
                <c:pt idx="127">
                  <c:v>24.701902975119573</c:v>
                </c:pt>
                <c:pt idx="128">
                  <c:v>24.638837964384294</c:v>
                </c:pt>
                <c:pt idx="129">
                  <c:v>24.807488349990038</c:v>
                </c:pt>
                <c:pt idx="130">
                  <c:v>24.695543837616441</c:v>
                </c:pt>
                <c:pt idx="131">
                  <c:v>24.63190950673598</c:v>
                </c:pt>
                <c:pt idx="132">
                  <c:v>24.713882172728866</c:v>
                </c:pt>
                <c:pt idx="133">
                  <c:v>24.642674006112212</c:v>
                </c:pt>
                <c:pt idx="134">
                  <c:v>24.485189699430894</c:v>
                </c:pt>
                <c:pt idx="135">
                  <c:v>24.648366557250341</c:v>
                </c:pt>
                <c:pt idx="136">
                  <c:v>24.483249504998238</c:v>
                </c:pt>
                <c:pt idx="137">
                  <c:v>24.475237819508383</c:v>
                </c:pt>
                <c:pt idx="138">
                  <c:v>24.528399337788727</c:v>
                </c:pt>
                <c:pt idx="139">
                  <c:v>24.468712612099399</c:v>
                </c:pt>
                <c:pt idx="140">
                  <c:v>24.452033948541725</c:v>
                </c:pt>
                <c:pt idx="141">
                  <c:v>24.458736509816696</c:v>
                </c:pt>
                <c:pt idx="142">
                  <c:v>24.432027284079279</c:v>
                </c:pt>
                <c:pt idx="143">
                  <c:v>24.450485071238482</c:v>
                </c:pt>
                <c:pt idx="144">
                  <c:v>24.425797919389485</c:v>
                </c:pt>
                <c:pt idx="145">
                  <c:v>24.385045679958324</c:v>
                </c:pt>
                <c:pt idx="146">
                  <c:v>24.352630809969511</c:v>
                </c:pt>
                <c:pt idx="147">
                  <c:v>24.284822436516997</c:v>
                </c:pt>
                <c:pt idx="148">
                  <c:v>24.235223996989706</c:v>
                </c:pt>
                <c:pt idx="149">
                  <c:v>24.166124859100272</c:v>
                </c:pt>
                <c:pt idx="150">
                  <c:v>24.098733679305482</c:v>
                </c:pt>
                <c:pt idx="151">
                  <c:v>24.025059724773545</c:v>
                </c:pt>
                <c:pt idx="152">
                  <c:v>23.99637264359021</c:v>
                </c:pt>
                <c:pt idx="153">
                  <c:v>23.999760740917552</c:v>
                </c:pt>
                <c:pt idx="154">
                  <c:v>24.128869407331859</c:v>
                </c:pt>
                <c:pt idx="155">
                  <c:v>24.100363216247029</c:v>
                </c:pt>
                <c:pt idx="156">
                  <c:v>24.212081246044487</c:v>
                </c:pt>
                <c:pt idx="157">
                  <c:v>24.251001463652848</c:v>
                </c:pt>
                <c:pt idx="158">
                  <c:v>24.137910324910095</c:v>
                </c:pt>
                <c:pt idx="159">
                  <c:v>24.139993739131615</c:v>
                </c:pt>
                <c:pt idx="160">
                  <c:v>24.164999848375089</c:v>
                </c:pt>
                <c:pt idx="161">
                  <c:v>24.144824160253879</c:v>
                </c:pt>
                <c:pt idx="162">
                  <c:v>24.09563870002393</c:v>
                </c:pt>
                <c:pt idx="163">
                  <c:v>24.119751240677964</c:v>
                </c:pt>
                <c:pt idx="164">
                  <c:v>24.107846336801089</c:v>
                </c:pt>
                <c:pt idx="165">
                  <c:v>24.115005329663514</c:v>
                </c:pt>
                <c:pt idx="166">
                  <c:v>24.137600792381981</c:v>
                </c:pt>
                <c:pt idx="167">
                  <c:v>24.086148791431139</c:v>
                </c:pt>
                <c:pt idx="16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WBC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cat>
            <c:numRef>
              <c:f>Sheet1!$A$2:$A$843</c:f>
              <c:numCache>
                <c:formatCode>General</c:formatCode>
                <c:ptCount val="842"/>
                <c:pt idx="0">
                  <c:v>1</c:v>
                </c:pt>
                <c:pt idx="1">
                  <c:v>31</c:v>
                </c:pt>
                <c:pt idx="2">
                  <c:v>31</c:v>
                </c:pt>
                <c:pt idx="3">
                  <c:v>34</c:v>
                </c:pt>
                <c:pt idx="4">
                  <c:v>37</c:v>
                </c:pt>
                <c:pt idx="5">
                  <c:v>40</c:v>
                </c:pt>
                <c:pt idx="6">
                  <c:v>43</c:v>
                </c:pt>
                <c:pt idx="7">
                  <c:v>46</c:v>
                </c:pt>
                <c:pt idx="8">
                  <c:v>49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55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67</c:v>
                </c:pt>
                <c:pt idx="25">
                  <c:v>68</c:v>
                </c:pt>
                <c:pt idx="26">
                  <c:v>69</c:v>
                </c:pt>
                <c:pt idx="27">
                  <c:v>70</c:v>
                </c:pt>
                <c:pt idx="28">
                  <c:v>71</c:v>
                </c:pt>
                <c:pt idx="29">
                  <c:v>72</c:v>
                </c:pt>
                <c:pt idx="30">
                  <c:v>73</c:v>
                </c:pt>
                <c:pt idx="31">
                  <c:v>74</c:v>
                </c:pt>
                <c:pt idx="32">
                  <c:v>75</c:v>
                </c:pt>
                <c:pt idx="33">
                  <c:v>76</c:v>
                </c:pt>
                <c:pt idx="34">
                  <c:v>77</c:v>
                </c:pt>
                <c:pt idx="35">
                  <c:v>78</c:v>
                </c:pt>
                <c:pt idx="36">
                  <c:v>79</c:v>
                </c:pt>
                <c:pt idx="37">
                  <c:v>80</c:v>
                </c:pt>
                <c:pt idx="38">
                  <c:v>81</c:v>
                </c:pt>
                <c:pt idx="39">
                  <c:v>82</c:v>
                </c:pt>
                <c:pt idx="40">
                  <c:v>83</c:v>
                </c:pt>
                <c:pt idx="41">
                  <c:v>84</c:v>
                </c:pt>
                <c:pt idx="42">
                  <c:v>85</c:v>
                </c:pt>
                <c:pt idx="43">
                  <c:v>86</c:v>
                </c:pt>
                <c:pt idx="44">
                  <c:v>87</c:v>
                </c:pt>
                <c:pt idx="45">
                  <c:v>88</c:v>
                </c:pt>
                <c:pt idx="46">
                  <c:v>89</c:v>
                </c:pt>
                <c:pt idx="47">
                  <c:v>90</c:v>
                </c:pt>
                <c:pt idx="48">
                  <c:v>91</c:v>
                </c:pt>
                <c:pt idx="49">
                  <c:v>92</c:v>
                </c:pt>
                <c:pt idx="50">
                  <c:v>93</c:v>
                </c:pt>
                <c:pt idx="51">
                  <c:v>94</c:v>
                </c:pt>
                <c:pt idx="52">
                  <c:v>95</c:v>
                </c:pt>
                <c:pt idx="53">
                  <c:v>96</c:v>
                </c:pt>
                <c:pt idx="54">
                  <c:v>97</c:v>
                </c:pt>
                <c:pt idx="55">
                  <c:v>98</c:v>
                </c:pt>
                <c:pt idx="56">
                  <c:v>99</c:v>
                </c:pt>
                <c:pt idx="57">
                  <c:v>100</c:v>
                </c:pt>
                <c:pt idx="58">
                  <c:v>101</c:v>
                </c:pt>
                <c:pt idx="59">
                  <c:v>102</c:v>
                </c:pt>
                <c:pt idx="60">
                  <c:v>103</c:v>
                </c:pt>
                <c:pt idx="61">
                  <c:v>104</c:v>
                </c:pt>
                <c:pt idx="62">
                  <c:v>105</c:v>
                </c:pt>
                <c:pt idx="63">
                  <c:v>106</c:v>
                </c:pt>
                <c:pt idx="64">
                  <c:v>107</c:v>
                </c:pt>
                <c:pt idx="65">
                  <c:v>108</c:v>
                </c:pt>
                <c:pt idx="66">
                  <c:v>109</c:v>
                </c:pt>
                <c:pt idx="67">
                  <c:v>110</c:v>
                </c:pt>
                <c:pt idx="68">
                  <c:v>111</c:v>
                </c:pt>
                <c:pt idx="69">
                  <c:v>112</c:v>
                </c:pt>
                <c:pt idx="70">
                  <c:v>113</c:v>
                </c:pt>
                <c:pt idx="71">
                  <c:v>114</c:v>
                </c:pt>
                <c:pt idx="72">
                  <c:v>115</c:v>
                </c:pt>
                <c:pt idx="73">
                  <c:v>116</c:v>
                </c:pt>
                <c:pt idx="74">
                  <c:v>117</c:v>
                </c:pt>
                <c:pt idx="75">
                  <c:v>118</c:v>
                </c:pt>
                <c:pt idx="76">
                  <c:v>119</c:v>
                </c:pt>
                <c:pt idx="77">
                  <c:v>120</c:v>
                </c:pt>
                <c:pt idx="78">
                  <c:v>121</c:v>
                </c:pt>
                <c:pt idx="79">
                  <c:v>122</c:v>
                </c:pt>
                <c:pt idx="80">
                  <c:v>123</c:v>
                </c:pt>
                <c:pt idx="81">
                  <c:v>124</c:v>
                </c:pt>
                <c:pt idx="82">
                  <c:v>125</c:v>
                </c:pt>
                <c:pt idx="83">
                  <c:v>126</c:v>
                </c:pt>
                <c:pt idx="84">
                  <c:v>127</c:v>
                </c:pt>
                <c:pt idx="85">
                  <c:v>128</c:v>
                </c:pt>
                <c:pt idx="86">
                  <c:v>129</c:v>
                </c:pt>
                <c:pt idx="87">
                  <c:v>130</c:v>
                </c:pt>
                <c:pt idx="88">
                  <c:v>131</c:v>
                </c:pt>
                <c:pt idx="89">
                  <c:v>132</c:v>
                </c:pt>
                <c:pt idx="90">
                  <c:v>133</c:v>
                </c:pt>
                <c:pt idx="91">
                  <c:v>134</c:v>
                </c:pt>
                <c:pt idx="92">
                  <c:v>135</c:v>
                </c:pt>
                <c:pt idx="93">
                  <c:v>136</c:v>
                </c:pt>
                <c:pt idx="94">
                  <c:v>137</c:v>
                </c:pt>
                <c:pt idx="95">
                  <c:v>138</c:v>
                </c:pt>
                <c:pt idx="96">
                  <c:v>139</c:v>
                </c:pt>
                <c:pt idx="97">
                  <c:v>140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153</c:v>
                </c:pt>
                <c:pt idx="111">
                  <c:v>154</c:v>
                </c:pt>
                <c:pt idx="112">
                  <c:v>155</c:v>
                </c:pt>
                <c:pt idx="113">
                  <c:v>156</c:v>
                </c:pt>
                <c:pt idx="114">
                  <c:v>157</c:v>
                </c:pt>
                <c:pt idx="115">
                  <c:v>158</c:v>
                </c:pt>
                <c:pt idx="116">
                  <c:v>159</c:v>
                </c:pt>
                <c:pt idx="117">
                  <c:v>160</c:v>
                </c:pt>
                <c:pt idx="118">
                  <c:v>161</c:v>
                </c:pt>
                <c:pt idx="119">
                  <c:v>162</c:v>
                </c:pt>
                <c:pt idx="120">
                  <c:v>163</c:v>
                </c:pt>
                <c:pt idx="121">
                  <c:v>164</c:v>
                </c:pt>
                <c:pt idx="122">
                  <c:v>165</c:v>
                </c:pt>
                <c:pt idx="123">
                  <c:v>166</c:v>
                </c:pt>
                <c:pt idx="124">
                  <c:v>167</c:v>
                </c:pt>
                <c:pt idx="125">
                  <c:v>168</c:v>
                </c:pt>
                <c:pt idx="126">
                  <c:v>169</c:v>
                </c:pt>
                <c:pt idx="127">
                  <c:v>170</c:v>
                </c:pt>
                <c:pt idx="128">
                  <c:v>171</c:v>
                </c:pt>
                <c:pt idx="129">
                  <c:v>172</c:v>
                </c:pt>
                <c:pt idx="130">
                  <c:v>173</c:v>
                </c:pt>
                <c:pt idx="131">
                  <c:v>174</c:v>
                </c:pt>
                <c:pt idx="132">
                  <c:v>175</c:v>
                </c:pt>
                <c:pt idx="133">
                  <c:v>176</c:v>
                </c:pt>
                <c:pt idx="134">
                  <c:v>177</c:v>
                </c:pt>
                <c:pt idx="135">
                  <c:v>178</c:v>
                </c:pt>
                <c:pt idx="136">
                  <c:v>179</c:v>
                </c:pt>
                <c:pt idx="137">
                  <c:v>180</c:v>
                </c:pt>
                <c:pt idx="138">
                  <c:v>181</c:v>
                </c:pt>
                <c:pt idx="139">
                  <c:v>182</c:v>
                </c:pt>
                <c:pt idx="140">
                  <c:v>183</c:v>
                </c:pt>
                <c:pt idx="141">
                  <c:v>184</c:v>
                </c:pt>
                <c:pt idx="142">
                  <c:v>185</c:v>
                </c:pt>
                <c:pt idx="143">
                  <c:v>186</c:v>
                </c:pt>
                <c:pt idx="144">
                  <c:v>187</c:v>
                </c:pt>
                <c:pt idx="145">
                  <c:v>188</c:v>
                </c:pt>
                <c:pt idx="146">
                  <c:v>189</c:v>
                </c:pt>
                <c:pt idx="147">
                  <c:v>190</c:v>
                </c:pt>
                <c:pt idx="148">
                  <c:v>191</c:v>
                </c:pt>
                <c:pt idx="149">
                  <c:v>192</c:v>
                </c:pt>
                <c:pt idx="150">
                  <c:v>193</c:v>
                </c:pt>
                <c:pt idx="151">
                  <c:v>194</c:v>
                </c:pt>
                <c:pt idx="152">
                  <c:v>195</c:v>
                </c:pt>
                <c:pt idx="153">
                  <c:v>196</c:v>
                </c:pt>
                <c:pt idx="154">
                  <c:v>197</c:v>
                </c:pt>
                <c:pt idx="155">
                  <c:v>198</c:v>
                </c:pt>
                <c:pt idx="156">
                  <c:v>199</c:v>
                </c:pt>
                <c:pt idx="157">
                  <c:v>200</c:v>
                </c:pt>
                <c:pt idx="158">
                  <c:v>201</c:v>
                </c:pt>
                <c:pt idx="159">
                  <c:v>202</c:v>
                </c:pt>
                <c:pt idx="160">
                  <c:v>203</c:v>
                </c:pt>
                <c:pt idx="161">
                  <c:v>204</c:v>
                </c:pt>
                <c:pt idx="162">
                  <c:v>205</c:v>
                </c:pt>
                <c:pt idx="163">
                  <c:v>206</c:v>
                </c:pt>
                <c:pt idx="164">
                  <c:v>207</c:v>
                </c:pt>
                <c:pt idx="165">
                  <c:v>208</c:v>
                </c:pt>
                <c:pt idx="166">
                  <c:v>209</c:v>
                </c:pt>
                <c:pt idx="167">
                  <c:v>210</c:v>
                </c:pt>
                <c:pt idx="168">
                  <c:v>210</c:v>
                </c:pt>
                <c:pt idx="169">
                  <c:v>270</c:v>
                </c:pt>
                <c:pt idx="170">
                  <c:v>270</c:v>
                </c:pt>
                <c:pt idx="171">
                  <c:v>273</c:v>
                </c:pt>
                <c:pt idx="172">
                  <c:v>276</c:v>
                </c:pt>
                <c:pt idx="173">
                  <c:v>279</c:v>
                </c:pt>
                <c:pt idx="174">
                  <c:v>282</c:v>
                </c:pt>
                <c:pt idx="175">
                  <c:v>285</c:v>
                </c:pt>
                <c:pt idx="176">
                  <c:v>288</c:v>
                </c:pt>
                <c:pt idx="177">
                  <c:v>291</c:v>
                </c:pt>
                <c:pt idx="178">
                  <c:v>292</c:v>
                </c:pt>
                <c:pt idx="179">
                  <c:v>293</c:v>
                </c:pt>
                <c:pt idx="180">
                  <c:v>294</c:v>
                </c:pt>
                <c:pt idx="181">
                  <c:v>295</c:v>
                </c:pt>
                <c:pt idx="182">
                  <c:v>296</c:v>
                </c:pt>
                <c:pt idx="183">
                  <c:v>297</c:v>
                </c:pt>
                <c:pt idx="184">
                  <c:v>298</c:v>
                </c:pt>
                <c:pt idx="185">
                  <c:v>299</c:v>
                </c:pt>
                <c:pt idx="186">
                  <c:v>300</c:v>
                </c:pt>
                <c:pt idx="187">
                  <c:v>301</c:v>
                </c:pt>
                <c:pt idx="188">
                  <c:v>302</c:v>
                </c:pt>
                <c:pt idx="189">
                  <c:v>303</c:v>
                </c:pt>
                <c:pt idx="190">
                  <c:v>304</c:v>
                </c:pt>
                <c:pt idx="191">
                  <c:v>305</c:v>
                </c:pt>
                <c:pt idx="192">
                  <c:v>306</c:v>
                </c:pt>
                <c:pt idx="193">
                  <c:v>307</c:v>
                </c:pt>
                <c:pt idx="194">
                  <c:v>308</c:v>
                </c:pt>
                <c:pt idx="195">
                  <c:v>309</c:v>
                </c:pt>
                <c:pt idx="196">
                  <c:v>310</c:v>
                </c:pt>
                <c:pt idx="197">
                  <c:v>311</c:v>
                </c:pt>
                <c:pt idx="198">
                  <c:v>312</c:v>
                </c:pt>
                <c:pt idx="199">
                  <c:v>313</c:v>
                </c:pt>
                <c:pt idx="200">
                  <c:v>314</c:v>
                </c:pt>
                <c:pt idx="201">
                  <c:v>315</c:v>
                </c:pt>
                <c:pt idx="202">
                  <c:v>316</c:v>
                </c:pt>
                <c:pt idx="203">
                  <c:v>317</c:v>
                </c:pt>
                <c:pt idx="204">
                  <c:v>318</c:v>
                </c:pt>
                <c:pt idx="205">
                  <c:v>319</c:v>
                </c:pt>
                <c:pt idx="206">
                  <c:v>320</c:v>
                </c:pt>
                <c:pt idx="207">
                  <c:v>321</c:v>
                </c:pt>
                <c:pt idx="208">
                  <c:v>322</c:v>
                </c:pt>
                <c:pt idx="209">
                  <c:v>323</c:v>
                </c:pt>
                <c:pt idx="210">
                  <c:v>324</c:v>
                </c:pt>
                <c:pt idx="211">
                  <c:v>325</c:v>
                </c:pt>
                <c:pt idx="212">
                  <c:v>326</c:v>
                </c:pt>
                <c:pt idx="213">
                  <c:v>327</c:v>
                </c:pt>
                <c:pt idx="214">
                  <c:v>328</c:v>
                </c:pt>
                <c:pt idx="215">
                  <c:v>329</c:v>
                </c:pt>
                <c:pt idx="216">
                  <c:v>330</c:v>
                </c:pt>
                <c:pt idx="217">
                  <c:v>331</c:v>
                </c:pt>
                <c:pt idx="218">
                  <c:v>332</c:v>
                </c:pt>
                <c:pt idx="219">
                  <c:v>333</c:v>
                </c:pt>
                <c:pt idx="220">
                  <c:v>334</c:v>
                </c:pt>
                <c:pt idx="221">
                  <c:v>335</c:v>
                </c:pt>
                <c:pt idx="222">
                  <c:v>336</c:v>
                </c:pt>
                <c:pt idx="223">
                  <c:v>337</c:v>
                </c:pt>
                <c:pt idx="224">
                  <c:v>338</c:v>
                </c:pt>
                <c:pt idx="225">
                  <c:v>339</c:v>
                </c:pt>
                <c:pt idx="226">
                  <c:v>340</c:v>
                </c:pt>
                <c:pt idx="227">
                  <c:v>341</c:v>
                </c:pt>
                <c:pt idx="228">
                  <c:v>342</c:v>
                </c:pt>
                <c:pt idx="229">
                  <c:v>343</c:v>
                </c:pt>
                <c:pt idx="230">
                  <c:v>344</c:v>
                </c:pt>
                <c:pt idx="231">
                  <c:v>345</c:v>
                </c:pt>
                <c:pt idx="232">
                  <c:v>346</c:v>
                </c:pt>
                <c:pt idx="233">
                  <c:v>347</c:v>
                </c:pt>
                <c:pt idx="234">
                  <c:v>348</c:v>
                </c:pt>
                <c:pt idx="235">
                  <c:v>349</c:v>
                </c:pt>
                <c:pt idx="236">
                  <c:v>350</c:v>
                </c:pt>
                <c:pt idx="237">
                  <c:v>351</c:v>
                </c:pt>
                <c:pt idx="238">
                  <c:v>352</c:v>
                </c:pt>
                <c:pt idx="239">
                  <c:v>353</c:v>
                </c:pt>
                <c:pt idx="240">
                  <c:v>354</c:v>
                </c:pt>
                <c:pt idx="241">
                  <c:v>355</c:v>
                </c:pt>
                <c:pt idx="242">
                  <c:v>356</c:v>
                </c:pt>
                <c:pt idx="243">
                  <c:v>357</c:v>
                </c:pt>
                <c:pt idx="244">
                  <c:v>358</c:v>
                </c:pt>
                <c:pt idx="245">
                  <c:v>359</c:v>
                </c:pt>
                <c:pt idx="246">
                  <c:v>360</c:v>
                </c:pt>
                <c:pt idx="247">
                  <c:v>361</c:v>
                </c:pt>
                <c:pt idx="248">
                  <c:v>362</c:v>
                </c:pt>
                <c:pt idx="249">
                  <c:v>363</c:v>
                </c:pt>
                <c:pt idx="250">
                  <c:v>364</c:v>
                </c:pt>
                <c:pt idx="251">
                  <c:v>365</c:v>
                </c:pt>
                <c:pt idx="252">
                  <c:v>366</c:v>
                </c:pt>
                <c:pt idx="253">
                  <c:v>367</c:v>
                </c:pt>
                <c:pt idx="254">
                  <c:v>368</c:v>
                </c:pt>
                <c:pt idx="255">
                  <c:v>369</c:v>
                </c:pt>
                <c:pt idx="256">
                  <c:v>370</c:v>
                </c:pt>
                <c:pt idx="257">
                  <c:v>371</c:v>
                </c:pt>
                <c:pt idx="258">
                  <c:v>372</c:v>
                </c:pt>
                <c:pt idx="259">
                  <c:v>373</c:v>
                </c:pt>
                <c:pt idx="260">
                  <c:v>374</c:v>
                </c:pt>
                <c:pt idx="261">
                  <c:v>375</c:v>
                </c:pt>
                <c:pt idx="262">
                  <c:v>376</c:v>
                </c:pt>
                <c:pt idx="263">
                  <c:v>377</c:v>
                </c:pt>
                <c:pt idx="264">
                  <c:v>378</c:v>
                </c:pt>
                <c:pt idx="265">
                  <c:v>379</c:v>
                </c:pt>
                <c:pt idx="266">
                  <c:v>380</c:v>
                </c:pt>
                <c:pt idx="267">
                  <c:v>381</c:v>
                </c:pt>
                <c:pt idx="268">
                  <c:v>382</c:v>
                </c:pt>
                <c:pt idx="269">
                  <c:v>383</c:v>
                </c:pt>
                <c:pt idx="270">
                  <c:v>384</c:v>
                </c:pt>
                <c:pt idx="271">
                  <c:v>385</c:v>
                </c:pt>
                <c:pt idx="272">
                  <c:v>386</c:v>
                </c:pt>
                <c:pt idx="273">
                  <c:v>387</c:v>
                </c:pt>
                <c:pt idx="274">
                  <c:v>388</c:v>
                </c:pt>
                <c:pt idx="275">
                  <c:v>389</c:v>
                </c:pt>
                <c:pt idx="276">
                  <c:v>390</c:v>
                </c:pt>
                <c:pt idx="277">
                  <c:v>391</c:v>
                </c:pt>
                <c:pt idx="278">
                  <c:v>392</c:v>
                </c:pt>
                <c:pt idx="279">
                  <c:v>393</c:v>
                </c:pt>
                <c:pt idx="280">
                  <c:v>394</c:v>
                </c:pt>
                <c:pt idx="281">
                  <c:v>395</c:v>
                </c:pt>
                <c:pt idx="282">
                  <c:v>396</c:v>
                </c:pt>
                <c:pt idx="283">
                  <c:v>397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401</c:v>
                </c:pt>
                <c:pt idx="288">
                  <c:v>402</c:v>
                </c:pt>
                <c:pt idx="289">
                  <c:v>403</c:v>
                </c:pt>
                <c:pt idx="290">
                  <c:v>404</c:v>
                </c:pt>
                <c:pt idx="291">
                  <c:v>405</c:v>
                </c:pt>
                <c:pt idx="292">
                  <c:v>406</c:v>
                </c:pt>
                <c:pt idx="293">
                  <c:v>407</c:v>
                </c:pt>
                <c:pt idx="294">
                  <c:v>408</c:v>
                </c:pt>
                <c:pt idx="295">
                  <c:v>409</c:v>
                </c:pt>
                <c:pt idx="296">
                  <c:v>410</c:v>
                </c:pt>
                <c:pt idx="297">
                  <c:v>411</c:v>
                </c:pt>
                <c:pt idx="298">
                  <c:v>412</c:v>
                </c:pt>
                <c:pt idx="299">
                  <c:v>413</c:v>
                </c:pt>
                <c:pt idx="300">
                  <c:v>414</c:v>
                </c:pt>
                <c:pt idx="301">
                  <c:v>415</c:v>
                </c:pt>
                <c:pt idx="302">
                  <c:v>416</c:v>
                </c:pt>
                <c:pt idx="303">
                  <c:v>417</c:v>
                </c:pt>
                <c:pt idx="304">
                  <c:v>418</c:v>
                </c:pt>
                <c:pt idx="305">
                  <c:v>419</c:v>
                </c:pt>
                <c:pt idx="306">
                  <c:v>420</c:v>
                </c:pt>
                <c:pt idx="307">
                  <c:v>421</c:v>
                </c:pt>
                <c:pt idx="308">
                  <c:v>422</c:v>
                </c:pt>
                <c:pt idx="309">
                  <c:v>423</c:v>
                </c:pt>
                <c:pt idx="310">
                  <c:v>424</c:v>
                </c:pt>
                <c:pt idx="311">
                  <c:v>425</c:v>
                </c:pt>
                <c:pt idx="312">
                  <c:v>426</c:v>
                </c:pt>
                <c:pt idx="313">
                  <c:v>427</c:v>
                </c:pt>
                <c:pt idx="314">
                  <c:v>428</c:v>
                </c:pt>
                <c:pt idx="315">
                  <c:v>429</c:v>
                </c:pt>
                <c:pt idx="316">
                  <c:v>430</c:v>
                </c:pt>
                <c:pt idx="317">
                  <c:v>431</c:v>
                </c:pt>
                <c:pt idx="318">
                  <c:v>432</c:v>
                </c:pt>
                <c:pt idx="319">
                  <c:v>433</c:v>
                </c:pt>
                <c:pt idx="320">
                  <c:v>434</c:v>
                </c:pt>
                <c:pt idx="321">
                  <c:v>435</c:v>
                </c:pt>
                <c:pt idx="322">
                  <c:v>436</c:v>
                </c:pt>
                <c:pt idx="323">
                  <c:v>437</c:v>
                </c:pt>
                <c:pt idx="324">
                  <c:v>438</c:v>
                </c:pt>
                <c:pt idx="325">
                  <c:v>439</c:v>
                </c:pt>
                <c:pt idx="326">
                  <c:v>440</c:v>
                </c:pt>
                <c:pt idx="327">
                  <c:v>441</c:v>
                </c:pt>
                <c:pt idx="328">
                  <c:v>442</c:v>
                </c:pt>
                <c:pt idx="329">
                  <c:v>443</c:v>
                </c:pt>
                <c:pt idx="330">
                  <c:v>444</c:v>
                </c:pt>
                <c:pt idx="331">
                  <c:v>445</c:v>
                </c:pt>
                <c:pt idx="332">
                  <c:v>446</c:v>
                </c:pt>
                <c:pt idx="333">
                  <c:v>447</c:v>
                </c:pt>
                <c:pt idx="334">
                  <c:v>448</c:v>
                </c:pt>
                <c:pt idx="335">
                  <c:v>449</c:v>
                </c:pt>
                <c:pt idx="336">
                  <c:v>449</c:v>
                </c:pt>
                <c:pt idx="337">
                  <c:v>509</c:v>
                </c:pt>
                <c:pt idx="338">
                  <c:v>509</c:v>
                </c:pt>
                <c:pt idx="339">
                  <c:v>512</c:v>
                </c:pt>
                <c:pt idx="340">
                  <c:v>515</c:v>
                </c:pt>
                <c:pt idx="341">
                  <c:v>518</c:v>
                </c:pt>
                <c:pt idx="342">
                  <c:v>521</c:v>
                </c:pt>
                <c:pt idx="343">
                  <c:v>524</c:v>
                </c:pt>
                <c:pt idx="344">
                  <c:v>527</c:v>
                </c:pt>
                <c:pt idx="345">
                  <c:v>530</c:v>
                </c:pt>
                <c:pt idx="346">
                  <c:v>531</c:v>
                </c:pt>
                <c:pt idx="347">
                  <c:v>532</c:v>
                </c:pt>
                <c:pt idx="348">
                  <c:v>533</c:v>
                </c:pt>
                <c:pt idx="349">
                  <c:v>534</c:v>
                </c:pt>
                <c:pt idx="350">
                  <c:v>535</c:v>
                </c:pt>
                <c:pt idx="351">
                  <c:v>536</c:v>
                </c:pt>
                <c:pt idx="352">
                  <c:v>537</c:v>
                </c:pt>
                <c:pt idx="353">
                  <c:v>538</c:v>
                </c:pt>
                <c:pt idx="354">
                  <c:v>539</c:v>
                </c:pt>
                <c:pt idx="355">
                  <c:v>540</c:v>
                </c:pt>
                <c:pt idx="356">
                  <c:v>541</c:v>
                </c:pt>
                <c:pt idx="357">
                  <c:v>542</c:v>
                </c:pt>
                <c:pt idx="358">
                  <c:v>543</c:v>
                </c:pt>
                <c:pt idx="359">
                  <c:v>544</c:v>
                </c:pt>
                <c:pt idx="360">
                  <c:v>545</c:v>
                </c:pt>
                <c:pt idx="361">
                  <c:v>546</c:v>
                </c:pt>
                <c:pt idx="362">
                  <c:v>547</c:v>
                </c:pt>
                <c:pt idx="363">
                  <c:v>548</c:v>
                </c:pt>
                <c:pt idx="364">
                  <c:v>549</c:v>
                </c:pt>
                <c:pt idx="365">
                  <c:v>550</c:v>
                </c:pt>
                <c:pt idx="366">
                  <c:v>551</c:v>
                </c:pt>
                <c:pt idx="367">
                  <c:v>552</c:v>
                </c:pt>
                <c:pt idx="368">
                  <c:v>553</c:v>
                </c:pt>
                <c:pt idx="369">
                  <c:v>554</c:v>
                </c:pt>
                <c:pt idx="370">
                  <c:v>555</c:v>
                </c:pt>
                <c:pt idx="371">
                  <c:v>556</c:v>
                </c:pt>
                <c:pt idx="372">
                  <c:v>557</c:v>
                </c:pt>
                <c:pt idx="373">
                  <c:v>558</c:v>
                </c:pt>
                <c:pt idx="374">
                  <c:v>559</c:v>
                </c:pt>
                <c:pt idx="375">
                  <c:v>560</c:v>
                </c:pt>
                <c:pt idx="376">
                  <c:v>561</c:v>
                </c:pt>
                <c:pt idx="377">
                  <c:v>562</c:v>
                </c:pt>
                <c:pt idx="378">
                  <c:v>563</c:v>
                </c:pt>
                <c:pt idx="379">
                  <c:v>564</c:v>
                </c:pt>
                <c:pt idx="380">
                  <c:v>565</c:v>
                </c:pt>
                <c:pt idx="381">
                  <c:v>566</c:v>
                </c:pt>
                <c:pt idx="382">
                  <c:v>567</c:v>
                </c:pt>
                <c:pt idx="383">
                  <c:v>568</c:v>
                </c:pt>
                <c:pt idx="384">
                  <c:v>569</c:v>
                </c:pt>
                <c:pt idx="385">
                  <c:v>570</c:v>
                </c:pt>
                <c:pt idx="386">
                  <c:v>571</c:v>
                </c:pt>
                <c:pt idx="387">
                  <c:v>572</c:v>
                </c:pt>
                <c:pt idx="388">
                  <c:v>573</c:v>
                </c:pt>
                <c:pt idx="389">
                  <c:v>574</c:v>
                </c:pt>
                <c:pt idx="390">
                  <c:v>575</c:v>
                </c:pt>
                <c:pt idx="391">
                  <c:v>576</c:v>
                </c:pt>
                <c:pt idx="392">
                  <c:v>577</c:v>
                </c:pt>
                <c:pt idx="393">
                  <c:v>578</c:v>
                </c:pt>
                <c:pt idx="394">
                  <c:v>579</c:v>
                </c:pt>
                <c:pt idx="395">
                  <c:v>580</c:v>
                </c:pt>
                <c:pt idx="396">
                  <c:v>581</c:v>
                </c:pt>
                <c:pt idx="397">
                  <c:v>582</c:v>
                </c:pt>
                <c:pt idx="398">
                  <c:v>583</c:v>
                </c:pt>
                <c:pt idx="399">
                  <c:v>584</c:v>
                </c:pt>
                <c:pt idx="400">
                  <c:v>585</c:v>
                </c:pt>
                <c:pt idx="401">
                  <c:v>586</c:v>
                </c:pt>
                <c:pt idx="402">
                  <c:v>587</c:v>
                </c:pt>
                <c:pt idx="403">
                  <c:v>588</c:v>
                </c:pt>
                <c:pt idx="404">
                  <c:v>589</c:v>
                </c:pt>
                <c:pt idx="405">
                  <c:v>590</c:v>
                </c:pt>
                <c:pt idx="406">
                  <c:v>591</c:v>
                </c:pt>
                <c:pt idx="407">
                  <c:v>592</c:v>
                </c:pt>
                <c:pt idx="408">
                  <c:v>593</c:v>
                </c:pt>
                <c:pt idx="409">
                  <c:v>594</c:v>
                </c:pt>
                <c:pt idx="410">
                  <c:v>595</c:v>
                </c:pt>
                <c:pt idx="411">
                  <c:v>596</c:v>
                </c:pt>
                <c:pt idx="412">
                  <c:v>597</c:v>
                </c:pt>
                <c:pt idx="413">
                  <c:v>598</c:v>
                </c:pt>
                <c:pt idx="414">
                  <c:v>599</c:v>
                </c:pt>
                <c:pt idx="415">
                  <c:v>600</c:v>
                </c:pt>
                <c:pt idx="416">
                  <c:v>601</c:v>
                </c:pt>
                <c:pt idx="417">
                  <c:v>602</c:v>
                </c:pt>
                <c:pt idx="418">
                  <c:v>603</c:v>
                </c:pt>
                <c:pt idx="419">
                  <c:v>604</c:v>
                </c:pt>
                <c:pt idx="420">
                  <c:v>605</c:v>
                </c:pt>
                <c:pt idx="421">
                  <c:v>606</c:v>
                </c:pt>
                <c:pt idx="422">
                  <c:v>607</c:v>
                </c:pt>
                <c:pt idx="423">
                  <c:v>608</c:v>
                </c:pt>
                <c:pt idx="424">
                  <c:v>609</c:v>
                </c:pt>
                <c:pt idx="425">
                  <c:v>610</c:v>
                </c:pt>
                <c:pt idx="426">
                  <c:v>611</c:v>
                </c:pt>
                <c:pt idx="427">
                  <c:v>612</c:v>
                </c:pt>
                <c:pt idx="428">
                  <c:v>613</c:v>
                </c:pt>
                <c:pt idx="429">
                  <c:v>614</c:v>
                </c:pt>
                <c:pt idx="430">
                  <c:v>615</c:v>
                </c:pt>
                <c:pt idx="431">
                  <c:v>616</c:v>
                </c:pt>
                <c:pt idx="432">
                  <c:v>617</c:v>
                </c:pt>
                <c:pt idx="433">
                  <c:v>618</c:v>
                </c:pt>
                <c:pt idx="434">
                  <c:v>619</c:v>
                </c:pt>
                <c:pt idx="435">
                  <c:v>620</c:v>
                </c:pt>
                <c:pt idx="436">
                  <c:v>621</c:v>
                </c:pt>
                <c:pt idx="437">
                  <c:v>622</c:v>
                </c:pt>
                <c:pt idx="438">
                  <c:v>623</c:v>
                </c:pt>
                <c:pt idx="439">
                  <c:v>624</c:v>
                </c:pt>
                <c:pt idx="440">
                  <c:v>625</c:v>
                </c:pt>
                <c:pt idx="441">
                  <c:v>626</c:v>
                </c:pt>
                <c:pt idx="442">
                  <c:v>627</c:v>
                </c:pt>
                <c:pt idx="443">
                  <c:v>628</c:v>
                </c:pt>
                <c:pt idx="444">
                  <c:v>629</c:v>
                </c:pt>
                <c:pt idx="445">
                  <c:v>630</c:v>
                </c:pt>
                <c:pt idx="446">
                  <c:v>631</c:v>
                </c:pt>
                <c:pt idx="447">
                  <c:v>632</c:v>
                </c:pt>
                <c:pt idx="448">
                  <c:v>633</c:v>
                </c:pt>
                <c:pt idx="449">
                  <c:v>634</c:v>
                </c:pt>
                <c:pt idx="450">
                  <c:v>635</c:v>
                </c:pt>
                <c:pt idx="451">
                  <c:v>636</c:v>
                </c:pt>
                <c:pt idx="452">
                  <c:v>637</c:v>
                </c:pt>
                <c:pt idx="453">
                  <c:v>638</c:v>
                </c:pt>
                <c:pt idx="454">
                  <c:v>639</c:v>
                </c:pt>
                <c:pt idx="455">
                  <c:v>640</c:v>
                </c:pt>
                <c:pt idx="456">
                  <c:v>641</c:v>
                </c:pt>
                <c:pt idx="457">
                  <c:v>642</c:v>
                </c:pt>
                <c:pt idx="458">
                  <c:v>643</c:v>
                </c:pt>
                <c:pt idx="459">
                  <c:v>644</c:v>
                </c:pt>
                <c:pt idx="460">
                  <c:v>645</c:v>
                </c:pt>
                <c:pt idx="461">
                  <c:v>646</c:v>
                </c:pt>
                <c:pt idx="462">
                  <c:v>647</c:v>
                </c:pt>
                <c:pt idx="463">
                  <c:v>648</c:v>
                </c:pt>
                <c:pt idx="464">
                  <c:v>649</c:v>
                </c:pt>
                <c:pt idx="465">
                  <c:v>650</c:v>
                </c:pt>
                <c:pt idx="466">
                  <c:v>651</c:v>
                </c:pt>
                <c:pt idx="467">
                  <c:v>652</c:v>
                </c:pt>
                <c:pt idx="468">
                  <c:v>653</c:v>
                </c:pt>
                <c:pt idx="469">
                  <c:v>654</c:v>
                </c:pt>
                <c:pt idx="470">
                  <c:v>655</c:v>
                </c:pt>
                <c:pt idx="471">
                  <c:v>656</c:v>
                </c:pt>
                <c:pt idx="472">
                  <c:v>657</c:v>
                </c:pt>
                <c:pt idx="473">
                  <c:v>658</c:v>
                </c:pt>
                <c:pt idx="474">
                  <c:v>659</c:v>
                </c:pt>
                <c:pt idx="475">
                  <c:v>660</c:v>
                </c:pt>
                <c:pt idx="476">
                  <c:v>661</c:v>
                </c:pt>
                <c:pt idx="477">
                  <c:v>662</c:v>
                </c:pt>
                <c:pt idx="478">
                  <c:v>663</c:v>
                </c:pt>
                <c:pt idx="479">
                  <c:v>664</c:v>
                </c:pt>
                <c:pt idx="480">
                  <c:v>665</c:v>
                </c:pt>
                <c:pt idx="481">
                  <c:v>666</c:v>
                </c:pt>
                <c:pt idx="482">
                  <c:v>667</c:v>
                </c:pt>
                <c:pt idx="483">
                  <c:v>668</c:v>
                </c:pt>
                <c:pt idx="484">
                  <c:v>669</c:v>
                </c:pt>
                <c:pt idx="485">
                  <c:v>670</c:v>
                </c:pt>
                <c:pt idx="486">
                  <c:v>671</c:v>
                </c:pt>
                <c:pt idx="487">
                  <c:v>672</c:v>
                </c:pt>
                <c:pt idx="488">
                  <c:v>673</c:v>
                </c:pt>
                <c:pt idx="489">
                  <c:v>674</c:v>
                </c:pt>
                <c:pt idx="490">
                  <c:v>675</c:v>
                </c:pt>
                <c:pt idx="491">
                  <c:v>676</c:v>
                </c:pt>
                <c:pt idx="492">
                  <c:v>677</c:v>
                </c:pt>
                <c:pt idx="493">
                  <c:v>678</c:v>
                </c:pt>
                <c:pt idx="494">
                  <c:v>679</c:v>
                </c:pt>
                <c:pt idx="495">
                  <c:v>680</c:v>
                </c:pt>
                <c:pt idx="496">
                  <c:v>681</c:v>
                </c:pt>
                <c:pt idx="497">
                  <c:v>682</c:v>
                </c:pt>
                <c:pt idx="498">
                  <c:v>683</c:v>
                </c:pt>
                <c:pt idx="499">
                  <c:v>684</c:v>
                </c:pt>
                <c:pt idx="500">
                  <c:v>685</c:v>
                </c:pt>
                <c:pt idx="501">
                  <c:v>686</c:v>
                </c:pt>
                <c:pt idx="502">
                  <c:v>687</c:v>
                </c:pt>
                <c:pt idx="503">
                  <c:v>688</c:v>
                </c:pt>
                <c:pt idx="504">
                  <c:v>688</c:v>
                </c:pt>
                <c:pt idx="505">
                  <c:v>748</c:v>
                </c:pt>
                <c:pt idx="506">
                  <c:v>748</c:v>
                </c:pt>
                <c:pt idx="507">
                  <c:v>751</c:v>
                </c:pt>
                <c:pt idx="508">
                  <c:v>754</c:v>
                </c:pt>
                <c:pt idx="509">
                  <c:v>757</c:v>
                </c:pt>
                <c:pt idx="510">
                  <c:v>760</c:v>
                </c:pt>
                <c:pt idx="511">
                  <c:v>763</c:v>
                </c:pt>
                <c:pt idx="512">
                  <c:v>766</c:v>
                </c:pt>
                <c:pt idx="513">
                  <c:v>769</c:v>
                </c:pt>
                <c:pt idx="514">
                  <c:v>770</c:v>
                </c:pt>
                <c:pt idx="515">
                  <c:v>771</c:v>
                </c:pt>
                <c:pt idx="516">
                  <c:v>772</c:v>
                </c:pt>
                <c:pt idx="517">
                  <c:v>773</c:v>
                </c:pt>
                <c:pt idx="518">
                  <c:v>774</c:v>
                </c:pt>
                <c:pt idx="519">
                  <c:v>775</c:v>
                </c:pt>
                <c:pt idx="520">
                  <c:v>776</c:v>
                </c:pt>
                <c:pt idx="521">
                  <c:v>777</c:v>
                </c:pt>
                <c:pt idx="522">
                  <c:v>778</c:v>
                </c:pt>
                <c:pt idx="523">
                  <c:v>779</c:v>
                </c:pt>
                <c:pt idx="524">
                  <c:v>780</c:v>
                </c:pt>
                <c:pt idx="525">
                  <c:v>781</c:v>
                </c:pt>
                <c:pt idx="526">
                  <c:v>782</c:v>
                </c:pt>
                <c:pt idx="527">
                  <c:v>783</c:v>
                </c:pt>
                <c:pt idx="528">
                  <c:v>784</c:v>
                </c:pt>
                <c:pt idx="529">
                  <c:v>785</c:v>
                </c:pt>
                <c:pt idx="530">
                  <c:v>786</c:v>
                </c:pt>
                <c:pt idx="531">
                  <c:v>787</c:v>
                </c:pt>
                <c:pt idx="532">
                  <c:v>788</c:v>
                </c:pt>
                <c:pt idx="533">
                  <c:v>789</c:v>
                </c:pt>
                <c:pt idx="534">
                  <c:v>790</c:v>
                </c:pt>
                <c:pt idx="535">
                  <c:v>791</c:v>
                </c:pt>
                <c:pt idx="536">
                  <c:v>792</c:v>
                </c:pt>
                <c:pt idx="537">
                  <c:v>793</c:v>
                </c:pt>
                <c:pt idx="538">
                  <c:v>794</c:v>
                </c:pt>
                <c:pt idx="539">
                  <c:v>795</c:v>
                </c:pt>
                <c:pt idx="540">
                  <c:v>796</c:v>
                </c:pt>
                <c:pt idx="541">
                  <c:v>797</c:v>
                </c:pt>
                <c:pt idx="542">
                  <c:v>798</c:v>
                </c:pt>
                <c:pt idx="543">
                  <c:v>799</c:v>
                </c:pt>
                <c:pt idx="544">
                  <c:v>800</c:v>
                </c:pt>
                <c:pt idx="545">
                  <c:v>801</c:v>
                </c:pt>
                <c:pt idx="546">
                  <c:v>802</c:v>
                </c:pt>
                <c:pt idx="547">
                  <c:v>803</c:v>
                </c:pt>
                <c:pt idx="548">
                  <c:v>804</c:v>
                </c:pt>
                <c:pt idx="549">
                  <c:v>805</c:v>
                </c:pt>
                <c:pt idx="550">
                  <c:v>806</c:v>
                </c:pt>
                <c:pt idx="551">
                  <c:v>807</c:v>
                </c:pt>
                <c:pt idx="552">
                  <c:v>808</c:v>
                </c:pt>
                <c:pt idx="553">
                  <c:v>809</c:v>
                </c:pt>
                <c:pt idx="554">
                  <c:v>810</c:v>
                </c:pt>
                <c:pt idx="555">
                  <c:v>811</c:v>
                </c:pt>
                <c:pt idx="556">
                  <c:v>812</c:v>
                </c:pt>
                <c:pt idx="557">
                  <c:v>813</c:v>
                </c:pt>
                <c:pt idx="558">
                  <c:v>814</c:v>
                </c:pt>
                <c:pt idx="559">
                  <c:v>815</c:v>
                </c:pt>
                <c:pt idx="560">
                  <c:v>816</c:v>
                </c:pt>
                <c:pt idx="561">
                  <c:v>817</c:v>
                </c:pt>
                <c:pt idx="562">
                  <c:v>818</c:v>
                </c:pt>
                <c:pt idx="563">
                  <c:v>819</c:v>
                </c:pt>
                <c:pt idx="564">
                  <c:v>820</c:v>
                </c:pt>
                <c:pt idx="565">
                  <c:v>821</c:v>
                </c:pt>
                <c:pt idx="566">
                  <c:v>822</c:v>
                </c:pt>
                <c:pt idx="567">
                  <c:v>823</c:v>
                </c:pt>
                <c:pt idx="568">
                  <c:v>824</c:v>
                </c:pt>
                <c:pt idx="569">
                  <c:v>825</c:v>
                </c:pt>
                <c:pt idx="570">
                  <c:v>826</c:v>
                </c:pt>
                <c:pt idx="571">
                  <c:v>827</c:v>
                </c:pt>
                <c:pt idx="572">
                  <c:v>828</c:v>
                </c:pt>
                <c:pt idx="573">
                  <c:v>829</c:v>
                </c:pt>
                <c:pt idx="574">
                  <c:v>830</c:v>
                </c:pt>
                <c:pt idx="575">
                  <c:v>831</c:v>
                </c:pt>
                <c:pt idx="576">
                  <c:v>832</c:v>
                </c:pt>
                <c:pt idx="577">
                  <c:v>833</c:v>
                </c:pt>
                <c:pt idx="578">
                  <c:v>834</c:v>
                </c:pt>
                <c:pt idx="579">
                  <c:v>835</c:v>
                </c:pt>
                <c:pt idx="580">
                  <c:v>836</c:v>
                </c:pt>
                <c:pt idx="581">
                  <c:v>837</c:v>
                </c:pt>
                <c:pt idx="582">
                  <c:v>838</c:v>
                </c:pt>
                <c:pt idx="583">
                  <c:v>839</c:v>
                </c:pt>
                <c:pt idx="584">
                  <c:v>840</c:v>
                </c:pt>
                <c:pt idx="585">
                  <c:v>841</c:v>
                </c:pt>
                <c:pt idx="586">
                  <c:v>842</c:v>
                </c:pt>
                <c:pt idx="587">
                  <c:v>843</c:v>
                </c:pt>
                <c:pt idx="588">
                  <c:v>844</c:v>
                </c:pt>
                <c:pt idx="589">
                  <c:v>845</c:v>
                </c:pt>
                <c:pt idx="590">
                  <c:v>846</c:v>
                </c:pt>
                <c:pt idx="591">
                  <c:v>847</c:v>
                </c:pt>
                <c:pt idx="592">
                  <c:v>848</c:v>
                </c:pt>
                <c:pt idx="593">
                  <c:v>849</c:v>
                </c:pt>
                <c:pt idx="594">
                  <c:v>850</c:v>
                </c:pt>
                <c:pt idx="595">
                  <c:v>851</c:v>
                </c:pt>
                <c:pt idx="596">
                  <c:v>852</c:v>
                </c:pt>
                <c:pt idx="597">
                  <c:v>853</c:v>
                </c:pt>
                <c:pt idx="598">
                  <c:v>854</c:v>
                </c:pt>
                <c:pt idx="599">
                  <c:v>855</c:v>
                </c:pt>
                <c:pt idx="600">
                  <c:v>856</c:v>
                </c:pt>
                <c:pt idx="601">
                  <c:v>857</c:v>
                </c:pt>
                <c:pt idx="602">
                  <c:v>858</c:v>
                </c:pt>
                <c:pt idx="603">
                  <c:v>859</c:v>
                </c:pt>
                <c:pt idx="604">
                  <c:v>860</c:v>
                </c:pt>
                <c:pt idx="605">
                  <c:v>861</c:v>
                </c:pt>
                <c:pt idx="606">
                  <c:v>862</c:v>
                </c:pt>
                <c:pt idx="607">
                  <c:v>863</c:v>
                </c:pt>
                <c:pt idx="608">
                  <c:v>864</c:v>
                </c:pt>
                <c:pt idx="609">
                  <c:v>865</c:v>
                </c:pt>
                <c:pt idx="610">
                  <c:v>866</c:v>
                </c:pt>
                <c:pt idx="611">
                  <c:v>867</c:v>
                </c:pt>
                <c:pt idx="612">
                  <c:v>868</c:v>
                </c:pt>
                <c:pt idx="613">
                  <c:v>869</c:v>
                </c:pt>
                <c:pt idx="614">
                  <c:v>870</c:v>
                </c:pt>
                <c:pt idx="615">
                  <c:v>871</c:v>
                </c:pt>
                <c:pt idx="616">
                  <c:v>872</c:v>
                </c:pt>
                <c:pt idx="617">
                  <c:v>873</c:v>
                </c:pt>
                <c:pt idx="618">
                  <c:v>874</c:v>
                </c:pt>
                <c:pt idx="619">
                  <c:v>875</c:v>
                </c:pt>
                <c:pt idx="620">
                  <c:v>876</c:v>
                </c:pt>
                <c:pt idx="621">
                  <c:v>877</c:v>
                </c:pt>
                <c:pt idx="622">
                  <c:v>878</c:v>
                </c:pt>
                <c:pt idx="623">
                  <c:v>879</c:v>
                </c:pt>
                <c:pt idx="624">
                  <c:v>880</c:v>
                </c:pt>
                <c:pt idx="625">
                  <c:v>881</c:v>
                </c:pt>
                <c:pt idx="626">
                  <c:v>882</c:v>
                </c:pt>
                <c:pt idx="627">
                  <c:v>883</c:v>
                </c:pt>
                <c:pt idx="628">
                  <c:v>884</c:v>
                </c:pt>
                <c:pt idx="629">
                  <c:v>885</c:v>
                </c:pt>
                <c:pt idx="630">
                  <c:v>886</c:v>
                </c:pt>
                <c:pt idx="631">
                  <c:v>887</c:v>
                </c:pt>
                <c:pt idx="632">
                  <c:v>888</c:v>
                </c:pt>
                <c:pt idx="633">
                  <c:v>889</c:v>
                </c:pt>
                <c:pt idx="634">
                  <c:v>890</c:v>
                </c:pt>
                <c:pt idx="635">
                  <c:v>891</c:v>
                </c:pt>
                <c:pt idx="636">
                  <c:v>892</c:v>
                </c:pt>
                <c:pt idx="637">
                  <c:v>893</c:v>
                </c:pt>
                <c:pt idx="638">
                  <c:v>894</c:v>
                </c:pt>
                <c:pt idx="639">
                  <c:v>895</c:v>
                </c:pt>
                <c:pt idx="640">
                  <c:v>896</c:v>
                </c:pt>
                <c:pt idx="641">
                  <c:v>897</c:v>
                </c:pt>
                <c:pt idx="642">
                  <c:v>898</c:v>
                </c:pt>
                <c:pt idx="643">
                  <c:v>899</c:v>
                </c:pt>
                <c:pt idx="644">
                  <c:v>900</c:v>
                </c:pt>
                <c:pt idx="645">
                  <c:v>901</c:v>
                </c:pt>
                <c:pt idx="646">
                  <c:v>902</c:v>
                </c:pt>
                <c:pt idx="647">
                  <c:v>903</c:v>
                </c:pt>
                <c:pt idx="648">
                  <c:v>904</c:v>
                </c:pt>
                <c:pt idx="649">
                  <c:v>905</c:v>
                </c:pt>
                <c:pt idx="650">
                  <c:v>906</c:v>
                </c:pt>
                <c:pt idx="651">
                  <c:v>907</c:v>
                </c:pt>
                <c:pt idx="652">
                  <c:v>908</c:v>
                </c:pt>
                <c:pt idx="653">
                  <c:v>909</c:v>
                </c:pt>
                <c:pt idx="654">
                  <c:v>910</c:v>
                </c:pt>
                <c:pt idx="655">
                  <c:v>911</c:v>
                </c:pt>
                <c:pt idx="656">
                  <c:v>912</c:v>
                </c:pt>
                <c:pt idx="657">
                  <c:v>913</c:v>
                </c:pt>
                <c:pt idx="658">
                  <c:v>914</c:v>
                </c:pt>
                <c:pt idx="659">
                  <c:v>915</c:v>
                </c:pt>
                <c:pt idx="660">
                  <c:v>916</c:v>
                </c:pt>
                <c:pt idx="661">
                  <c:v>917</c:v>
                </c:pt>
                <c:pt idx="662">
                  <c:v>918</c:v>
                </c:pt>
                <c:pt idx="663">
                  <c:v>919</c:v>
                </c:pt>
                <c:pt idx="664">
                  <c:v>920</c:v>
                </c:pt>
                <c:pt idx="665">
                  <c:v>921</c:v>
                </c:pt>
                <c:pt idx="666">
                  <c:v>922</c:v>
                </c:pt>
                <c:pt idx="667">
                  <c:v>923</c:v>
                </c:pt>
                <c:pt idx="668">
                  <c:v>924</c:v>
                </c:pt>
                <c:pt idx="669">
                  <c:v>925</c:v>
                </c:pt>
                <c:pt idx="670">
                  <c:v>926</c:v>
                </c:pt>
                <c:pt idx="671">
                  <c:v>927</c:v>
                </c:pt>
                <c:pt idx="672">
                  <c:v>927</c:v>
                </c:pt>
                <c:pt idx="673">
                  <c:v>987</c:v>
                </c:pt>
                <c:pt idx="674">
                  <c:v>987</c:v>
                </c:pt>
                <c:pt idx="675">
                  <c:v>990</c:v>
                </c:pt>
                <c:pt idx="676">
                  <c:v>993</c:v>
                </c:pt>
                <c:pt idx="677">
                  <c:v>996</c:v>
                </c:pt>
                <c:pt idx="678">
                  <c:v>999</c:v>
                </c:pt>
                <c:pt idx="679">
                  <c:v>1002</c:v>
                </c:pt>
                <c:pt idx="680">
                  <c:v>1005</c:v>
                </c:pt>
                <c:pt idx="681">
                  <c:v>1008</c:v>
                </c:pt>
                <c:pt idx="682">
                  <c:v>1009</c:v>
                </c:pt>
                <c:pt idx="683">
                  <c:v>1010</c:v>
                </c:pt>
                <c:pt idx="684">
                  <c:v>1011</c:v>
                </c:pt>
                <c:pt idx="685">
                  <c:v>1012</c:v>
                </c:pt>
                <c:pt idx="686">
                  <c:v>1013</c:v>
                </c:pt>
                <c:pt idx="687">
                  <c:v>1014</c:v>
                </c:pt>
                <c:pt idx="688">
                  <c:v>1015</c:v>
                </c:pt>
                <c:pt idx="689">
                  <c:v>1016</c:v>
                </c:pt>
                <c:pt idx="690">
                  <c:v>1017</c:v>
                </c:pt>
                <c:pt idx="691">
                  <c:v>1018</c:v>
                </c:pt>
                <c:pt idx="692">
                  <c:v>1019</c:v>
                </c:pt>
                <c:pt idx="693">
                  <c:v>1020</c:v>
                </c:pt>
                <c:pt idx="694">
                  <c:v>1021</c:v>
                </c:pt>
                <c:pt idx="695">
                  <c:v>1022</c:v>
                </c:pt>
                <c:pt idx="696">
                  <c:v>1023</c:v>
                </c:pt>
                <c:pt idx="697">
                  <c:v>1024</c:v>
                </c:pt>
                <c:pt idx="698">
                  <c:v>1025</c:v>
                </c:pt>
                <c:pt idx="699">
                  <c:v>1026</c:v>
                </c:pt>
                <c:pt idx="700">
                  <c:v>1027</c:v>
                </c:pt>
                <c:pt idx="701">
                  <c:v>1028</c:v>
                </c:pt>
                <c:pt idx="702">
                  <c:v>1029</c:v>
                </c:pt>
                <c:pt idx="703">
                  <c:v>1030</c:v>
                </c:pt>
                <c:pt idx="704">
                  <c:v>1031</c:v>
                </c:pt>
                <c:pt idx="705">
                  <c:v>1032</c:v>
                </c:pt>
                <c:pt idx="706">
                  <c:v>1033</c:v>
                </c:pt>
                <c:pt idx="707">
                  <c:v>1034</c:v>
                </c:pt>
                <c:pt idx="708">
                  <c:v>1035</c:v>
                </c:pt>
                <c:pt idx="709">
                  <c:v>1036</c:v>
                </c:pt>
                <c:pt idx="710">
                  <c:v>1037</c:v>
                </c:pt>
                <c:pt idx="711">
                  <c:v>1038</c:v>
                </c:pt>
                <c:pt idx="712">
                  <c:v>1039</c:v>
                </c:pt>
                <c:pt idx="713">
                  <c:v>1040</c:v>
                </c:pt>
                <c:pt idx="714">
                  <c:v>1041</c:v>
                </c:pt>
                <c:pt idx="715">
                  <c:v>1042</c:v>
                </c:pt>
                <c:pt idx="716">
                  <c:v>1043</c:v>
                </c:pt>
                <c:pt idx="717">
                  <c:v>1044</c:v>
                </c:pt>
                <c:pt idx="718">
                  <c:v>1045</c:v>
                </c:pt>
                <c:pt idx="719">
                  <c:v>1046</c:v>
                </c:pt>
                <c:pt idx="720">
                  <c:v>1047</c:v>
                </c:pt>
                <c:pt idx="721">
                  <c:v>1048</c:v>
                </c:pt>
                <c:pt idx="722">
                  <c:v>1049</c:v>
                </c:pt>
                <c:pt idx="723">
                  <c:v>1050</c:v>
                </c:pt>
                <c:pt idx="724">
                  <c:v>1051</c:v>
                </c:pt>
                <c:pt idx="725">
                  <c:v>1052</c:v>
                </c:pt>
                <c:pt idx="726">
                  <c:v>1053</c:v>
                </c:pt>
                <c:pt idx="727">
                  <c:v>1054</c:v>
                </c:pt>
                <c:pt idx="728">
                  <c:v>1055</c:v>
                </c:pt>
                <c:pt idx="729">
                  <c:v>1056</c:v>
                </c:pt>
                <c:pt idx="730">
                  <c:v>1057</c:v>
                </c:pt>
                <c:pt idx="731">
                  <c:v>1058</c:v>
                </c:pt>
                <c:pt idx="732">
                  <c:v>1059</c:v>
                </c:pt>
                <c:pt idx="733">
                  <c:v>1060</c:v>
                </c:pt>
                <c:pt idx="734">
                  <c:v>1061</c:v>
                </c:pt>
                <c:pt idx="735">
                  <c:v>1062</c:v>
                </c:pt>
                <c:pt idx="736">
                  <c:v>1063</c:v>
                </c:pt>
                <c:pt idx="737">
                  <c:v>1064</c:v>
                </c:pt>
                <c:pt idx="738">
                  <c:v>1065</c:v>
                </c:pt>
                <c:pt idx="739">
                  <c:v>1066</c:v>
                </c:pt>
                <c:pt idx="740">
                  <c:v>1067</c:v>
                </c:pt>
                <c:pt idx="741">
                  <c:v>1068</c:v>
                </c:pt>
                <c:pt idx="742">
                  <c:v>1069</c:v>
                </c:pt>
                <c:pt idx="743">
                  <c:v>1070</c:v>
                </c:pt>
                <c:pt idx="744">
                  <c:v>1071</c:v>
                </c:pt>
                <c:pt idx="745">
                  <c:v>1072</c:v>
                </c:pt>
                <c:pt idx="746">
                  <c:v>1073</c:v>
                </c:pt>
                <c:pt idx="747">
                  <c:v>1074</c:v>
                </c:pt>
                <c:pt idx="748">
                  <c:v>1075</c:v>
                </c:pt>
                <c:pt idx="749">
                  <c:v>1076</c:v>
                </c:pt>
                <c:pt idx="750">
                  <c:v>1077</c:v>
                </c:pt>
                <c:pt idx="751">
                  <c:v>1078</c:v>
                </c:pt>
                <c:pt idx="752">
                  <c:v>1079</c:v>
                </c:pt>
                <c:pt idx="753">
                  <c:v>1080</c:v>
                </c:pt>
                <c:pt idx="754">
                  <c:v>1081</c:v>
                </c:pt>
                <c:pt idx="755">
                  <c:v>1082</c:v>
                </c:pt>
                <c:pt idx="756">
                  <c:v>1083</c:v>
                </c:pt>
                <c:pt idx="757">
                  <c:v>1084</c:v>
                </c:pt>
                <c:pt idx="758">
                  <c:v>1085</c:v>
                </c:pt>
                <c:pt idx="759">
                  <c:v>1086</c:v>
                </c:pt>
                <c:pt idx="760">
                  <c:v>1087</c:v>
                </c:pt>
                <c:pt idx="761">
                  <c:v>1088</c:v>
                </c:pt>
                <c:pt idx="762">
                  <c:v>1089</c:v>
                </c:pt>
                <c:pt idx="763">
                  <c:v>1090</c:v>
                </c:pt>
                <c:pt idx="764">
                  <c:v>1091</c:v>
                </c:pt>
                <c:pt idx="765">
                  <c:v>1092</c:v>
                </c:pt>
                <c:pt idx="766">
                  <c:v>1093</c:v>
                </c:pt>
                <c:pt idx="767">
                  <c:v>1094</c:v>
                </c:pt>
                <c:pt idx="768">
                  <c:v>1095</c:v>
                </c:pt>
                <c:pt idx="769">
                  <c:v>1096</c:v>
                </c:pt>
                <c:pt idx="770">
                  <c:v>1097</c:v>
                </c:pt>
                <c:pt idx="771">
                  <c:v>1098</c:v>
                </c:pt>
                <c:pt idx="772">
                  <c:v>1099</c:v>
                </c:pt>
                <c:pt idx="773">
                  <c:v>1100</c:v>
                </c:pt>
                <c:pt idx="774">
                  <c:v>1101</c:v>
                </c:pt>
                <c:pt idx="775">
                  <c:v>1102</c:v>
                </c:pt>
                <c:pt idx="776">
                  <c:v>1103</c:v>
                </c:pt>
                <c:pt idx="777">
                  <c:v>1104</c:v>
                </c:pt>
                <c:pt idx="778">
                  <c:v>1105</c:v>
                </c:pt>
                <c:pt idx="779">
                  <c:v>1106</c:v>
                </c:pt>
                <c:pt idx="780">
                  <c:v>1107</c:v>
                </c:pt>
                <c:pt idx="781">
                  <c:v>1108</c:v>
                </c:pt>
                <c:pt idx="782">
                  <c:v>1109</c:v>
                </c:pt>
                <c:pt idx="783">
                  <c:v>1110</c:v>
                </c:pt>
                <c:pt idx="784">
                  <c:v>1111</c:v>
                </c:pt>
                <c:pt idx="785">
                  <c:v>1112</c:v>
                </c:pt>
                <c:pt idx="786">
                  <c:v>1113</c:v>
                </c:pt>
                <c:pt idx="787">
                  <c:v>1114</c:v>
                </c:pt>
                <c:pt idx="788">
                  <c:v>1115</c:v>
                </c:pt>
                <c:pt idx="789">
                  <c:v>1116</c:v>
                </c:pt>
                <c:pt idx="790">
                  <c:v>1117</c:v>
                </c:pt>
                <c:pt idx="791">
                  <c:v>1118</c:v>
                </c:pt>
                <c:pt idx="792">
                  <c:v>1119</c:v>
                </c:pt>
                <c:pt idx="793">
                  <c:v>1120</c:v>
                </c:pt>
                <c:pt idx="794">
                  <c:v>1121</c:v>
                </c:pt>
                <c:pt idx="795">
                  <c:v>1122</c:v>
                </c:pt>
                <c:pt idx="796">
                  <c:v>1123</c:v>
                </c:pt>
                <c:pt idx="797">
                  <c:v>1124</c:v>
                </c:pt>
                <c:pt idx="798">
                  <c:v>1125</c:v>
                </c:pt>
                <c:pt idx="799">
                  <c:v>1126</c:v>
                </c:pt>
                <c:pt idx="800">
                  <c:v>1127</c:v>
                </c:pt>
                <c:pt idx="801">
                  <c:v>1128</c:v>
                </c:pt>
                <c:pt idx="802">
                  <c:v>1129</c:v>
                </c:pt>
                <c:pt idx="803">
                  <c:v>1130</c:v>
                </c:pt>
                <c:pt idx="804">
                  <c:v>1131</c:v>
                </c:pt>
                <c:pt idx="805">
                  <c:v>1132</c:v>
                </c:pt>
                <c:pt idx="806">
                  <c:v>1133</c:v>
                </c:pt>
                <c:pt idx="807">
                  <c:v>1134</c:v>
                </c:pt>
                <c:pt idx="808">
                  <c:v>1135</c:v>
                </c:pt>
                <c:pt idx="809">
                  <c:v>1136</c:v>
                </c:pt>
                <c:pt idx="810">
                  <c:v>1137</c:v>
                </c:pt>
                <c:pt idx="811">
                  <c:v>1138</c:v>
                </c:pt>
                <c:pt idx="812">
                  <c:v>1139</c:v>
                </c:pt>
                <c:pt idx="813">
                  <c:v>1140</c:v>
                </c:pt>
                <c:pt idx="814">
                  <c:v>1141</c:v>
                </c:pt>
                <c:pt idx="815">
                  <c:v>1142</c:v>
                </c:pt>
                <c:pt idx="816">
                  <c:v>1143</c:v>
                </c:pt>
                <c:pt idx="817">
                  <c:v>1144</c:v>
                </c:pt>
                <c:pt idx="818">
                  <c:v>1145</c:v>
                </c:pt>
                <c:pt idx="819">
                  <c:v>1146</c:v>
                </c:pt>
                <c:pt idx="820">
                  <c:v>1147</c:v>
                </c:pt>
                <c:pt idx="821">
                  <c:v>1148</c:v>
                </c:pt>
                <c:pt idx="822">
                  <c:v>1149</c:v>
                </c:pt>
                <c:pt idx="823">
                  <c:v>1150</c:v>
                </c:pt>
                <c:pt idx="824">
                  <c:v>1151</c:v>
                </c:pt>
                <c:pt idx="825">
                  <c:v>1152</c:v>
                </c:pt>
                <c:pt idx="826">
                  <c:v>1153</c:v>
                </c:pt>
                <c:pt idx="827">
                  <c:v>1154</c:v>
                </c:pt>
                <c:pt idx="828">
                  <c:v>1155</c:v>
                </c:pt>
                <c:pt idx="829">
                  <c:v>1156</c:v>
                </c:pt>
                <c:pt idx="830">
                  <c:v>1157</c:v>
                </c:pt>
                <c:pt idx="831">
                  <c:v>1158</c:v>
                </c:pt>
                <c:pt idx="832">
                  <c:v>1159</c:v>
                </c:pt>
                <c:pt idx="833">
                  <c:v>1160</c:v>
                </c:pt>
                <c:pt idx="834">
                  <c:v>1161</c:v>
                </c:pt>
                <c:pt idx="835">
                  <c:v>1162</c:v>
                </c:pt>
                <c:pt idx="836">
                  <c:v>1163</c:v>
                </c:pt>
                <c:pt idx="837">
                  <c:v>1164</c:v>
                </c:pt>
                <c:pt idx="838">
                  <c:v>1165</c:v>
                </c:pt>
                <c:pt idx="839">
                  <c:v>1166</c:v>
                </c:pt>
                <c:pt idx="840">
                  <c:v>1166</c:v>
                </c:pt>
                <c:pt idx="841">
                  <c:v>1196</c:v>
                </c:pt>
              </c:numCache>
            </c:numRef>
          </c:cat>
          <c:val>
            <c:numRef>
              <c:f>Sheet1!$C$2:$C$843</c:f>
              <c:numCache>
                <c:formatCode>General</c:formatCode>
                <c:ptCount val="842"/>
                <c:pt idx="169">
                  <c:v>0</c:v>
                </c:pt>
                <c:pt idx="170">
                  <c:v>14.815803948685177</c:v>
                </c:pt>
                <c:pt idx="171">
                  <c:v>15.061469029926839</c:v>
                </c:pt>
                <c:pt idx="172">
                  <c:v>15.66741370453607</c:v>
                </c:pt>
                <c:pt idx="173">
                  <c:v>16.135718992271386</c:v>
                </c:pt>
                <c:pt idx="174">
                  <c:v>16.62942319112355</c:v>
                </c:pt>
                <c:pt idx="175">
                  <c:v>17.085771232678848</c:v>
                </c:pt>
                <c:pt idx="176">
                  <c:v>16.842419020868206</c:v>
                </c:pt>
                <c:pt idx="177">
                  <c:v>16.996326093927795</c:v>
                </c:pt>
                <c:pt idx="178">
                  <c:v>16.860700522479718</c:v>
                </c:pt>
                <c:pt idx="179">
                  <c:v>16.892065887297278</c:v>
                </c:pt>
                <c:pt idx="180">
                  <c:v>17.023805116926557</c:v>
                </c:pt>
                <c:pt idx="181">
                  <c:v>17.001066568193345</c:v>
                </c:pt>
                <c:pt idx="182">
                  <c:v>16.899606457363976</c:v>
                </c:pt>
                <c:pt idx="183">
                  <c:v>17.090606362659518</c:v>
                </c:pt>
                <c:pt idx="184">
                  <c:v>17.053273639042683</c:v>
                </c:pt>
                <c:pt idx="185">
                  <c:v>17.01816446279317</c:v>
                </c:pt>
                <c:pt idx="186">
                  <c:v>16.993462604020124</c:v>
                </c:pt>
                <c:pt idx="187">
                  <c:v>16.871569003490912</c:v>
                </c:pt>
                <c:pt idx="188">
                  <c:v>16.858072165852718</c:v>
                </c:pt>
                <c:pt idx="189">
                  <c:v>16.772066311371773</c:v>
                </c:pt>
                <c:pt idx="190">
                  <c:v>16.732969049682357</c:v>
                </c:pt>
                <c:pt idx="191">
                  <c:v>16.651284415011588</c:v>
                </c:pt>
                <c:pt idx="192">
                  <c:v>16.621454248347948</c:v>
                </c:pt>
                <c:pt idx="193">
                  <c:v>16.565801587496853</c:v>
                </c:pt>
                <c:pt idx="194">
                  <c:v>16.528539280242079</c:v>
                </c:pt>
                <c:pt idx="195">
                  <c:v>16.518445062330251</c:v>
                </c:pt>
                <c:pt idx="196">
                  <c:v>16.535925028736418</c:v>
                </c:pt>
                <c:pt idx="197">
                  <c:v>16.54592959585786</c:v>
                </c:pt>
                <c:pt idx="198">
                  <c:v>16.50594259024961</c:v>
                </c:pt>
                <c:pt idx="199">
                  <c:v>16.482468221327107</c:v>
                </c:pt>
                <c:pt idx="200">
                  <c:v>16.692965588584034</c:v>
                </c:pt>
                <c:pt idx="201">
                  <c:v>16.782171899070971</c:v>
                </c:pt>
                <c:pt idx="202">
                  <c:v>16.812546385549894</c:v>
                </c:pt>
                <c:pt idx="203">
                  <c:v>17.004146042780214</c:v>
                </c:pt>
                <c:pt idx="204">
                  <c:v>17.090672423348096</c:v>
                </c:pt>
                <c:pt idx="205">
                  <c:v>17.169826493743702</c:v>
                </c:pt>
                <c:pt idx="206">
                  <c:v>17.225902895656979</c:v>
                </c:pt>
                <c:pt idx="207">
                  <c:v>17.225926609174994</c:v>
                </c:pt>
                <c:pt idx="208">
                  <c:v>17.542864495338282</c:v>
                </c:pt>
                <c:pt idx="209">
                  <c:v>17.444156734708844</c:v>
                </c:pt>
                <c:pt idx="210">
                  <c:v>17.295625591839787</c:v>
                </c:pt>
                <c:pt idx="211">
                  <c:v>17.298957741186076</c:v>
                </c:pt>
                <c:pt idx="212">
                  <c:v>17.448987368246968</c:v>
                </c:pt>
                <c:pt idx="213">
                  <c:v>17.421271535801107</c:v>
                </c:pt>
                <c:pt idx="214">
                  <c:v>17.309934400408132</c:v>
                </c:pt>
                <c:pt idx="215">
                  <c:v>16.983412781791834</c:v>
                </c:pt>
                <c:pt idx="216">
                  <c:v>16.957975191234599</c:v>
                </c:pt>
                <c:pt idx="217">
                  <c:v>16.706229727851223</c:v>
                </c:pt>
                <c:pt idx="218">
                  <c:v>16.643180341790686</c:v>
                </c:pt>
                <c:pt idx="219">
                  <c:v>16.535103422569069</c:v>
                </c:pt>
                <c:pt idx="220">
                  <c:v>16.602375312961648</c:v>
                </c:pt>
                <c:pt idx="221">
                  <c:v>16.372299431497328</c:v>
                </c:pt>
                <c:pt idx="222">
                  <c:v>16.394457407767593</c:v>
                </c:pt>
                <c:pt idx="223">
                  <c:v>16.38160058909849</c:v>
                </c:pt>
                <c:pt idx="224">
                  <c:v>16.466898377837722</c:v>
                </c:pt>
                <c:pt idx="225">
                  <c:v>16.419392872641506</c:v>
                </c:pt>
                <c:pt idx="226">
                  <c:v>16.471505546120824</c:v>
                </c:pt>
                <c:pt idx="227">
                  <c:v>16.380110662504759</c:v>
                </c:pt>
                <c:pt idx="228">
                  <c:v>16.188672316807679</c:v>
                </c:pt>
                <c:pt idx="229">
                  <c:v>16.145678516131451</c:v>
                </c:pt>
                <c:pt idx="230">
                  <c:v>16.212932799467819</c:v>
                </c:pt>
                <c:pt idx="231">
                  <c:v>16.411972676505378</c:v>
                </c:pt>
                <c:pt idx="232">
                  <c:v>16.388310959855957</c:v>
                </c:pt>
                <c:pt idx="233">
                  <c:v>16.486022975213452</c:v>
                </c:pt>
                <c:pt idx="234">
                  <c:v>16.525182178709006</c:v>
                </c:pt>
                <c:pt idx="235">
                  <c:v>16.664918300724558</c:v>
                </c:pt>
                <c:pt idx="236">
                  <c:v>16.648972305820312</c:v>
                </c:pt>
                <c:pt idx="237">
                  <c:v>16.61083966139153</c:v>
                </c:pt>
                <c:pt idx="238">
                  <c:v>16.724697461889136</c:v>
                </c:pt>
                <c:pt idx="239">
                  <c:v>16.726476329450513</c:v>
                </c:pt>
                <c:pt idx="240">
                  <c:v>16.859264302638124</c:v>
                </c:pt>
                <c:pt idx="241">
                  <c:v>16.820778429646303</c:v>
                </c:pt>
                <c:pt idx="242">
                  <c:v>16.913422941837609</c:v>
                </c:pt>
                <c:pt idx="243">
                  <c:v>16.954453539819244</c:v>
                </c:pt>
                <c:pt idx="244">
                  <c:v>17.007619363902993</c:v>
                </c:pt>
                <c:pt idx="245">
                  <c:v>17.165322285891961</c:v>
                </c:pt>
                <c:pt idx="246">
                  <c:v>17.25966804957757</c:v>
                </c:pt>
                <c:pt idx="247">
                  <c:v>17.166235125885489</c:v>
                </c:pt>
                <c:pt idx="248">
                  <c:v>17.225751315159918</c:v>
                </c:pt>
                <c:pt idx="249">
                  <c:v>23.368460482832386</c:v>
                </c:pt>
                <c:pt idx="250">
                  <c:v>23.372970773105902</c:v>
                </c:pt>
                <c:pt idx="251">
                  <c:v>23.335498511456834</c:v>
                </c:pt>
                <c:pt idx="252">
                  <c:v>23.381663879196687</c:v>
                </c:pt>
                <c:pt idx="253">
                  <c:v>23.34275041846027</c:v>
                </c:pt>
                <c:pt idx="254">
                  <c:v>23.266194797210009</c:v>
                </c:pt>
                <c:pt idx="255">
                  <c:v>23.287069983918688</c:v>
                </c:pt>
                <c:pt idx="256">
                  <c:v>23.21202162289137</c:v>
                </c:pt>
                <c:pt idx="257">
                  <c:v>23.215031752377492</c:v>
                </c:pt>
                <c:pt idx="258">
                  <c:v>23.206569414633073</c:v>
                </c:pt>
                <c:pt idx="259">
                  <c:v>23.17687159205078</c:v>
                </c:pt>
                <c:pt idx="260">
                  <c:v>23.133443985378712</c:v>
                </c:pt>
                <c:pt idx="261">
                  <c:v>23.22641344129379</c:v>
                </c:pt>
                <c:pt idx="262">
                  <c:v>23.098057856711847</c:v>
                </c:pt>
                <c:pt idx="263">
                  <c:v>23.12569931504035</c:v>
                </c:pt>
                <c:pt idx="264">
                  <c:v>23.158022617449252</c:v>
                </c:pt>
                <c:pt idx="265">
                  <c:v>23.185865944863664</c:v>
                </c:pt>
                <c:pt idx="266">
                  <c:v>23.08512465495879</c:v>
                </c:pt>
                <c:pt idx="267">
                  <c:v>23.009183372802973</c:v>
                </c:pt>
                <c:pt idx="268">
                  <c:v>22.95346818366356</c:v>
                </c:pt>
                <c:pt idx="269">
                  <c:v>22.901944877295687</c:v>
                </c:pt>
                <c:pt idx="270">
                  <c:v>22.888473112889578</c:v>
                </c:pt>
                <c:pt idx="271">
                  <c:v>22.841196995399113</c:v>
                </c:pt>
                <c:pt idx="272">
                  <c:v>22.846957460895752</c:v>
                </c:pt>
                <c:pt idx="273">
                  <c:v>22.748238049519447</c:v>
                </c:pt>
                <c:pt idx="274">
                  <c:v>22.605982906865606</c:v>
                </c:pt>
                <c:pt idx="275">
                  <c:v>22.580268760212213</c:v>
                </c:pt>
                <c:pt idx="276">
                  <c:v>22.596468133414692</c:v>
                </c:pt>
                <c:pt idx="277">
                  <c:v>22.516860760443127</c:v>
                </c:pt>
                <c:pt idx="278">
                  <c:v>22.471442186839568</c:v>
                </c:pt>
                <c:pt idx="279">
                  <c:v>22.462193045863678</c:v>
                </c:pt>
                <c:pt idx="280">
                  <c:v>22.549340236630634</c:v>
                </c:pt>
                <c:pt idx="281">
                  <c:v>22.536109524917102</c:v>
                </c:pt>
                <c:pt idx="282">
                  <c:v>22.569661439148504</c:v>
                </c:pt>
                <c:pt idx="283">
                  <c:v>22.492288220676055</c:v>
                </c:pt>
                <c:pt idx="284">
                  <c:v>22.435372834247552</c:v>
                </c:pt>
                <c:pt idx="285">
                  <c:v>22.367741625244257</c:v>
                </c:pt>
                <c:pt idx="286">
                  <c:v>22.347898947330215</c:v>
                </c:pt>
                <c:pt idx="287">
                  <c:v>22.274967536524514</c:v>
                </c:pt>
                <c:pt idx="288">
                  <c:v>22.272479580517402</c:v>
                </c:pt>
                <c:pt idx="289">
                  <c:v>22.180652618889621</c:v>
                </c:pt>
                <c:pt idx="290">
                  <c:v>22.085891616083146</c:v>
                </c:pt>
                <c:pt idx="291">
                  <c:v>22.049434276299614</c:v>
                </c:pt>
                <c:pt idx="292">
                  <c:v>22.075186401256421</c:v>
                </c:pt>
                <c:pt idx="293">
                  <c:v>21.988698443483898</c:v>
                </c:pt>
                <c:pt idx="294">
                  <c:v>22.013740277790383</c:v>
                </c:pt>
                <c:pt idx="295">
                  <c:v>21.996794070297739</c:v>
                </c:pt>
                <c:pt idx="296">
                  <c:v>22.004661628551752</c:v>
                </c:pt>
                <c:pt idx="297">
                  <c:v>22.035733422678042</c:v>
                </c:pt>
                <c:pt idx="298">
                  <c:v>22.071712387650258</c:v>
                </c:pt>
                <c:pt idx="299">
                  <c:v>22.085232156042366</c:v>
                </c:pt>
                <c:pt idx="300">
                  <c:v>22.076406388919452</c:v>
                </c:pt>
                <c:pt idx="301">
                  <c:v>22.066227493169855</c:v>
                </c:pt>
                <c:pt idx="302">
                  <c:v>22.117500799827454</c:v>
                </c:pt>
                <c:pt idx="303">
                  <c:v>22.106271014608673</c:v>
                </c:pt>
                <c:pt idx="304">
                  <c:v>22.14741012072113</c:v>
                </c:pt>
                <c:pt idx="305">
                  <c:v>22.104641627778605</c:v>
                </c:pt>
                <c:pt idx="306">
                  <c:v>22.128729580719053</c:v>
                </c:pt>
                <c:pt idx="307">
                  <c:v>22.081858997547489</c:v>
                </c:pt>
                <c:pt idx="308">
                  <c:v>22.026299910895268</c:v>
                </c:pt>
                <c:pt idx="309">
                  <c:v>22.057977207861455</c:v>
                </c:pt>
                <c:pt idx="310">
                  <c:v>22.109026923267571</c:v>
                </c:pt>
                <c:pt idx="311">
                  <c:v>22.059442548507047</c:v>
                </c:pt>
                <c:pt idx="312">
                  <c:v>22.114360717855188</c:v>
                </c:pt>
                <c:pt idx="313">
                  <c:v>22.046967347953736</c:v>
                </c:pt>
                <c:pt idx="314">
                  <c:v>22.001012131250736</c:v>
                </c:pt>
                <c:pt idx="315">
                  <c:v>22.076427189492843</c:v>
                </c:pt>
                <c:pt idx="316">
                  <c:v>22.090567471713271</c:v>
                </c:pt>
                <c:pt idx="317">
                  <c:v>22.093712426412566</c:v>
                </c:pt>
                <c:pt idx="318">
                  <c:v>22.134181373917023</c:v>
                </c:pt>
                <c:pt idx="319">
                  <c:v>22.091459728156615</c:v>
                </c:pt>
                <c:pt idx="320">
                  <c:v>22.1044532805366</c:v>
                </c:pt>
                <c:pt idx="321">
                  <c:v>22.130692075240567</c:v>
                </c:pt>
                <c:pt idx="322">
                  <c:v>22.097613393613063</c:v>
                </c:pt>
                <c:pt idx="323">
                  <c:v>22.021064121871333</c:v>
                </c:pt>
                <c:pt idx="324">
                  <c:v>22.077944719214912</c:v>
                </c:pt>
                <c:pt idx="325">
                  <c:v>22.092760162577957</c:v>
                </c:pt>
                <c:pt idx="326">
                  <c:v>22.183786175568912</c:v>
                </c:pt>
                <c:pt idx="327">
                  <c:v>22.205948479384883</c:v>
                </c:pt>
                <c:pt idx="328">
                  <c:v>22.194727431173554</c:v>
                </c:pt>
                <c:pt idx="329">
                  <c:v>22.221005846547527</c:v>
                </c:pt>
                <c:pt idx="330">
                  <c:v>22.165979833050397</c:v>
                </c:pt>
                <c:pt idx="331">
                  <c:v>22.159055934681412</c:v>
                </c:pt>
                <c:pt idx="332">
                  <c:v>22.124570393069117</c:v>
                </c:pt>
                <c:pt idx="333">
                  <c:v>22.078202991232232</c:v>
                </c:pt>
                <c:pt idx="334">
                  <c:v>22.098814699396602</c:v>
                </c:pt>
                <c:pt idx="335">
                  <c:v>22.160884257207101</c:v>
                </c:pt>
                <c:pt idx="3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NAB</c:v>
                </c:pt>
              </c:strCache>
            </c:strRef>
          </c:tx>
          <c:spPr>
            <a:solidFill>
              <a:srgbClr val="DE815F"/>
            </a:solidFill>
            <a:ln w="9525">
              <a:solidFill>
                <a:srgbClr val="FFFFFF"/>
              </a:solidFill>
            </a:ln>
          </c:spPr>
          <c:cat>
            <c:numRef>
              <c:f>Sheet1!$A$2:$A$843</c:f>
              <c:numCache>
                <c:formatCode>General</c:formatCode>
                <c:ptCount val="842"/>
                <c:pt idx="0">
                  <c:v>1</c:v>
                </c:pt>
                <c:pt idx="1">
                  <c:v>31</c:v>
                </c:pt>
                <c:pt idx="2">
                  <c:v>31</c:v>
                </c:pt>
                <c:pt idx="3">
                  <c:v>34</c:v>
                </c:pt>
                <c:pt idx="4">
                  <c:v>37</c:v>
                </c:pt>
                <c:pt idx="5">
                  <c:v>40</c:v>
                </c:pt>
                <c:pt idx="6">
                  <c:v>43</c:v>
                </c:pt>
                <c:pt idx="7">
                  <c:v>46</c:v>
                </c:pt>
                <c:pt idx="8">
                  <c:v>49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55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67</c:v>
                </c:pt>
                <c:pt idx="25">
                  <c:v>68</c:v>
                </c:pt>
                <c:pt idx="26">
                  <c:v>69</c:v>
                </c:pt>
                <c:pt idx="27">
                  <c:v>70</c:v>
                </c:pt>
                <c:pt idx="28">
                  <c:v>71</c:v>
                </c:pt>
                <c:pt idx="29">
                  <c:v>72</c:v>
                </c:pt>
                <c:pt idx="30">
                  <c:v>73</c:v>
                </c:pt>
                <c:pt idx="31">
                  <c:v>74</c:v>
                </c:pt>
                <c:pt idx="32">
                  <c:v>75</c:v>
                </c:pt>
                <c:pt idx="33">
                  <c:v>76</c:v>
                </c:pt>
                <c:pt idx="34">
                  <c:v>77</c:v>
                </c:pt>
                <c:pt idx="35">
                  <c:v>78</c:v>
                </c:pt>
                <c:pt idx="36">
                  <c:v>79</c:v>
                </c:pt>
                <c:pt idx="37">
                  <c:v>80</c:v>
                </c:pt>
                <c:pt idx="38">
                  <c:v>81</c:v>
                </c:pt>
                <c:pt idx="39">
                  <c:v>82</c:v>
                </c:pt>
                <c:pt idx="40">
                  <c:v>83</c:v>
                </c:pt>
                <c:pt idx="41">
                  <c:v>84</c:v>
                </c:pt>
                <c:pt idx="42">
                  <c:v>85</c:v>
                </c:pt>
                <c:pt idx="43">
                  <c:v>86</c:v>
                </c:pt>
                <c:pt idx="44">
                  <c:v>87</c:v>
                </c:pt>
                <c:pt idx="45">
                  <c:v>88</c:v>
                </c:pt>
                <c:pt idx="46">
                  <c:v>89</c:v>
                </c:pt>
                <c:pt idx="47">
                  <c:v>90</c:v>
                </c:pt>
                <c:pt idx="48">
                  <c:v>91</c:v>
                </c:pt>
                <c:pt idx="49">
                  <c:v>92</c:v>
                </c:pt>
                <c:pt idx="50">
                  <c:v>93</c:v>
                </c:pt>
                <c:pt idx="51">
                  <c:v>94</c:v>
                </c:pt>
                <c:pt idx="52">
                  <c:v>95</c:v>
                </c:pt>
                <c:pt idx="53">
                  <c:v>96</c:v>
                </c:pt>
                <c:pt idx="54">
                  <c:v>97</c:v>
                </c:pt>
                <c:pt idx="55">
                  <c:v>98</c:v>
                </c:pt>
                <c:pt idx="56">
                  <c:v>99</c:v>
                </c:pt>
                <c:pt idx="57">
                  <c:v>100</c:v>
                </c:pt>
                <c:pt idx="58">
                  <c:v>101</c:v>
                </c:pt>
                <c:pt idx="59">
                  <c:v>102</c:v>
                </c:pt>
                <c:pt idx="60">
                  <c:v>103</c:v>
                </c:pt>
                <c:pt idx="61">
                  <c:v>104</c:v>
                </c:pt>
                <c:pt idx="62">
                  <c:v>105</c:v>
                </c:pt>
                <c:pt idx="63">
                  <c:v>106</c:v>
                </c:pt>
                <c:pt idx="64">
                  <c:v>107</c:v>
                </c:pt>
                <c:pt idx="65">
                  <c:v>108</c:v>
                </c:pt>
                <c:pt idx="66">
                  <c:v>109</c:v>
                </c:pt>
                <c:pt idx="67">
                  <c:v>110</c:v>
                </c:pt>
                <c:pt idx="68">
                  <c:v>111</c:v>
                </c:pt>
                <c:pt idx="69">
                  <c:v>112</c:v>
                </c:pt>
                <c:pt idx="70">
                  <c:v>113</c:v>
                </c:pt>
                <c:pt idx="71">
                  <c:v>114</c:v>
                </c:pt>
                <c:pt idx="72">
                  <c:v>115</c:v>
                </c:pt>
                <c:pt idx="73">
                  <c:v>116</c:v>
                </c:pt>
                <c:pt idx="74">
                  <c:v>117</c:v>
                </c:pt>
                <c:pt idx="75">
                  <c:v>118</c:v>
                </c:pt>
                <c:pt idx="76">
                  <c:v>119</c:v>
                </c:pt>
                <c:pt idx="77">
                  <c:v>120</c:v>
                </c:pt>
                <c:pt idx="78">
                  <c:v>121</c:v>
                </c:pt>
                <c:pt idx="79">
                  <c:v>122</c:v>
                </c:pt>
                <c:pt idx="80">
                  <c:v>123</c:v>
                </c:pt>
                <c:pt idx="81">
                  <c:v>124</c:v>
                </c:pt>
                <c:pt idx="82">
                  <c:v>125</c:v>
                </c:pt>
                <c:pt idx="83">
                  <c:v>126</c:v>
                </c:pt>
                <c:pt idx="84">
                  <c:v>127</c:v>
                </c:pt>
                <c:pt idx="85">
                  <c:v>128</c:v>
                </c:pt>
                <c:pt idx="86">
                  <c:v>129</c:v>
                </c:pt>
                <c:pt idx="87">
                  <c:v>130</c:v>
                </c:pt>
                <c:pt idx="88">
                  <c:v>131</c:v>
                </c:pt>
                <c:pt idx="89">
                  <c:v>132</c:v>
                </c:pt>
                <c:pt idx="90">
                  <c:v>133</c:v>
                </c:pt>
                <c:pt idx="91">
                  <c:v>134</c:v>
                </c:pt>
                <c:pt idx="92">
                  <c:v>135</c:v>
                </c:pt>
                <c:pt idx="93">
                  <c:v>136</c:v>
                </c:pt>
                <c:pt idx="94">
                  <c:v>137</c:v>
                </c:pt>
                <c:pt idx="95">
                  <c:v>138</c:v>
                </c:pt>
                <c:pt idx="96">
                  <c:v>139</c:v>
                </c:pt>
                <c:pt idx="97">
                  <c:v>140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153</c:v>
                </c:pt>
                <c:pt idx="111">
                  <c:v>154</c:v>
                </c:pt>
                <c:pt idx="112">
                  <c:v>155</c:v>
                </c:pt>
                <c:pt idx="113">
                  <c:v>156</c:v>
                </c:pt>
                <c:pt idx="114">
                  <c:v>157</c:v>
                </c:pt>
                <c:pt idx="115">
                  <c:v>158</c:v>
                </c:pt>
                <c:pt idx="116">
                  <c:v>159</c:v>
                </c:pt>
                <c:pt idx="117">
                  <c:v>160</c:v>
                </c:pt>
                <c:pt idx="118">
                  <c:v>161</c:v>
                </c:pt>
                <c:pt idx="119">
                  <c:v>162</c:v>
                </c:pt>
                <c:pt idx="120">
                  <c:v>163</c:v>
                </c:pt>
                <c:pt idx="121">
                  <c:v>164</c:v>
                </c:pt>
                <c:pt idx="122">
                  <c:v>165</c:v>
                </c:pt>
                <c:pt idx="123">
                  <c:v>166</c:v>
                </c:pt>
                <c:pt idx="124">
                  <c:v>167</c:v>
                </c:pt>
                <c:pt idx="125">
                  <c:v>168</c:v>
                </c:pt>
                <c:pt idx="126">
                  <c:v>169</c:v>
                </c:pt>
                <c:pt idx="127">
                  <c:v>170</c:v>
                </c:pt>
                <c:pt idx="128">
                  <c:v>171</c:v>
                </c:pt>
                <c:pt idx="129">
                  <c:v>172</c:v>
                </c:pt>
                <c:pt idx="130">
                  <c:v>173</c:v>
                </c:pt>
                <c:pt idx="131">
                  <c:v>174</c:v>
                </c:pt>
                <c:pt idx="132">
                  <c:v>175</c:v>
                </c:pt>
                <c:pt idx="133">
                  <c:v>176</c:v>
                </c:pt>
                <c:pt idx="134">
                  <c:v>177</c:v>
                </c:pt>
                <c:pt idx="135">
                  <c:v>178</c:v>
                </c:pt>
                <c:pt idx="136">
                  <c:v>179</c:v>
                </c:pt>
                <c:pt idx="137">
                  <c:v>180</c:v>
                </c:pt>
                <c:pt idx="138">
                  <c:v>181</c:v>
                </c:pt>
                <c:pt idx="139">
                  <c:v>182</c:v>
                </c:pt>
                <c:pt idx="140">
                  <c:v>183</c:v>
                </c:pt>
                <c:pt idx="141">
                  <c:v>184</c:v>
                </c:pt>
                <c:pt idx="142">
                  <c:v>185</c:v>
                </c:pt>
                <c:pt idx="143">
                  <c:v>186</c:v>
                </c:pt>
                <c:pt idx="144">
                  <c:v>187</c:v>
                </c:pt>
                <c:pt idx="145">
                  <c:v>188</c:v>
                </c:pt>
                <c:pt idx="146">
                  <c:v>189</c:v>
                </c:pt>
                <c:pt idx="147">
                  <c:v>190</c:v>
                </c:pt>
                <c:pt idx="148">
                  <c:v>191</c:v>
                </c:pt>
                <c:pt idx="149">
                  <c:v>192</c:v>
                </c:pt>
                <c:pt idx="150">
                  <c:v>193</c:v>
                </c:pt>
                <c:pt idx="151">
                  <c:v>194</c:v>
                </c:pt>
                <c:pt idx="152">
                  <c:v>195</c:v>
                </c:pt>
                <c:pt idx="153">
                  <c:v>196</c:v>
                </c:pt>
                <c:pt idx="154">
                  <c:v>197</c:v>
                </c:pt>
                <c:pt idx="155">
                  <c:v>198</c:v>
                </c:pt>
                <c:pt idx="156">
                  <c:v>199</c:v>
                </c:pt>
                <c:pt idx="157">
                  <c:v>200</c:v>
                </c:pt>
                <c:pt idx="158">
                  <c:v>201</c:v>
                </c:pt>
                <c:pt idx="159">
                  <c:v>202</c:v>
                </c:pt>
                <c:pt idx="160">
                  <c:v>203</c:v>
                </c:pt>
                <c:pt idx="161">
                  <c:v>204</c:v>
                </c:pt>
                <c:pt idx="162">
                  <c:v>205</c:v>
                </c:pt>
                <c:pt idx="163">
                  <c:v>206</c:v>
                </c:pt>
                <c:pt idx="164">
                  <c:v>207</c:v>
                </c:pt>
                <c:pt idx="165">
                  <c:v>208</c:v>
                </c:pt>
                <c:pt idx="166">
                  <c:v>209</c:v>
                </c:pt>
                <c:pt idx="167">
                  <c:v>210</c:v>
                </c:pt>
                <c:pt idx="168">
                  <c:v>210</c:v>
                </c:pt>
                <c:pt idx="169">
                  <c:v>270</c:v>
                </c:pt>
                <c:pt idx="170">
                  <c:v>270</c:v>
                </c:pt>
                <c:pt idx="171">
                  <c:v>273</c:v>
                </c:pt>
                <c:pt idx="172">
                  <c:v>276</c:v>
                </c:pt>
                <c:pt idx="173">
                  <c:v>279</c:v>
                </c:pt>
                <c:pt idx="174">
                  <c:v>282</c:v>
                </c:pt>
                <c:pt idx="175">
                  <c:v>285</c:v>
                </c:pt>
                <c:pt idx="176">
                  <c:v>288</c:v>
                </c:pt>
                <c:pt idx="177">
                  <c:v>291</c:v>
                </c:pt>
                <c:pt idx="178">
                  <c:v>292</c:v>
                </c:pt>
                <c:pt idx="179">
                  <c:v>293</c:v>
                </c:pt>
                <c:pt idx="180">
                  <c:v>294</c:v>
                </c:pt>
                <c:pt idx="181">
                  <c:v>295</c:v>
                </c:pt>
                <c:pt idx="182">
                  <c:v>296</c:v>
                </c:pt>
                <c:pt idx="183">
                  <c:v>297</c:v>
                </c:pt>
                <c:pt idx="184">
                  <c:v>298</c:v>
                </c:pt>
                <c:pt idx="185">
                  <c:v>299</c:v>
                </c:pt>
                <c:pt idx="186">
                  <c:v>300</c:v>
                </c:pt>
                <c:pt idx="187">
                  <c:v>301</c:v>
                </c:pt>
                <c:pt idx="188">
                  <c:v>302</c:v>
                </c:pt>
                <c:pt idx="189">
                  <c:v>303</c:v>
                </c:pt>
                <c:pt idx="190">
                  <c:v>304</c:v>
                </c:pt>
                <c:pt idx="191">
                  <c:v>305</c:v>
                </c:pt>
                <c:pt idx="192">
                  <c:v>306</c:v>
                </c:pt>
                <c:pt idx="193">
                  <c:v>307</c:v>
                </c:pt>
                <c:pt idx="194">
                  <c:v>308</c:v>
                </c:pt>
                <c:pt idx="195">
                  <c:v>309</c:v>
                </c:pt>
                <c:pt idx="196">
                  <c:v>310</c:v>
                </c:pt>
                <c:pt idx="197">
                  <c:v>311</c:v>
                </c:pt>
                <c:pt idx="198">
                  <c:v>312</c:v>
                </c:pt>
                <c:pt idx="199">
                  <c:v>313</c:v>
                </c:pt>
                <c:pt idx="200">
                  <c:v>314</c:v>
                </c:pt>
                <c:pt idx="201">
                  <c:v>315</c:v>
                </c:pt>
                <c:pt idx="202">
                  <c:v>316</c:v>
                </c:pt>
                <c:pt idx="203">
                  <c:v>317</c:v>
                </c:pt>
                <c:pt idx="204">
                  <c:v>318</c:v>
                </c:pt>
                <c:pt idx="205">
                  <c:v>319</c:v>
                </c:pt>
                <c:pt idx="206">
                  <c:v>320</c:v>
                </c:pt>
                <c:pt idx="207">
                  <c:v>321</c:v>
                </c:pt>
                <c:pt idx="208">
                  <c:v>322</c:v>
                </c:pt>
                <c:pt idx="209">
                  <c:v>323</c:v>
                </c:pt>
                <c:pt idx="210">
                  <c:v>324</c:v>
                </c:pt>
                <c:pt idx="211">
                  <c:v>325</c:v>
                </c:pt>
                <c:pt idx="212">
                  <c:v>326</c:v>
                </c:pt>
                <c:pt idx="213">
                  <c:v>327</c:v>
                </c:pt>
                <c:pt idx="214">
                  <c:v>328</c:v>
                </c:pt>
                <c:pt idx="215">
                  <c:v>329</c:v>
                </c:pt>
                <c:pt idx="216">
                  <c:v>330</c:v>
                </c:pt>
                <c:pt idx="217">
                  <c:v>331</c:v>
                </c:pt>
                <c:pt idx="218">
                  <c:v>332</c:v>
                </c:pt>
                <c:pt idx="219">
                  <c:v>333</c:v>
                </c:pt>
                <c:pt idx="220">
                  <c:v>334</c:v>
                </c:pt>
                <c:pt idx="221">
                  <c:v>335</c:v>
                </c:pt>
                <c:pt idx="222">
                  <c:v>336</c:v>
                </c:pt>
                <c:pt idx="223">
                  <c:v>337</c:v>
                </c:pt>
                <c:pt idx="224">
                  <c:v>338</c:v>
                </c:pt>
                <c:pt idx="225">
                  <c:v>339</c:v>
                </c:pt>
                <c:pt idx="226">
                  <c:v>340</c:v>
                </c:pt>
                <c:pt idx="227">
                  <c:v>341</c:v>
                </c:pt>
                <c:pt idx="228">
                  <c:v>342</c:v>
                </c:pt>
                <c:pt idx="229">
                  <c:v>343</c:v>
                </c:pt>
                <c:pt idx="230">
                  <c:v>344</c:v>
                </c:pt>
                <c:pt idx="231">
                  <c:v>345</c:v>
                </c:pt>
                <c:pt idx="232">
                  <c:v>346</c:v>
                </c:pt>
                <c:pt idx="233">
                  <c:v>347</c:v>
                </c:pt>
                <c:pt idx="234">
                  <c:v>348</c:v>
                </c:pt>
                <c:pt idx="235">
                  <c:v>349</c:v>
                </c:pt>
                <c:pt idx="236">
                  <c:v>350</c:v>
                </c:pt>
                <c:pt idx="237">
                  <c:v>351</c:v>
                </c:pt>
                <c:pt idx="238">
                  <c:v>352</c:v>
                </c:pt>
                <c:pt idx="239">
                  <c:v>353</c:v>
                </c:pt>
                <c:pt idx="240">
                  <c:v>354</c:v>
                </c:pt>
                <c:pt idx="241">
                  <c:v>355</c:v>
                </c:pt>
                <c:pt idx="242">
                  <c:v>356</c:v>
                </c:pt>
                <c:pt idx="243">
                  <c:v>357</c:v>
                </c:pt>
                <c:pt idx="244">
                  <c:v>358</c:v>
                </c:pt>
                <c:pt idx="245">
                  <c:v>359</c:v>
                </c:pt>
                <c:pt idx="246">
                  <c:v>360</c:v>
                </c:pt>
                <c:pt idx="247">
                  <c:v>361</c:v>
                </c:pt>
                <c:pt idx="248">
                  <c:v>362</c:v>
                </c:pt>
                <c:pt idx="249">
                  <c:v>363</c:v>
                </c:pt>
                <c:pt idx="250">
                  <c:v>364</c:v>
                </c:pt>
                <c:pt idx="251">
                  <c:v>365</c:v>
                </c:pt>
                <c:pt idx="252">
                  <c:v>366</c:v>
                </c:pt>
                <c:pt idx="253">
                  <c:v>367</c:v>
                </c:pt>
                <c:pt idx="254">
                  <c:v>368</c:v>
                </c:pt>
                <c:pt idx="255">
                  <c:v>369</c:v>
                </c:pt>
                <c:pt idx="256">
                  <c:v>370</c:v>
                </c:pt>
                <c:pt idx="257">
                  <c:v>371</c:v>
                </c:pt>
                <c:pt idx="258">
                  <c:v>372</c:v>
                </c:pt>
                <c:pt idx="259">
                  <c:v>373</c:v>
                </c:pt>
                <c:pt idx="260">
                  <c:v>374</c:v>
                </c:pt>
                <c:pt idx="261">
                  <c:v>375</c:v>
                </c:pt>
                <c:pt idx="262">
                  <c:v>376</c:v>
                </c:pt>
                <c:pt idx="263">
                  <c:v>377</c:v>
                </c:pt>
                <c:pt idx="264">
                  <c:v>378</c:v>
                </c:pt>
                <c:pt idx="265">
                  <c:v>379</c:v>
                </c:pt>
                <c:pt idx="266">
                  <c:v>380</c:v>
                </c:pt>
                <c:pt idx="267">
                  <c:v>381</c:v>
                </c:pt>
                <c:pt idx="268">
                  <c:v>382</c:v>
                </c:pt>
                <c:pt idx="269">
                  <c:v>383</c:v>
                </c:pt>
                <c:pt idx="270">
                  <c:v>384</c:v>
                </c:pt>
                <c:pt idx="271">
                  <c:v>385</c:v>
                </c:pt>
                <c:pt idx="272">
                  <c:v>386</c:v>
                </c:pt>
                <c:pt idx="273">
                  <c:v>387</c:v>
                </c:pt>
                <c:pt idx="274">
                  <c:v>388</c:v>
                </c:pt>
                <c:pt idx="275">
                  <c:v>389</c:v>
                </c:pt>
                <c:pt idx="276">
                  <c:v>390</c:v>
                </c:pt>
                <c:pt idx="277">
                  <c:v>391</c:v>
                </c:pt>
                <c:pt idx="278">
                  <c:v>392</c:v>
                </c:pt>
                <c:pt idx="279">
                  <c:v>393</c:v>
                </c:pt>
                <c:pt idx="280">
                  <c:v>394</c:v>
                </c:pt>
                <c:pt idx="281">
                  <c:v>395</c:v>
                </c:pt>
                <c:pt idx="282">
                  <c:v>396</c:v>
                </c:pt>
                <c:pt idx="283">
                  <c:v>397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401</c:v>
                </c:pt>
                <c:pt idx="288">
                  <c:v>402</c:v>
                </c:pt>
                <c:pt idx="289">
                  <c:v>403</c:v>
                </c:pt>
                <c:pt idx="290">
                  <c:v>404</c:v>
                </c:pt>
                <c:pt idx="291">
                  <c:v>405</c:v>
                </c:pt>
                <c:pt idx="292">
                  <c:v>406</c:v>
                </c:pt>
                <c:pt idx="293">
                  <c:v>407</c:v>
                </c:pt>
                <c:pt idx="294">
                  <c:v>408</c:v>
                </c:pt>
                <c:pt idx="295">
                  <c:v>409</c:v>
                </c:pt>
                <c:pt idx="296">
                  <c:v>410</c:v>
                </c:pt>
                <c:pt idx="297">
                  <c:v>411</c:v>
                </c:pt>
                <c:pt idx="298">
                  <c:v>412</c:v>
                </c:pt>
                <c:pt idx="299">
                  <c:v>413</c:v>
                </c:pt>
                <c:pt idx="300">
                  <c:v>414</c:v>
                </c:pt>
                <c:pt idx="301">
                  <c:v>415</c:v>
                </c:pt>
                <c:pt idx="302">
                  <c:v>416</c:v>
                </c:pt>
                <c:pt idx="303">
                  <c:v>417</c:v>
                </c:pt>
                <c:pt idx="304">
                  <c:v>418</c:v>
                </c:pt>
                <c:pt idx="305">
                  <c:v>419</c:v>
                </c:pt>
                <c:pt idx="306">
                  <c:v>420</c:v>
                </c:pt>
                <c:pt idx="307">
                  <c:v>421</c:v>
                </c:pt>
                <c:pt idx="308">
                  <c:v>422</c:v>
                </c:pt>
                <c:pt idx="309">
                  <c:v>423</c:v>
                </c:pt>
                <c:pt idx="310">
                  <c:v>424</c:v>
                </c:pt>
                <c:pt idx="311">
                  <c:v>425</c:v>
                </c:pt>
                <c:pt idx="312">
                  <c:v>426</c:v>
                </c:pt>
                <c:pt idx="313">
                  <c:v>427</c:v>
                </c:pt>
                <c:pt idx="314">
                  <c:v>428</c:v>
                </c:pt>
                <c:pt idx="315">
                  <c:v>429</c:v>
                </c:pt>
                <c:pt idx="316">
                  <c:v>430</c:v>
                </c:pt>
                <c:pt idx="317">
                  <c:v>431</c:v>
                </c:pt>
                <c:pt idx="318">
                  <c:v>432</c:v>
                </c:pt>
                <c:pt idx="319">
                  <c:v>433</c:v>
                </c:pt>
                <c:pt idx="320">
                  <c:v>434</c:v>
                </c:pt>
                <c:pt idx="321">
                  <c:v>435</c:v>
                </c:pt>
                <c:pt idx="322">
                  <c:v>436</c:v>
                </c:pt>
                <c:pt idx="323">
                  <c:v>437</c:v>
                </c:pt>
                <c:pt idx="324">
                  <c:v>438</c:v>
                </c:pt>
                <c:pt idx="325">
                  <c:v>439</c:v>
                </c:pt>
                <c:pt idx="326">
                  <c:v>440</c:v>
                </c:pt>
                <c:pt idx="327">
                  <c:v>441</c:v>
                </c:pt>
                <c:pt idx="328">
                  <c:v>442</c:v>
                </c:pt>
                <c:pt idx="329">
                  <c:v>443</c:v>
                </c:pt>
                <c:pt idx="330">
                  <c:v>444</c:v>
                </c:pt>
                <c:pt idx="331">
                  <c:v>445</c:v>
                </c:pt>
                <c:pt idx="332">
                  <c:v>446</c:v>
                </c:pt>
                <c:pt idx="333">
                  <c:v>447</c:v>
                </c:pt>
                <c:pt idx="334">
                  <c:v>448</c:v>
                </c:pt>
                <c:pt idx="335">
                  <c:v>449</c:v>
                </c:pt>
                <c:pt idx="336">
                  <c:v>449</c:v>
                </c:pt>
                <c:pt idx="337">
                  <c:v>509</c:v>
                </c:pt>
                <c:pt idx="338">
                  <c:v>509</c:v>
                </c:pt>
                <c:pt idx="339">
                  <c:v>512</c:v>
                </c:pt>
                <c:pt idx="340">
                  <c:v>515</c:v>
                </c:pt>
                <c:pt idx="341">
                  <c:v>518</c:v>
                </c:pt>
                <c:pt idx="342">
                  <c:v>521</c:v>
                </c:pt>
                <c:pt idx="343">
                  <c:v>524</c:v>
                </c:pt>
                <c:pt idx="344">
                  <c:v>527</c:v>
                </c:pt>
                <c:pt idx="345">
                  <c:v>530</c:v>
                </c:pt>
                <c:pt idx="346">
                  <c:v>531</c:v>
                </c:pt>
                <c:pt idx="347">
                  <c:v>532</c:v>
                </c:pt>
                <c:pt idx="348">
                  <c:v>533</c:v>
                </c:pt>
                <c:pt idx="349">
                  <c:v>534</c:v>
                </c:pt>
                <c:pt idx="350">
                  <c:v>535</c:v>
                </c:pt>
                <c:pt idx="351">
                  <c:v>536</c:v>
                </c:pt>
                <c:pt idx="352">
                  <c:v>537</c:v>
                </c:pt>
                <c:pt idx="353">
                  <c:v>538</c:v>
                </c:pt>
                <c:pt idx="354">
                  <c:v>539</c:v>
                </c:pt>
                <c:pt idx="355">
                  <c:v>540</c:v>
                </c:pt>
                <c:pt idx="356">
                  <c:v>541</c:v>
                </c:pt>
                <c:pt idx="357">
                  <c:v>542</c:v>
                </c:pt>
                <c:pt idx="358">
                  <c:v>543</c:v>
                </c:pt>
                <c:pt idx="359">
                  <c:v>544</c:v>
                </c:pt>
                <c:pt idx="360">
                  <c:v>545</c:v>
                </c:pt>
                <c:pt idx="361">
                  <c:v>546</c:v>
                </c:pt>
                <c:pt idx="362">
                  <c:v>547</c:v>
                </c:pt>
                <c:pt idx="363">
                  <c:v>548</c:v>
                </c:pt>
                <c:pt idx="364">
                  <c:v>549</c:v>
                </c:pt>
                <c:pt idx="365">
                  <c:v>550</c:v>
                </c:pt>
                <c:pt idx="366">
                  <c:v>551</c:v>
                </c:pt>
                <c:pt idx="367">
                  <c:v>552</c:v>
                </c:pt>
                <c:pt idx="368">
                  <c:v>553</c:v>
                </c:pt>
                <c:pt idx="369">
                  <c:v>554</c:v>
                </c:pt>
                <c:pt idx="370">
                  <c:v>555</c:v>
                </c:pt>
                <c:pt idx="371">
                  <c:v>556</c:v>
                </c:pt>
                <c:pt idx="372">
                  <c:v>557</c:v>
                </c:pt>
                <c:pt idx="373">
                  <c:v>558</c:v>
                </c:pt>
                <c:pt idx="374">
                  <c:v>559</c:v>
                </c:pt>
                <c:pt idx="375">
                  <c:v>560</c:v>
                </c:pt>
                <c:pt idx="376">
                  <c:v>561</c:v>
                </c:pt>
                <c:pt idx="377">
                  <c:v>562</c:v>
                </c:pt>
                <c:pt idx="378">
                  <c:v>563</c:v>
                </c:pt>
                <c:pt idx="379">
                  <c:v>564</c:v>
                </c:pt>
                <c:pt idx="380">
                  <c:v>565</c:v>
                </c:pt>
                <c:pt idx="381">
                  <c:v>566</c:v>
                </c:pt>
                <c:pt idx="382">
                  <c:v>567</c:v>
                </c:pt>
                <c:pt idx="383">
                  <c:v>568</c:v>
                </c:pt>
                <c:pt idx="384">
                  <c:v>569</c:v>
                </c:pt>
                <c:pt idx="385">
                  <c:v>570</c:v>
                </c:pt>
                <c:pt idx="386">
                  <c:v>571</c:v>
                </c:pt>
                <c:pt idx="387">
                  <c:v>572</c:v>
                </c:pt>
                <c:pt idx="388">
                  <c:v>573</c:v>
                </c:pt>
                <c:pt idx="389">
                  <c:v>574</c:v>
                </c:pt>
                <c:pt idx="390">
                  <c:v>575</c:v>
                </c:pt>
                <c:pt idx="391">
                  <c:v>576</c:v>
                </c:pt>
                <c:pt idx="392">
                  <c:v>577</c:v>
                </c:pt>
                <c:pt idx="393">
                  <c:v>578</c:v>
                </c:pt>
                <c:pt idx="394">
                  <c:v>579</c:v>
                </c:pt>
                <c:pt idx="395">
                  <c:v>580</c:v>
                </c:pt>
                <c:pt idx="396">
                  <c:v>581</c:v>
                </c:pt>
                <c:pt idx="397">
                  <c:v>582</c:v>
                </c:pt>
                <c:pt idx="398">
                  <c:v>583</c:v>
                </c:pt>
                <c:pt idx="399">
                  <c:v>584</c:v>
                </c:pt>
                <c:pt idx="400">
                  <c:v>585</c:v>
                </c:pt>
                <c:pt idx="401">
                  <c:v>586</c:v>
                </c:pt>
                <c:pt idx="402">
                  <c:v>587</c:v>
                </c:pt>
                <c:pt idx="403">
                  <c:v>588</c:v>
                </c:pt>
                <c:pt idx="404">
                  <c:v>589</c:v>
                </c:pt>
                <c:pt idx="405">
                  <c:v>590</c:v>
                </c:pt>
                <c:pt idx="406">
                  <c:v>591</c:v>
                </c:pt>
                <c:pt idx="407">
                  <c:v>592</c:v>
                </c:pt>
                <c:pt idx="408">
                  <c:v>593</c:v>
                </c:pt>
                <c:pt idx="409">
                  <c:v>594</c:v>
                </c:pt>
                <c:pt idx="410">
                  <c:v>595</c:v>
                </c:pt>
                <c:pt idx="411">
                  <c:v>596</c:v>
                </c:pt>
                <c:pt idx="412">
                  <c:v>597</c:v>
                </c:pt>
                <c:pt idx="413">
                  <c:v>598</c:v>
                </c:pt>
                <c:pt idx="414">
                  <c:v>599</c:v>
                </c:pt>
                <c:pt idx="415">
                  <c:v>600</c:v>
                </c:pt>
                <c:pt idx="416">
                  <c:v>601</c:v>
                </c:pt>
                <c:pt idx="417">
                  <c:v>602</c:v>
                </c:pt>
                <c:pt idx="418">
                  <c:v>603</c:v>
                </c:pt>
                <c:pt idx="419">
                  <c:v>604</c:v>
                </c:pt>
                <c:pt idx="420">
                  <c:v>605</c:v>
                </c:pt>
                <c:pt idx="421">
                  <c:v>606</c:v>
                </c:pt>
                <c:pt idx="422">
                  <c:v>607</c:v>
                </c:pt>
                <c:pt idx="423">
                  <c:v>608</c:v>
                </c:pt>
                <c:pt idx="424">
                  <c:v>609</c:v>
                </c:pt>
                <c:pt idx="425">
                  <c:v>610</c:v>
                </c:pt>
                <c:pt idx="426">
                  <c:v>611</c:v>
                </c:pt>
                <c:pt idx="427">
                  <c:v>612</c:v>
                </c:pt>
                <c:pt idx="428">
                  <c:v>613</c:v>
                </c:pt>
                <c:pt idx="429">
                  <c:v>614</c:v>
                </c:pt>
                <c:pt idx="430">
                  <c:v>615</c:v>
                </c:pt>
                <c:pt idx="431">
                  <c:v>616</c:v>
                </c:pt>
                <c:pt idx="432">
                  <c:v>617</c:v>
                </c:pt>
                <c:pt idx="433">
                  <c:v>618</c:v>
                </c:pt>
                <c:pt idx="434">
                  <c:v>619</c:v>
                </c:pt>
                <c:pt idx="435">
                  <c:v>620</c:v>
                </c:pt>
                <c:pt idx="436">
                  <c:v>621</c:v>
                </c:pt>
                <c:pt idx="437">
                  <c:v>622</c:v>
                </c:pt>
                <c:pt idx="438">
                  <c:v>623</c:v>
                </c:pt>
                <c:pt idx="439">
                  <c:v>624</c:v>
                </c:pt>
                <c:pt idx="440">
                  <c:v>625</c:v>
                </c:pt>
                <c:pt idx="441">
                  <c:v>626</c:v>
                </c:pt>
                <c:pt idx="442">
                  <c:v>627</c:v>
                </c:pt>
                <c:pt idx="443">
                  <c:v>628</c:v>
                </c:pt>
                <c:pt idx="444">
                  <c:v>629</c:v>
                </c:pt>
                <c:pt idx="445">
                  <c:v>630</c:v>
                </c:pt>
                <c:pt idx="446">
                  <c:v>631</c:v>
                </c:pt>
                <c:pt idx="447">
                  <c:v>632</c:v>
                </c:pt>
                <c:pt idx="448">
                  <c:v>633</c:v>
                </c:pt>
                <c:pt idx="449">
                  <c:v>634</c:v>
                </c:pt>
                <c:pt idx="450">
                  <c:v>635</c:v>
                </c:pt>
                <c:pt idx="451">
                  <c:v>636</c:v>
                </c:pt>
                <c:pt idx="452">
                  <c:v>637</c:v>
                </c:pt>
                <c:pt idx="453">
                  <c:v>638</c:v>
                </c:pt>
                <c:pt idx="454">
                  <c:v>639</c:v>
                </c:pt>
                <c:pt idx="455">
                  <c:v>640</c:v>
                </c:pt>
                <c:pt idx="456">
                  <c:v>641</c:v>
                </c:pt>
                <c:pt idx="457">
                  <c:v>642</c:v>
                </c:pt>
                <c:pt idx="458">
                  <c:v>643</c:v>
                </c:pt>
                <c:pt idx="459">
                  <c:v>644</c:v>
                </c:pt>
                <c:pt idx="460">
                  <c:v>645</c:v>
                </c:pt>
                <c:pt idx="461">
                  <c:v>646</c:v>
                </c:pt>
                <c:pt idx="462">
                  <c:v>647</c:v>
                </c:pt>
                <c:pt idx="463">
                  <c:v>648</c:v>
                </c:pt>
                <c:pt idx="464">
                  <c:v>649</c:v>
                </c:pt>
                <c:pt idx="465">
                  <c:v>650</c:v>
                </c:pt>
                <c:pt idx="466">
                  <c:v>651</c:v>
                </c:pt>
                <c:pt idx="467">
                  <c:v>652</c:v>
                </c:pt>
                <c:pt idx="468">
                  <c:v>653</c:v>
                </c:pt>
                <c:pt idx="469">
                  <c:v>654</c:v>
                </c:pt>
                <c:pt idx="470">
                  <c:v>655</c:v>
                </c:pt>
                <c:pt idx="471">
                  <c:v>656</c:v>
                </c:pt>
                <c:pt idx="472">
                  <c:v>657</c:v>
                </c:pt>
                <c:pt idx="473">
                  <c:v>658</c:v>
                </c:pt>
                <c:pt idx="474">
                  <c:v>659</c:v>
                </c:pt>
                <c:pt idx="475">
                  <c:v>660</c:v>
                </c:pt>
                <c:pt idx="476">
                  <c:v>661</c:v>
                </c:pt>
                <c:pt idx="477">
                  <c:v>662</c:v>
                </c:pt>
                <c:pt idx="478">
                  <c:v>663</c:v>
                </c:pt>
                <c:pt idx="479">
                  <c:v>664</c:v>
                </c:pt>
                <c:pt idx="480">
                  <c:v>665</c:v>
                </c:pt>
                <c:pt idx="481">
                  <c:v>666</c:v>
                </c:pt>
                <c:pt idx="482">
                  <c:v>667</c:v>
                </c:pt>
                <c:pt idx="483">
                  <c:v>668</c:v>
                </c:pt>
                <c:pt idx="484">
                  <c:v>669</c:v>
                </c:pt>
                <c:pt idx="485">
                  <c:v>670</c:v>
                </c:pt>
                <c:pt idx="486">
                  <c:v>671</c:v>
                </c:pt>
                <c:pt idx="487">
                  <c:v>672</c:v>
                </c:pt>
                <c:pt idx="488">
                  <c:v>673</c:v>
                </c:pt>
                <c:pt idx="489">
                  <c:v>674</c:v>
                </c:pt>
                <c:pt idx="490">
                  <c:v>675</c:v>
                </c:pt>
                <c:pt idx="491">
                  <c:v>676</c:v>
                </c:pt>
                <c:pt idx="492">
                  <c:v>677</c:v>
                </c:pt>
                <c:pt idx="493">
                  <c:v>678</c:v>
                </c:pt>
                <c:pt idx="494">
                  <c:v>679</c:v>
                </c:pt>
                <c:pt idx="495">
                  <c:v>680</c:v>
                </c:pt>
                <c:pt idx="496">
                  <c:v>681</c:v>
                </c:pt>
                <c:pt idx="497">
                  <c:v>682</c:v>
                </c:pt>
                <c:pt idx="498">
                  <c:v>683</c:v>
                </c:pt>
                <c:pt idx="499">
                  <c:v>684</c:v>
                </c:pt>
                <c:pt idx="500">
                  <c:v>685</c:v>
                </c:pt>
                <c:pt idx="501">
                  <c:v>686</c:v>
                </c:pt>
                <c:pt idx="502">
                  <c:v>687</c:v>
                </c:pt>
                <c:pt idx="503">
                  <c:v>688</c:v>
                </c:pt>
                <c:pt idx="504">
                  <c:v>688</c:v>
                </c:pt>
                <c:pt idx="505">
                  <c:v>748</c:v>
                </c:pt>
                <c:pt idx="506">
                  <c:v>748</c:v>
                </c:pt>
                <c:pt idx="507">
                  <c:v>751</c:v>
                </c:pt>
                <c:pt idx="508">
                  <c:v>754</c:v>
                </c:pt>
                <c:pt idx="509">
                  <c:v>757</c:v>
                </c:pt>
                <c:pt idx="510">
                  <c:v>760</c:v>
                </c:pt>
                <c:pt idx="511">
                  <c:v>763</c:v>
                </c:pt>
                <c:pt idx="512">
                  <c:v>766</c:v>
                </c:pt>
                <c:pt idx="513">
                  <c:v>769</c:v>
                </c:pt>
                <c:pt idx="514">
                  <c:v>770</c:v>
                </c:pt>
                <c:pt idx="515">
                  <c:v>771</c:v>
                </c:pt>
                <c:pt idx="516">
                  <c:v>772</c:v>
                </c:pt>
                <c:pt idx="517">
                  <c:v>773</c:v>
                </c:pt>
                <c:pt idx="518">
                  <c:v>774</c:v>
                </c:pt>
                <c:pt idx="519">
                  <c:v>775</c:v>
                </c:pt>
                <c:pt idx="520">
                  <c:v>776</c:v>
                </c:pt>
                <c:pt idx="521">
                  <c:v>777</c:v>
                </c:pt>
                <c:pt idx="522">
                  <c:v>778</c:v>
                </c:pt>
                <c:pt idx="523">
                  <c:v>779</c:v>
                </c:pt>
                <c:pt idx="524">
                  <c:v>780</c:v>
                </c:pt>
                <c:pt idx="525">
                  <c:v>781</c:v>
                </c:pt>
                <c:pt idx="526">
                  <c:v>782</c:v>
                </c:pt>
                <c:pt idx="527">
                  <c:v>783</c:v>
                </c:pt>
                <c:pt idx="528">
                  <c:v>784</c:v>
                </c:pt>
                <c:pt idx="529">
                  <c:v>785</c:v>
                </c:pt>
                <c:pt idx="530">
                  <c:v>786</c:v>
                </c:pt>
                <c:pt idx="531">
                  <c:v>787</c:v>
                </c:pt>
                <c:pt idx="532">
                  <c:v>788</c:v>
                </c:pt>
                <c:pt idx="533">
                  <c:v>789</c:v>
                </c:pt>
                <c:pt idx="534">
                  <c:v>790</c:v>
                </c:pt>
                <c:pt idx="535">
                  <c:v>791</c:v>
                </c:pt>
                <c:pt idx="536">
                  <c:v>792</c:v>
                </c:pt>
                <c:pt idx="537">
                  <c:v>793</c:v>
                </c:pt>
                <c:pt idx="538">
                  <c:v>794</c:v>
                </c:pt>
                <c:pt idx="539">
                  <c:v>795</c:v>
                </c:pt>
                <c:pt idx="540">
                  <c:v>796</c:v>
                </c:pt>
                <c:pt idx="541">
                  <c:v>797</c:v>
                </c:pt>
                <c:pt idx="542">
                  <c:v>798</c:v>
                </c:pt>
                <c:pt idx="543">
                  <c:v>799</c:v>
                </c:pt>
                <c:pt idx="544">
                  <c:v>800</c:v>
                </c:pt>
                <c:pt idx="545">
                  <c:v>801</c:v>
                </c:pt>
                <c:pt idx="546">
                  <c:v>802</c:v>
                </c:pt>
                <c:pt idx="547">
                  <c:v>803</c:v>
                </c:pt>
                <c:pt idx="548">
                  <c:v>804</c:v>
                </c:pt>
                <c:pt idx="549">
                  <c:v>805</c:v>
                </c:pt>
                <c:pt idx="550">
                  <c:v>806</c:v>
                </c:pt>
                <c:pt idx="551">
                  <c:v>807</c:v>
                </c:pt>
                <c:pt idx="552">
                  <c:v>808</c:v>
                </c:pt>
                <c:pt idx="553">
                  <c:v>809</c:v>
                </c:pt>
                <c:pt idx="554">
                  <c:v>810</c:v>
                </c:pt>
                <c:pt idx="555">
                  <c:v>811</c:v>
                </c:pt>
                <c:pt idx="556">
                  <c:v>812</c:v>
                </c:pt>
                <c:pt idx="557">
                  <c:v>813</c:v>
                </c:pt>
                <c:pt idx="558">
                  <c:v>814</c:v>
                </c:pt>
                <c:pt idx="559">
                  <c:v>815</c:v>
                </c:pt>
                <c:pt idx="560">
                  <c:v>816</c:v>
                </c:pt>
                <c:pt idx="561">
                  <c:v>817</c:v>
                </c:pt>
                <c:pt idx="562">
                  <c:v>818</c:v>
                </c:pt>
                <c:pt idx="563">
                  <c:v>819</c:v>
                </c:pt>
                <c:pt idx="564">
                  <c:v>820</c:v>
                </c:pt>
                <c:pt idx="565">
                  <c:v>821</c:v>
                </c:pt>
                <c:pt idx="566">
                  <c:v>822</c:v>
                </c:pt>
                <c:pt idx="567">
                  <c:v>823</c:v>
                </c:pt>
                <c:pt idx="568">
                  <c:v>824</c:v>
                </c:pt>
                <c:pt idx="569">
                  <c:v>825</c:v>
                </c:pt>
                <c:pt idx="570">
                  <c:v>826</c:v>
                </c:pt>
                <c:pt idx="571">
                  <c:v>827</c:v>
                </c:pt>
                <c:pt idx="572">
                  <c:v>828</c:v>
                </c:pt>
                <c:pt idx="573">
                  <c:v>829</c:v>
                </c:pt>
                <c:pt idx="574">
                  <c:v>830</c:v>
                </c:pt>
                <c:pt idx="575">
                  <c:v>831</c:v>
                </c:pt>
                <c:pt idx="576">
                  <c:v>832</c:v>
                </c:pt>
                <c:pt idx="577">
                  <c:v>833</c:v>
                </c:pt>
                <c:pt idx="578">
                  <c:v>834</c:v>
                </c:pt>
                <c:pt idx="579">
                  <c:v>835</c:v>
                </c:pt>
                <c:pt idx="580">
                  <c:v>836</c:v>
                </c:pt>
                <c:pt idx="581">
                  <c:v>837</c:v>
                </c:pt>
                <c:pt idx="582">
                  <c:v>838</c:v>
                </c:pt>
                <c:pt idx="583">
                  <c:v>839</c:v>
                </c:pt>
                <c:pt idx="584">
                  <c:v>840</c:v>
                </c:pt>
                <c:pt idx="585">
                  <c:v>841</c:v>
                </c:pt>
                <c:pt idx="586">
                  <c:v>842</c:v>
                </c:pt>
                <c:pt idx="587">
                  <c:v>843</c:v>
                </c:pt>
                <c:pt idx="588">
                  <c:v>844</c:v>
                </c:pt>
                <c:pt idx="589">
                  <c:v>845</c:v>
                </c:pt>
                <c:pt idx="590">
                  <c:v>846</c:v>
                </c:pt>
                <c:pt idx="591">
                  <c:v>847</c:v>
                </c:pt>
                <c:pt idx="592">
                  <c:v>848</c:v>
                </c:pt>
                <c:pt idx="593">
                  <c:v>849</c:v>
                </c:pt>
                <c:pt idx="594">
                  <c:v>850</c:v>
                </c:pt>
                <c:pt idx="595">
                  <c:v>851</c:v>
                </c:pt>
                <c:pt idx="596">
                  <c:v>852</c:v>
                </c:pt>
                <c:pt idx="597">
                  <c:v>853</c:v>
                </c:pt>
                <c:pt idx="598">
                  <c:v>854</c:v>
                </c:pt>
                <c:pt idx="599">
                  <c:v>855</c:v>
                </c:pt>
                <c:pt idx="600">
                  <c:v>856</c:v>
                </c:pt>
                <c:pt idx="601">
                  <c:v>857</c:v>
                </c:pt>
                <c:pt idx="602">
                  <c:v>858</c:v>
                </c:pt>
                <c:pt idx="603">
                  <c:v>859</c:v>
                </c:pt>
                <c:pt idx="604">
                  <c:v>860</c:v>
                </c:pt>
                <c:pt idx="605">
                  <c:v>861</c:v>
                </c:pt>
                <c:pt idx="606">
                  <c:v>862</c:v>
                </c:pt>
                <c:pt idx="607">
                  <c:v>863</c:v>
                </c:pt>
                <c:pt idx="608">
                  <c:v>864</c:v>
                </c:pt>
                <c:pt idx="609">
                  <c:v>865</c:v>
                </c:pt>
                <c:pt idx="610">
                  <c:v>866</c:v>
                </c:pt>
                <c:pt idx="611">
                  <c:v>867</c:v>
                </c:pt>
                <c:pt idx="612">
                  <c:v>868</c:v>
                </c:pt>
                <c:pt idx="613">
                  <c:v>869</c:v>
                </c:pt>
                <c:pt idx="614">
                  <c:v>870</c:v>
                </c:pt>
                <c:pt idx="615">
                  <c:v>871</c:v>
                </c:pt>
                <c:pt idx="616">
                  <c:v>872</c:v>
                </c:pt>
                <c:pt idx="617">
                  <c:v>873</c:v>
                </c:pt>
                <c:pt idx="618">
                  <c:v>874</c:v>
                </c:pt>
                <c:pt idx="619">
                  <c:v>875</c:v>
                </c:pt>
                <c:pt idx="620">
                  <c:v>876</c:v>
                </c:pt>
                <c:pt idx="621">
                  <c:v>877</c:v>
                </c:pt>
                <c:pt idx="622">
                  <c:v>878</c:v>
                </c:pt>
                <c:pt idx="623">
                  <c:v>879</c:v>
                </c:pt>
                <c:pt idx="624">
                  <c:v>880</c:v>
                </c:pt>
                <c:pt idx="625">
                  <c:v>881</c:v>
                </c:pt>
                <c:pt idx="626">
                  <c:v>882</c:v>
                </c:pt>
                <c:pt idx="627">
                  <c:v>883</c:v>
                </c:pt>
                <c:pt idx="628">
                  <c:v>884</c:v>
                </c:pt>
                <c:pt idx="629">
                  <c:v>885</c:v>
                </c:pt>
                <c:pt idx="630">
                  <c:v>886</c:v>
                </c:pt>
                <c:pt idx="631">
                  <c:v>887</c:v>
                </c:pt>
                <c:pt idx="632">
                  <c:v>888</c:v>
                </c:pt>
                <c:pt idx="633">
                  <c:v>889</c:v>
                </c:pt>
                <c:pt idx="634">
                  <c:v>890</c:v>
                </c:pt>
                <c:pt idx="635">
                  <c:v>891</c:v>
                </c:pt>
                <c:pt idx="636">
                  <c:v>892</c:v>
                </c:pt>
                <c:pt idx="637">
                  <c:v>893</c:v>
                </c:pt>
                <c:pt idx="638">
                  <c:v>894</c:v>
                </c:pt>
                <c:pt idx="639">
                  <c:v>895</c:v>
                </c:pt>
                <c:pt idx="640">
                  <c:v>896</c:v>
                </c:pt>
                <c:pt idx="641">
                  <c:v>897</c:v>
                </c:pt>
                <c:pt idx="642">
                  <c:v>898</c:v>
                </c:pt>
                <c:pt idx="643">
                  <c:v>899</c:v>
                </c:pt>
                <c:pt idx="644">
                  <c:v>900</c:v>
                </c:pt>
                <c:pt idx="645">
                  <c:v>901</c:v>
                </c:pt>
                <c:pt idx="646">
                  <c:v>902</c:v>
                </c:pt>
                <c:pt idx="647">
                  <c:v>903</c:v>
                </c:pt>
                <c:pt idx="648">
                  <c:v>904</c:v>
                </c:pt>
                <c:pt idx="649">
                  <c:v>905</c:v>
                </c:pt>
                <c:pt idx="650">
                  <c:v>906</c:v>
                </c:pt>
                <c:pt idx="651">
                  <c:v>907</c:v>
                </c:pt>
                <c:pt idx="652">
                  <c:v>908</c:v>
                </c:pt>
                <c:pt idx="653">
                  <c:v>909</c:v>
                </c:pt>
                <c:pt idx="654">
                  <c:v>910</c:v>
                </c:pt>
                <c:pt idx="655">
                  <c:v>911</c:v>
                </c:pt>
                <c:pt idx="656">
                  <c:v>912</c:v>
                </c:pt>
                <c:pt idx="657">
                  <c:v>913</c:v>
                </c:pt>
                <c:pt idx="658">
                  <c:v>914</c:v>
                </c:pt>
                <c:pt idx="659">
                  <c:v>915</c:v>
                </c:pt>
                <c:pt idx="660">
                  <c:v>916</c:v>
                </c:pt>
                <c:pt idx="661">
                  <c:v>917</c:v>
                </c:pt>
                <c:pt idx="662">
                  <c:v>918</c:v>
                </c:pt>
                <c:pt idx="663">
                  <c:v>919</c:v>
                </c:pt>
                <c:pt idx="664">
                  <c:v>920</c:v>
                </c:pt>
                <c:pt idx="665">
                  <c:v>921</c:v>
                </c:pt>
                <c:pt idx="666">
                  <c:v>922</c:v>
                </c:pt>
                <c:pt idx="667">
                  <c:v>923</c:v>
                </c:pt>
                <c:pt idx="668">
                  <c:v>924</c:v>
                </c:pt>
                <c:pt idx="669">
                  <c:v>925</c:v>
                </c:pt>
                <c:pt idx="670">
                  <c:v>926</c:v>
                </c:pt>
                <c:pt idx="671">
                  <c:v>927</c:v>
                </c:pt>
                <c:pt idx="672">
                  <c:v>927</c:v>
                </c:pt>
                <c:pt idx="673">
                  <c:v>987</c:v>
                </c:pt>
                <c:pt idx="674">
                  <c:v>987</c:v>
                </c:pt>
                <c:pt idx="675">
                  <c:v>990</c:v>
                </c:pt>
                <c:pt idx="676">
                  <c:v>993</c:v>
                </c:pt>
                <c:pt idx="677">
                  <c:v>996</c:v>
                </c:pt>
                <c:pt idx="678">
                  <c:v>999</c:v>
                </c:pt>
                <c:pt idx="679">
                  <c:v>1002</c:v>
                </c:pt>
                <c:pt idx="680">
                  <c:v>1005</c:v>
                </c:pt>
                <c:pt idx="681">
                  <c:v>1008</c:v>
                </c:pt>
                <c:pt idx="682">
                  <c:v>1009</c:v>
                </c:pt>
                <c:pt idx="683">
                  <c:v>1010</c:v>
                </c:pt>
                <c:pt idx="684">
                  <c:v>1011</c:v>
                </c:pt>
                <c:pt idx="685">
                  <c:v>1012</c:v>
                </c:pt>
                <c:pt idx="686">
                  <c:v>1013</c:v>
                </c:pt>
                <c:pt idx="687">
                  <c:v>1014</c:v>
                </c:pt>
                <c:pt idx="688">
                  <c:v>1015</c:v>
                </c:pt>
                <c:pt idx="689">
                  <c:v>1016</c:v>
                </c:pt>
                <c:pt idx="690">
                  <c:v>1017</c:v>
                </c:pt>
                <c:pt idx="691">
                  <c:v>1018</c:v>
                </c:pt>
                <c:pt idx="692">
                  <c:v>1019</c:v>
                </c:pt>
                <c:pt idx="693">
                  <c:v>1020</c:v>
                </c:pt>
                <c:pt idx="694">
                  <c:v>1021</c:v>
                </c:pt>
                <c:pt idx="695">
                  <c:v>1022</c:v>
                </c:pt>
                <c:pt idx="696">
                  <c:v>1023</c:v>
                </c:pt>
                <c:pt idx="697">
                  <c:v>1024</c:v>
                </c:pt>
                <c:pt idx="698">
                  <c:v>1025</c:v>
                </c:pt>
                <c:pt idx="699">
                  <c:v>1026</c:v>
                </c:pt>
                <c:pt idx="700">
                  <c:v>1027</c:v>
                </c:pt>
                <c:pt idx="701">
                  <c:v>1028</c:v>
                </c:pt>
                <c:pt idx="702">
                  <c:v>1029</c:v>
                </c:pt>
                <c:pt idx="703">
                  <c:v>1030</c:v>
                </c:pt>
                <c:pt idx="704">
                  <c:v>1031</c:v>
                </c:pt>
                <c:pt idx="705">
                  <c:v>1032</c:v>
                </c:pt>
                <c:pt idx="706">
                  <c:v>1033</c:v>
                </c:pt>
                <c:pt idx="707">
                  <c:v>1034</c:v>
                </c:pt>
                <c:pt idx="708">
                  <c:v>1035</c:v>
                </c:pt>
                <c:pt idx="709">
                  <c:v>1036</c:v>
                </c:pt>
                <c:pt idx="710">
                  <c:v>1037</c:v>
                </c:pt>
                <c:pt idx="711">
                  <c:v>1038</c:v>
                </c:pt>
                <c:pt idx="712">
                  <c:v>1039</c:v>
                </c:pt>
                <c:pt idx="713">
                  <c:v>1040</c:v>
                </c:pt>
                <c:pt idx="714">
                  <c:v>1041</c:v>
                </c:pt>
                <c:pt idx="715">
                  <c:v>1042</c:v>
                </c:pt>
                <c:pt idx="716">
                  <c:v>1043</c:v>
                </c:pt>
                <c:pt idx="717">
                  <c:v>1044</c:v>
                </c:pt>
                <c:pt idx="718">
                  <c:v>1045</c:v>
                </c:pt>
                <c:pt idx="719">
                  <c:v>1046</c:v>
                </c:pt>
                <c:pt idx="720">
                  <c:v>1047</c:v>
                </c:pt>
                <c:pt idx="721">
                  <c:v>1048</c:v>
                </c:pt>
                <c:pt idx="722">
                  <c:v>1049</c:v>
                </c:pt>
                <c:pt idx="723">
                  <c:v>1050</c:v>
                </c:pt>
                <c:pt idx="724">
                  <c:v>1051</c:v>
                </c:pt>
                <c:pt idx="725">
                  <c:v>1052</c:v>
                </c:pt>
                <c:pt idx="726">
                  <c:v>1053</c:v>
                </c:pt>
                <c:pt idx="727">
                  <c:v>1054</c:v>
                </c:pt>
                <c:pt idx="728">
                  <c:v>1055</c:v>
                </c:pt>
                <c:pt idx="729">
                  <c:v>1056</c:v>
                </c:pt>
                <c:pt idx="730">
                  <c:v>1057</c:v>
                </c:pt>
                <c:pt idx="731">
                  <c:v>1058</c:v>
                </c:pt>
                <c:pt idx="732">
                  <c:v>1059</c:v>
                </c:pt>
                <c:pt idx="733">
                  <c:v>1060</c:v>
                </c:pt>
                <c:pt idx="734">
                  <c:v>1061</c:v>
                </c:pt>
                <c:pt idx="735">
                  <c:v>1062</c:v>
                </c:pt>
                <c:pt idx="736">
                  <c:v>1063</c:v>
                </c:pt>
                <c:pt idx="737">
                  <c:v>1064</c:v>
                </c:pt>
                <c:pt idx="738">
                  <c:v>1065</c:v>
                </c:pt>
                <c:pt idx="739">
                  <c:v>1066</c:v>
                </c:pt>
                <c:pt idx="740">
                  <c:v>1067</c:v>
                </c:pt>
                <c:pt idx="741">
                  <c:v>1068</c:v>
                </c:pt>
                <c:pt idx="742">
                  <c:v>1069</c:v>
                </c:pt>
                <c:pt idx="743">
                  <c:v>1070</c:v>
                </c:pt>
                <c:pt idx="744">
                  <c:v>1071</c:v>
                </c:pt>
                <c:pt idx="745">
                  <c:v>1072</c:v>
                </c:pt>
                <c:pt idx="746">
                  <c:v>1073</c:v>
                </c:pt>
                <c:pt idx="747">
                  <c:v>1074</c:v>
                </c:pt>
                <c:pt idx="748">
                  <c:v>1075</c:v>
                </c:pt>
                <c:pt idx="749">
                  <c:v>1076</c:v>
                </c:pt>
                <c:pt idx="750">
                  <c:v>1077</c:v>
                </c:pt>
                <c:pt idx="751">
                  <c:v>1078</c:v>
                </c:pt>
                <c:pt idx="752">
                  <c:v>1079</c:v>
                </c:pt>
                <c:pt idx="753">
                  <c:v>1080</c:v>
                </c:pt>
                <c:pt idx="754">
                  <c:v>1081</c:v>
                </c:pt>
                <c:pt idx="755">
                  <c:v>1082</c:v>
                </c:pt>
                <c:pt idx="756">
                  <c:v>1083</c:v>
                </c:pt>
                <c:pt idx="757">
                  <c:v>1084</c:v>
                </c:pt>
                <c:pt idx="758">
                  <c:v>1085</c:v>
                </c:pt>
                <c:pt idx="759">
                  <c:v>1086</c:v>
                </c:pt>
                <c:pt idx="760">
                  <c:v>1087</c:v>
                </c:pt>
                <c:pt idx="761">
                  <c:v>1088</c:v>
                </c:pt>
                <c:pt idx="762">
                  <c:v>1089</c:v>
                </c:pt>
                <c:pt idx="763">
                  <c:v>1090</c:v>
                </c:pt>
                <c:pt idx="764">
                  <c:v>1091</c:v>
                </c:pt>
                <c:pt idx="765">
                  <c:v>1092</c:v>
                </c:pt>
                <c:pt idx="766">
                  <c:v>1093</c:v>
                </c:pt>
                <c:pt idx="767">
                  <c:v>1094</c:v>
                </c:pt>
                <c:pt idx="768">
                  <c:v>1095</c:v>
                </c:pt>
                <c:pt idx="769">
                  <c:v>1096</c:v>
                </c:pt>
                <c:pt idx="770">
                  <c:v>1097</c:v>
                </c:pt>
                <c:pt idx="771">
                  <c:v>1098</c:v>
                </c:pt>
                <c:pt idx="772">
                  <c:v>1099</c:v>
                </c:pt>
                <c:pt idx="773">
                  <c:v>1100</c:v>
                </c:pt>
                <c:pt idx="774">
                  <c:v>1101</c:v>
                </c:pt>
                <c:pt idx="775">
                  <c:v>1102</c:v>
                </c:pt>
                <c:pt idx="776">
                  <c:v>1103</c:v>
                </c:pt>
                <c:pt idx="777">
                  <c:v>1104</c:v>
                </c:pt>
                <c:pt idx="778">
                  <c:v>1105</c:v>
                </c:pt>
                <c:pt idx="779">
                  <c:v>1106</c:v>
                </c:pt>
                <c:pt idx="780">
                  <c:v>1107</c:v>
                </c:pt>
                <c:pt idx="781">
                  <c:v>1108</c:v>
                </c:pt>
                <c:pt idx="782">
                  <c:v>1109</c:v>
                </c:pt>
                <c:pt idx="783">
                  <c:v>1110</c:v>
                </c:pt>
                <c:pt idx="784">
                  <c:v>1111</c:v>
                </c:pt>
                <c:pt idx="785">
                  <c:v>1112</c:v>
                </c:pt>
                <c:pt idx="786">
                  <c:v>1113</c:v>
                </c:pt>
                <c:pt idx="787">
                  <c:v>1114</c:v>
                </c:pt>
                <c:pt idx="788">
                  <c:v>1115</c:v>
                </c:pt>
                <c:pt idx="789">
                  <c:v>1116</c:v>
                </c:pt>
                <c:pt idx="790">
                  <c:v>1117</c:v>
                </c:pt>
                <c:pt idx="791">
                  <c:v>1118</c:v>
                </c:pt>
                <c:pt idx="792">
                  <c:v>1119</c:v>
                </c:pt>
                <c:pt idx="793">
                  <c:v>1120</c:v>
                </c:pt>
                <c:pt idx="794">
                  <c:v>1121</c:v>
                </c:pt>
                <c:pt idx="795">
                  <c:v>1122</c:v>
                </c:pt>
                <c:pt idx="796">
                  <c:v>1123</c:v>
                </c:pt>
                <c:pt idx="797">
                  <c:v>1124</c:v>
                </c:pt>
                <c:pt idx="798">
                  <c:v>1125</c:v>
                </c:pt>
                <c:pt idx="799">
                  <c:v>1126</c:v>
                </c:pt>
                <c:pt idx="800">
                  <c:v>1127</c:v>
                </c:pt>
                <c:pt idx="801">
                  <c:v>1128</c:v>
                </c:pt>
                <c:pt idx="802">
                  <c:v>1129</c:v>
                </c:pt>
                <c:pt idx="803">
                  <c:v>1130</c:v>
                </c:pt>
                <c:pt idx="804">
                  <c:v>1131</c:v>
                </c:pt>
                <c:pt idx="805">
                  <c:v>1132</c:v>
                </c:pt>
                <c:pt idx="806">
                  <c:v>1133</c:v>
                </c:pt>
                <c:pt idx="807">
                  <c:v>1134</c:v>
                </c:pt>
                <c:pt idx="808">
                  <c:v>1135</c:v>
                </c:pt>
                <c:pt idx="809">
                  <c:v>1136</c:v>
                </c:pt>
                <c:pt idx="810">
                  <c:v>1137</c:v>
                </c:pt>
                <c:pt idx="811">
                  <c:v>1138</c:v>
                </c:pt>
                <c:pt idx="812">
                  <c:v>1139</c:v>
                </c:pt>
                <c:pt idx="813">
                  <c:v>1140</c:v>
                </c:pt>
                <c:pt idx="814">
                  <c:v>1141</c:v>
                </c:pt>
                <c:pt idx="815">
                  <c:v>1142</c:v>
                </c:pt>
                <c:pt idx="816">
                  <c:v>1143</c:v>
                </c:pt>
                <c:pt idx="817">
                  <c:v>1144</c:v>
                </c:pt>
                <c:pt idx="818">
                  <c:v>1145</c:v>
                </c:pt>
                <c:pt idx="819">
                  <c:v>1146</c:v>
                </c:pt>
                <c:pt idx="820">
                  <c:v>1147</c:v>
                </c:pt>
                <c:pt idx="821">
                  <c:v>1148</c:v>
                </c:pt>
                <c:pt idx="822">
                  <c:v>1149</c:v>
                </c:pt>
                <c:pt idx="823">
                  <c:v>1150</c:v>
                </c:pt>
                <c:pt idx="824">
                  <c:v>1151</c:v>
                </c:pt>
                <c:pt idx="825">
                  <c:v>1152</c:v>
                </c:pt>
                <c:pt idx="826">
                  <c:v>1153</c:v>
                </c:pt>
                <c:pt idx="827">
                  <c:v>1154</c:v>
                </c:pt>
                <c:pt idx="828">
                  <c:v>1155</c:v>
                </c:pt>
                <c:pt idx="829">
                  <c:v>1156</c:v>
                </c:pt>
                <c:pt idx="830">
                  <c:v>1157</c:v>
                </c:pt>
                <c:pt idx="831">
                  <c:v>1158</c:v>
                </c:pt>
                <c:pt idx="832">
                  <c:v>1159</c:v>
                </c:pt>
                <c:pt idx="833">
                  <c:v>1160</c:v>
                </c:pt>
                <c:pt idx="834">
                  <c:v>1161</c:v>
                </c:pt>
                <c:pt idx="835">
                  <c:v>1162</c:v>
                </c:pt>
                <c:pt idx="836">
                  <c:v>1163</c:v>
                </c:pt>
                <c:pt idx="837">
                  <c:v>1164</c:v>
                </c:pt>
                <c:pt idx="838">
                  <c:v>1165</c:v>
                </c:pt>
                <c:pt idx="839">
                  <c:v>1166</c:v>
                </c:pt>
                <c:pt idx="840">
                  <c:v>1166</c:v>
                </c:pt>
                <c:pt idx="841">
                  <c:v>1196</c:v>
                </c:pt>
              </c:numCache>
            </c:numRef>
          </c:cat>
          <c:val>
            <c:numRef>
              <c:f>Sheet1!$D$2:$D$843</c:f>
              <c:numCache>
                <c:formatCode>General</c:formatCode>
                <c:ptCount val="842"/>
                <c:pt idx="337">
                  <c:v>0</c:v>
                </c:pt>
                <c:pt idx="338">
                  <c:v>20.008435950336541</c:v>
                </c:pt>
                <c:pt idx="339">
                  <c:v>20.095811400608206</c:v>
                </c:pt>
                <c:pt idx="340">
                  <c:v>19.820645620006964</c:v>
                </c:pt>
                <c:pt idx="341">
                  <c:v>20.164255182283963</c:v>
                </c:pt>
                <c:pt idx="342">
                  <c:v>20.162187924251658</c:v>
                </c:pt>
                <c:pt idx="343">
                  <c:v>19.783526877318593</c:v>
                </c:pt>
                <c:pt idx="344">
                  <c:v>19.481735864245504</c:v>
                </c:pt>
                <c:pt idx="345">
                  <c:v>19.501018277673008</c:v>
                </c:pt>
                <c:pt idx="346">
                  <c:v>19.579940176283014</c:v>
                </c:pt>
                <c:pt idx="347">
                  <c:v>19.366791396597449</c:v>
                </c:pt>
                <c:pt idx="348">
                  <c:v>19.192287550469665</c:v>
                </c:pt>
                <c:pt idx="349">
                  <c:v>19.232746325912448</c:v>
                </c:pt>
                <c:pt idx="350">
                  <c:v>19.074872456308405</c:v>
                </c:pt>
                <c:pt idx="351">
                  <c:v>18.877526224081659</c:v>
                </c:pt>
                <c:pt idx="352">
                  <c:v>18.730220166766149</c:v>
                </c:pt>
                <c:pt idx="353">
                  <c:v>18.651765783562926</c:v>
                </c:pt>
                <c:pt idx="354">
                  <c:v>18.668072811409882</c:v>
                </c:pt>
                <c:pt idx="355">
                  <c:v>18.670731874500827</c:v>
                </c:pt>
                <c:pt idx="356">
                  <c:v>19.011491925114182</c:v>
                </c:pt>
                <c:pt idx="357">
                  <c:v>19.000674233610503</c:v>
                </c:pt>
                <c:pt idx="358">
                  <c:v>19.143965350572735</c:v>
                </c:pt>
                <c:pt idx="359">
                  <c:v>19.214705628430647</c:v>
                </c:pt>
                <c:pt idx="360">
                  <c:v>19.380307984149265</c:v>
                </c:pt>
                <c:pt idx="361">
                  <c:v>19.353822035023324</c:v>
                </c:pt>
                <c:pt idx="362">
                  <c:v>19.469172652623556</c:v>
                </c:pt>
                <c:pt idx="363">
                  <c:v>19.246911695575562</c:v>
                </c:pt>
                <c:pt idx="364">
                  <c:v>19.257626885548301</c:v>
                </c:pt>
                <c:pt idx="365">
                  <c:v>19.362923295931871</c:v>
                </c:pt>
                <c:pt idx="366">
                  <c:v>19.199383030296687</c:v>
                </c:pt>
                <c:pt idx="367">
                  <c:v>19.023544081338674</c:v>
                </c:pt>
                <c:pt idx="368">
                  <c:v>18.933197103997017</c:v>
                </c:pt>
                <c:pt idx="369">
                  <c:v>19.092101488293348</c:v>
                </c:pt>
                <c:pt idx="370">
                  <c:v>19.098508888771583</c:v>
                </c:pt>
                <c:pt idx="371">
                  <c:v>19.014472112200771</c:v>
                </c:pt>
                <c:pt idx="372">
                  <c:v>19.109796002844604</c:v>
                </c:pt>
                <c:pt idx="373">
                  <c:v>19.048084921669872</c:v>
                </c:pt>
                <c:pt idx="374">
                  <c:v>18.763002555135255</c:v>
                </c:pt>
                <c:pt idx="375">
                  <c:v>18.615268873021474</c:v>
                </c:pt>
                <c:pt idx="376">
                  <c:v>18.284656647321153</c:v>
                </c:pt>
                <c:pt idx="377">
                  <c:v>18.312495686081295</c:v>
                </c:pt>
                <c:pt idx="378">
                  <c:v>18.359550591763835</c:v>
                </c:pt>
                <c:pt idx="379">
                  <c:v>18.346326061149629</c:v>
                </c:pt>
                <c:pt idx="380">
                  <c:v>18.438285852875225</c:v>
                </c:pt>
                <c:pt idx="381">
                  <c:v>18.29868593554966</c:v>
                </c:pt>
                <c:pt idx="382">
                  <c:v>18.301189340796398</c:v>
                </c:pt>
                <c:pt idx="383">
                  <c:v>18.679399582267216</c:v>
                </c:pt>
                <c:pt idx="384">
                  <c:v>18.756911129491165</c:v>
                </c:pt>
                <c:pt idx="385">
                  <c:v>18.70648584306047</c:v>
                </c:pt>
                <c:pt idx="386">
                  <c:v>18.874132318434931</c:v>
                </c:pt>
                <c:pt idx="387">
                  <c:v>18.464855326727033</c:v>
                </c:pt>
                <c:pt idx="388">
                  <c:v>18.577463341810699</c:v>
                </c:pt>
                <c:pt idx="389">
                  <c:v>18.48788470741242</c:v>
                </c:pt>
                <c:pt idx="390">
                  <c:v>18.203639233538471</c:v>
                </c:pt>
                <c:pt idx="391">
                  <c:v>18.160200486991553</c:v>
                </c:pt>
                <c:pt idx="392">
                  <c:v>18.250832437888345</c:v>
                </c:pt>
                <c:pt idx="393">
                  <c:v>18.01577408151692</c:v>
                </c:pt>
                <c:pt idx="394">
                  <c:v>17.998690782222038</c:v>
                </c:pt>
                <c:pt idx="395">
                  <c:v>17.906373698023188</c:v>
                </c:pt>
                <c:pt idx="396">
                  <c:v>17.57131897916522</c:v>
                </c:pt>
                <c:pt idx="397">
                  <c:v>17.568833885962505</c:v>
                </c:pt>
                <c:pt idx="398">
                  <c:v>17.558238806706523</c:v>
                </c:pt>
                <c:pt idx="399">
                  <c:v>17.424286703776794</c:v>
                </c:pt>
                <c:pt idx="400">
                  <c:v>17.500688480170677</c:v>
                </c:pt>
                <c:pt idx="401">
                  <c:v>17.42198198057617</c:v>
                </c:pt>
                <c:pt idx="402">
                  <c:v>17.087168018988617</c:v>
                </c:pt>
                <c:pt idx="403">
                  <c:v>17.081419749438137</c:v>
                </c:pt>
                <c:pt idx="404">
                  <c:v>16.998352088045298</c:v>
                </c:pt>
                <c:pt idx="405">
                  <c:v>16.924396368549903</c:v>
                </c:pt>
                <c:pt idx="406">
                  <c:v>16.938448114605759</c:v>
                </c:pt>
                <c:pt idx="407">
                  <c:v>16.84418055280479</c:v>
                </c:pt>
                <c:pt idx="408">
                  <c:v>16.956913932109707</c:v>
                </c:pt>
                <c:pt idx="409">
                  <c:v>17.13058187507627</c:v>
                </c:pt>
                <c:pt idx="410">
                  <c:v>16.994118232180419</c:v>
                </c:pt>
                <c:pt idx="411">
                  <c:v>16.991290411126688</c:v>
                </c:pt>
                <c:pt idx="412">
                  <c:v>17.003264368744006</c:v>
                </c:pt>
                <c:pt idx="413">
                  <c:v>16.925771800699266</c:v>
                </c:pt>
                <c:pt idx="414">
                  <c:v>16.852822463870829</c:v>
                </c:pt>
                <c:pt idx="415">
                  <c:v>16.878708497551891</c:v>
                </c:pt>
                <c:pt idx="416">
                  <c:v>16.884043577493902</c:v>
                </c:pt>
                <c:pt idx="417">
                  <c:v>16.976975347927965</c:v>
                </c:pt>
                <c:pt idx="418">
                  <c:v>17.028903044011148</c:v>
                </c:pt>
                <c:pt idx="419">
                  <c:v>17.111278728372252</c:v>
                </c:pt>
                <c:pt idx="420">
                  <c:v>17.266795710224756</c:v>
                </c:pt>
                <c:pt idx="421">
                  <c:v>17.387925569602093</c:v>
                </c:pt>
                <c:pt idx="422">
                  <c:v>17.487814638134061</c:v>
                </c:pt>
                <c:pt idx="423">
                  <c:v>17.621926218283669</c:v>
                </c:pt>
                <c:pt idx="424">
                  <c:v>17.738149535619609</c:v>
                </c:pt>
                <c:pt idx="425">
                  <c:v>17.805971014978866</c:v>
                </c:pt>
                <c:pt idx="426">
                  <c:v>17.887360429511862</c:v>
                </c:pt>
                <c:pt idx="427">
                  <c:v>17.963371783773987</c:v>
                </c:pt>
                <c:pt idx="428">
                  <c:v>18.070221019582313</c:v>
                </c:pt>
                <c:pt idx="429">
                  <c:v>18.058079823927805</c:v>
                </c:pt>
                <c:pt idx="430">
                  <c:v>18.187739743693104</c:v>
                </c:pt>
                <c:pt idx="431">
                  <c:v>18.292448963847356</c:v>
                </c:pt>
                <c:pt idx="432">
                  <c:v>18.412799390153726</c:v>
                </c:pt>
                <c:pt idx="433">
                  <c:v>18.481346294665769</c:v>
                </c:pt>
                <c:pt idx="434">
                  <c:v>18.573091077566392</c:v>
                </c:pt>
                <c:pt idx="435">
                  <c:v>18.6155290439469</c:v>
                </c:pt>
                <c:pt idx="436">
                  <c:v>18.734553000100323</c:v>
                </c:pt>
                <c:pt idx="437">
                  <c:v>18.802333851031346</c:v>
                </c:pt>
                <c:pt idx="438">
                  <c:v>18.772901963004102</c:v>
                </c:pt>
                <c:pt idx="439">
                  <c:v>18.789181804338433</c:v>
                </c:pt>
                <c:pt idx="440">
                  <c:v>18.839794807347914</c:v>
                </c:pt>
                <c:pt idx="441">
                  <c:v>18.846550635907413</c:v>
                </c:pt>
                <c:pt idx="442">
                  <c:v>18.823863043676713</c:v>
                </c:pt>
                <c:pt idx="443">
                  <c:v>18.854709581986558</c:v>
                </c:pt>
                <c:pt idx="444">
                  <c:v>18.891121433049811</c:v>
                </c:pt>
                <c:pt idx="445">
                  <c:v>18.90668190730792</c:v>
                </c:pt>
                <c:pt idx="446">
                  <c:v>18.91220484916407</c:v>
                </c:pt>
                <c:pt idx="447">
                  <c:v>18.877017200006222</c:v>
                </c:pt>
                <c:pt idx="448">
                  <c:v>18.911399498507929</c:v>
                </c:pt>
                <c:pt idx="449">
                  <c:v>18.952033248109053</c:v>
                </c:pt>
                <c:pt idx="450">
                  <c:v>18.951007442465528</c:v>
                </c:pt>
                <c:pt idx="451">
                  <c:v>18.916034004001983</c:v>
                </c:pt>
                <c:pt idx="452">
                  <c:v>18.940225217555849</c:v>
                </c:pt>
                <c:pt idx="453">
                  <c:v>18.891663253256748</c:v>
                </c:pt>
                <c:pt idx="454">
                  <c:v>18.892585838200375</c:v>
                </c:pt>
                <c:pt idx="455">
                  <c:v>18.876705676568129</c:v>
                </c:pt>
                <c:pt idx="456">
                  <c:v>18.891887095878403</c:v>
                </c:pt>
                <c:pt idx="457">
                  <c:v>18.792413693379167</c:v>
                </c:pt>
                <c:pt idx="458">
                  <c:v>18.814199600506729</c:v>
                </c:pt>
                <c:pt idx="459">
                  <c:v>18.757269644744241</c:v>
                </c:pt>
                <c:pt idx="460">
                  <c:v>18.744569886277539</c:v>
                </c:pt>
                <c:pt idx="461">
                  <c:v>18.736316903429401</c:v>
                </c:pt>
                <c:pt idx="462">
                  <c:v>18.627751537231273</c:v>
                </c:pt>
                <c:pt idx="463">
                  <c:v>18.639534296049135</c:v>
                </c:pt>
                <c:pt idx="464">
                  <c:v>18.607391102241834</c:v>
                </c:pt>
                <c:pt idx="465">
                  <c:v>18.566698830700503</c:v>
                </c:pt>
                <c:pt idx="466">
                  <c:v>18.517640359007302</c:v>
                </c:pt>
                <c:pt idx="467">
                  <c:v>18.523856490037961</c:v>
                </c:pt>
                <c:pt idx="468">
                  <c:v>18.520343596771397</c:v>
                </c:pt>
                <c:pt idx="469">
                  <c:v>18.548803514294722</c:v>
                </c:pt>
                <c:pt idx="470">
                  <c:v>18.531545637295785</c:v>
                </c:pt>
                <c:pt idx="471">
                  <c:v>18.501795299282072</c:v>
                </c:pt>
                <c:pt idx="472">
                  <c:v>18.513252775915014</c:v>
                </c:pt>
                <c:pt idx="473">
                  <c:v>18.586802798961948</c:v>
                </c:pt>
                <c:pt idx="474">
                  <c:v>18.569682606956029</c:v>
                </c:pt>
                <c:pt idx="475">
                  <c:v>18.535427620193389</c:v>
                </c:pt>
                <c:pt idx="476">
                  <c:v>18.570861807674149</c:v>
                </c:pt>
                <c:pt idx="477">
                  <c:v>18.573801493956019</c:v>
                </c:pt>
                <c:pt idx="478">
                  <c:v>18.565559570123156</c:v>
                </c:pt>
                <c:pt idx="479">
                  <c:v>18.574091314718583</c:v>
                </c:pt>
                <c:pt idx="480">
                  <c:v>18.593121023903205</c:v>
                </c:pt>
                <c:pt idx="481">
                  <c:v>18.576812550338033</c:v>
                </c:pt>
                <c:pt idx="482">
                  <c:v>18.488240570868992</c:v>
                </c:pt>
                <c:pt idx="483">
                  <c:v>18.4400788473774</c:v>
                </c:pt>
                <c:pt idx="484">
                  <c:v>18.408146046207754</c:v>
                </c:pt>
                <c:pt idx="485">
                  <c:v>18.381514785794405</c:v>
                </c:pt>
                <c:pt idx="486">
                  <c:v>18.320029336404172</c:v>
                </c:pt>
                <c:pt idx="487">
                  <c:v>18.282001401717064</c:v>
                </c:pt>
                <c:pt idx="488">
                  <c:v>18.26005766263064</c:v>
                </c:pt>
                <c:pt idx="489">
                  <c:v>18.263550997913647</c:v>
                </c:pt>
                <c:pt idx="490">
                  <c:v>18.231325598901957</c:v>
                </c:pt>
                <c:pt idx="491">
                  <c:v>18.170284689825674</c:v>
                </c:pt>
                <c:pt idx="492">
                  <c:v>18.211524799642465</c:v>
                </c:pt>
                <c:pt idx="493">
                  <c:v>18.217295428340993</c:v>
                </c:pt>
                <c:pt idx="494">
                  <c:v>18.172866821809137</c:v>
                </c:pt>
                <c:pt idx="495">
                  <c:v>18.163269048424162</c:v>
                </c:pt>
                <c:pt idx="496">
                  <c:v>18.119843748733903</c:v>
                </c:pt>
                <c:pt idx="497">
                  <c:v>18.09063955820141</c:v>
                </c:pt>
                <c:pt idx="498">
                  <c:v>17.965266307845205</c:v>
                </c:pt>
                <c:pt idx="499">
                  <c:v>17.987474206980764</c:v>
                </c:pt>
                <c:pt idx="500">
                  <c:v>18.029347486580956</c:v>
                </c:pt>
                <c:pt idx="501">
                  <c:v>18.041753791850439</c:v>
                </c:pt>
                <c:pt idx="502">
                  <c:v>18.015297527788217</c:v>
                </c:pt>
                <c:pt idx="503">
                  <c:v>18.043412354859928</c:v>
                </c:pt>
                <c:pt idx="5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ANZ</c:v>
                </c:pt>
              </c:strCache>
            </c:strRef>
          </c:tx>
          <c:spPr>
            <a:solidFill>
              <a:srgbClr val="B7595C"/>
            </a:solidFill>
          </c:spPr>
          <c:cat>
            <c:numRef>
              <c:f>Sheet1!$A$2:$A$843</c:f>
              <c:numCache>
                <c:formatCode>General</c:formatCode>
                <c:ptCount val="842"/>
                <c:pt idx="0">
                  <c:v>1</c:v>
                </c:pt>
                <c:pt idx="1">
                  <c:v>31</c:v>
                </c:pt>
                <c:pt idx="2">
                  <c:v>31</c:v>
                </c:pt>
                <c:pt idx="3">
                  <c:v>34</c:v>
                </c:pt>
                <c:pt idx="4">
                  <c:v>37</c:v>
                </c:pt>
                <c:pt idx="5">
                  <c:v>40</c:v>
                </c:pt>
                <c:pt idx="6">
                  <c:v>43</c:v>
                </c:pt>
                <c:pt idx="7">
                  <c:v>46</c:v>
                </c:pt>
                <c:pt idx="8">
                  <c:v>49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55</c:v>
                </c:pt>
                <c:pt idx="13">
                  <c:v>56</c:v>
                </c:pt>
                <c:pt idx="14">
                  <c:v>57</c:v>
                </c:pt>
                <c:pt idx="15">
                  <c:v>58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62</c:v>
                </c:pt>
                <c:pt idx="20">
                  <c:v>63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67</c:v>
                </c:pt>
                <c:pt idx="25">
                  <c:v>68</c:v>
                </c:pt>
                <c:pt idx="26">
                  <c:v>69</c:v>
                </c:pt>
                <c:pt idx="27">
                  <c:v>70</c:v>
                </c:pt>
                <c:pt idx="28">
                  <c:v>71</c:v>
                </c:pt>
                <c:pt idx="29">
                  <c:v>72</c:v>
                </c:pt>
                <c:pt idx="30">
                  <c:v>73</c:v>
                </c:pt>
                <c:pt idx="31">
                  <c:v>74</c:v>
                </c:pt>
                <c:pt idx="32">
                  <c:v>75</c:v>
                </c:pt>
                <c:pt idx="33">
                  <c:v>76</c:v>
                </c:pt>
                <c:pt idx="34">
                  <c:v>77</c:v>
                </c:pt>
                <c:pt idx="35">
                  <c:v>78</c:v>
                </c:pt>
                <c:pt idx="36">
                  <c:v>79</c:v>
                </c:pt>
                <c:pt idx="37">
                  <c:v>80</c:v>
                </c:pt>
                <c:pt idx="38">
                  <c:v>81</c:v>
                </c:pt>
                <c:pt idx="39">
                  <c:v>82</c:v>
                </c:pt>
                <c:pt idx="40">
                  <c:v>83</c:v>
                </c:pt>
                <c:pt idx="41">
                  <c:v>84</c:v>
                </c:pt>
                <c:pt idx="42">
                  <c:v>85</c:v>
                </c:pt>
                <c:pt idx="43">
                  <c:v>86</c:v>
                </c:pt>
                <c:pt idx="44">
                  <c:v>87</c:v>
                </c:pt>
                <c:pt idx="45">
                  <c:v>88</c:v>
                </c:pt>
                <c:pt idx="46">
                  <c:v>89</c:v>
                </c:pt>
                <c:pt idx="47">
                  <c:v>90</c:v>
                </c:pt>
                <c:pt idx="48">
                  <c:v>91</c:v>
                </c:pt>
                <c:pt idx="49">
                  <c:v>92</c:v>
                </c:pt>
                <c:pt idx="50">
                  <c:v>93</c:v>
                </c:pt>
                <c:pt idx="51">
                  <c:v>94</c:v>
                </c:pt>
                <c:pt idx="52">
                  <c:v>95</c:v>
                </c:pt>
                <c:pt idx="53">
                  <c:v>96</c:v>
                </c:pt>
                <c:pt idx="54">
                  <c:v>97</c:v>
                </c:pt>
                <c:pt idx="55">
                  <c:v>98</c:v>
                </c:pt>
                <c:pt idx="56">
                  <c:v>99</c:v>
                </c:pt>
                <c:pt idx="57">
                  <c:v>100</c:v>
                </c:pt>
                <c:pt idx="58">
                  <c:v>101</c:v>
                </c:pt>
                <c:pt idx="59">
                  <c:v>102</c:v>
                </c:pt>
                <c:pt idx="60">
                  <c:v>103</c:v>
                </c:pt>
                <c:pt idx="61">
                  <c:v>104</c:v>
                </c:pt>
                <c:pt idx="62">
                  <c:v>105</c:v>
                </c:pt>
                <c:pt idx="63">
                  <c:v>106</c:v>
                </c:pt>
                <c:pt idx="64">
                  <c:v>107</c:v>
                </c:pt>
                <c:pt idx="65">
                  <c:v>108</c:v>
                </c:pt>
                <c:pt idx="66">
                  <c:v>109</c:v>
                </c:pt>
                <c:pt idx="67">
                  <c:v>110</c:v>
                </c:pt>
                <c:pt idx="68">
                  <c:v>111</c:v>
                </c:pt>
                <c:pt idx="69">
                  <c:v>112</c:v>
                </c:pt>
                <c:pt idx="70">
                  <c:v>113</c:v>
                </c:pt>
                <c:pt idx="71">
                  <c:v>114</c:v>
                </c:pt>
                <c:pt idx="72">
                  <c:v>115</c:v>
                </c:pt>
                <c:pt idx="73">
                  <c:v>116</c:v>
                </c:pt>
                <c:pt idx="74">
                  <c:v>117</c:v>
                </c:pt>
                <c:pt idx="75">
                  <c:v>118</c:v>
                </c:pt>
                <c:pt idx="76">
                  <c:v>119</c:v>
                </c:pt>
                <c:pt idx="77">
                  <c:v>120</c:v>
                </c:pt>
                <c:pt idx="78">
                  <c:v>121</c:v>
                </c:pt>
                <c:pt idx="79">
                  <c:v>122</c:v>
                </c:pt>
                <c:pt idx="80">
                  <c:v>123</c:v>
                </c:pt>
                <c:pt idx="81">
                  <c:v>124</c:v>
                </c:pt>
                <c:pt idx="82">
                  <c:v>125</c:v>
                </c:pt>
                <c:pt idx="83">
                  <c:v>126</c:v>
                </c:pt>
                <c:pt idx="84">
                  <c:v>127</c:v>
                </c:pt>
                <c:pt idx="85">
                  <c:v>128</c:v>
                </c:pt>
                <c:pt idx="86">
                  <c:v>129</c:v>
                </c:pt>
                <c:pt idx="87">
                  <c:v>130</c:v>
                </c:pt>
                <c:pt idx="88">
                  <c:v>131</c:v>
                </c:pt>
                <c:pt idx="89">
                  <c:v>132</c:v>
                </c:pt>
                <c:pt idx="90">
                  <c:v>133</c:v>
                </c:pt>
                <c:pt idx="91">
                  <c:v>134</c:v>
                </c:pt>
                <c:pt idx="92">
                  <c:v>135</c:v>
                </c:pt>
                <c:pt idx="93">
                  <c:v>136</c:v>
                </c:pt>
                <c:pt idx="94">
                  <c:v>137</c:v>
                </c:pt>
                <c:pt idx="95">
                  <c:v>138</c:v>
                </c:pt>
                <c:pt idx="96">
                  <c:v>139</c:v>
                </c:pt>
                <c:pt idx="97">
                  <c:v>140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153</c:v>
                </c:pt>
                <c:pt idx="111">
                  <c:v>154</c:v>
                </c:pt>
                <c:pt idx="112">
                  <c:v>155</c:v>
                </c:pt>
                <c:pt idx="113">
                  <c:v>156</c:v>
                </c:pt>
                <c:pt idx="114">
                  <c:v>157</c:v>
                </c:pt>
                <c:pt idx="115">
                  <c:v>158</c:v>
                </c:pt>
                <c:pt idx="116">
                  <c:v>159</c:v>
                </c:pt>
                <c:pt idx="117">
                  <c:v>160</c:v>
                </c:pt>
                <c:pt idx="118">
                  <c:v>161</c:v>
                </c:pt>
                <c:pt idx="119">
                  <c:v>162</c:v>
                </c:pt>
                <c:pt idx="120">
                  <c:v>163</c:v>
                </c:pt>
                <c:pt idx="121">
                  <c:v>164</c:v>
                </c:pt>
                <c:pt idx="122">
                  <c:v>165</c:v>
                </c:pt>
                <c:pt idx="123">
                  <c:v>166</c:v>
                </c:pt>
                <c:pt idx="124">
                  <c:v>167</c:v>
                </c:pt>
                <c:pt idx="125">
                  <c:v>168</c:v>
                </c:pt>
                <c:pt idx="126">
                  <c:v>169</c:v>
                </c:pt>
                <c:pt idx="127">
                  <c:v>170</c:v>
                </c:pt>
                <c:pt idx="128">
                  <c:v>171</c:v>
                </c:pt>
                <c:pt idx="129">
                  <c:v>172</c:v>
                </c:pt>
                <c:pt idx="130">
                  <c:v>173</c:v>
                </c:pt>
                <c:pt idx="131">
                  <c:v>174</c:v>
                </c:pt>
                <c:pt idx="132">
                  <c:v>175</c:v>
                </c:pt>
                <c:pt idx="133">
                  <c:v>176</c:v>
                </c:pt>
                <c:pt idx="134">
                  <c:v>177</c:v>
                </c:pt>
                <c:pt idx="135">
                  <c:v>178</c:v>
                </c:pt>
                <c:pt idx="136">
                  <c:v>179</c:v>
                </c:pt>
                <c:pt idx="137">
                  <c:v>180</c:v>
                </c:pt>
                <c:pt idx="138">
                  <c:v>181</c:v>
                </c:pt>
                <c:pt idx="139">
                  <c:v>182</c:v>
                </c:pt>
                <c:pt idx="140">
                  <c:v>183</c:v>
                </c:pt>
                <c:pt idx="141">
                  <c:v>184</c:v>
                </c:pt>
                <c:pt idx="142">
                  <c:v>185</c:v>
                </c:pt>
                <c:pt idx="143">
                  <c:v>186</c:v>
                </c:pt>
                <c:pt idx="144">
                  <c:v>187</c:v>
                </c:pt>
                <c:pt idx="145">
                  <c:v>188</c:v>
                </c:pt>
                <c:pt idx="146">
                  <c:v>189</c:v>
                </c:pt>
                <c:pt idx="147">
                  <c:v>190</c:v>
                </c:pt>
                <c:pt idx="148">
                  <c:v>191</c:v>
                </c:pt>
                <c:pt idx="149">
                  <c:v>192</c:v>
                </c:pt>
                <c:pt idx="150">
                  <c:v>193</c:v>
                </c:pt>
                <c:pt idx="151">
                  <c:v>194</c:v>
                </c:pt>
                <c:pt idx="152">
                  <c:v>195</c:v>
                </c:pt>
                <c:pt idx="153">
                  <c:v>196</c:v>
                </c:pt>
                <c:pt idx="154">
                  <c:v>197</c:v>
                </c:pt>
                <c:pt idx="155">
                  <c:v>198</c:v>
                </c:pt>
                <c:pt idx="156">
                  <c:v>199</c:v>
                </c:pt>
                <c:pt idx="157">
                  <c:v>200</c:v>
                </c:pt>
                <c:pt idx="158">
                  <c:v>201</c:v>
                </c:pt>
                <c:pt idx="159">
                  <c:v>202</c:v>
                </c:pt>
                <c:pt idx="160">
                  <c:v>203</c:v>
                </c:pt>
                <c:pt idx="161">
                  <c:v>204</c:v>
                </c:pt>
                <c:pt idx="162">
                  <c:v>205</c:v>
                </c:pt>
                <c:pt idx="163">
                  <c:v>206</c:v>
                </c:pt>
                <c:pt idx="164">
                  <c:v>207</c:v>
                </c:pt>
                <c:pt idx="165">
                  <c:v>208</c:v>
                </c:pt>
                <c:pt idx="166">
                  <c:v>209</c:v>
                </c:pt>
                <c:pt idx="167">
                  <c:v>210</c:v>
                </c:pt>
                <c:pt idx="168">
                  <c:v>210</c:v>
                </c:pt>
                <c:pt idx="169">
                  <c:v>270</c:v>
                </c:pt>
                <c:pt idx="170">
                  <c:v>270</c:v>
                </c:pt>
                <c:pt idx="171">
                  <c:v>273</c:v>
                </c:pt>
                <c:pt idx="172">
                  <c:v>276</c:v>
                </c:pt>
                <c:pt idx="173">
                  <c:v>279</c:v>
                </c:pt>
                <c:pt idx="174">
                  <c:v>282</c:v>
                </c:pt>
                <c:pt idx="175">
                  <c:v>285</c:v>
                </c:pt>
                <c:pt idx="176">
                  <c:v>288</c:v>
                </c:pt>
                <c:pt idx="177">
                  <c:v>291</c:v>
                </c:pt>
                <c:pt idx="178">
                  <c:v>292</c:v>
                </c:pt>
                <c:pt idx="179">
                  <c:v>293</c:v>
                </c:pt>
                <c:pt idx="180">
                  <c:v>294</c:v>
                </c:pt>
                <c:pt idx="181">
                  <c:v>295</c:v>
                </c:pt>
                <c:pt idx="182">
                  <c:v>296</c:v>
                </c:pt>
                <c:pt idx="183">
                  <c:v>297</c:v>
                </c:pt>
                <c:pt idx="184">
                  <c:v>298</c:v>
                </c:pt>
                <c:pt idx="185">
                  <c:v>299</c:v>
                </c:pt>
                <c:pt idx="186">
                  <c:v>300</c:v>
                </c:pt>
                <c:pt idx="187">
                  <c:v>301</c:v>
                </c:pt>
                <c:pt idx="188">
                  <c:v>302</c:v>
                </c:pt>
                <c:pt idx="189">
                  <c:v>303</c:v>
                </c:pt>
                <c:pt idx="190">
                  <c:v>304</c:v>
                </c:pt>
                <c:pt idx="191">
                  <c:v>305</c:v>
                </c:pt>
                <c:pt idx="192">
                  <c:v>306</c:v>
                </c:pt>
                <c:pt idx="193">
                  <c:v>307</c:v>
                </c:pt>
                <c:pt idx="194">
                  <c:v>308</c:v>
                </c:pt>
                <c:pt idx="195">
                  <c:v>309</c:v>
                </c:pt>
                <c:pt idx="196">
                  <c:v>310</c:v>
                </c:pt>
                <c:pt idx="197">
                  <c:v>311</c:v>
                </c:pt>
                <c:pt idx="198">
                  <c:v>312</c:v>
                </c:pt>
                <c:pt idx="199">
                  <c:v>313</c:v>
                </c:pt>
                <c:pt idx="200">
                  <c:v>314</c:v>
                </c:pt>
                <c:pt idx="201">
                  <c:v>315</c:v>
                </c:pt>
                <c:pt idx="202">
                  <c:v>316</c:v>
                </c:pt>
                <c:pt idx="203">
                  <c:v>317</c:v>
                </c:pt>
                <c:pt idx="204">
                  <c:v>318</c:v>
                </c:pt>
                <c:pt idx="205">
                  <c:v>319</c:v>
                </c:pt>
                <c:pt idx="206">
                  <c:v>320</c:v>
                </c:pt>
                <c:pt idx="207">
                  <c:v>321</c:v>
                </c:pt>
                <c:pt idx="208">
                  <c:v>322</c:v>
                </c:pt>
                <c:pt idx="209">
                  <c:v>323</c:v>
                </c:pt>
                <c:pt idx="210">
                  <c:v>324</c:v>
                </c:pt>
                <c:pt idx="211">
                  <c:v>325</c:v>
                </c:pt>
                <c:pt idx="212">
                  <c:v>326</c:v>
                </c:pt>
                <c:pt idx="213">
                  <c:v>327</c:v>
                </c:pt>
                <c:pt idx="214">
                  <c:v>328</c:v>
                </c:pt>
                <c:pt idx="215">
                  <c:v>329</c:v>
                </c:pt>
                <c:pt idx="216">
                  <c:v>330</c:v>
                </c:pt>
                <c:pt idx="217">
                  <c:v>331</c:v>
                </c:pt>
                <c:pt idx="218">
                  <c:v>332</c:v>
                </c:pt>
                <c:pt idx="219">
                  <c:v>333</c:v>
                </c:pt>
                <c:pt idx="220">
                  <c:v>334</c:v>
                </c:pt>
                <c:pt idx="221">
                  <c:v>335</c:v>
                </c:pt>
                <c:pt idx="222">
                  <c:v>336</c:v>
                </c:pt>
                <c:pt idx="223">
                  <c:v>337</c:v>
                </c:pt>
                <c:pt idx="224">
                  <c:v>338</c:v>
                </c:pt>
                <c:pt idx="225">
                  <c:v>339</c:v>
                </c:pt>
                <c:pt idx="226">
                  <c:v>340</c:v>
                </c:pt>
                <c:pt idx="227">
                  <c:v>341</c:v>
                </c:pt>
                <c:pt idx="228">
                  <c:v>342</c:v>
                </c:pt>
                <c:pt idx="229">
                  <c:v>343</c:v>
                </c:pt>
                <c:pt idx="230">
                  <c:v>344</c:v>
                </c:pt>
                <c:pt idx="231">
                  <c:v>345</c:v>
                </c:pt>
                <c:pt idx="232">
                  <c:v>346</c:v>
                </c:pt>
                <c:pt idx="233">
                  <c:v>347</c:v>
                </c:pt>
                <c:pt idx="234">
                  <c:v>348</c:v>
                </c:pt>
                <c:pt idx="235">
                  <c:v>349</c:v>
                </c:pt>
                <c:pt idx="236">
                  <c:v>350</c:v>
                </c:pt>
                <c:pt idx="237">
                  <c:v>351</c:v>
                </c:pt>
                <c:pt idx="238">
                  <c:v>352</c:v>
                </c:pt>
                <c:pt idx="239">
                  <c:v>353</c:v>
                </c:pt>
                <c:pt idx="240">
                  <c:v>354</c:v>
                </c:pt>
                <c:pt idx="241">
                  <c:v>355</c:v>
                </c:pt>
                <c:pt idx="242">
                  <c:v>356</c:v>
                </c:pt>
                <c:pt idx="243">
                  <c:v>357</c:v>
                </c:pt>
                <c:pt idx="244">
                  <c:v>358</c:v>
                </c:pt>
                <c:pt idx="245">
                  <c:v>359</c:v>
                </c:pt>
                <c:pt idx="246">
                  <c:v>360</c:v>
                </c:pt>
                <c:pt idx="247">
                  <c:v>361</c:v>
                </c:pt>
                <c:pt idx="248">
                  <c:v>362</c:v>
                </c:pt>
                <c:pt idx="249">
                  <c:v>363</c:v>
                </c:pt>
                <c:pt idx="250">
                  <c:v>364</c:v>
                </c:pt>
                <c:pt idx="251">
                  <c:v>365</c:v>
                </c:pt>
                <c:pt idx="252">
                  <c:v>366</c:v>
                </c:pt>
                <c:pt idx="253">
                  <c:v>367</c:v>
                </c:pt>
                <c:pt idx="254">
                  <c:v>368</c:v>
                </c:pt>
                <c:pt idx="255">
                  <c:v>369</c:v>
                </c:pt>
                <c:pt idx="256">
                  <c:v>370</c:v>
                </c:pt>
                <c:pt idx="257">
                  <c:v>371</c:v>
                </c:pt>
                <c:pt idx="258">
                  <c:v>372</c:v>
                </c:pt>
                <c:pt idx="259">
                  <c:v>373</c:v>
                </c:pt>
                <c:pt idx="260">
                  <c:v>374</c:v>
                </c:pt>
                <c:pt idx="261">
                  <c:v>375</c:v>
                </c:pt>
                <c:pt idx="262">
                  <c:v>376</c:v>
                </c:pt>
                <c:pt idx="263">
                  <c:v>377</c:v>
                </c:pt>
                <c:pt idx="264">
                  <c:v>378</c:v>
                </c:pt>
                <c:pt idx="265">
                  <c:v>379</c:v>
                </c:pt>
                <c:pt idx="266">
                  <c:v>380</c:v>
                </c:pt>
                <c:pt idx="267">
                  <c:v>381</c:v>
                </c:pt>
                <c:pt idx="268">
                  <c:v>382</c:v>
                </c:pt>
                <c:pt idx="269">
                  <c:v>383</c:v>
                </c:pt>
                <c:pt idx="270">
                  <c:v>384</c:v>
                </c:pt>
                <c:pt idx="271">
                  <c:v>385</c:v>
                </c:pt>
                <c:pt idx="272">
                  <c:v>386</c:v>
                </c:pt>
                <c:pt idx="273">
                  <c:v>387</c:v>
                </c:pt>
                <c:pt idx="274">
                  <c:v>388</c:v>
                </c:pt>
                <c:pt idx="275">
                  <c:v>389</c:v>
                </c:pt>
                <c:pt idx="276">
                  <c:v>390</c:v>
                </c:pt>
                <c:pt idx="277">
                  <c:v>391</c:v>
                </c:pt>
                <c:pt idx="278">
                  <c:v>392</c:v>
                </c:pt>
                <c:pt idx="279">
                  <c:v>393</c:v>
                </c:pt>
                <c:pt idx="280">
                  <c:v>394</c:v>
                </c:pt>
                <c:pt idx="281">
                  <c:v>395</c:v>
                </c:pt>
                <c:pt idx="282">
                  <c:v>396</c:v>
                </c:pt>
                <c:pt idx="283">
                  <c:v>397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401</c:v>
                </c:pt>
                <c:pt idx="288">
                  <c:v>402</c:v>
                </c:pt>
                <c:pt idx="289">
                  <c:v>403</c:v>
                </c:pt>
                <c:pt idx="290">
                  <c:v>404</c:v>
                </c:pt>
                <c:pt idx="291">
                  <c:v>405</c:v>
                </c:pt>
                <c:pt idx="292">
                  <c:v>406</c:v>
                </c:pt>
                <c:pt idx="293">
                  <c:v>407</c:v>
                </c:pt>
                <c:pt idx="294">
                  <c:v>408</c:v>
                </c:pt>
                <c:pt idx="295">
                  <c:v>409</c:v>
                </c:pt>
                <c:pt idx="296">
                  <c:v>410</c:v>
                </c:pt>
                <c:pt idx="297">
                  <c:v>411</c:v>
                </c:pt>
                <c:pt idx="298">
                  <c:v>412</c:v>
                </c:pt>
                <c:pt idx="299">
                  <c:v>413</c:v>
                </c:pt>
                <c:pt idx="300">
                  <c:v>414</c:v>
                </c:pt>
                <c:pt idx="301">
                  <c:v>415</c:v>
                </c:pt>
                <c:pt idx="302">
                  <c:v>416</c:v>
                </c:pt>
                <c:pt idx="303">
                  <c:v>417</c:v>
                </c:pt>
                <c:pt idx="304">
                  <c:v>418</c:v>
                </c:pt>
                <c:pt idx="305">
                  <c:v>419</c:v>
                </c:pt>
                <c:pt idx="306">
                  <c:v>420</c:v>
                </c:pt>
                <c:pt idx="307">
                  <c:v>421</c:v>
                </c:pt>
                <c:pt idx="308">
                  <c:v>422</c:v>
                </c:pt>
                <c:pt idx="309">
                  <c:v>423</c:v>
                </c:pt>
                <c:pt idx="310">
                  <c:v>424</c:v>
                </c:pt>
                <c:pt idx="311">
                  <c:v>425</c:v>
                </c:pt>
                <c:pt idx="312">
                  <c:v>426</c:v>
                </c:pt>
                <c:pt idx="313">
                  <c:v>427</c:v>
                </c:pt>
                <c:pt idx="314">
                  <c:v>428</c:v>
                </c:pt>
                <c:pt idx="315">
                  <c:v>429</c:v>
                </c:pt>
                <c:pt idx="316">
                  <c:v>430</c:v>
                </c:pt>
                <c:pt idx="317">
                  <c:v>431</c:v>
                </c:pt>
                <c:pt idx="318">
                  <c:v>432</c:v>
                </c:pt>
                <c:pt idx="319">
                  <c:v>433</c:v>
                </c:pt>
                <c:pt idx="320">
                  <c:v>434</c:v>
                </c:pt>
                <c:pt idx="321">
                  <c:v>435</c:v>
                </c:pt>
                <c:pt idx="322">
                  <c:v>436</c:v>
                </c:pt>
                <c:pt idx="323">
                  <c:v>437</c:v>
                </c:pt>
                <c:pt idx="324">
                  <c:v>438</c:v>
                </c:pt>
                <c:pt idx="325">
                  <c:v>439</c:v>
                </c:pt>
                <c:pt idx="326">
                  <c:v>440</c:v>
                </c:pt>
                <c:pt idx="327">
                  <c:v>441</c:v>
                </c:pt>
                <c:pt idx="328">
                  <c:v>442</c:v>
                </c:pt>
                <c:pt idx="329">
                  <c:v>443</c:v>
                </c:pt>
                <c:pt idx="330">
                  <c:v>444</c:v>
                </c:pt>
                <c:pt idx="331">
                  <c:v>445</c:v>
                </c:pt>
                <c:pt idx="332">
                  <c:v>446</c:v>
                </c:pt>
                <c:pt idx="333">
                  <c:v>447</c:v>
                </c:pt>
                <c:pt idx="334">
                  <c:v>448</c:v>
                </c:pt>
                <c:pt idx="335">
                  <c:v>449</c:v>
                </c:pt>
                <c:pt idx="336">
                  <c:v>449</c:v>
                </c:pt>
                <c:pt idx="337">
                  <c:v>509</c:v>
                </c:pt>
                <c:pt idx="338">
                  <c:v>509</c:v>
                </c:pt>
                <c:pt idx="339">
                  <c:v>512</c:v>
                </c:pt>
                <c:pt idx="340">
                  <c:v>515</c:v>
                </c:pt>
                <c:pt idx="341">
                  <c:v>518</c:v>
                </c:pt>
                <c:pt idx="342">
                  <c:v>521</c:v>
                </c:pt>
                <c:pt idx="343">
                  <c:v>524</c:v>
                </c:pt>
                <c:pt idx="344">
                  <c:v>527</c:v>
                </c:pt>
                <c:pt idx="345">
                  <c:v>530</c:v>
                </c:pt>
                <c:pt idx="346">
                  <c:v>531</c:v>
                </c:pt>
                <c:pt idx="347">
                  <c:v>532</c:v>
                </c:pt>
                <c:pt idx="348">
                  <c:v>533</c:v>
                </c:pt>
                <c:pt idx="349">
                  <c:v>534</c:v>
                </c:pt>
                <c:pt idx="350">
                  <c:v>535</c:v>
                </c:pt>
                <c:pt idx="351">
                  <c:v>536</c:v>
                </c:pt>
                <c:pt idx="352">
                  <c:v>537</c:v>
                </c:pt>
                <c:pt idx="353">
                  <c:v>538</c:v>
                </c:pt>
                <c:pt idx="354">
                  <c:v>539</c:v>
                </c:pt>
                <c:pt idx="355">
                  <c:v>540</c:v>
                </c:pt>
                <c:pt idx="356">
                  <c:v>541</c:v>
                </c:pt>
                <c:pt idx="357">
                  <c:v>542</c:v>
                </c:pt>
                <c:pt idx="358">
                  <c:v>543</c:v>
                </c:pt>
                <c:pt idx="359">
                  <c:v>544</c:v>
                </c:pt>
                <c:pt idx="360">
                  <c:v>545</c:v>
                </c:pt>
                <c:pt idx="361">
                  <c:v>546</c:v>
                </c:pt>
                <c:pt idx="362">
                  <c:v>547</c:v>
                </c:pt>
                <c:pt idx="363">
                  <c:v>548</c:v>
                </c:pt>
                <c:pt idx="364">
                  <c:v>549</c:v>
                </c:pt>
                <c:pt idx="365">
                  <c:v>550</c:v>
                </c:pt>
                <c:pt idx="366">
                  <c:v>551</c:v>
                </c:pt>
                <c:pt idx="367">
                  <c:v>552</c:v>
                </c:pt>
                <c:pt idx="368">
                  <c:v>553</c:v>
                </c:pt>
                <c:pt idx="369">
                  <c:v>554</c:v>
                </c:pt>
                <c:pt idx="370">
                  <c:v>555</c:v>
                </c:pt>
                <c:pt idx="371">
                  <c:v>556</c:v>
                </c:pt>
                <c:pt idx="372">
                  <c:v>557</c:v>
                </c:pt>
                <c:pt idx="373">
                  <c:v>558</c:v>
                </c:pt>
                <c:pt idx="374">
                  <c:v>559</c:v>
                </c:pt>
                <c:pt idx="375">
                  <c:v>560</c:v>
                </c:pt>
                <c:pt idx="376">
                  <c:v>561</c:v>
                </c:pt>
                <c:pt idx="377">
                  <c:v>562</c:v>
                </c:pt>
                <c:pt idx="378">
                  <c:v>563</c:v>
                </c:pt>
                <c:pt idx="379">
                  <c:v>564</c:v>
                </c:pt>
                <c:pt idx="380">
                  <c:v>565</c:v>
                </c:pt>
                <c:pt idx="381">
                  <c:v>566</c:v>
                </c:pt>
                <c:pt idx="382">
                  <c:v>567</c:v>
                </c:pt>
                <c:pt idx="383">
                  <c:v>568</c:v>
                </c:pt>
                <c:pt idx="384">
                  <c:v>569</c:v>
                </c:pt>
                <c:pt idx="385">
                  <c:v>570</c:v>
                </c:pt>
                <c:pt idx="386">
                  <c:v>571</c:v>
                </c:pt>
                <c:pt idx="387">
                  <c:v>572</c:v>
                </c:pt>
                <c:pt idx="388">
                  <c:v>573</c:v>
                </c:pt>
                <c:pt idx="389">
                  <c:v>574</c:v>
                </c:pt>
                <c:pt idx="390">
                  <c:v>575</c:v>
                </c:pt>
                <c:pt idx="391">
                  <c:v>576</c:v>
                </c:pt>
                <c:pt idx="392">
                  <c:v>577</c:v>
                </c:pt>
                <c:pt idx="393">
                  <c:v>578</c:v>
                </c:pt>
                <c:pt idx="394">
                  <c:v>579</c:v>
                </c:pt>
                <c:pt idx="395">
                  <c:v>580</c:v>
                </c:pt>
                <c:pt idx="396">
                  <c:v>581</c:v>
                </c:pt>
                <c:pt idx="397">
                  <c:v>582</c:v>
                </c:pt>
                <c:pt idx="398">
                  <c:v>583</c:v>
                </c:pt>
                <c:pt idx="399">
                  <c:v>584</c:v>
                </c:pt>
                <c:pt idx="400">
                  <c:v>585</c:v>
                </c:pt>
                <c:pt idx="401">
                  <c:v>586</c:v>
                </c:pt>
                <c:pt idx="402">
                  <c:v>587</c:v>
                </c:pt>
                <c:pt idx="403">
                  <c:v>588</c:v>
                </c:pt>
                <c:pt idx="404">
                  <c:v>589</c:v>
                </c:pt>
                <c:pt idx="405">
                  <c:v>590</c:v>
                </c:pt>
                <c:pt idx="406">
                  <c:v>591</c:v>
                </c:pt>
                <c:pt idx="407">
                  <c:v>592</c:v>
                </c:pt>
                <c:pt idx="408">
                  <c:v>593</c:v>
                </c:pt>
                <c:pt idx="409">
                  <c:v>594</c:v>
                </c:pt>
                <c:pt idx="410">
                  <c:v>595</c:v>
                </c:pt>
                <c:pt idx="411">
                  <c:v>596</c:v>
                </c:pt>
                <c:pt idx="412">
                  <c:v>597</c:v>
                </c:pt>
                <c:pt idx="413">
                  <c:v>598</c:v>
                </c:pt>
                <c:pt idx="414">
                  <c:v>599</c:v>
                </c:pt>
                <c:pt idx="415">
                  <c:v>600</c:v>
                </c:pt>
                <c:pt idx="416">
                  <c:v>601</c:v>
                </c:pt>
                <c:pt idx="417">
                  <c:v>602</c:v>
                </c:pt>
                <c:pt idx="418">
                  <c:v>603</c:v>
                </c:pt>
                <c:pt idx="419">
                  <c:v>604</c:v>
                </c:pt>
                <c:pt idx="420">
                  <c:v>605</c:v>
                </c:pt>
                <c:pt idx="421">
                  <c:v>606</c:v>
                </c:pt>
                <c:pt idx="422">
                  <c:v>607</c:v>
                </c:pt>
                <c:pt idx="423">
                  <c:v>608</c:v>
                </c:pt>
                <c:pt idx="424">
                  <c:v>609</c:v>
                </c:pt>
                <c:pt idx="425">
                  <c:v>610</c:v>
                </c:pt>
                <c:pt idx="426">
                  <c:v>611</c:v>
                </c:pt>
                <c:pt idx="427">
                  <c:v>612</c:v>
                </c:pt>
                <c:pt idx="428">
                  <c:v>613</c:v>
                </c:pt>
                <c:pt idx="429">
                  <c:v>614</c:v>
                </c:pt>
                <c:pt idx="430">
                  <c:v>615</c:v>
                </c:pt>
                <c:pt idx="431">
                  <c:v>616</c:v>
                </c:pt>
                <c:pt idx="432">
                  <c:v>617</c:v>
                </c:pt>
                <c:pt idx="433">
                  <c:v>618</c:v>
                </c:pt>
                <c:pt idx="434">
                  <c:v>619</c:v>
                </c:pt>
                <c:pt idx="435">
                  <c:v>620</c:v>
                </c:pt>
                <c:pt idx="436">
                  <c:v>621</c:v>
                </c:pt>
                <c:pt idx="437">
                  <c:v>622</c:v>
                </c:pt>
                <c:pt idx="438">
                  <c:v>623</c:v>
                </c:pt>
                <c:pt idx="439">
                  <c:v>624</c:v>
                </c:pt>
                <c:pt idx="440">
                  <c:v>625</c:v>
                </c:pt>
                <c:pt idx="441">
                  <c:v>626</c:v>
                </c:pt>
                <c:pt idx="442">
                  <c:v>627</c:v>
                </c:pt>
                <c:pt idx="443">
                  <c:v>628</c:v>
                </c:pt>
                <c:pt idx="444">
                  <c:v>629</c:v>
                </c:pt>
                <c:pt idx="445">
                  <c:v>630</c:v>
                </c:pt>
                <c:pt idx="446">
                  <c:v>631</c:v>
                </c:pt>
                <c:pt idx="447">
                  <c:v>632</c:v>
                </c:pt>
                <c:pt idx="448">
                  <c:v>633</c:v>
                </c:pt>
                <c:pt idx="449">
                  <c:v>634</c:v>
                </c:pt>
                <c:pt idx="450">
                  <c:v>635</c:v>
                </c:pt>
                <c:pt idx="451">
                  <c:v>636</c:v>
                </c:pt>
                <c:pt idx="452">
                  <c:v>637</c:v>
                </c:pt>
                <c:pt idx="453">
                  <c:v>638</c:v>
                </c:pt>
                <c:pt idx="454">
                  <c:v>639</c:v>
                </c:pt>
                <c:pt idx="455">
                  <c:v>640</c:v>
                </c:pt>
                <c:pt idx="456">
                  <c:v>641</c:v>
                </c:pt>
                <c:pt idx="457">
                  <c:v>642</c:v>
                </c:pt>
                <c:pt idx="458">
                  <c:v>643</c:v>
                </c:pt>
                <c:pt idx="459">
                  <c:v>644</c:v>
                </c:pt>
                <c:pt idx="460">
                  <c:v>645</c:v>
                </c:pt>
                <c:pt idx="461">
                  <c:v>646</c:v>
                </c:pt>
                <c:pt idx="462">
                  <c:v>647</c:v>
                </c:pt>
                <c:pt idx="463">
                  <c:v>648</c:v>
                </c:pt>
                <c:pt idx="464">
                  <c:v>649</c:v>
                </c:pt>
                <c:pt idx="465">
                  <c:v>650</c:v>
                </c:pt>
                <c:pt idx="466">
                  <c:v>651</c:v>
                </c:pt>
                <c:pt idx="467">
                  <c:v>652</c:v>
                </c:pt>
                <c:pt idx="468">
                  <c:v>653</c:v>
                </c:pt>
                <c:pt idx="469">
                  <c:v>654</c:v>
                </c:pt>
                <c:pt idx="470">
                  <c:v>655</c:v>
                </c:pt>
                <c:pt idx="471">
                  <c:v>656</c:v>
                </c:pt>
                <c:pt idx="472">
                  <c:v>657</c:v>
                </c:pt>
                <c:pt idx="473">
                  <c:v>658</c:v>
                </c:pt>
                <c:pt idx="474">
                  <c:v>659</c:v>
                </c:pt>
                <c:pt idx="475">
                  <c:v>660</c:v>
                </c:pt>
                <c:pt idx="476">
                  <c:v>661</c:v>
                </c:pt>
                <c:pt idx="477">
                  <c:v>662</c:v>
                </c:pt>
                <c:pt idx="478">
                  <c:v>663</c:v>
                </c:pt>
                <c:pt idx="479">
                  <c:v>664</c:v>
                </c:pt>
                <c:pt idx="480">
                  <c:v>665</c:v>
                </c:pt>
                <c:pt idx="481">
                  <c:v>666</c:v>
                </c:pt>
                <c:pt idx="482">
                  <c:v>667</c:v>
                </c:pt>
                <c:pt idx="483">
                  <c:v>668</c:v>
                </c:pt>
                <c:pt idx="484">
                  <c:v>669</c:v>
                </c:pt>
                <c:pt idx="485">
                  <c:v>670</c:v>
                </c:pt>
                <c:pt idx="486">
                  <c:v>671</c:v>
                </c:pt>
                <c:pt idx="487">
                  <c:v>672</c:v>
                </c:pt>
                <c:pt idx="488">
                  <c:v>673</c:v>
                </c:pt>
                <c:pt idx="489">
                  <c:v>674</c:v>
                </c:pt>
                <c:pt idx="490">
                  <c:v>675</c:v>
                </c:pt>
                <c:pt idx="491">
                  <c:v>676</c:v>
                </c:pt>
                <c:pt idx="492">
                  <c:v>677</c:v>
                </c:pt>
                <c:pt idx="493">
                  <c:v>678</c:v>
                </c:pt>
                <c:pt idx="494">
                  <c:v>679</c:v>
                </c:pt>
                <c:pt idx="495">
                  <c:v>680</c:v>
                </c:pt>
                <c:pt idx="496">
                  <c:v>681</c:v>
                </c:pt>
                <c:pt idx="497">
                  <c:v>682</c:v>
                </c:pt>
                <c:pt idx="498">
                  <c:v>683</c:v>
                </c:pt>
                <c:pt idx="499">
                  <c:v>684</c:v>
                </c:pt>
                <c:pt idx="500">
                  <c:v>685</c:v>
                </c:pt>
                <c:pt idx="501">
                  <c:v>686</c:v>
                </c:pt>
                <c:pt idx="502">
                  <c:v>687</c:v>
                </c:pt>
                <c:pt idx="503">
                  <c:v>688</c:v>
                </c:pt>
                <c:pt idx="504">
                  <c:v>688</c:v>
                </c:pt>
                <c:pt idx="505">
                  <c:v>748</c:v>
                </c:pt>
                <c:pt idx="506">
                  <c:v>748</c:v>
                </c:pt>
                <c:pt idx="507">
                  <c:v>751</c:v>
                </c:pt>
                <c:pt idx="508">
                  <c:v>754</c:v>
                </c:pt>
                <c:pt idx="509">
                  <c:v>757</c:v>
                </c:pt>
                <c:pt idx="510">
                  <c:v>760</c:v>
                </c:pt>
                <c:pt idx="511">
                  <c:v>763</c:v>
                </c:pt>
                <c:pt idx="512">
                  <c:v>766</c:v>
                </c:pt>
                <c:pt idx="513">
                  <c:v>769</c:v>
                </c:pt>
                <c:pt idx="514">
                  <c:v>770</c:v>
                </c:pt>
                <c:pt idx="515">
                  <c:v>771</c:v>
                </c:pt>
                <c:pt idx="516">
                  <c:v>772</c:v>
                </c:pt>
                <c:pt idx="517">
                  <c:v>773</c:v>
                </c:pt>
                <c:pt idx="518">
                  <c:v>774</c:v>
                </c:pt>
                <c:pt idx="519">
                  <c:v>775</c:v>
                </c:pt>
                <c:pt idx="520">
                  <c:v>776</c:v>
                </c:pt>
                <c:pt idx="521">
                  <c:v>777</c:v>
                </c:pt>
                <c:pt idx="522">
                  <c:v>778</c:v>
                </c:pt>
                <c:pt idx="523">
                  <c:v>779</c:v>
                </c:pt>
                <c:pt idx="524">
                  <c:v>780</c:v>
                </c:pt>
                <c:pt idx="525">
                  <c:v>781</c:v>
                </c:pt>
                <c:pt idx="526">
                  <c:v>782</c:v>
                </c:pt>
                <c:pt idx="527">
                  <c:v>783</c:v>
                </c:pt>
                <c:pt idx="528">
                  <c:v>784</c:v>
                </c:pt>
                <c:pt idx="529">
                  <c:v>785</c:v>
                </c:pt>
                <c:pt idx="530">
                  <c:v>786</c:v>
                </c:pt>
                <c:pt idx="531">
                  <c:v>787</c:v>
                </c:pt>
                <c:pt idx="532">
                  <c:v>788</c:v>
                </c:pt>
                <c:pt idx="533">
                  <c:v>789</c:v>
                </c:pt>
                <c:pt idx="534">
                  <c:v>790</c:v>
                </c:pt>
                <c:pt idx="535">
                  <c:v>791</c:v>
                </c:pt>
                <c:pt idx="536">
                  <c:v>792</c:v>
                </c:pt>
                <c:pt idx="537">
                  <c:v>793</c:v>
                </c:pt>
                <c:pt idx="538">
                  <c:v>794</c:v>
                </c:pt>
                <c:pt idx="539">
                  <c:v>795</c:v>
                </c:pt>
                <c:pt idx="540">
                  <c:v>796</c:v>
                </c:pt>
                <c:pt idx="541">
                  <c:v>797</c:v>
                </c:pt>
                <c:pt idx="542">
                  <c:v>798</c:v>
                </c:pt>
                <c:pt idx="543">
                  <c:v>799</c:v>
                </c:pt>
                <c:pt idx="544">
                  <c:v>800</c:v>
                </c:pt>
                <c:pt idx="545">
                  <c:v>801</c:v>
                </c:pt>
                <c:pt idx="546">
                  <c:v>802</c:v>
                </c:pt>
                <c:pt idx="547">
                  <c:v>803</c:v>
                </c:pt>
                <c:pt idx="548">
                  <c:v>804</c:v>
                </c:pt>
                <c:pt idx="549">
                  <c:v>805</c:v>
                </c:pt>
                <c:pt idx="550">
                  <c:v>806</c:v>
                </c:pt>
                <c:pt idx="551">
                  <c:v>807</c:v>
                </c:pt>
                <c:pt idx="552">
                  <c:v>808</c:v>
                </c:pt>
                <c:pt idx="553">
                  <c:v>809</c:v>
                </c:pt>
                <c:pt idx="554">
                  <c:v>810</c:v>
                </c:pt>
                <c:pt idx="555">
                  <c:v>811</c:v>
                </c:pt>
                <c:pt idx="556">
                  <c:v>812</c:v>
                </c:pt>
                <c:pt idx="557">
                  <c:v>813</c:v>
                </c:pt>
                <c:pt idx="558">
                  <c:v>814</c:v>
                </c:pt>
                <c:pt idx="559">
                  <c:v>815</c:v>
                </c:pt>
                <c:pt idx="560">
                  <c:v>816</c:v>
                </c:pt>
                <c:pt idx="561">
                  <c:v>817</c:v>
                </c:pt>
                <c:pt idx="562">
                  <c:v>818</c:v>
                </c:pt>
                <c:pt idx="563">
                  <c:v>819</c:v>
                </c:pt>
                <c:pt idx="564">
                  <c:v>820</c:v>
                </c:pt>
                <c:pt idx="565">
                  <c:v>821</c:v>
                </c:pt>
                <c:pt idx="566">
                  <c:v>822</c:v>
                </c:pt>
                <c:pt idx="567">
                  <c:v>823</c:v>
                </c:pt>
                <c:pt idx="568">
                  <c:v>824</c:v>
                </c:pt>
                <c:pt idx="569">
                  <c:v>825</c:v>
                </c:pt>
                <c:pt idx="570">
                  <c:v>826</c:v>
                </c:pt>
                <c:pt idx="571">
                  <c:v>827</c:v>
                </c:pt>
                <c:pt idx="572">
                  <c:v>828</c:v>
                </c:pt>
                <c:pt idx="573">
                  <c:v>829</c:v>
                </c:pt>
                <c:pt idx="574">
                  <c:v>830</c:v>
                </c:pt>
                <c:pt idx="575">
                  <c:v>831</c:v>
                </c:pt>
                <c:pt idx="576">
                  <c:v>832</c:v>
                </c:pt>
                <c:pt idx="577">
                  <c:v>833</c:v>
                </c:pt>
                <c:pt idx="578">
                  <c:v>834</c:v>
                </c:pt>
                <c:pt idx="579">
                  <c:v>835</c:v>
                </c:pt>
                <c:pt idx="580">
                  <c:v>836</c:v>
                </c:pt>
                <c:pt idx="581">
                  <c:v>837</c:v>
                </c:pt>
                <c:pt idx="582">
                  <c:v>838</c:v>
                </c:pt>
                <c:pt idx="583">
                  <c:v>839</c:v>
                </c:pt>
                <c:pt idx="584">
                  <c:v>840</c:v>
                </c:pt>
                <c:pt idx="585">
                  <c:v>841</c:v>
                </c:pt>
                <c:pt idx="586">
                  <c:v>842</c:v>
                </c:pt>
                <c:pt idx="587">
                  <c:v>843</c:v>
                </c:pt>
                <c:pt idx="588">
                  <c:v>844</c:v>
                </c:pt>
                <c:pt idx="589">
                  <c:v>845</c:v>
                </c:pt>
                <c:pt idx="590">
                  <c:v>846</c:v>
                </c:pt>
                <c:pt idx="591">
                  <c:v>847</c:v>
                </c:pt>
                <c:pt idx="592">
                  <c:v>848</c:v>
                </c:pt>
                <c:pt idx="593">
                  <c:v>849</c:v>
                </c:pt>
                <c:pt idx="594">
                  <c:v>850</c:v>
                </c:pt>
                <c:pt idx="595">
                  <c:v>851</c:v>
                </c:pt>
                <c:pt idx="596">
                  <c:v>852</c:v>
                </c:pt>
                <c:pt idx="597">
                  <c:v>853</c:v>
                </c:pt>
                <c:pt idx="598">
                  <c:v>854</c:v>
                </c:pt>
                <c:pt idx="599">
                  <c:v>855</c:v>
                </c:pt>
                <c:pt idx="600">
                  <c:v>856</c:v>
                </c:pt>
                <c:pt idx="601">
                  <c:v>857</c:v>
                </c:pt>
                <c:pt idx="602">
                  <c:v>858</c:v>
                </c:pt>
                <c:pt idx="603">
                  <c:v>859</c:v>
                </c:pt>
                <c:pt idx="604">
                  <c:v>860</c:v>
                </c:pt>
                <c:pt idx="605">
                  <c:v>861</c:v>
                </c:pt>
                <c:pt idx="606">
                  <c:v>862</c:v>
                </c:pt>
                <c:pt idx="607">
                  <c:v>863</c:v>
                </c:pt>
                <c:pt idx="608">
                  <c:v>864</c:v>
                </c:pt>
                <c:pt idx="609">
                  <c:v>865</c:v>
                </c:pt>
                <c:pt idx="610">
                  <c:v>866</c:v>
                </c:pt>
                <c:pt idx="611">
                  <c:v>867</c:v>
                </c:pt>
                <c:pt idx="612">
                  <c:v>868</c:v>
                </c:pt>
                <c:pt idx="613">
                  <c:v>869</c:v>
                </c:pt>
                <c:pt idx="614">
                  <c:v>870</c:v>
                </c:pt>
                <c:pt idx="615">
                  <c:v>871</c:v>
                </c:pt>
                <c:pt idx="616">
                  <c:v>872</c:v>
                </c:pt>
                <c:pt idx="617">
                  <c:v>873</c:v>
                </c:pt>
                <c:pt idx="618">
                  <c:v>874</c:v>
                </c:pt>
                <c:pt idx="619">
                  <c:v>875</c:v>
                </c:pt>
                <c:pt idx="620">
                  <c:v>876</c:v>
                </c:pt>
                <c:pt idx="621">
                  <c:v>877</c:v>
                </c:pt>
                <c:pt idx="622">
                  <c:v>878</c:v>
                </c:pt>
                <c:pt idx="623">
                  <c:v>879</c:v>
                </c:pt>
                <c:pt idx="624">
                  <c:v>880</c:v>
                </c:pt>
                <c:pt idx="625">
                  <c:v>881</c:v>
                </c:pt>
                <c:pt idx="626">
                  <c:v>882</c:v>
                </c:pt>
                <c:pt idx="627">
                  <c:v>883</c:v>
                </c:pt>
                <c:pt idx="628">
                  <c:v>884</c:v>
                </c:pt>
                <c:pt idx="629">
                  <c:v>885</c:v>
                </c:pt>
                <c:pt idx="630">
                  <c:v>886</c:v>
                </c:pt>
                <c:pt idx="631">
                  <c:v>887</c:v>
                </c:pt>
                <c:pt idx="632">
                  <c:v>888</c:v>
                </c:pt>
                <c:pt idx="633">
                  <c:v>889</c:v>
                </c:pt>
                <c:pt idx="634">
                  <c:v>890</c:v>
                </c:pt>
                <c:pt idx="635">
                  <c:v>891</c:v>
                </c:pt>
                <c:pt idx="636">
                  <c:v>892</c:v>
                </c:pt>
                <c:pt idx="637">
                  <c:v>893</c:v>
                </c:pt>
                <c:pt idx="638">
                  <c:v>894</c:v>
                </c:pt>
                <c:pt idx="639">
                  <c:v>895</c:v>
                </c:pt>
                <c:pt idx="640">
                  <c:v>896</c:v>
                </c:pt>
                <c:pt idx="641">
                  <c:v>897</c:v>
                </c:pt>
                <c:pt idx="642">
                  <c:v>898</c:v>
                </c:pt>
                <c:pt idx="643">
                  <c:v>899</c:v>
                </c:pt>
                <c:pt idx="644">
                  <c:v>900</c:v>
                </c:pt>
                <c:pt idx="645">
                  <c:v>901</c:v>
                </c:pt>
                <c:pt idx="646">
                  <c:v>902</c:v>
                </c:pt>
                <c:pt idx="647">
                  <c:v>903</c:v>
                </c:pt>
                <c:pt idx="648">
                  <c:v>904</c:v>
                </c:pt>
                <c:pt idx="649">
                  <c:v>905</c:v>
                </c:pt>
                <c:pt idx="650">
                  <c:v>906</c:v>
                </c:pt>
                <c:pt idx="651">
                  <c:v>907</c:v>
                </c:pt>
                <c:pt idx="652">
                  <c:v>908</c:v>
                </c:pt>
                <c:pt idx="653">
                  <c:v>909</c:v>
                </c:pt>
                <c:pt idx="654">
                  <c:v>910</c:v>
                </c:pt>
                <c:pt idx="655">
                  <c:v>911</c:v>
                </c:pt>
                <c:pt idx="656">
                  <c:v>912</c:v>
                </c:pt>
                <c:pt idx="657">
                  <c:v>913</c:v>
                </c:pt>
                <c:pt idx="658">
                  <c:v>914</c:v>
                </c:pt>
                <c:pt idx="659">
                  <c:v>915</c:v>
                </c:pt>
                <c:pt idx="660">
                  <c:v>916</c:v>
                </c:pt>
                <c:pt idx="661">
                  <c:v>917</c:v>
                </c:pt>
                <c:pt idx="662">
                  <c:v>918</c:v>
                </c:pt>
                <c:pt idx="663">
                  <c:v>919</c:v>
                </c:pt>
                <c:pt idx="664">
                  <c:v>920</c:v>
                </c:pt>
                <c:pt idx="665">
                  <c:v>921</c:v>
                </c:pt>
                <c:pt idx="666">
                  <c:v>922</c:v>
                </c:pt>
                <c:pt idx="667">
                  <c:v>923</c:v>
                </c:pt>
                <c:pt idx="668">
                  <c:v>924</c:v>
                </c:pt>
                <c:pt idx="669">
                  <c:v>925</c:v>
                </c:pt>
                <c:pt idx="670">
                  <c:v>926</c:v>
                </c:pt>
                <c:pt idx="671">
                  <c:v>927</c:v>
                </c:pt>
                <c:pt idx="672">
                  <c:v>927</c:v>
                </c:pt>
                <c:pt idx="673">
                  <c:v>987</c:v>
                </c:pt>
                <c:pt idx="674">
                  <c:v>987</c:v>
                </c:pt>
                <c:pt idx="675">
                  <c:v>990</c:v>
                </c:pt>
                <c:pt idx="676">
                  <c:v>993</c:v>
                </c:pt>
                <c:pt idx="677">
                  <c:v>996</c:v>
                </c:pt>
                <c:pt idx="678">
                  <c:v>999</c:v>
                </c:pt>
                <c:pt idx="679">
                  <c:v>1002</c:v>
                </c:pt>
                <c:pt idx="680">
                  <c:v>1005</c:v>
                </c:pt>
                <c:pt idx="681">
                  <c:v>1008</c:v>
                </c:pt>
                <c:pt idx="682">
                  <c:v>1009</c:v>
                </c:pt>
                <c:pt idx="683">
                  <c:v>1010</c:v>
                </c:pt>
                <c:pt idx="684">
                  <c:v>1011</c:v>
                </c:pt>
                <c:pt idx="685">
                  <c:v>1012</c:v>
                </c:pt>
                <c:pt idx="686">
                  <c:v>1013</c:v>
                </c:pt>
                <c:pt idx="687">
                  <c:v>1014</c:v>
                </c:pt>
                <c:pt idx="688">
                  <c:v>1015</c:v>
                </c:pt>
                <c:pt idx="689">
                  <c:v>1016</c:v>
                </c:pt>
                <c:pt idx="690">
                  <c:v>1017</c:v>
                </c:pt>
                <c:pt idx="691">
                  <c:v>1018</c:v>
                </c:pt>
                <c:pt idx="692">
                  <c:v>1019</c:v>
                </c:pt>
                <c:pt idx="693">
                  <c:v>1020</c:v>
                </c:pt>
                <c:pt idx="694">
                  <c:v>1021</c:v>
                </c:pt>
                <c:pt idx="695">
                  <c:v>1022</c:v>
                </c:pt>
                <c:pt idx="696">
                  <c:v>1023</c:v>
                </c:pt>
                <c:pt idx="697">
                  <c:v>1024</c:v>
                </c:pt>
                <c:pt idx="698">
                  <c:v>1025</c:v>
                </c:pt>
                <c:pt idx="699">
                  <c:v>1026</c:v>
                </c:pt>
                <c:pt idx="700">
                  <c:v>1027</c:v>
                </c:pt>
                <c:pt idx="701">
                  <c:v>1028</c:v>
                </c:pt>
                <c:pt idx="702">
                  <c:v>1029</c:v>
                </c:pt>
                <c:pt idx="703">
                  <c:v>1030</c:v>
                </c:pt>
                <c:pt idx="704">
                  <c:v>1031</c:v>
                </c:pt>
                <c:pt idx="705">
                  <c:v>1032</c:v>
                </c:pt>
                <c:pt idx="706">
                  <c:v>1033</c:v>
                </c:pt>
                <c:pt idx="707">
                  <c:v>1034</c:v>
                </c:pt>
                <c:pt idx="708">
                  <c:v>1035</c:v>
                </c:pt>
                <c:pt idx="709">
                  <c:v>1036</c:v>
                </c:pt>
                <c:pt idx="710">
                  <c:v>1037</c:v>
                </c:pt>
                <c:pt idx="711">
                  <c:v>1038</c:v>
                </c:pt>
                <c:pt idx="712">
                  <c:v>1039</c:v>
                </c:pt>
                <c:pt idx="713">
                  <c:v>1040</c:v>
                </c:pt>
                <c:pt idx="714">
                  <c:v>1041</c:v>
                </c:pt>
                <c:pt idx="715">
                  <c:v>1042</c:v>
                </c:pt>
                <c:pt idx="716">
                  <c:v>1043</c:v>
                </c:pt>
                <c:pt idx="717">
                  <c:v>1044</c:v>
                </c:pt>
                <c:pt idx="718">
                  <c:v>1045</c:v>
                </c:pt>
                <c:pt idx="719">
                  <c:v>1046</c:v>
                </c:pt>
                <c:pt idx="720">
                  <c:v>1047</c:v>
                </c:pt>
                <c:pt idx="721">
                  <c:v>1048</c:v>
                </c:pt>
                <c:pt idx="722">
                  <c:v>1049</c:v>
                </c:pt>
                <c:pt idx="723">
                  <c:v>1050</c:v>
                </c:pt>
                <c:pt idx="724">
                  <c:v>1051</c:v>
                </c:pt>
                <c:pt idx="725">
                  <c:v>1052</c:v>
                </c:pt>
                <c:pt idx="726">
                  <c:v>1053</c:v>
                </c:pt>
                <c:pt idx="727">
                  <c:v>1054</c:v>
                </c:pt>
                <c:pt idx="728">
                  <c:v>1055</c:v>
                </c:pt>
                <c:pt idx="729">
                  <c:v>1056</c:v>
                </c:pt>
                <c:pt idx="730">
                  <c:v>1057</c:v>
                </c:pt>
                <c:pt idx="731">
                  <c:v>1058</c:v>
                </c:pt>
                <c:pt idx="732">
                  <c:v>1059</c:v>
                </c:pt>
                <c:pt idx="733">
                  <c:v>1060</c:v>
                </c:pt>
                <c:pt idx="734">
                  <c:v>1061</c:v>
                </c:pt>
                <c:pt idx="735">
                  <c:v>1062</c:v>
                </c:pt>
                <c:pt idx="736">
                  <c:v>1063</c:v>
                </c:pt>
                <c:pt idx="737">
                  <c:v>1064</c:v>
                </c:pt>
                <c:pt idx="738">
                  <c:v>1065</c:v>
                </c:pt>
                <c:pt idx="739">
                  <c:v>1066</c:v>
                </c:pt>
                <c:pt idx="740">
                  <c:v>1067</c:v>
                </c:pt>
                <c:pt idx="741">
                  <c:v>1068</c:v>
                </c:pt>
                <c:pt idx="742">
                  <c:v>1069</c:v>
                </c:pt>
                <c:pt idx="743">
                  <c:v>1070</c:v>
                </c:pt>
                <c:pt idx="744">
                  <c:v>1071</c:v>
                </c:pt>
                <c:pt idx="745">
                  <c:v>1072</c:v>
                </c:pt>
                <c:pt idx="746">
                  <c:v>1073</c:v>
                </c:pt>
                <c:pt idx="747">
                  <c:v>1074</c:v>
                </c:pt>
                <c:pt idx="748">
                  <c:v>1075</c:v>
                </c:pt>
                <c:pt idx="749">
                  <c:v>1076</c:v>
                </c:pt>
                <c:pt idx="750">
                  <c:v>1077</c:v>
                </c:pt>
                <c:pt idx="751">
                  <c:v>1078</c:v>
                </c:pt>
                <c:pt idx="752">
                  <c:v>1079</c:v>
                </c:pt>
                <c:pt idx="753">
                  <c:v>1080</c:v>
                </c:pt>
                <c:pt idx="754">
                  <c:v>1081</c:v>
                </c:pt>
                <c:pt idx="755">
                  <c:v>1082</c:v>
                </c:pt>
                <c:pt idx="756">
                  <c:v>1083</c:v>
                </c:pt>
                <c:pt idx="757">
                  <c:v>1084</c:v>
                </c:pt>
                <c:pt idx="758">
                  <c:v>1085</c:v>
                </c:pt>
                <c:pt idx="759">
                  <c:v>1086</c:v>
                </c:pt>
                <c:pt idx="760">
                  <c:v>1087</c:v>
                </c:pt>
                <c:pt idx="761">
                  <c:v>1088</c:v>
                </c:pt>
                <c:pt idx="762">
                  <c:v>1089</c:v>
                </c:pt>
                <c:pt idx="763">
                  <c:v>1090</c:v>
                </c:pt>
                <c:pt idx="764">
                  <c:v>1091</c:v>
                </c:pt>
                <c:pt idx="765">
                  <c:v>1092</c:v>
                </c:pt>
                <c:pt idx="766">
                  <c:v>1093</c:v>
                </c:pt>
                <c:pt idx="767">
                  <c:v>1094</c:v>
                </c:pt>
                <c:pt idx="768">
                  <c:v>1095</c:v>
                </c:pt>
                <c:pt idx="769">
                  <c:v>1096</c:v>
                </c:pt>
                <c:pt idx="770">
                  <c:v>1097</c:v>
                </c:pt>
                <c:pt idx="771">
                  <c:v>1098</c:v>
                </c:pt>
                <c:pt idx="772">
                  <c:v>1099</c:v>
                </c:pt>
                <c:pt idx="773">
                  <c:v>1100</c:v>
                </c:pt>
                <c:pt idx="774">
                  <c:v>1101</c:v>
                </c:pt>
                <c:pt idx="775">
                  <c:v>1102</c:v>
                </c:pt>
                <c:pt idx="776">
                  <c:v>1103</c:v>
                </c:pt>
                <c:pt idx="777">
                  <c:v>1104</c:v>
                </c:pt>
                <c:pt idx="778">
                  <c:v>1105</c:v>
                </c:pt>
                <c:pt idx="779">
                  <c:v>1106</c:v>
                </c:pt>
                <c:pt idx="780">
                  <c:v>1107</c:v>
                </c:pt>
                <c:pt idx="781">
                  <c:v>1108</c:v>
                </c:pt>
                <c:pt idx="782">
                  <c:v>1109</c:v>
                </c:pt>
                <c:pt idx="783">
                  <c:v>1110</c:v>
                </c:pt>
                <c:pt idx="784">
                  <c:v>1111</c:v>
                </c:pt>
                <c:pt idx="785">
                  <c:v>1112</c:v>
                </c:pt>
                <c:pt idx="786">
                  <c:v>1113</c:v>
                </c:pt>
                <c:pt idx="787">
                  <c:v>1114</c:v>
                </c:pt>
                <c:pt idx="788">
                  <c:v>1115</c:v>
                </c:pt>
                <c:pt idx="789">
                  <c:v>1116</c:v>
                </c:pt>
                <c:pt idx="790">
                  <c:v>1117</c:v>
                </c:pt>
                <c:pt idx="791">
                  <c:v>1118</c:v>
                </c:pt>
                <c:pt idx="792">
                  <c:v>1119</c:v>
                </c:pt>
                <c:pt idx="793">
                  <c:v>1120</c:v>
                </c:pt>
                <c:pt idx="794">
                  <c:v>1121</c:v>
                </c:pt>
                <c:pt idx="795">
                  <c:v>1122</c:v>
                </c:pt>
                <c:pt idx="796">
                  <c:v>1123</c:v>
                </c:pt>
                <c:pt idx="797">
                  <c:v>1124</c:v>
                </c:pt>
                <c:pt idx="798">
                  <c:v>1125</c:v>
                </c:pt>
                <c:pt idx="799">
                  <c:v>1126</c:v>
                </c:pt>
                <c:pt idx="800">
                  <c:v>1127</c:v>
                </c:pt>
                <c:pt idx="801">
                  <c:v>1128</c:v>
                </c:pt>
                <c:pt idx="802">
                  <c:v>1129</c:v>
                </c:pt>
                <c:pt idx="803">
                  <c:v>1130</c:v>
                </c:pt>
                <c:pt idx="804">
                  <c:v>1131</c:v>
                </c:pt>
                <c:pt idx="805">
                  <c:v>1132</c:v>
                </c:pt>
                <c:pt idx="806">
                  <c:v>1133</c:v>
                </c:pt>
                <c:pt idx="807">
                  <c:v>1134</c:v>
                </c:pt>
                <c:pt idx="808">
                  <c:v>1135</c:v>
                </c:pt>
                <c:pt idx="809">
                  <c:v>1136</c:v>
                </c:pt>
                <c:pt idx="810">
                  <c:v>1137</c:v>
                </c:pt>
                <c:pt idx="811">
                  <c:v>1138</c:v>
                </c:pt>
                <c:pt idx="812">
                  <c:v>1139</c:v>
                </c:pt>
                <c:pt idx="813">
                  <c:v>1140</c:v>
                </c:pt>
                <c:pt idx="814">
                  <c:v>1141</c:v>
                </c:pt>
                <c:pt idx="815">
                  <c:v>1142</c:v>
                </c:pt>
                <c:pt idx="816">
                  <c:v>1143</c:v>
                </c:pt>
                <c:pt idx="817">
                  <c:v>1144</c:v>
                </c:pt>
                <c:pt idx="818">
                  <c:v>1145</c:v>
                </c:pt>
                <c:pt idx="819">
                  <c:v>1146</c:v>
                </c:pt>
                <c:pt idx="820">
                  <c:v>1147</c:v>
                </c:pt>
                <c:pt idx="821">
                  <c:v>1148</c:v>
                </c:pt>
                <c:pt idx="822">
                  <c:v>1149</c:v>
                </c:pt>
                <c:pt idx="823">
                  <c:v>1150</c:v>
                </c:pt>
                <c:pt idx="824">
                  <c:v>1151</c:v>
                </c:pt>
                <c:pt idx="825">
                  <c:v>1152</c:v>
                </c:pt>
                <c:pt idx="826">
                  <c:v>1153</c:v>
                </c:pt>
                <c:pt idx="827">
                  <c:v>1154</c:v>
                </c:pt>
                <c:pt idx="828">
                  <c:v>1155</c:v>
                </c:pt>
                <c:pt idx="829">
                  <c:v>1156</c:v>
                </c:pt>
                <c:pt idx="830">
                  <c:v>1157</c:v>
                </c:pt>
                <c:pt idx="831">
                  <c:v>1158</c:v>
                </c:pt>
                <c:pt idx="832">
                  <c:v>1159</c:v>
                </c:pt>
                <c:pt idx="833">
                  <c:v>1160</c:v>
                </c:pt>
                <c:pt idx="834">
                  <c:v>1161</c:v>
                </c:pt>
                <c:pt idx="835">
                  <c:v>1162</c:v>
                </c:pt>
                <c:pt idx="836">
                  <c:v>1163</c:v>
                </c:pt>
                <c:pt idx="837">
                  <c:v>1164</c:v>
                </c:pt>
                <c:pt idx="838">
                  <c:v>1165</c:v>
                </c:pt>
                <c:pt idx="839">
                  <c:v>1166</c:v>
                </c:pt>
                <c:pt idx="840">
                  <c:v>1166</c:v>
                </c:pt>
                <c:pt idx="841">
                  <c:v>1196</c:v>
                </c:pt>
              </c:numCache>
            </c:numRef>
          </c:cat>
          <c:val>
            <c:numRef>
              <c:f>Sheet1!$E$2:$E$843</c:f>
              <c:numCache>
                <c:formatCode>General</c:formatCode>
                <c:ptCount val="842"/>
                <c:pt idx="505">
                  <c:v>0</c:v>
                </c:pt>
                <c:pt idx="506">
                  <c:v>14.333352586061904</c:v>
                </c:pt>
                <c:pt idx="507">
                  <c:v>14.333491489741224</c:v>
                </c:pt>
                <c:pt idx="508">
                  <c:v>14.65723931477852</c:v>
                </c:pt>
                <c:pt idx="509">
                  <c:v>14.719410880394967</c:v>
                </c:pt>
                <c:pt idx="510">
                  <c:v>14.672070803044681</c:v>
                </c:pt>
                <c:pt idx="511">
                  <c:v>15.476129817096762</c:v>
                </c:pt>
                <c:pt idx="512">
                  <c:v>15.583564706769362</c:v>
                </c:pt>
                <c:pt idx="513">
                  <c:v>15.772208528228404</c:v>
                </c:pt>
                <c:pt idx="514">
                  <c:v>15.76157766623883</c:v>
                </c:pt>
                <c:pt idx="515">
                  <c:v>15.761369487887148</c:v>
                </c:pt>
                <c:pt idx="516">
                  <c:v>15.883093547982135</c:v>
                </c:pt>
                <c:pt idx="517">
                  <c:v>15.661014634720697</c:v>
                </c:pt>
                <c:pt idx="518">
                  <c:v>15.700268677437698</c:v>
                </c:pt>
                <c:pt idx="519">
                  <c:v>15.929653317633061</c:v>
                </c:pt>
                <c:pt idx="520">
                  <c:v>15.946718204103002</c:v>
                </c:pt>
                <c:pt idx="521">
                  <c:v>16.109161925976149</c:v>
                </c:pt>
                <c:pt idx="522">
                  <c:v>16.260706507838023</c:v>
                </c:pt>
                <c:pt idx="523">
                  <c:v>16.138453325716764</c:v>
                </c:pt>
                <c:pt idx="524">
                  <c:v>16.441387458911553</c:v>
                </c:pt>
                <c:pt idx="525">
                  <c:v>16.498763996707442</c:v>
                </c:pt>
                <c:pt idx="526">
                  <c:v>16.39112886596898</c:v>
                </c:pt>
                <c:pt idx="527">
                  <c:v>16.401062966994427</c:v>
                </c:pt>
                <c:pt idx="528">
                  <c:v>16.489564020809176</c:v>
                </c:pt>
                <c:pt idx="529">
                  <c:v>16.564705529292091</c:v>
                </c:pt>
                <c:pt idx="530">
                  <c:v>16.485065527539373</c:v>
                </c:pt>
                <c:pt idx="531">
                  <c:v>16.479434492093517</c:v>
                </c:pt>
                <c:pt idx="532">
                  <c:v>16.507917564165719</c:v>
                </c:pt>
                <c:pt idx="533">
                  <c:v>16.613899854680501</c:v>
                </c:pt>
                <c:pt idx="534">
                  <c:v>16.545674803651035</c:v>
                </c:pt>
                <c:pt idx="535">
                  <c:v>16.492770443856617</c:v>
                </c:pt>
                <c:pt idx="536">
                  <c:v>16.494060435019321</c:v>
                </c:pt>
                <c:pt idx="537">
                  <c:v>16.561213837875982</c:v>
                </c:pt>
                <c:pt idx="538">
                  <c:v>16.594367058942964</c:v>
                </c:pt>
                <c:pt idx="539">
                  <c:v>16.542059455823029</c:v>
                </c:pt>
                <c:pt idx="540">
                  <c:v>16.525349376791617</c:v>
                </c:pt>
                <c:pt idx="541">
                  <c:v>16.267279333023076</c:v>
                </c:pt>
                <c:pt idx="542">
                  <c:v>16.245613446030745</c:v>
                </c:pt>
                <c:pt idx="543">
                  <c:v>16.112284579674611</c:v>
                </c:pt>
                <c:pt idx="544">
                  <c:v>16.211427102802649</c:v>
                </c:pt>
                <c:pt idx="545">
                  <c:v>16.259720778848973</c:v>
                </c:pt>
                <c:pt idx="546">
                  <c:v>16.220420858882157</c:v>
                </c:pt>
                <c:pt idx="547">
                  <c:v>16.073091773610738</c:v>
                </c:pt>
                <c:pt idx="548">
                  <c:v>16.01603857073458</c:v>
                </c:pt>
                <c:pt idx="549">
                  <c:v>16.065701193265834</c:v>
                </c:pt>
                <c:pt idx="550">
                  <c:v>15.857948019515073</c:v>
                </c:pt>
                <c:pt idx="551">
                  <c:v>16.086941744972872</c:v>
                </c:pt>
                <c:pt idx="552">
                  <c:v>16.052990571043519</c:v>
                </c:pt>
                <c:pt idx="553">
                  <c:v>16.054643140263021</c:v>
                </c:pt>
                <c:pt idx="554">
                  <c:v>16.076003670543816</c:v>
                </c:pt>
                <c:pt idx="555">
                  <c:v>16.124194356623278</c:v>
                </c:pt>
                <c:pt idx="556">
                  <c:v>15.969841792398007</c:v>
                </c:pt>
                <c:pt idx="557">
                  <c:v>16.044049513968705</c:v>
                </c:pt>
                <c:pt idx="558">
                  <c:v>16.12511296070193</c:v>
                </c:pt>
                <c:pt idx="559">
                  <c:v>16.083098937019741</c:v>
                </c:pt>
                <c:pt idx="560">
                  <c:v>16.044482986901293</c:v>
                </c:pt>
                <c:pt idx="561">
                  <c:v>16.020598686204917</c:v>
                </c:pt>
                <c:pt idx="562">
                  <c:v>16.065873138903914</c:v>
                </c:pt>
                <c:pt idx="563">
                  <c:v>16.00117058017614</c:v>
                </c:pt>
                <c:pt idx="564">
                  <c:v>15.80018347886614</c:v>
                </c:pt>
                <c:pt idx="565">
                  <c:v>15.846704643875704</c:v>
                </c:pt>
                <c:pt idx="566">
                  <c:v>15.877064426167895</c:v>
                </c:pt>
                <c:pt idx="567">
                  <c:v>15.83717861447062</c:v>
                </c:pt>
                <c:pt idx="568">
                  <c:v>15.9827906207932</c:v>
                </c:pt>
                <c:pt idx="569">
                  <c:v>15.923730791730598</c:v>
                </c:pt>
                <c:pt idx="570">
                  <c:v>15.901736775145773</c:v>
                </c:pt>
                <c:pt idx="571">
                  <c:v>15.931510331714785</c:v>
                </c:pt>
                <c:pt idx="572">
                  <c:v>15.759072408332115</c:v>
                </c:pt>
                <c:pt idx="573">
                  <c:v>15.902300481323788</c:v>
                </c:pt>
                <c:pt idx="574">
                  <c:v>15.806633520458169</c:v>
                </c:pt>
                <c:pt idx="575">
                  <c:v>15.876183811137482</c:v>
                </c:pt>
                <c:pt idx="576">
                  <c:v>15.742137348497112</c:v>
                </c:pt>
                <c:pt idx="577">
                  <c:v>15.712829121411415</c:v>
                </c:pt>
                <c:pt idx="578">
                  <c:v>15.851510141973261</c:v>
                </c:pt>
                <c:pt idx="579">
                  <c:v>15.756735685507294</c:v>
                </c:pt>
                <c:pt idx="580">
                  <c:v>15.671934584452993</c:v>
                </c:pt>
                <c:pt idx="581">
                  <c:v>15.668992207924592</c:v>
                </c:pt>
                <c:pt idx="582">
                  <c:v>15.732072845202374</c:v>
                </c:pt>
                <c:pt idx="583">
                  <c:v>15.677466215868915</c:v>
                </c:pt>
                <c:pt idx="584">
                  <c:v>15.715188191323652</c:v>
                </c:pt>
                <c:pt idx="585">
                  <c:v>15.664057499993</c:v>
                </c:pt>
                <c:pt idx="586">
                  <c:v>15.676213936834243</c:v>
                </c:pt>
                <c:pt idx="587">
                  <c:v>15.754794561074384</c:v>
                </c:pt>
                <c:pt idx="588">
                  <c:v>15.764342074102448</c:v>
                </c:pt>
                <c:pt idx="589">
                  <c:v>15.820524182745411</c:v>
                </c:pt>
                <c:pt idx="590">
                  <c:v>15.868762731996503</c:v>
                </c:pt>
                <c:pt idx="591">
                  <c:v>15.893343103416695</c:v>
                </c:pt>
                <c:pt idx="592">
                  <c:v>15.928693860006105</c:v>
                </c:pt>
                <c:pt idx="593">
                  <c:v>16.016281904017131</c:v>
                </c:pt>
                <c:pt idx="594">
                  <c:v>16.053555394739302</c:v>
                </c:pt>
                <c:pt idx="595">
                  <c:v>15.986716657784653</c:v>
                </c:pt>
                <c:pt idx="596">
                  <c:v>16.003248020950107</c:v>
                </c:pt>
                <c:pt idx="597">
                  <c:v>15.91830200258342</c:v>
                </c:pt>
                <c:pt idx="598">
                  <c:v>15.909794237683128</c:v>
                </c:pt>
                <c:pt idx="599">
                  <c:v>15.921670369035112</c:v>
                </c:pt>
                <c:pt idx="600">
                  <c:v>15.925826255763075</c:v>
                </c:pt>
                <c:pt idx="601">
                  <c:v>15.862362319269202</c:v>
                </c:pt>
                <c:pt idx="602">
                  <c:v>15.853163850860691</c:v>
                </c:pt>
                <c:pt idx="603">
                  <c:v>15.850210744150475</c:v>
                </c:pt>
                <c:pt idx="604">
                  <c:v>15.908366828903317</c:v>
                </c:pt>
                <c:pt idx="605">
                  <c:v>16.037972172548184</c:v>
                </c:pt>
                <c:pt idx="606">
                  <c:v>16.094531491245355</c:v>
                </c:pt>
                <c:pt idx="607">
                  <c:v>16.096618441260695</c:v>
                </c:pt>
                <c:pt idx="608">
                  <c:v>16.126505476691719</c:v>
                </c:pt>
                <c:pt idx="609">
                  <c:v>16.104792201033487</c:v>
                </c:pt>
                <c:pt idx="610">
                  <c:v>16.126457217456736</c:v>
                </c:pt>
                <c:pt idx="611">
                  <c:v>16.226466374321269</c:v>
                </c:pt>
                <c:pt idx="612">
                  <c:v>16.165588151182359</c:v>
                </c:pt>
                <c:pt idx="613">
                  <c:v>16.099809058108303</c:v>
                </c:pt>
                <c:pt idx="614">
                  <c:v>16.164419132051723</c:v>
                </c:pt>
                <c:pt idx="615">
                  <c:v>15.998764262149342</c:v>
                </c:pt>
                <c:pt idx="616">
                  <c:v>16.045595074345016</c:v>
                </c:pt>
                <c:pt idx="617">
                  <c:v>16.089312846550666</c:v>
                </c:pt>
                <c:pt idx="618">
                  <c:v>16.055933182146049</c:v>
                </c:pt>
                <c:pt idx="619">
                  <c:v>16.067430228725961</c:v>
                </c:pt>
                <c:pt idx="620">
                  <c:v>16.119468511293995</c:v>
                </c:pt>
                <c:pt idx="621">
                  <c:v>16.126800946669356</c:v>
                </c:pt>
                <c:pt idx="622">
                  <c:v>16.12742531939972</c:v>
                </c:pt>
                <c:pt idx="623">
                  <c:v>16.167141830802688</c:v>
                </c:pt>
                <c:pt idx="624">
                  <c:v>16.152767697248429</c:v>
                </c:pt>
                <c:pt idx="625">
                  <c:v>16.186781096536169</c:v>
                </c:pt>
                <c:pt idx="626">
                  <c:v>16.239092936968355</c:v>
                </c:pt>
                <c:pt idx="627">
                  <c:v>16.217094754882464</c:v>
                </c:pt>
                <c:pt idx="628">
                  <c:v>16.197270618703257</c:v>
                </c:pt>
                <c:pt idx="629">
                  <c:v>16.228996898440293</c:v>
                </c:pt>
                <c:pt idx="630">
                  <c:v>16.250555074777015</c:v>
                </c:pt>
                <c:pt idx="631">
                  <c:v>16.218065937000205</c:v>
                </c:pt>
                <c:pt idx="632">
                  <c:v>16.291564240200742</c:v>
                </c:pt>
                <c:pt idx="633">
                  <c:v>16.282954492384558</c:v>
                </c:pt>
                <c:pt idx="634">
                  <c:v>16.286252482513397</c:v>
                </c:pt>
                <c:pt idx="635">
                  <c:v>16.263927032407526</c:v>
                </c:pt>
                <c:pt idx="636">
                  <c:v>16.159488131716174</c:v>
                </c:pt>
                <c:pt idx="637">
                  <c:v>16.112152477929744</c:v>
                </c:pt>
                <c:pt idx="638">
                  <c:v>16.100679222697028</c:v>
                </c:pt>
                <c:pt idx="639">
                  <c:v>16.079739387705214</c:v>
                </c:pt>
                <c:pt idx="640">
                  <c:v>16.076216532928349</c:v>
                </c:pt>
                <c:pt idx="641">
                  <c:v>16.071597606006378</c:v>
                </c:pt>
                <c:pt idx="642">
                  <c:v>16.06052862893273</c:v>
                </c:pt>
                <c:pt idx="643">
                  <c:v>16.073886228614377</c:v>
                </c:pt>
                <c:pt idx="644">
                  <c:v>16.055721539897839</c:v>
                </c:pt>
                <c:pt idx="645">
                  <c:v>16.069670037692781</c:v>
                </c:pt>
                <c:pt idx="646">
                  <c:v>16.071961641375882</c:v>
                </c:pt>
                <c:pt idx="647">
                  <c:v>16.038248783642175</c:v>
                </c:pt>
                <c:pt idx="648">
                  <c:v>16.05811207953365</c:v>
                </c:pt>
                <c:pt idx="649">
                  <c:v>16.07544454709393</c:v>
                </c:pt>
                <c:pt idx="650">
                  <c:v>16.076381603851413</c:v>
                </c:pt>
                <c:pt idx="651">
                  <c:v>16.090929609435427</c:v>
                </c:pt>
                <c:pt idx="652">
                  <c:v>16.101773493473509</c:v>
                </c:pt>
                <c:pt idx="653">
                  <c:v>15.826935754276287</c:v>
                </c:pt>
                <c:pt idx="654">
                  <c:v>15.909610186334527</c:v>
                </c:pt>
                <c:pt idx="655">
                  <c:v>15.877693934837019</c:v>
                </c:pt>
                <c:pt idx="656">
                  <c:v>15.818827116212825</c:v>
                </c:pt>
                <c:pt idx="657">
                  <c:v>15.772719871769098</c:v>
                </c:pt>
                <c:pt idx="658">
                  <c:v>15.751176055430847</c:v>
                </c:pt>
                <c:pt idx="659">
                  <c:v>15.631162171687127</c:v>
                </c:pt>
                <c:pt idx="660">
                  <c:v>15.541196212665373</c:v>
                </c:pt>
                <c:pt idx="661">
                  <c:v>15.443251748530255</c:v>
                </c:pt>
                <c:pt idx="662">
                  <c:v>15.46200349516192</c:v>
                </c:pt>
                <c:pt idx="663">
                  <c:v>15.437798873844963</c:v>
                </c:pt>
                <c:pt idx="664">
                  <c:v>15.416454896089816</c:v>
                </c:pt>
                <c:pt idx="665">
                  <c:v>15.409083286706412</c:v>
                </c:pt>
                <c:pt idx="666">
                  <c:v>15.436694022726073</c:v>
                </c:pt>
                <c:pt idx="667">
                  <c:v>15.357617698268475</c:v>
                </c:pt>
                <c:pt idx="668">
                  <c:v>15.367683809537894</c:v>
                </c:pt>
                <c:pt idx="669">
                  <c:v>15.355657523130811</c:v>
                </c:pt>
                <c:pt idx="670">
                  <c:v>15.357190950009651</c:v>
                </c:pt>
                <c:pt idx="671">
                  <c:v>15.361783527803485</c:v>
                </c:pt>
                <c:pt idx="67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ser>
          <c:idx val="7"/>
          <c:order val="4"/>
          <c:tx>
            <c:v>Other</c:v>
          </c:tx>
          <c:spPr>
            <a:solidFill>
              <a:srgbClr val="894D4E"/>
            </a:solidFill>
            <a:ln w="3810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1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12-516F-417D-ACD5-3E93104B4175}"/>
              </c:ext>
            </c:extLst>
          </c:dPt>
          <c:cat>
            <c:numRef>
              <c:f>Sheet1!$A$61:$A$76</c:f>
              <c:numCache>
                <c:formatCode>General</c:formatCode>
                <c:ptCount val="16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  <c:pt idx="11">
                  <c:v>113</c:v>
                </c:pt>
                <c:pt idx="12">
                  <c:v>114</c:v>
                </c:pt>
                <c:pt idx="13">
                  <c:v>115</c:v>
                </c:pt>
                <c:pt idx="14">
                  <c:v>116</c:v>
                </c:pt>
                <c:pt idx="15">
                  <c:v>117</c:v>
                </c:pt>
              </c:numCache>
            </c:numRef>
          </c:cat>
          <c:val>
            <c:numRef>
              <c:f>Sheet1!$F$2:$F$843</c:f>
              <c:numCache>
                <c:formatCode>General</c:formatCode>
                <c:ptCount val="842"/>
                <c:pt idx="673">
                  <c:v>0</c:v>
                </c:pt>
                <c:pt idx="674">
                  <c:v>30.342005297575383</c:v>
                </c:pt>
                <c:pt idx="675">
                  <c:v>30.458877750201097</c:v>
                </c:pt>
                <c:pt idx="676">
                  <c:v>30.010098051186247</c:v>
                </c:pt>
                <c:pt idx="677">
                  <c:v>29.463313445668604</c:v>
                </c:pt>
                <c:pt idx="678">
                  <c:v>29.310537992333593</c:v>
                </c:pt>
                <c:pt idx="679">
                  <c:v>28.351504620304652</c:v>
                </c:pt>
                <c:pt idx="680">
                  <c:v>28.392996954920079</c:v>
                </c:pt>
                <c:pt idx="681">
                  <c:v>28.602996768817974</c:v>
                </c:pt>
                <c:pt idx="682">
                  <c:v>28.547026086612817</c:v>
                </c:pt>
                <c:pt idx="683">
                  <c:v>28.690241438816471</c:v>
                </c:pt>
                <c:pt idx="684">
                  <c:v>28.504378265789938</c:v>
                </c:pt>
                <c:pt idx="685">
                  <c:v>28.638555069190261</c:v>
                </c:pt>
                <c:pt idx="686">
                  <c:v>28.826114946866767</c:v>
                </c:pt>
                <c:pt idx="687">
                  <c:v>28.379390850781121</c:v>
                </c:pt>
                <c:pt idx="688">
                  <c:v>28.558901163123338</c:v>
                </c:pt>
                <c:pt idx="689">
                  <c:v>28.355806273632098</c:v>
                </c:pt>
                <c:pt idx="690">
                  <c:v>28.144499808627401</c:v>
                </c:pt>
                <c:pt idx="691">
                  <c:v>28.450074987908351</c:v>
                </c:pt>
                <c:pt idx="692">
                  <c:v>27.913735333319707</c:v>
                </c:pt>
                <c:pt idx="693">
                  <c:v>27.982626196333598</c:v>
                </c:pt>
                <c:pt idx="694">
                  <c:v>27.966984152956513</c:v>
                </c:pt>
                <c:pt idx="695">
                  <c:v>28.011888166019162</c:v>
                </c:pt>
                <c:pt idx="696">
                  <c:v>27.821682909777422</c:v>
                </c:pt>
                <c:pt idx="697">
                  <c:v>27.801101529431662</c:v>
                </c:pt>
                <c:pt idx="698">
                  <c:v>27.802462971628927</c:v>
                </c:pt>
                <c:pt idx="699">
                  <c:v>27.987790944727379</c:v>
                </c:pt>
                <c:pt idx="700">
                  <c:v>28.000741472276559</c:v>
                </c:pt>
                <c:pt idx="701">
                  <c:v>27.644040925143827</c:v>
                </c:pt>
                <c:pt idx="702">
                  <c:v>27.941270061571942</c:v>
                </c:pt>
                <c:pt idx="703">
                  <c:v>28.21716146595395</c:v>
                </c:pt>
                <c:pt idx="704">
                  <c:v>28.078902366107684</c:v>
                </c:pt>
                <c:pt idx="705">
                  <c:v>28.385083552746863</c:v>
                </c:pt>
                <c:pt idx="706">
                  <c:v>28.306289615424703</c:v>
                </c:pt>
                <c:pt idx="707">
                  <c:v>28.090202235361318</c:v>
                </c:pt>
                <c:pt idx="708">
                  <c:v>27.777947314449847</c:v>
                </c:pt>
                <c:pt idx="709">
                  <c:v>28.035865348503819</c:v>
                </c:pt>
                <c:pt idx="710">
                  <c:v>28.278392537794872</c:v>
                </c:pt>
                <c:pt idx="711">
                  <c:v>28.491016034995539</c:v>
                </c:pt>
                <c:pt idx="712">
                  <c:v>28.387314215057444</c:v>
                </c:pt>
                <c:pt idx="713">
                  <c:v>28.33739551052588</c:v>
                </c:pt>
                <c:pt idx="714">
                  <c:v>28.378981462391295</c:v>
                </c:pt>
                <c:pt idx="715">
                  <c:v>28.537189977624607</c:v>
                </c:pt>
                <c:pt idx="716">
                  <c:v>28.858010900023714</c:v>
                </c:pt>
                <c:pt idx="717">
                  <c:v>28.933178142294423</c:v>
                </c:pt>
                <c:pt idx="718">
                  <c:v>29.334434328086942</c:v>
                </c:pt>
                <c:pt idx="719">
                  <c:v>29.134112543369326</c:v>
                </c:pt>
                <c:pt idx="720">
                  <c:v>29.088647312802436</c:v>
                </c:pt>
                <c:pt idx="721">
                  <c:v>29.345422246328013</c:v>
                </c:pt>
                <c:pt idx="722">
                  <c:v>29.057450162852533</c:v>
                </c:pt>
                <c:pt idx="723">
                  <c:v>29.581913724934992</c:v>
                </c:pt>
                <c:pt idx="724">
                  <c:v>29.538419838670805</c:v>
                </c:pt>
                <c:pt idx="725">
                  <c:v>29.568133059844968</c:v>
                </c:pt>
                <c:pt idx="726">
                  <c:v>29.55373338781736</c:v>
                </c:pt>
                <c:pt idx="727">
                  <c:v>29.746421425745439</c:v>
                </c:pt>
                <c:pt idx="728">
                  <c:v>29.648434260859517</c:v>
                </c:pt>
                <c:pt idx="729">
                  <c:v>29.95116623790922</c:v>
                </c:pt>
                <c:pt idx="730">
                  <c:v>29.922314437566811</c:v>
                </c:pt>
                <c:pt idx="731">
                  <c:v>30.169342896913079</c:v>
                </c:pt>
                <c:pt idx="732">
                  <c:v>29.677127508992214</c:v>
                </c:pt>
                <c:pt idx="733">
                  <c:v>29.581637261872899</c:v>
                </c:pt>
                <c:pt idx="734">
                  <c:v>29.621287813868037</c:v>
                </c:pt>
                <c:pt idx="735">
                  <c:v>29.681729958456145</c:v>
                </c:pt>
                <c:pt idx="736">
                  <c:v>29.570653663193795</c:v>
                </c:pt>
                <c:pt idx="737">
                  <c:v>29.525689266201525</c:v>
                </c:pt>
                <c:pt idx="738">
                  <c:v>29.822541328834092</c:v>
                </c:pt>
                <c:pt idx="739">
                  <c:v>29.426533396403997</c:v>
                </c:pt>
                <c:pt idx="740">
                  <c:v>29.362532249470775</c:v>
                </c:pt>
                <c:pt idx="741">
                  <c:v>29.240740889817602</c:v>
                </c:pt>
                <c:pt idx="742">
                  <c:v>29.081336130929799</c:v>
                </c:pt>
                <c:pt idx="743">
                  <c:v>29.042642560183253</c:v>
                </c:pt>
                <c:pt idx="744">
                  <c:v>28.690884715259926</c:v>
                </c:pt>
                <c:pt idx="745">
                  <c:v>28.536731667824597</c:v>
                </c:pt>
                <c:pt idx="746">
                  <c:v>28.441536331386899</c:v>
                </c:pt>
                <c:pt idx="747">
                  <c:v>28.315288194227122</c:v>
                </c:pt>
                <c:pt idx="748">
                  <c:v>28.31628051947115</c:v>
                </c:pt>
                <c:pt idx="749">
                  <c:v>28.236710251514637</c:v>
                </c:pt>
                <c:pt idx="750">
                  <c:v>28.247246310196601</c:v>
                </c:pt>
                <c:pt idx="751">
                  <c:v>28.241899841164681</c:v>
                </c:pt>
                <c:pt idx="752">
                  <c:v>28.081661740072633</c:v>
                </c:pt>
                <c:pt idx="753">
                  <c:v>21.923283150498364</c:v>
                </c:pt>
                <c:pt idx="754">
                  <c:v>21.834898336740764</c:v>
                </c:pt>
                <c:pt idx="755">
                  <c:v>21.758435044146978</c:v>
                </c:pt>
                <c:pt idx="756">
                  <c:v>21.513218741687467</c:v>
                </c:pt>
                <c:pt idx="757">
                  <c:v>21.505305672464289</c:v>
                </c:pt>
                <c:pt idx="758">
                  <c:v>21.408995623868179</c:v>
                </c:pt>
                <c:pt idx="759">
                  <c:v>21.160337195117393</c:v>
                </c:pt>
                <c:pt idx="760">
                  <c:v>21.107685446801071</c:v>
                </c:pt>
                <c:pt idx="761">
                  <c:v>21.081724971842476</c:v>
                </c:pt>
                <c:pt idx="762">
                  <c:v>21.037879286983582</c:v>
                </c:pt>
                <c:pt idx="763">
                  <c:v>21.001120037484242</c:v>
                </c:pt>
                <c:pt idx="764">
                  <c:v>21.025592251510261</c:v>
                </c:pt>
                <c:pt idx="765">
                  <c:v>21.145711891182358</c:v>
                </c:pt>
                <c:pt idx="766">
                  <c:v>21.055843447034874</c:v>
                </c:pt>
                <c:pt idx="767">
                  <c:v>21.009805943453671</c:v>
                </c:pt>
                <c:pt idx="768">
                  <c:v>20.836054332270677</c:v>
                </c:pt>
                <c:pt idx="769">
                  <c:v>20.83344542787583</c:v>
                </c:pt>
                <c:pt idx="770">
                  <c:v>20.918508912204913</c:v>
                </c:pt>
                <c:pt idx="771">
                  <c:v>20.950899360055757</c:v>
                </c:pt>
                <c:pt idx="772">
                  <c:v>20.902054637251297</c:v>
                </c:pt>
                <c:pt idx="773">
                  <c:v>20.831644065906815</c:v>
                </c:pt>
                <c:pt idx="774">
                  <c:v>20.864248716871984</c:v>
                </c:pt>
                <c:pt idx="775">
                  <c:v>20.905077669993915</c:v>
                </c:pt>
                <c:pt idx="776">
                  <c:v>21.011439971089942</c:v>
                </c:pt>
                <c:pt idx="777">
                  <c:v>21.115937178485552</c:v>
                </c:pt>
                <c:pt idx="778">
                  <c:v>21.304012480769842</c:v>
                </c:pt>
                <c:pt idx="779">
                  <c:v>21.390184194878174</c:v>
                </c:pt>
                <c:pt idx="780">
                  <c:v>21.315055426814297</c:v>
                </c:pt>
                <c:pt idx="781">
                  <c:v>21.391045737964276</c:v>
                </c:pt>
                <c:pt idx="782">
                  <c:v>21.369482699638112</c:v>
                </c:pt>
                <c:pt idx="783">
                  <c:v>21.379572145070952</c:v>
                </c:pt>
                <c:pt idx="784">
                  <c:v>17.419006633828985</c:v>
                </c:pt>
                <c:pt idx="785">
                  <c:v>17.45212285771737</c:v>
                </c:pt>
                <c:pt idx="786">
                  <c:v>17.525789076894227</c:v>
                </c:pt>
                <c:pt idx="787">
                  <c:v>17.704801705032892</c:v>
                </c:pt>
                <c:pt idx="788">
                  <c:v>17.705973146063627</c:v>
                </c:pt>
                <c:pt idx="789">
                  <c:v>17.780322040122925</c:v>
                </c:pt>
                <c:pt idx="790">
                  <c:v>17.882940685043963</c:v>
                </c:pt>
                <c:pt idx="791">
                  <c:v>17.997833909226145</c:v>
                </c:pt>
                <c:pt idx="792">
                  <c:v>17.865712137527566</c:v>
                </c:pt>
                <c:pt idx="793">
                  <c:v>18.081879672328981</c:v>
                </c:pt>
                <c:pt idx="794">
                  <c:v>18.197288514840992</c:v>
                </c:pt>
                <c:pt idx="795">
                  <c:v>18.167383932038888</c:v>
                </c:pt>
                <c:pt idx="796">
                  <c:v>18.297340992901539</c:v>
                </c:pt>
                <c:pt idx="797">
                  <c:v>18.365021649927257</c:v>
                </c:pt>
                <c:pt idx="798">
                  <c:v>18.360697554239266</c:v>
                </c:pt>
                <c:pt idx="799">
                  <c:v>18.443702721533356</c:v>
                </c:pt>
                <c:pt idx="800">
                  <c:v>18.457545064621371</c:v>
                </c:pt>
                <c:pt idx="801">
                  <c:v>18.307124904246848</c:v>
                </c:pt>
                <c:pt idx="802">
                  <c:v>18.428850933212601</c:v>
                </c:pt>
                <c:pt idx="803">
                  <c:v>18.495074814776174</c:v>
                </c:pt>
                <c:pt idx="804">
                  <c:v>18.529879709864105</c:v>
                </c:pt>
                <c:pt idx="805">
                  <c:v>18.630142508493464</c:v>
                </c:pt>
                <c:pt idx="806">
                  <c:v>18.765084640748839</c:v>
                </c:pt>
                <c:pt idx="807">
                  <c:v>18.66382774115371</c:v>
                </c:pt>
                <c:pt idx="808">
                  <c:v>18.779871065437277</c:v>
                </c:pt>
                <c:pt idx="809">
                  <c:v>18.761720147744683</c:v>
                </c:pt>
                <c:pt idx="810">
                  <c:v>18.712659845603469</c:v>
                </c:pt>
                <c:pt idx="811">
                  <c:v>18.840114541545347</c:v>
                </c:pt>
                <c:pt idx="812">
                  <c:v>18.895082792991019</c:v>
                </c:pt>
                <c:pt idx="813">
                  <c:v>18.839814750673042</c:v>
                </c:pt>
                <c:pt idx="814">
                  <c:v>18.821424581154105</c:v>
                </c:pt>
                <c:pt idx="815">
                  <c:v>18.877732281893714</c:v>
                </c:pt>
                <c:pt idx="816">
                  <c:v>18.808608259318476</c:v>
                </c:pt>
                <c:pt idx="817">
                  <c:v>18.91572987465598</c:v>
                </c:pt>
                <c:pt idx="818">
                  <c:v>19.081734884059344</c:v>
                </c:pt>
                <c:pt idx="819">
                  <c:v>19.107741917177336</c:v>
                </c:pt>
                <c:pt idx="820">
                  <c:v>19.164288991615763</c:v>
                </c:pt>
                <c:pt idx="821">
                  <c:v>19.531712174416469</c:v>
                </c:pt>
                <c:pt idx="822">
                  <c:v>19.537445424038793</c:v>
                </c:pt>
                <c:pt idx="823">
                  <c:v>19.723785210515757</c:v>
                </c:pt>
                <c:pt idx="824">
                  <c:v>19.820289297029731</c:v>
                </c:pt>
                <c:pt idx="825">
                  <c:v>19.833276314159136</c:v>
                </c:pt>
                <c:pt idx="826">
                  <c:v>19.791015544722271</c:v>
                </c:pt>
                <c:pt idx="827">
                  <c:v>20.077125800368833</c:v>
                </c:pt>
                <c:pt idx="828">
                  <c:v>19.957253022432766</c:v>
                </c:pt>
                <c:pt idx="829">
                  <c:v>19.995691196897937</c:v>
                </c:pt>
                <c:pt idx="830">
                  <c:v>20.043433182549933</c:v>
                </c:pt>
                <c:pt idx="831">
                  <c:v>20.052989859214378</c:v>
                </c:pt>
                <c:pt idx="832">
                  <c:v>20.103974075627633</c:v>
                </c:pt>
                <c:pt idx="833">
                  <c:v>20.134447148290775</c:v>
                </c:pt>
                <c:pt idx="834">
                  <c:v>20.336421136354389</c:v>
                </c:pt>
                <c:pt idx="835">
                  <c:v>20.376100919391376</c:v>
                </c:pt>
                <c:pt idx="836">
                  <c:v>20.370551974010937</c:v>
                </c:pt>
                <c:pt idx="837">
                  <c:v>20.409380364122995</c:v>
                </c:pt>
                <c:pt idx="838">
                  <c:v>20.391096030423554</c:v>
                </c:pt>
                <c:pt idx="839">
                  <c:v>20.34777106869835</c:v>
                </c:pt>
                <c:pt idx="8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6F-417D-ACD5-3E93104B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strRef>
              <c:f>Sheet1!$B$1</c:f>
              <c:strCache>
                <c:ptCount val="1"/>
                <c:pt idx="0">
                  <c:v>CBA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C-516F-417D-ACD5-3E93104B4175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2-1BFB-4EEE-90EF-547EC0136C49}"/>
              </c:ext>
            </c:extLst>
          </c:dPt>
          <c:dPt>
            <c:idx val="165"/>
            <c:marker>
              <c:symbol val="circle"/>
              <c:size val="6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177-49EB-97DD-A0214DDFA43C}"/>
              </c:ext>
            </c:extLst>
          </c:dPt>
          <c:xVal>
            <c:numRef>
              <c:f>Sheet1!$A$4:$A$169</c:f>
              <c:numCache>
                <c:formatCode>General</c:formatCode>
                <c:ptCount val="166"/>
                <c:pt idx="0">
                  <c:v>31</c:v>
                </c:pt>
                <c:pt idx="1">
                  <c:v>34</c:v>
                </c:pt>
                <c:pt idx="2">
                  <c:v>37</c:v>
                </c:pt>
                <c:pt idx="3">
                  <c:v>40</c:v>
                </c:pt>
                <c:pt idx="4">
                  <c:v>43</c:v>
                </c:pt>
                <c:pt idx="5">
                  <c:v>46</c:v>
                </c:pt>
                <c:pt idx="6">
                  <c:v>49</c:v>
                </c:pt>
                <c:pt idx="7">
                  <c:v>52</c:v>
                </c:pt>
                <c:pt idx="8">
                  <c:v>53</c:v>
                </c:pt>
                <c:pt idx="9">
                  <c:v>54</c:v>
                </c:pt>
                <c:pt idx="10">
                  <c:v>55</c:v>
                </c:pt>
                <c:pt idx="11">
                  <c:v>56</c:v>
                </c:pt>
                <c:pt idx="12">
                  <c:v>57</c:v>
                </c:pt>
                <c:pt idx="13">
                  <c:v>58</c:v>
                </c:pt>
                <c:pt idx="14">
                  <c:v>59</c:v>
                </c:pt>
                <c:pt idx="15">
                  <c:v>60</c:v>
                </c:pt>
                <c:pt idx="16">
                  <c:v>61</c:v>
                </c:pt>
                <c:pt idx="17">
                  <c:v>62</c:v>
                </c:pt>
                <c:pt idx="18">
                  <c:v>63</c:v>
                </c:pt>
                <c:pt idx="19">
                  <c:v>64</c:v>
                </c:pt>
                <c:pt idx="20">
                  <c:v>65</c:v>
                </c:pt>
                <c:pt idx="21">
                  <c:v>66</c:v>
                </c:pt>
                <c:pt idx="22">
                  <c:v>67</c:v>
                </c:pt>
                <c:pt idx="23">
                  <c:v>68</c:v>
                </c:pt>
                <c:pt idx="24">
                  <c:v>69</c:v>
                </c:pt>
                <c:pt idx="25">
                  <c:v>70</c:v>
                </c:pt>
                <c:pt idx="26">
                  <c:v>71</c:v>
                </c:pt>
                <c:pt idx="27">
                  <c:v>72</c:v>
                </c:pt>
                <c:pt idx="28">
                  <c:v>73</c:v>
                </c:pt>
                <c:pt idx="29">
                  <c:v>74</c:v>
                </c:pt>
                <c:pt idx="30">
                  <c:v>75</c:v>
                </c:pt>
                <c:pt idx="31">
                  <c:v>76</c:v>
                </c:pt>
                <c:pt idx="32">
                  <c:v>77</c:v>
                </c:pt>
                <c:pt idx="33">
                  <c:v>78</c:v>
                </c:pt>
                <c:pt idx="34">
                  <c:v>79</c:v>
                </c:pt>
                <c:pt idx="35">
                  <c:v>80</c:v>
                </c:pt>
                <c:pt idx="36">
                  <c:v>81</c:v>
                </c:pt>
                <c:pt idx="37">
                  <c:v>82</c:v>
                </c:pt>
                <c:pt idx="38">
                  <c:v>83</c:v>
                </c:pt>
                <c:pt idx="39">
                  <c:v>84</c:v>
                </c:pt>
                <c:pt idx="40">
                  <c:v>85</c:v>
                </c:pt>
                <c:pt idx="41">
                  <c:v>86</c:v>
                </c:pt>
                <c:pt idx="42">
                  <c:v>87</c:v>
                </c:pt>
                <c:pt idx="43">
                  <c:v>88</c:v>
                </c:pt>
                <c:pt idx="44">
                  <c:v>89</c:v>
                </c:pt>
                <c:pt idx="45">
                  <c:v>90</c:v>
                </c:pt>
                <c:pt idx="46">
                  <c:v>91</c:v>
                </c:pt>
                <c:pt idx="47">
                  <c:v>92</c:v>
                </c:pt>
                <c:pt idx="48">
                  <c:v>93</c:v>
                </c:pt>
                <c:pt idx="49">
                  <c:v>94</c:v>
                </c:pt>
                <c:pt idx="50">
                  <c:v>95</c:v>
                </c:pt>
                <c:pt idx="51">
                  <c:v>96</c:v>
                </c:pt>
                <c:pt idx="52">
                  <c:v>97</c:v>
                </c:pt>
                <c:pt idx="53">
                  <c:v>98</c:v>
                </c:pt>
                <c:pt idx="54">
                  <c:v>99</c:v>
                </c:pt>
                <c:pt idx="55">
                  <c:v>100</c:v>
                </c:pt>
                <c:pt idx="56">
                  <c:v>101</c:v>
                </c:pt>
                <c:pt idx="57">
                  <c:v>102</c:v>
                </c:pt>
                <c:pt idx="58">
                  <c:v>103</c:v>
                </c:pt>
                <c:pt idx="59">
                  <c:v>104</c:v>
                </c:pt>
                <c:pt idx="60">
                  <c:v>105</c:v>
                </c:pt>
                <c:pt idx="61">
                  <c:v>106</c:v>
                </c:pt>
                <c:pt idx="62">
                  <c:v>107</c:v>
                </c:pt>
                <c:pt idx="63">
                  <c:v>108</c:v>
                </c:pt>
                <c:pt idx="64">
                  <c:v>109</c:v>
                </c:pt>
                <c:pt idx="65">
                  <c:v>110</c:v>
                </c:pt>
                <c:pt idx="66">
                  <c:v>111</c:v>
                </c:pt>
                <c:pt idx="67">
                  <c:v>112</c:v>
                </c:pt>
                <c:pt idx="68">
                  <c:v>113</c:v>
                </c:pt>
                <c:pt idx="69">
                  <c:v>114</c:v>
                </c:pt>
                <c:pt idx="70">
                  <c:v>115</c:v>
                </c:pt>
                <c:pt idx="71">
                  <c:v>116</c:v>
                </c:pt>
                <c:pt idx="72">
                  <c:v>117</c:v>
                </c:pt>
                <c:pt idx="73">
                  <c:v>118</c:v>
                </c:pt>
                <c:pt idx="74">
                  <c:v>119</c:v>
                </c:pt>
                <c:pt idx="75">
                  <c:v>120</c:v>
                </c:pt>
                <c:pt idx="76">
                  <c:v>121</c:v>
                </c:pt>
                <c:pt idx="77">
                  <c:v>122</c:v>
                </c:pt>
                <c:pt idx="78">
                  <c:v>123</c:v>
                </c:pt>
                <c:pt idx="79">
                  <c:v>124</c:v>
                </c:pt>
                <c:pt idx="80">
                  <c:v>125</c:v>
                </c:pt>
                <c:pt idx="81">
                  <c:v>126</c:v>
                </c:pt>
                <c:pt idx="82">
                  <c:v>127</c:v>
                </c:pt>
                <c:pt idx="83">
                  <c:v>128</c:v>
                </c:pt>
                <c:pt idx="84">
                  <c:v>129</c:v>
                </c:pt>
                <c:pt idx="85">
                  <c:v>130</c:v>
                </c:pt>
                <c:pt idx="86">
                  <c:v>131</c:v>
                </c:pt>
                <c:pt idx="87">
                  <c:v>132</c:v>
                </c:pt>
                <c:pt idx="88">
                  <c:v>133</c:v>
                </c:pt>
                <c:pt idx="89">
                  <c:v>134</c:v>
                </c:pt>
                <c:pt idx="90">
                  <c:v>135</c:v>
                </c:pt>
                <c:pt idx="91">
                  <c:v>136</c:v>
                </c:pt>
                <c:pt idx="92">
                  <c:v>137</c:v>
                </c:pt>
                <c:pt idx="93">
                  <c:v>138</c:v>
                </c:pt>
                <c:pt idx="94">
                  <c:v>139</c:v>
                </c:pt>
                <c:pt idx="95">
                  <c:v>140</c:v>
                </c:pt>
                <c:pt idx="96">
                  <c:v>141</c:v>
                </c:pt>
                <c:pt idx="97">
                  <c:v>142</c:v>
                </c:pt>
                <c:pt idx="98">
                  <c:v>143</c:v>
                </c:pt>
                <c:pt idx="99">
                  <c:v>144</c:v>
                </c:pt>
                <c:pt idx="100">
                  <c:v>145</c:v>
                </c:pt>
                <c:pt idx="101">
                  <c:v>146</c:v>
                </c:pt>
                <c:pt idx="102">
                  <c:v>147</c:v>
                </c:pt>
                <c:pt idx="103">
                  <c:v>148</c:v>
                </c:pt>
                <c:pt idx="104">
                  <c:v>149</c:v>
                </c:pt>
                <c:pt idx="105">
                  <c:v>150</c:v>
                </c:pt>
                <c:pt idx="106">
                  <c:v>151</c:v>
                </c:pt>
                <c:pt idx="107">
                  <c:v>152</c:v>
                </c:pt>
                <c:pt idx="108">
                  <c:v>153</c:v>
                </c:pt>
                <c:pt idx="109">
                  <c:v>154</c:v>
                </c:pt>
                <c:pt idx="110">
                  <c:v>155</c:v>
                </c:pt>
                <c:pt idx="111">
                  <c:v>156</c:v>
                </c:pt>
                <c:pt idx="112">
                  <c:v>157</c:v>
                </c:pt>
                <c:pt idx="113">
                  <c:v>158</c:v>
                </c:pt>
                <c:pt idx="114">
                  <c:v>159</c:v>
                </c:pt>
                <c:pt idx="115">
                  <c:v>160</c:v>
                </c:pt>
                <c:pt idx="116">
                  <c:v>161</c:v>
                </c:pt>
                <c:pt idx="117">
                  <c:v>162</c:v>
                </c:pt>
                <c:pt idx="118">
                  <c:v>163</c:v>
                </c:pt>
                <c:pt idx="119">
                  <c:v>164</c:v>
                </c:pt>
                <c:pt idx="120">
                  <c:v>165</c:v>
                </c:pt>
                <c:pt idx="121">
                  <c:v>166</c:v>
                </c:pt>
                <c:pt idx="122">
                  <c:v>167</c:v>
                </c:pt>
                <c:pt idx="123">
                  <c:v>168</c:v>
                </c:pt>
                <c:pt idx="124">
                  <c:v>169</c:v>
                </c:pt>
                <c:pt idx="125">
                  <c:v>170</c:v>
                </c:pt>
                <c:pt idx="126">
                  <c:v>171</c:v>
                </c:pt>
                <c:pt idx="127">
                  <c:v>172</c:v>
                </c:pt>
                <c:pt idx="128">
                  <c:v>173</c:v>
                </c:pt>
                <c:pt idx="129">
                  <c:v>174</c:v>
                </c:pt>
                <c:pt idx="130">
                  <c:v>175</c:v>
                </c:pt>
                <c:pt idx="131">
                  <c:v>176</c:v>
                </c:pt>
                <c:pt idx="132">
                  <c:v>177</c:v>
                </c:pt>
                <c:pt idx="133">
                  <c:v>178</c:v>
                </c:pt>
                <c:pt idx="134">
                  <c:v>179</c:v>
                </c:pt>
                <c:pt idx="135">
                  <c:v>180</c:v>
                </c:pt>
                <c:pt idx="136">
                  <c:v>181</c:v>
                </c:pt>
                <c:pt idx="137">
                  <c:v>182</c:v>
                </c:pt>
                <c:pt idx="138">
                  <c:v>183</c:v>
                </c:pt>
                <c:pt idx="139">
                  <c:v>184</c:v>
                </c:pt>
                <c:pt idx="140">
                  <c:v>185</c:v>
                </c:pt>
                <c:pt idx="141">
                  <c:v>186</c:v>
                </c:pt>
                <c:pt idx="142">
                  <c:v>187</c:v>
                </c:pt>
                <c:pt idx="143">
                  <c:v>188</c:v>
                </c:pt>
                <c:pt idx="144">
                  <c:v>189</c:v>
                </c:pt>
                <c:pt idx="145">
                  <c:v>190</c:v>
                </c:pt>
                <c:pt idx="146">
                  <c:v>191</c:v>
                </c:pt>
                <c:pt idx="147">
                  <c:v>192</c:v>
                </c:pt>
                <c:pt idx="148">
                  <c:v>193</c:v>
                </c:pt>
                <c:pt idx="149">
                  <c:v>194</c:v>
                </c:pt>
                <c:pt idx="150">
                  <c:v>195</c:v>
                </c:pt>
                <c:pt idx="151">
                  <c:v>196</c:v>
                </c:pt>
                <c:pt idx="152">
                  <c:v>197</c:v>
                </c:pt>
                <c:pt idx="153">
                  <c:v>198</c:v>
                </c:pt>
                <c:pt idx="154">
                  <c:v>199</c:v>
                </c:pt>
                <c:pt idx="155">
                  <c:v>200</c:v>
                </c:pt>
                <c:pt idx="156">
                  <c:v>201</c:v>
                </c:pt>
                <c:pt idx="157">
                  <c:v>202</c:v>
                </c:pt>
                <c:pt idx="158">
                  <c:v>203</c:v>
                </c:pt>
                <c:pt idx="159">
                  <c:v>204</c:v>
                </c:pt>
                <c:pt idx="160">
                  <c:v>205</c:v>
                </c:pt>
                <c:pt idx="161">
                  <c:v>206</c:v>
                </c:pt>
                <c:pt idx="162">
                  <c:v>207</c:v>
                </c:pt>
                <c:pt idx="163">
                  <c:v>208</c:v>
                </c:pt>
                <c:pt idx="164">
                  <c:v>209</c:v>
                </c:pt>
                <c:pt idx="165">
                  <c:v>210</c:v>
                </c:pt>
              </c:numCache>
            </c:numRef>
          </c:xVal>
          <c:yVal>
            <c:numRef>
              <c:f>Sheet1!$B$4:$B$169</c:f>
              <c:numCache>
                <c:formatCode>General</c:formatCode>
                <c:ptCount val="166"/>
                <c:pt idx="0">
                  <c:v>20.500402217340998</c:v>
                </c:pt>
                <c:pt idx="1">
                  <c:v>20.050350329522633</c:v>
                </c:pt>
                <c:pt idx="2">
                  <c:v>19.844603309492193</c:v>
                </c:pt>
                <c:pt idx="3">
                  <c:v>19.51730149938108</c:v>
                </c:pt>
                <c:pt idx="4">
                  <c:v>19.225780089246516</c:v>
                </c:pt>
                <c:pt idx="5">
                  <c:v>19.303067452601137</c:v>
                </c:pt>
                <c:pt idx="6">
                  <c:v>19.699283453196852</c:v>
                </c:pt>
                <c:pt idx="7">
                  <c:v>19.127450331352819</c:v>
                </c:pt>
                <c:pt idx="8">
                  <c:v>19.250755548385612</c:v>
                </c:pt>
                <c:pt idx="9">
                  <c:v>19.289531789401657</c:v>
                </c:pt>
                <c:pt idx="10">
                  <c:v>19.396435518831705</c:v>
                </c:pt>
                <c:pt idx="11">
                  <c:v>19.466617401983239</c:v>
                </c:pt>
                <c:pt idx="12">
                  <c:v>19.499137462023157</c:v>
                </c:pt>
                <c:pt idx="13">
                  <c:v>19.722823244844637</c:v>
                </c:pt>
                <c:pt idx="14">
                  <c:v>19.710886826964838</c:v>
                </c:pt>
                <c:pt idx="15">
                  <c:v>19.865101554035654</c:v>
                </c:pt>
                <c:pt idx="16">
                  <c:v>19.93325826810457</c:v>
                </c:pt>
                <c:pt idx="17">
                  <c:v>19.869170808383142</c:v>
                </c:pt>
                <c:pt idx="18">
                  <c:v>19.775313116801836</c:v>
                </c:pt>
                <c:pt idx="19">
                  <c:v>19.745869261976679</c:v>
                </c:pt>
                <c:pt idx="20">
                  <c:v>19.764952580819422</c:v>
                </c:pt>
                <c:pt idx="21">
                  <c:v>19.721058823544176</c:v>
                </c:pt>
                <c:pt idx="22">
                  <c:v>19.686990836916184</c:v>
                </c:pt>
                <c:pt idx="23">
                  <c:v>19.714569318756073</c:v>
                </c:pt>
                <c:pt idx="24">
                  <c:v>19.714759567966077</c:v>
                </c:pt>
                <c:pt idx="25">
                  <c:v>19.767417805273297</c:v>
                </c:pt>
                <c:pt idx="26">
                  <c:v>19.697789049273009</c:v>
                </c:pt>
                <c:pt idx="27">
                  <c:v>19.833206328385952</c:v>
                </c:pt>
                <c:pt idx="28">
                  <c:v>19.807729514230726</c:v>
                </c:pt>
                <c:pt idx="29">
                  <c:v>19.784055787523652</c:v>
                </c:pt>
                <c:pt idx="30">
                  <c:v>19.800874506291947</c:v>
                </c:pt>
                <c:pt idx="31">
                  <c:v>19.179429222012839</c:v>
                </c:pt>
                <c:pt idx="32">
                  <c:v>19.188288051310849</c:v>
                </c:pt>
                <c:pt idx="33">
                  <c:v>19.349120153834672</c:v>
                </c:pt>
                <c:pt idx="34">
                  <c:v>19.496234882565847</c:v>
                </c:pt>
                <c:pt idx="35">
                  <c:v>19.47894390305953</c:v>
                </c:pt>
                <c:pt idx="36">
                  <c:v>19.487088565382148</c:v>
                </c:pt>
                <c:pt idx="37">
                  <c:v>19.555503903133385</c:v>
                </c:pt>
                <c:pt idx="38">
                  <c:v>19.573737539480476</c:v>
                </c:pt>
                <c:pt idx="39">
                  <c:v>19.646231289835011</c:v>
                </c:pt>
                <c:pt idx="40">
                  <c:v>19.745421495122923</c:v>
                </c:pt>
                <c:pt idx="41">
                  <c:v>19.744434446428951</c:v>
                </c:pt>
                <c:pt idx="42">
                  <c:v>19.238677308119524</c:v>
                </c:pt>
                <c:pt idx="43">
                  <c:v>19.281163193088975</c:v>
                </c:pt>
                <c:pt idx="44">
                  <c:v>19.196493911193453</c:v>
                </c:pt>
                <c:pt idx="45">
                  <c:v>19.116133347598748</c:v>
                </c:pt>
                <c:pt idx="46">
                  <c:v>19.143475795428284</c:v>
                </c:pt>
                <c:pt idx="47">
                  <c:v>19.187219042497272</c:v>
                </c:pt>
                <c:pt idx="48">
                  <c:v>19.349233506378045</c:v>
                </c:pt>
                <c:pt idx="49">
                  <c:v>19.293933169145632</c:v>
                </c:pt>
                <c:pt idx="50">
                  <c:v>19.311899714158841</c:v>
                </c:pt>
                <c:pt idx="51">
                  <c:v>19.527633287276583</c:v>
                </c:pt>
                <c:pt idx="52">
                  <c:v>19.723057010174646</c:v>
                </c:pt>
                <c:pt idx="53">
                  <c:v>19.628678561144785</c:v>
                </c:pt>
                <c:pt idx="54">
                  <c:v>19.589351936513129</c:v>
                </c:pt>
                <c:pt idx="55">
                  <c:v>19.593068121727434</c:v>
                </c:pt>
                <c:pt idx="56">
                  <c:v>19.54161609518642</c:v>
                </c:pt>
                <c:pt idx="57">
                  <c:v>19.543002162382834</c:v>
                </c:pt>
                <c:pt idx="58">
                  <c:v>20.762697716168752</c:v>
                </c:pt>
                <c:pt idx="59">
                  <c:v>20.857145692157438</c:v>
                </c:pt>
                <c:pt idx="60">
                  <c:v>20.73047615378972</c:v>
                </c:pt>
                <c:pt idx="61">
                  <c:v>20.644832046791066</c:v>
                </c:pt>
                <c:pt idx="62">
                  <c:v>20.557556275986368</c:v>
                </c:pt>
                <c:pt idx="63">
                  <c:v>20.642574986278252</c:v>
                </c:pt>
                <c:pt idx="64">
                  <c:v>20.663371698322518</c:v>
                </c:pt>
                <c:pt idx="65">
                  <c:v>20.895618221718522</c:v>
                </c:pt>
                <c:pt idx="66">
                  <c:v>21.231070948331507</c:v>
                </c:pt>
                <c:pt idx="67">
                  <c:v>21.321722598917162</c:v>
                </c:pt>
                <c:pt idx="68">
                  <c:v>21.44888477211714</c:v>
                </c:pt>
                <c:pt idx="69">
                  <c:v>21.51051674642396</c:v>
                </c:pt>
                <c:pt idx="70">
                  <c:v>21.750799701495126</c:v>
                </c:pt>
                <c:pt idx="71">
                  <c:v>21.799078906041409</c:v>
                </c:pt>
                <c:pt idx="72">
                  <c:v>21.799412352621808</c:v>
                </c:pt>
                <c:pt idx="73">
                  <c:v>21.982232169319659</c:v>
                </c:pt>
                <c:pt idx="74">
                  <c:v>22.000901163428864</c:v>
                </c:pt>
                <c:pt idx="75">
                  <c:v>22.003203453969551</c:v>
                </c:pt>
                <c:pt idx="76">
                  <c:v>21.908190331152621</c:v>
                </c:pt>
                <c:pt idx="77">
                  <c:v>22.035690319529014</c:v>
                </c:pt>
                <c:pt idx="78">
                  <c:v>22.093355175949895</c:v>
                </c:pt>
                <c:pt idx="79">
                  <c:v>22.067223518748293</c:v>
                </c:pt>
                <c:pt idx="80">
                  <c:v>22.087013909307942</c:v>
                </c:pt>
                <c:pt idx="81">
                  <c:v>22.039993154949556</c:v>
                </c:pt>
                <c:pt idx="82">
                  <c:v>22.073979594788636</c:v>
                </c:pt>
                <c:pt idx="83">
                  <c:v>21.94349415672793</c:v>
                </c:pt>
                <c:pt idx="84">
                  <c:v>21.968232208791242</c:v>
                </c:pt>
                <c:pt idx="85">
                  <c:v>22.037323499263554</c:v>
                </c:pt>
                <c:pt idx="86">
                  <c:v>22.01344953468185</c:v>
                </c:pt>
                <c:pt idx="87">
                  <c:v>21.880990356784046</c:v>
                </c:pt>
                <c:pt idx="88">
                  <c:v>21.814635474132178</c:v>
                </c:pt>
                <c:pt idx="89">
                  <c:v>21.871919928906333</c:v>
                </c:pt>
                <c:pt idx="90">
                  <c:v>21.767494722578594</c:v>
                </c:pt>
                <c:pt idx="91">
                  <c:v>21.651492841012633</c:v>
                </c:pt>
                <c:pt idx="92">
                  <c:v>21.748564714877041</c:v>
                </c:pt>
                <c:pt idx="93">
                  <c:v>21.650375408623514</c:v>
                </c:pt>
                <c:pt idx="94">
                  <c:v>21.667297404363268</c:v>
                </c:pt>
                <c:pt idx="95">
                  <c:v>21.636980013325523</c:v>
                </c:pt>
                <c:pt idx="96">
                  <c:v>21.570111504409205</c:v>
                </c:pt>
                <c:pt idx="97">
                  <c:v>21.574177479043904</c:v>
                </c:pt>
                <c:pt idx="98">
                  <c:v>21.501557350081498</c:v>
                </c:pt>
                <c:pt idx="99">
                  <c:v>21.426105033217961</c:v>
                </c:pt>
                <c:pt idx="100">
                  <c:v>21.379844715988984</c:v>
                </c:pt>
                <c:pt idx="101">
                  <c:v>21.367925089007844</c:v>
                </c:pt>
                <c:pt idx="102">
                  <c:v>21.175302283974677</c:v>
                </c:pt>
                <c:pt idx="103">
                  <c:v>21.184481935054105</c:v>
                </c:pt>
                <c:pt idx="104">
                  <c:v>21.139684351231111</c:v>
                </c:pt>
                <c:pt idx="105">
                  <c:v>20.948371088601782</c:v>
                </c:pt>
                <c:pt idx="106">
                  <c:v>21.031766855538841</c:v>
                </c:pt>
                <c:pt idx="107">
                  <c:v>21.085602536176371</c:v>
                </c:pt>
                <c:pt idx="108">
                  <c:v>21.082451132306531</c:v>
                </c:pt>
                <c:pt idx="109">
                  <c:v>21.282453346909804</c:v>
                </c:pt>
                <c:pt idx="110">
                  <c:v>25.074658556687439</c:v>
                </c:pt>
                <c:pt idx="111">
                  <c:v>24.970421522705795</c:v>
                </c:pt>
                <c:pt idx="112">
                  <c:v>24.897608859345695</c:v>
                </c:pt>
                <c:pt idx="113">
                  <c:v>24.819445841563116</c:v>
                </c:pt>
                <c:pt idx="114">
                  <c:v>24.798960290838977</c:v>
                </c:pt>
                <c:pt idx="115">
                  <c:v>24.83347213470671</c:v>
                </c:pt>
                <c:pt idx="116">
                  <c:v>24.749149210025728</c:v>
                </c:pt>
                <c:pt idx="117">
                  <c:v>24.683351046878521</c:v>
                </c:pt>
                <c:pt idx="118">
                  <c:v>24.817153488828204</c:v>
                </c:pt>
                <c:pt idx="119">
                  <c:v>24.758272918866066</c:v>
                </c:pt>
                <c:pt idx="120">
                  <c:v>24.663527331600779</c:v>
                </c:pt>
                <c:pt idx="121">
                  <c:v>24.808817392034797</c:v>
                </c:pt>
                <c:pt idx="122">
                  <c:v>24.685632100861252</c:v>
                </c:pt>
                <c:pt idx="123">
                  <c:v>24.680966104719147</c:v>
                </c:pt>
                <c:pt idx="124">
                  <c:v>24.747255555962074</c:v>
                </c:pt>
                <c:pt idx="125">
                  <c:v>24.701902975119573</c:v>
                </c:pt>
                <c:pt idx="126">
                  <c:v>24.638837964384294</c:v>
                </c:pt>
                <c:pt idx="127">
                  <c:v>24.807488349990038</c:v>
                </c:pt>
                <c:pt idx="128">
                  <c:v>24.695543837616441</c:v>
                </c:pt>
                <c:pt idx="129">
                  <c:v>24.63190950673598</c:v>
                </c:pt>
                <c:pt idx="130">
                  <c:v>24.713882172728866</c:v>
                </c:pt>
                <c:pt idx="131">
                  <c:v>24.642674006112212</c:v>
                </c:pt>
                <c:pt idx="132">
                  <c:v>24.485189699430894</c:v>
                </c:pt>
                <c:pt idx="133">
                  <c:v>24.648366557250341</c:v>
                </c:pt>
                <c:pt idx="134">
                  <c:v>24.483249504998238</c:v>
                </c:pt>
                <c:pt idx="135">
                  <c:v>24.475237819508383</c:v>
                </c:pt>
                <c:pt idx="136">
                  <c:v>24.528399337788727</c:v>
                </c:pt>
                <c:pt idx="137">
                  <c:v>24.468712612099399</c:v>
                </c:pt>
                <c:pt idx="138">
                  <c:v>24.452033948541725</c:v>
                </c:pt>
                <c:pt idx="139">
                  <c:v>24.458736509816696</c:v>
                </c:pt>
                <c:pt idx="140">
                  <c:v>24.432027284079279</c:v>
                </c:pt>
                <c:pt idx="141">
                  <c:v>24.450485071238482</c:v>
                </c:pt>
                <c:pt idx="142">
                  <c:v>24.425797919389485</c:v>
                </c:pt>
                <c:pt idx="143">
                  <c:v>24.385045679958324</c:v>
                </c:pt>
                <c:pt idx="144">
                  <c:v>24.352630809969511</c:v>
                </c:pt>
                <c:pt idx="145">
                  <c:v>24.284822436516997</c:v>
                </c:pt>
                <c:pt idx="146">
                  <c:v>24.235223996989706</c:v>
                </c:pt>
                <c:pt idx="147">
                  <c:v>24.166124859100272</c:v>
                </c:pt>
                <c:pt idx="148">
                  <c:v>24.098733679305482</c:v>
                </c:pt>
                <c:pt idx="149">
                  <c:v>24.025059724773545</c:v>
                </c:pt>
                <c:pt idx="150">
                  <c:v>23.99637264359021</c:v>
                </c:pt>
                <c:pt idx="151">
                  <c:v>23.999760740917552</c:v>
                </c:pt>
                <c:pt idx="152">
                  <c:v>24.128869407331859</c:v>
                </c:pt>
                <c:pt idx="153">
                  <c:v>24.100363216247029</c:v>
                </c:pt>
                <c:pt idx="154">
                  <c:v>24.212081246044487</c:v>
                </c:pt>
                <c:pt idx="155">
                  <c:v>24.251001463652848</c:v>
                </c:pt>
                <c:pt idx="156">
                  <c:v>24.137910324910095</c:v>
                </c:pt>
                <c:pt idx="157">
                  <c:v>24.139993739131615</c:v>
                </c:pt>
                <c:pt idx="158">
                  <c:v>24.164999848375089</c:v>
                </c:pt>
                <c:pt idx="159">
                  <c:v>24.144824160253879</c:v>
                </c:pt>
                <c:pt idx="160">
                  <c:v>24.09563870002393</c:v>
                </c:pt>
                <c:pt idx="161">
                  <c:v>24.119751240677964</c:v>
                </c:pt>
                <c:pt idx="162">
                  <c:v>24.107846336801089</c:v>
                </c:pt>
                <c:pt idx="163">
                  <c:v>24.115005329663514</c:v>
                </c:pt>
                <c:pt idx="164">
                  <c:v>24.137600792381981</c:v>
                </c:pt>
                <c:pt idx="165">
                  <c:v>24.086148791431139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16F-417D-ACD5-3E93104B4175}"/>
            </c:ext>
          </c:extLst>
        </c:ser>
        <c:ser>
          <c:idx val="5"/>
          <c:order val="6"/>
          <c:tx>
            <c:strRef>
              <c:f>Sheet1!$C$1</c:f>
              <c:strCache>
                <c:ptCount val="1"/>
                <c:pt idx="0">
                  <c:v>WBC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E-516F-417D-ACD5-3E93104B4175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3-1BFB-4EEE-90EF-547EC0136C49}"/>
              </c:ext>
            </c:extLst>
          </c:dPt>
          <c:dPt>
            <c:idx val="165"/>
            <c:marker>
              <c:symbol val="circle"/>
              <c:size val="6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177-49EB-97DD-A0214DDFA43C}"/>
              </c:ext>
            </c:extLst>
          </c:dPt>
          <c:xVal>
            <c:numRef>
              <c:f>Sheet1!$A$172:$A$337</c:f>
              <c:numCache>
                <c:formatCode>General</c:formatCode>
                <c:ptCount val="166"/>
                <c:pt idx="0">
                  <c:v>270</c:v>
                </c:pt>
                <c:pt idx="1">
                  <c:v>273</c:v>
                </c:pt>
                <c:pt idx="2">
                  <c:v>276</c:v>
                </c:pt>
                <c:pt idx="3">
                  <c:v>279</c:v>
                </c:pt>
                <c:pt idx="4">
                  <c:v>282</c:v>
                </c:pt>
                <c:pt idx="5">
                  <c:v>285</c:v>
                </c:pt>
                <c:pt idx="6">
                  <c:v>288</c:v>
                </c:pt>
                <c:pt idx="7">
                  <c:v>291</c:v>
                </c:pt>
                <c:pt idx="8">
                  <c:v>292</c:v>
                </c:pt>
                <c:pt idx="9">
                  <c:v>293</c:v>
                </c:pt>
                <c:pt idx="10">
                  <c:v>294</c:v>
                </c:pt>
                <c:pt idx="11">
                  <c:v>295</c:v>
                </c:pt>
                <c:pt idx="12">
                  <c:v>296</c:v>
                </c:pt>
                <c:pt idx="13">
                  <c:v>297</c:v>
                </c:pt>
                <c:pt idx="14">
                  <c:v>298</c:v>
                </c:pt>
                <c:pt idx="15">
                  <c:v>299</c:v>
                </c:pt>
                <c:pt idx="16">
                  <c:v>300</c:v>
                </c:pt>
                <c:pt idx="17">
                  <c:v>301</c:v>
                </c:pt>
                <c:pt idx="18">
                  <c:v>302</c:v>
                </c:pt>
                <c:pt idx="19">
                  <c:v>303</c:v>
                </c:pt>
                <c:pt idx="20">
                  <c:v>304</c:v>
                </c:pt>
                <c:pt idx="21">
                  <c:v>305</c:v>
                </c:pt>
                <c:pt idx="22">
                  <c:v>306</c:v>
                </c:pt>
                <c:pt idx="23">
                  <c:v>307</c:v>
                </c:pt>
                <c:pt idx="24">
                  <c:v>308</c:v>
                </c:pt>
                <c:pt idx="25">
                  <c:v>309</c:v>
                </c:pt>
                <c:pt idx="26">
                  <c:v>310</c:v>
                </c:pt>
                <c:pt idx="27">
                  <c:v>311</c:v>
                </c:pt>
                <c:pt idx="28">
                  <c:v>312</c:v>
                </c:pt>
                <c:pt idx="29">
                  <c:v>313</c:v>
                </c:pt>
                <c:pt idx="30">
                  <c:v>314</c:v>
                </c:pt>
                <c:pt idx="31">
                  <c:v>315</c:v>
                </c:pt>
                <c:pt idx="32">
                  <c:v>316</c:v>
                </c:pt>
                <c:pt idx="33">
                  <c:v>317</c:v>
                </c:pt>
                <c:pt idx="34">
                  <c:v>318</c:v>
                </c:pt>
                <c:pt idx="35">
                  <c:v>319</c:v>
                </c:pt>
                <c:pt idx="36">
                  <c:v>320</c:v>
                </c:pt>
                <c:pt idx="37">
                  <c:v>321</c:v>
                </c:pt>
                <c:pt idx="38">
                  <c:v>322</c:v>
                </c:pt>
                <c:pt idx="39">
                  <c:v>323</c:v>
                </c:pt>
                <c:pt idx="40">
                  <c:v>324</c:v>
                </c:pt>
                <c:pt idx="41">
                  <c:v>325</c:v>
                </c:pt>
                <c:pt idx="42">
                  <c:v>326</c:v>
                </c:pt>
                <c:pt idx="43">
                  <c:v>327</c:v>
                </c:pt>
                <c:pt idx="44">
                  <c:v>328</c:v>
                </c:pt>
                <c:pt idx="45">
                  <c:v>329</c:v>
                </c:pt>
                <c:pt idx="46">
                  <c:v>330</c:v>
                </c:pt>
                <c:pt idx="47">
                  <c:v>331</c:v>
                </c:pt>
                <c:pt idx="48">
                  <c:v>332</c:v>
                </c:pt>
                <c:pt idx="49">
                  <c:v>333</c:v>
                </c:pt>
                <c:pt idx="50">
                  <c:v>334</c:v>
                </c:pt>
                <c:pt idx="51">
                  <c:v>335</c:v>
                </c:pt>
                <c:pt idx="52">
                  <c:v>336</c:v>
                </c:pt>
                <c:pt idx="53">
                  <c:v>337</c:v>
                </c:pt>
                <c:pt idx="54">
                  <c:v>338</c:v>
                </c:pt>
                <c:pt idx="55">
                  <c:v>339</c:v>
                </c:pt>
                <c:pt idx="56">
                  <c:v>340</c:v>
                </c:pt>
                <c:pt idx="57">
                  <c:v>341</c:v>
                </c:pt>
                <c:pt idx="58">
                  <c:v>342</c:v>
                </c:pt>
                <c:pt idx="59">
                  <c:v>343</c:v>
                </c:pt>
                <c:pt idx="60">
                  <c:v>344</c:v>
                </c:pt>
                <c:pt idx="61">
                  <c:v>345</c:v>
                </c:pt>
                <c:pt idx="62">
                  <c:v>346</c:v>
                </c:pt>
                <c:pt idx="63">
                  <c:v>347</c:v>
                </c:pt>
                <c:pt idx="64">
                  <c:v>348</c:v>
                </c:pt>
                <c:pt idx="65">
                  <c:v>349</c:v>
                </c:pt>
                <c:pt idx="66">
                  <c:v>350</c:v>
                </c:pt>
                <c:pt idx="67">
                  <c:v>351</c:v>
                </c:pt>
                <c:pt idx="68">
                  <c:v>352</c:v>
                </c:pt>
                <c:pt idx="69">
                  <c:v>353</c:v>
                </c:pt>
                <c:pt idx="70">
                  <c:v>354</c:v>
                </c:pt>
                <c:pt idx="71">
                  <c:v>355</c:v>
                </c:pt>
                <c:pt idx="72">
                  <c:v>356</c:v>
                </c:pt>
                <c:pt idx="73">
                  <c:v>357</c:v>
                </c:pt>
                <c:pt idx="74">
                  <c:v>358</c:v>
                </c:pt>
                <c:pt idx="75">
                  <c:v>359</c:v>
                </c:pt>
                <c:pt idx="76">
                  <c:v>360</c:v>
                </c:pt>
                <c:pt idx="77">
                  <c:v>361</c:v>
                </c:pt>
                <c:pt idx="78">
                  <c:v>362</c:v>
                </c:pt>
                <c:pt idx="79">
                  <c:v>363</c:v>
                </c:pt>
                <c:pt idx="80">
                  <c:v>364</c:v>
                </c:pt>
                <c:pt idx="81">
                  <c:v>365</c:v>
                </c:pt>
                <c:pt idx="82">
                  <c:v>366</c:v>
                </c:pt>
                <c:pt idx="83">
                  <c:v>367</c:v>
                </c:pt>
                <c:pt idx="84">
                  <c:v>368</c:v>
                </c:pt>
                <c:pt idx="85">
                  <c:v>369</c:v>
                </c:pt>
                <c:pt idx="86">
                  <c:v>370</c:v>
                </c:pt>
                <c:pt idx="87">
                  <c:v>371</c:v>
                </c:pt>
                <c:pt idx="88">
                  <c:v>372</c:v>
                </c:pt>
                <c:pt idx="89">
                  <c:v>373</c:v>
                </c:pt>
                <c:pt idx="90">
                  <c:v>374</c:v>
                </c:pt>
                <c:pt idx="91">
                  <c:v>375</c:v>
                </c:pt>
                <c:pt idx="92">
                  <c:v>376</c:v>
                </c:pt>
                <c:pt idx="93">
                  <c:v>377</c:v>
                </c:pt>
                <c:pt idx="94">
                  <c:v>378</c:v>
                </c:pt>
                <c:pt idx="95">
                  <c:v>379</c:v>
                </c:pt>
                <c:pt idx="96">
                  <c:v>380</c:v>
                </c:pt>
                <c:pt idx="97">
                  <c:v>381</c:v>
                </c:pt>
                <c:pt idx="98">
                  <c:v>382</c:v>
                </c:pt>
                <c:pt idx="99">
                  <c:v>383</c:v>
                </c:pt>
                <c:pt idx="100">
                  <c:v>384</c:v>
                </c:pt>
                <c:pt idx="101">
                  <c:v>385</c:v>
                </c:pt>
                <c:pt idx="102">
                  <c:v>386</c:v>
                </c:pt>
                <c:pt idx="103">
                  <c:v>387</c:v>
                </c:pt>
                <c:pt idx="104">
                  <c:v>388</c:v>
                </c:pt>
                <c:pt idx="105">
                  <c:v>389</c:v>
                </c:pt>
                <c:pt idx="106">
                  <c:v>390</c:v>
                </c:pt>
                <c:pt idx="107">
                  <c:v>391</c:v>
                </c:pt>
                <c:pt idx="108">
                  <c:v>392</c:v>
                </c:pt>
                <c:pt idx="109">
                  <c:v>393</c:v>
                </c:pt>
                <c:pt idx="110">
                  <c:v>394</c:v>
                </c:pt>
                <c:pt idx="111">
                  <c:v>395</c:v>
                </c:pt>
                <c:pt idx="112">
                  <c:v>396</c:v>
                </c:pt>
                <c:pt idx="113">
                  <c:v>397</c:v>
                </c:pt>
                <c:pt idx="114">
                  <c:v>398</c:v>
                </c:pt>
                <c:pt idx="115">
                  <c:v>399</c:v>
                </c:pt>
                <c:pt idx="116">
                  <c:v>400</c:v>
                </c:pt>
                <c:pt idx="117">
                  <c:v>401</c:v>
                </c:pt>
                <c:pt idx="118">
                  <c:v>402</c:v>
                </c:pt>
                <c:pt idx="119">
                  <c:v>403</c:v>
                </c:pt>
                <c:pt idx="120">
                  <c:v>404</c:v>
                </c:pt>
                <c:pt idx="121">
                  <c:v>405</c:v>
                </c:pt>
                <c:pt idx="122">
                  <c:v>406</c:v>
                </c:pt>
                <c:pt idx="123">
                  <c:v>407</c:v>
                </c:pt>
                <c:pt idx="124">
                  <c:v>408</c:v>
                </c:pt>
                <c:pt idx="125">
                  <c:v>409</c:v>
                </c:pt>
                <c:pt idx="126">
                  <c:v>410</c:v>
                </c:pt>
                <c:pt idx="127">
                  <c:v>411</c:v>
                </c:pt>
                <c:pt idx="128">
                  <c:v>412</c:v>
                </c:pt>
                <c:pt idx="129">
                  <c:v>413</c:v>
                </c:pt>
                <c:pt idx="130">
                  <c:v>414</c:v>
                </c:pt>
                <c:pt idx="131">
                  <c:v>415</c:v>
                </c:pt>
                <c:pt idx="132">
                  <c:v>416</c:v>
                </c:pt>
                <c:pt idx="133">
                  <c:v>417</c:v>
                </c:pt>
                <c:pt idx="134">
                  <c:v>418</c:v>
                </c:pt>
                <c:pt idx="135">
                  <c:v>419</c:v>
                </c:pt>
                <c:pt idx="136">
                  <c:v>420</c:v>
                </c:pt>
                <c:pt idx="137">
                  <c:v>421</c:v>
                </c:pt>
                <c:pt idx="138">
                  <c:v>422</c:v>
                </c:pt>
                <c:pt idx="139">
                  <c:v>423</c:v>
                </c:pt>
                <c:pt idx="140">
                  <c:v>424</c:v>
                </c:pt>
                <c:pt idx="141">
                  <c:v>425</c:v>
                </c:pt>
                <c:pt idx="142">
                  <c:v>426</c:v>
                </c:pt>
                <c:pt idx="143">
                  <c:v>427</c:v>
                </c:pt>
                <c:pt idx="144">
                  <c:v>428</c:v>
                </c:pt>
                <c:pt idx="145">
                  <c:v>429</c:v>
                </c:pt>
                <c:pt idx="146">
                  <c:v>430</c:v>
                </c:pt>
                <c:pt idx="147">
                  <c:v>431</c:v>
                </c:pt>
                <c:pt idx="148">
                  <c:v>432</c:v>
                </c:pt>
                <c:pt idx="149">
                  <c:v>433</c:v>
                </c:pt>
                <c:pt idx="150">
                  <c:v>434</c:v>
                </c:pt>
                <c:pt idx="151">
                  <c:v>435</c:v>
                </c:pt>
                <c:pt idx="152">
                  <c:v>436</c:v>
                </c:pt>
                <c:pt idx="153">
                  <c:v>437</c:v>
                </c:pt>
                <c:pt idx="154">
                  <c:v>438</c:v>
                </c:pt>
                <c:pt idx="155">
                  <c:v>439</c:v>
                </c:pt>
                <c:pt idx="156">
                  <c:v>440</c:v>
                </c:pt>
                <c:pt idx="157">
                  <c:v>441</c:v>
                </c:pt>
                <c:pt idx="158">
                  <c:v>442</c:v>
                </c:pt>
                <c:pt idx="159">
                  <c:v>443</c:v>
                </c:pt>
                <c:pt idx="160">
                  <c:v>444</c:v>
                </c:pt>
                <c:pt idx="161">
                  <c:v>445</c:v>
                </c:pt>
                <c:pt idx="162">
                  <c:v>446</c:v>
                </c:pt>
                <c:pt idx="163">
                  <c:v>447</c:v>
                </c:pt>
                <c:pt idx="164">
                  <c:v>448</c:v>
                </c:pt>
                <c:pt idx="165">
                  <c:v>449</c:v>
                </c:pt>
              </c:numCache>
            </c:numRef>
          </c:xVal>
          <c:yVal>
            <c:numRef>
              <c:f>Sheet1!$C$172:$C$337</c:f>
              <c:numCache>
                <c:formatCode>General</c:formatCode>
                <c:ptCount val="166"/>
                <c:pt idx="0">
                  <c:v>14.815803948685177</c:v>
                </c:pt>
                <c:pt idx="1">
                  <c:v>15.061469029926839</c:v>
                </c:pt>
                <c:pt idx="2">
                  <c:v>15.66741370453607</c:v>
                </c:pt>
                <c:pt idx="3">
                  <c:v>16.135718992271386</c:v>
                </c:pt>
                <c:pt idx="4">
                  <c:v>16.62942319112355</c:v>
                </c:pt>
                <c:pt idx="5">
                  <c:v>17.085771232678848</c:v>
                </c:pt>
                <c:pt idx="6">
                  <c:v>16.842419020868206</c:v>
                </c:pt>
                <c:pt idx="7">
                  <c:v>16.996326093927795</c:v>
                </c:pt>
                <c:pt idx="8">
                  <c:v>16.860700522479718</c:v>
                </c:pt>
                <c:pt idx="9">
                  <c:v>16.892065887297278</c:v>
                </c:pt>
                <c:pt idx="10">
                  <c:v>17.023805116926557</c:v>
                </c:pt>
                <c:pt idx="11">
                  <c:v>17.001066568193345</c:v>
                </c:pt>
                <c:pt idx="12">
                  <c:v>16.899606457363976</c:v>
                </c:pt>
                <c:pt idx="13">
                  <c:v>17.090606362659518</c:v>
                </c:pt>
                <c:pt idx="14">
                  <c:v>17.053273639042683</c:v>
                </c:pt>
                <c:pt idx="15">
                  <c:v>17.01816446279317</c:v>
                </c:pt>
                <c:pt idx="16">
                  <c:v>16.993462604020124</c:v>
                </c:pt>
                <c:pt idx="17">
                  <c:v>16.871569003490912</c:v>
                </c:pt>
                <c:pt idx="18">
                  <c:v>16.858072165852718</c:v>
                </c:pt>
                <c:pt idx="19">
                  <c:v>16.772066311371773</c:v>
                </c:pt>
                <c:pt idx="20">
                  <c:v>16.732969049682357</c:v>
                </c:pt>
                <c:pt idx="21">
                  <c:v>16.651284415011588</c:v>
                </c:pt>
                <c:pt idx="22">
                  <c:v>16.621454248347948</c:v>
                </c:pt>
                <c:pt idx="23">
                  <c:v>16.565801587496853</c:v>
                </c:pt>
                <c:pt idx="24">
                  <c:v>16.528539280242079</c:v>
                </c:pt>
                <c:pt idx="25">
                  <c:v>16.518445062330251</c:v>
                </c:pt>
                <c:pt idx="26">
                  <c:v>16.535925028736418</c:v>
                </c:pt>
                <c:pt idx="27">
                  <c:v>16.54592959585786</c:v>
                </c:pt>
                <c:pt idx="28">
                  <c:v>16.50594259024961</c:v>
                </c:pt>
                <c:pt idx="29">
                  <c:v>16.482468221327107</c:v>
                </c:pt>
                <c:pt idx="30">
                  <c:v>16.692965588584034</c:v>
                </c:pt>
                <c:pt idx="31">
                  <c:v>16.782171899070971</c:v>
                </c:pt>
                <c:pt idx="32">
                  <c:v>16.812546385549894</c:v>
                </c:pt>
                <c:pt idx="33">
                  <c:v>17.004146042780214</c:v>
                </c:pt>
                <c:pt idx="34">
                  <c:v>17.090672423348096</c:v>
                </c:pt>
                <c:pt idx="35">
                  <c:v>17.169826493743702</c:v>
                </c:pt>
                <c:pt idx="36">
                  <c:v>17.225902895656979</c:v>
                </c:pt>
                <c:pt idx="37">
                  <c:v>17.225926609174994</c:v>
                </c:pt>
                <c:pt idx="38">
                  <c:v>17.542864495338282</c:v>
                </c:pt>
                <c:pt idx="39">
                  <c:v>17.444156734708844</c:v>
                </c:pt>
                <c:pt idx="40">
                  <c:v>17.295625591839787</c:v>
                </c:pt>
                <c:pt idx="41">
                  <c:v>17.298957741186076</c:v>
                </c:pt>
                <c:pt idx="42">
                  <c:v>17.448987368246968</c:v>
                </c:pt>
                <c:pt idx="43">
                  <c:v>17.421271535801107</c:v>
                </c:pt>
                <c:pt idx="44">
                  <c:v>17.309934400408132</c:v>
                </c:pt>
                <c:pt idx="45">
                  <c:v>16.983412781791834</c:v>
                </c:pt>
                <c:pt idx="46">
                  <c:v>16.957975191234599</c:v>
                </c:pt>
                <c:pt idx="47">
                  <c:v>16.706229727851223</c:v>
                </c:pt>
                <c:pt idx="48">
                  <c:v>16.643180341790686</c:v>
                </c:pt>
                <c:pt idx="49">
                  <c:v>16.535103422569069</c:v>
                </c:pt>
                <c:pt idx="50">
                  <c:v>16.602375312961648</c:v>
                </c:pt>
                <c:pt idx="51">
                  <c:v>16.372299431497328</c:v>
                </c:pt>
                <c:pt idx="52">
                  <c:v>16.394457407767593</c:v>
                </c:pt>
                <c:pt idx="53">
                  <c:v>16.38160058909849</c:v>
                </c:pt>
                <c:pt idx="54">
                  <c:v>16.466898377837722</c:v>
                </c:pt>
                <c:pt idx="55">
                  <c:v>16.419392872641506</c:v>
                </c:pt>
                <c:pt idx="56">
                  <c:v>16.471505546120824</c:v>
                </c:pt>
                <c:pt idx="57">
                  <c:v>16.380110662504759</c:v>
                </c:pt>
                <c:pt idx="58">
                  <c:v>16.188672316807679</c:v>
                </c:pt>
                <c:pt idx="59">
                  <c:v>16.145678516131451</c:v>
                </c:pt>
                <c:pt idx="60">
                  <c:v>16.212932799467819</c:v>
                </c:pt>
                <c:pt idx="61">
                  <c:v>16.411972676505378</c:v>
                </c:pt>
                <c:pt idx="62">
                  <c:v>16.388310959855957</c:v>
                </c:pt>
                <c:pt idx="63">
                  <c:v>16.486022975213452</c:v>
                </c:pt>
                <c:pt idx="64">
                  <c:v>16.525182178709006</c:v>
                </c:pt>
                <c:pt idx="65">
                  <c:v>16.664918300724558</c:v>
                </c:pt>
                <c:pt idx="66">
                  <c:v>16.648972305820312</c:v>
                </c:pt>
                <c:pt idx="67">
                  <c:v>16.61083966139153</c:v>
                </c:pt>
                <c:pt idx="68">
                  <c:v>16.724697461889136</c:v>
                </c:pt>
                <c:pt idx="69">
                  <c:v>16.726476329450513</c:v>
                </c:pt>
                <c:pt idx="70">
                  <c:v>16.859264302638124</c:v>
                </c:pt>
                <c:pt idx="71">
                  <c:v>16.820778429646303</c:v>
                </c:pt>
                <c:pt idx="72">
                  <c:v>16.913422941837609</c:v>
                </c:pt>
                <c:pt idx="73">
                  <c:v>16.954453539819244</c:v>
                </c:pt>
                <c:pt idx="74">
                  <c:v>17.007619363902993</c:v>
                </c:pt>
                <c:pt idx="75">
                  <c:v>17.165322285891961</c:v>
                </c:pt>
                <c:pt idx="76">
                  <c:v>17.25966804957757</c:v>
                </c:pt>
                <c:pt idx="77">
                  <c:v>17.166235125885489</c:v>
                </c:pt>
                <c:pt idx="78">
                  <c:v>17.225751315159918</c:v>
                </c:pt>
                <c:pt idx="79">
                  <c:v>23.368460482832386</c:v>
                </c:pt>
                <c:pt idx="80">
                  <c:v>23.372970773105902</c:v>
                </c:pt>
                <c:pt idx="81">
                  <c:v>23.335498511456834</c:v>
                </c:pt>
                <c:pt idx="82">
                  <c:v>23.381663879196687</c:v>
                </c:pt>
                <c:pt idx="83">
                  <c:v>23.34275041846027</c:v>
                </c:pt>
                <c:pt idx="84">
                  <c:v>23.266194797210009</c:v>
                </c:pt>
                <c:pt idx="85">
                  <c:v>23.287069983918688</c:v>
                </c:pt>
                <c:pt idx="86">
                  <c:v>23.21202162289137</c:v>
                </c:pt>
                <c:pt idx="87">
                  <c:v>23.215031752377492</c:v>
                </c:pt>
                <c:pt idx="88">
                  <c:v>23.206569414633073</c:v>
                </c:pt>
                <c:pt idx="89">
                  <c:v>23.17687159205078</c:v>
                </c:pt>
                <c:pt idx="90">
                  <c:v>23.133443985378712</c:v>
                </c:pt>
                <c:pt idx="91">
                  <c:v>23.22641344129379</c:v>
                </c:pt>
                <c:pt idx="92">
                  <c:v>23.098057856711847</c:v>
                </c:pt>
                <c:pt idx="93">
                  <c:v>23.12569931504035</c:v>
                </c:pt>
                <c:pt idx="94">
                  <c:v>23.158022617449252</c:v>
                </c:pt>
                <c:pt idx="95">
                  <c:v>23.185865944863664</c:v>
                </c:pt>
                <c:pt idx="96">
                  <c:v>23.08512465495879</c:v>
                </c:pt>
                <c:pt idx="97">
                  <c:v>23.009183372802973</c:v>
                </c:pt>
                <c:pt idx="98">
                  <c:v>22.95346818366356</c:v>
                </c:pt>
                <c:pt idx="99">
                  <c:v>22.901944877295687</c:v>
                </c:pt>
                <c:pt idx="100">
                  <c:v>22.888473112889578</c:v>
                </c:pt>
                <c:pt idx="101">
                  <c:v>22.841196995399113</c:v>
                </c:pt>
                <c:pt idx="102">
                  <c:v>22.846957460895752</c:v>
                </c:pt>
                <c:pt idx="103">
                  <c:v>22.748238049519447</c:v>
                </c:pt>
                <c:pt idx="104">
                  <c:v>22.605982906865606</c:v>
                </c:pt>
                <c:pt idx="105">
                  <c:v>22.580268760212213</c:v>
                </c:pt>
                <c:pt idx="106">
                  <c:v>22.596468133414692</c:v>
                </c:pt>
                <c:pt idx="107">
                  <c:v>22.516860760443127</c:v>
                </c:pt>
                <c:pt idx="108">
                  <c:v>22.471442186839568</c:v>
                </c:pt>
                <c:pt idx="109">
                  <c:v>22.462193045863678</c:v>
                </c:pt>
                <c:pt idx="110">
                  <c:v>22.549340236630634</c:v>
                </c:pt>
                <c:pt idx="111">
                  <c:v>22.536109524917102</c:v>
                </c:pt>
                <c:pt idx="112">
                  <c:v>22.569661439148504</c:v>
                </c:pt>
                <c:pt idx="113">
                  <c:v>22.492288220676055</c:v>
                </c:pt>
                <c:pt idx="114">
                  <c:v>22.435372834247552</c:v>
                </c:pt>
                <c:pt idx="115">
                  <c:v>22.367741625244257</c:v>
                </c:pt>
                <c:pt idx="116">
                  <c:v>22.347898947330215</c:v>
                </c:pt>
                <c:pt idx="117">
                  <c:v>22.274967536524514</c:v>
                </c:pt>
                <c:pt idx="118">
                  <c:v>22.272479580517402</c:v>
                </c:pt>
                <c:pt idx="119">
                  <c:v>22.180652618889621</c:v>
                </c:pt>
                <c:pt idx="120">
                  <c:v>22.085891616083146</c:v>
                </c:pt>
                <c:pt idx="121">
                  <c:v>22.049434276299614</c:v>
                </c:pt>
                <c:pt idx="122">
                  <c:v>22.075186401256421</c:v>
                </c:pt>
                <c:pt idx="123">
                  <c:v>21.988698443483898</c:v>
                </c:pt>
                <c:pt idx="124">
                  <c:v>22.013740277790383</c:v>
                </c:pt>
                <c:pt idx="125">
                  <c:v>21.996794070297739</c:v>
                </c:pt>
                <c:pt idx="126">
                  <c:v>22.004661628551752</c:v>
                </c:pt>
                <c:pt idx="127">
                  <c:v>22.035733422678042</c:v>
                </c:pt>
                <c:pt idx="128">
                  <c:v>22.071712387650258</c:v>
                </c:pt>
                <c:pt idx="129">
                  <c:v>22.085232156042366</c:v>
                </c:pt>
                <c:pt idx="130">
                  <c:v>22.076406388919452</c:v>
                </c:pt>
                <c:pt idx="131">
                  <c:v>22.066227493169855</c:v>
                </c:pt>
                <c:pt idx="132">
                  <c:v>22.117500799827454</c:v>
                </c:pt>
                <c:pt idx="133">
                  <c:v>22.106271014608673</c:v>
                </c:pt>
                <c:pt idx="134">
                  <c:v>22.14741012072113</c:v>
                </c:pt>
                <c:pt idx="135">
                  <c:v>22.104641627778605</c:v>
                </c:pt>
                <c:pt idx="136">
                  <c:v>22.128729580719053</c:v>
                </c:pt>
                <c:pt idx="137">
                  <c:v>22.081858997547489</c:v>
                </c:pt>
                <c:pt idx="138">
                  <c:v>22.026299910895268</c:v>
                </c:pt>
                <c:pt idx="139">
                  <c:v>22.057977207861455</c:v>
                </c:pt>
                <c:pt idx="140">
                  <c:v>22.109026923267571</c:v>
                </c:pt>
                <c:pt idx="141">
                  <c:v>22.059442548507047</c:v>
                </c:pt>
                <c:pt idx="142">
                  <c:v>22.114360717855188</c:v>
                </c:pt>
                <c:pt idx="143">
                  <c:v>22.046967347953736</c:v>
                </c:pt>
                <c:pt idx="144">
                  <c:v>22.001012131250736</c:v>
                </c:pt>
                <c:pt idx="145">
                  <c:v>22.076427189492843</c:v>
                </c:pt>
                <c:pt idx="146">
                  <c:v>22.090567471713271</c:v>
                </c:pt>
                <c:pt idx="147">
                  <c:v>22.093712426412566</c:v>
                </c:pt>
                <c:pt idx="148">
                  <c:v>22.134181373917023</c:v>
                </c:pt>
                <c:pt idx="149">
                  <c:v>22.091459728156615</c:v>
                </c:pt>
                <c:pt idx="150">
                  <c:v>22.1044532805366</c:v>
                </c:pt>
                <c:pt idx="151">
                  <c:v>22.130692075240567</c:v>
                </c:pt>
                <c:pt idx="152">
                  <c:v>22.097613393613063</c:v>
                </c:pt>
                <c:pt idx="153">
                  <c:v>22.021064121871333</c:v>
                </c:pt>
                <c:pt idx="154">
                  <c:v>22.077944719214912</c:v>
                </c:pt>
                <c:pt idx="155">
                  <c:v>22.092760162577957</c:v>
                </c:pt>
                <c:pt idx="156">
                  <c:v>22.183786175568912</c:v>
                </c:pt>
                <c:pt idx="157">
                  <c:v>22.205948479384883</c:v>
                </c:pt>
                <c:pt idx="158">
                  <c:v>22.194727431173554</c:v>
                </c:pt>
                <c:pt idx="159">
                  <c:v>22.221005846547527</c:v>
                </c:pt>
                <c:pt idx="160">
                  <c:v>22.165979833050397</c:v>
                </c:pt>
                <c:pt idx="161">
                  <c:v>22.159055934681412</c:v>
                </c:pt>
                <c:pt idx="162">
                  <c:v>22.124570393069117</c:v>
                </c:pt>
                <c:pt idx="163">
                  <c:v>22.078202991232232</c:v>
                </c:pt>
                <c:pt idx="164">
                  <c:v>22.098814699396602</c:v>
                </c:pt>
                <c:pt idx="165">
                  <c:v>22.160884257207101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16F-417D-ACD5-3E93104B4175}"/>
            </c:ext>
          </c:extLst>
        </c:ser>
        <c:ser>
          <c:idx val="6"/>
          <c:order val="7"/>
          <c:tx>
            <c:strRef>
              <c:f>Sheet1!$D$1</c:f>
              <c:strCache>
                <c:ptCount val="1"/>
                <c:pt idx="0">
                  <c:v>NAB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16F-417D-ACD5-3E93104B4175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10-516F-417D-ACD5-3E93104B4175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4-1BFB-4EEE-90EF-547EC0136C49}"/>
              </c:ext>
            </c:extLst>
          </c:dPt>
          <c:dPt>
            <c:idx val="165"/>
            <c:marker>
              <c:symbol val="circle"/>
              <c:size val="6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177-49EB-97DD-A0214DDFA43C}"/>
              </c:ext>
            </c:extLst>
          </c:dPt>
          <c:xVal>
            <c:numRef>
              <c:f>Sheet1!$A$340:$A$505</c:f>
              <c:numCache>
                <c:formatCode>General</c:formatCode>
                <c:ptCount val="166"/>
                <c:pt idx="0">
                  <c:v>509</c:v>
                </c:pt>
                <c:pt idx="1">
                  <c:v>512</c:v>
                </c:pt>
                <c:pt idx="2">
                  <c:v>515</c:v>
                </c:pt>
                <c:pt idx="3">
                  <c:v>518</c:v>
                </c:pt>
                <c:pt idx="4">
                  <c:v>521</c:v>
                </c:pt>
                <c:pt idx="5">
                  <c:v>524</c:v>
                </c:pt>
                <c:pt idx="6">
                  <c:v>527</c:v>
                </c:pt>
                <c:pt idx="7">
                  <c:v>530</c:v>
                </c:pt>
                <c:pt idx="8">
                  <c:v>531</c:v>
                </c:pt>
                <c:pt idx="9">
                  <c:v>532</c:v>
                </c:pt>
                <c:pt idx="10">
                  <c:v>533</c:v>
                </c:pt>
                <c:pt idx="11">
                  <c:v>534</c:v>
                </c:pt>
                <c:pt idx="12">
                  <c:v>535</c:v>
                </c:pt>
                <c:pt idx="13">
                  <c:v>536</c:v>
                </c:pt>
                <c:pt idx="14">
                  <c:v>537</c:v>
                </c:pt>
                <c:pt idx="15">
                  <c:v>538</c:v>
                </c:pt>
                <c:pt idx="16">
                  <c:v>539</c:v>
                </c:pt>
                <c:pt idx="17">
                  <c:v>540</c:v>
                </c:pt>
                <c:pt idx="18">
                  <c:v>541</c:v>
                </c:pt>
                <c:pt idx="19">
                  <c:v>542</c:v>
                </c:pt>
                <c:pt idx="20">
                  <c:v>543</c:v>
                </c:pt>
                <c:pt idx="21">
                  <c:v>544</c:v>
                </c:pt>
                <c:pt idx="22">
                  <c:v>545</c:v>
                </c:pt>
                <c:pt idx="23">
                  <c:v>546</c:v>
                </c:pt>
                <c:pt idx="24">
                  <c:v>547</c:v>
                </c:pt>
                <c:pt idx="25">
                  <c:v>548</c:v>
                </c:pt>
                <c:pt idx="26">
                  <c:v>549</c:v>
                </c:pt>
                <c:pt idx="27">
                  <c:v>550</c:v>
                </c:pt>
                <c:pt idx="28">
                  <c:v>551</c:v>
                </c:pt>
                <c:pt idx="29">
                  <c:v>552</c:v>
                </c:pt>
                <c:pt idx="30">
                  <c:v>553</c:v>
                </c:pt>
                <c:pt idx="31">
                  <c:v>554</c:v>
                </c:pt>
                <c:pt idx="32">
                  <c:v>555</c:v>
                </c:pt>
                <c:pt idx="33">
                  <c:v>556</c:v>
                </c:pt>
                <c:pt idx="34">
                  <c:v>557</c:v>
                </c:pt>
                <c:pt idx="35">
                  <c:v>558</c:v>
                </c:pt>
                <c:pt idx="36">
                  <c:v>559</c:v>
                </c:pt>
                <c:pt idx="37">
                  <c:v>560</c:v>
                </c:pt>
                <c:pt idx="38">
                  <c:v>561</c:v>
                </c:pt>
                <c:pt idx="39">
                  <c:v>562</c:v>
                </c:pt>
                <c:pt idx="40">
                  <c:v>563</c:v>
                </c:pt>
                <c:pt idx="41">
                  <c:v>564</c:v>
                </c:pt>
                <c:pt idx="42">
                  <c:v>565</c:v>
                </c:pt>
                <c:pt idx="43">
                  <c:v>566</c:v>
                </c:pt>
                <c:pt idx="44">
                  <c:v>567</c:v>
                </c:pt>
                <c:pt idx="45">
                  <c:v>568</c:v>
                </c:pt>
                <c:pt idx="46">
                  <c:v>569</c:v>
                </c:pt>
                <c:pt idx="47">
                  <c:v>570</c:v>
                </c:pt>
                <c:pt idx="48">
                  <c:v>571</c:v>
                </c:pt>
                <c:pt idx="49">
                  <c:v>572</c:v>
                </c:pt>
                <c:pt idx="50">
                  <c:v>573</c:v>
                </c:pt>
                <c:pt idx="51">
                  <c:v>574</c:v>
                </c:pt>
                <c:pt idx="52">
                  <c:v>575</c:v>
                </c:pt>
                <c:pt idx="53">
                  <c:v>576</c:v>
                </c:pt>
                <c:pt idx="54">
                  <c:v>577</c:v>
                </c:pt>
                <c:pt idx="55">
                  <c:v>578</c:v>
                </c:pt>
                <c:pt idx="56">
                  <c:v>579</c:v>
                </c:pt>
                <c:pt idx="57">
                  <c:v>580</c:v>
                </c:pt>
                <c:pt idx="58">
                  <c:v>581</c:v>
                </c:pt>
                <c:pt idx="59">
                  <c:v>582</c:v>
                </c:pt>
                <c:pt idx="60">
                  <c:v>583</c:v>
                </c:pt>
                <c:pt idx="61">
                  <c:v>584</c:v>
                </c:pt>
                <c:pt idx="62">
                  <c:v>585</c:v>
                </c:pt>
                <c:pt idx="63">
                  <c:v>586</c:v>
                </c:pt>
                <c:pt idx="64">
                  <c:v>587</c:v>
                </c:pt>
                <c:pt idx="65">
                  <c:v>588</c:v>
                </c:pt>
                <c:pt idx="66">
                  <c:v>589</c:v>
                </c:pt>
                <c:pt idx="67">
                  <c:v>590</c:v>
                </c:pt>
                <c:pt idx="68">
                  <c:v>591</c:v>
                </c:pt>
                <c:pt idx="69">
                  <c:v>592</c:v>
                </c:pt>
                <c:pt idx="70">
                  <c:v>593</c:v>
                </c:pt>
                <c:pt idx="71">
                  <c:v>594</c:v>
                </c:pt>
                <c:pt idx="72">
                  <c:v>595</c:v>
                </c:pt>
                <c:pt idx="73">
                  <c:v>596</c:v>
                </c:pt>
                <c:pt idx="74">
                  <c:v>597</c:v>
                </c:pt>
                <c:pt idx="75">
                  <c:v>598</c:v>
                </c:pt>
                <c:pt idx="76">
                  <c:v>599</c:v>
                </c:pt>
                <c:pt idx="77">
                  <c:v>600</c:v>
                </c:pt>
                <c:pt idx="78">
                  <c:v>601</c:v>
                </c:pt>
                <c:pt idx="79">
                  <c:v>602</c:v>
                </c:pt>
                <c:pt idx="80">
                  <c:v>603</c:v>
                </c:pt>
                <c:pt idx="81">
                  <c:v>604</c:v>
                </c:pt>
                <c:pt idx="82">
                  <c:v>605</c:v>
                </c:pt>
                <c:pt idx="83">
                  <c:v>606</c:v>
                </c:pt>
                <c:pt idx="84">
                  <c:v>607</c:v>
                </c:pt>
                <c:pt idx="85">
                  <c:v>608</c:v>
                </c:pt>
                <c:pt idx="86">
                  <c:v>609</c:v>
                </c:pt>
                <c:pt idx="87">
                  <c:v>610</c:v>
                </c:pt>
                <c:pt idx="88">
                  <c:v>611</c:v>
                </c:pt>
                <c:pt idx="89">
                  <c:v>612</c:v>
                </c:pt>
                <c:pt idx="90">
                  <c:v>613</c:v>
                </c:pt>
                <c:pt idx="91">
                  <c:v>614</c:v>
                </c:pt>
                <c:pt idx="92">
                  <c:v>615</c:v>
                </c:pt>
                <c:pt idx="93">
                  <c:v>616</c:v>
                </c:pt>
                <c:pt idx="94">
                  <c:v>617</c:v>
                </c:pt>
                <c:pt idx="95">
                  <c:v>618</c:v>
                </c:pt>
                <c:pt idx="96">
                  <c:v>619</c:v>
                </c:pt>
                <c:pt idx="97">
                  <c:v>620</c:v>
                </c:pt>
                <c:pt idx="98">
                  <c:v>621</c:v>
                </c:pt>
                <c:pt idx="99">
                  <c:v>622</c:v>
                </c:pt>
                <c:pt idx="100">
                  <c:v>623</c:v>
                </c:pt>
                <c:pt idx="101">
                  <c:v>624</c:v>
                </c:pt>
                <c:pt idx="102">
                  <c:v>625</c:v>
                </c:pt>
                <c:pt idx="103">
                  <c:v>626</c:v>
                </c:pt>
                <c:pt idx="104">
                  <c:v>627</c:v>
                </c:pt>
                <c:pt idx="105">
                  <c:v>628</c:v>
                </c:pt>
                <c:pt idx="106">
                  <c:v>629</c:v>
                </c:pt>
                <c:pt idx="107">
                  <c:v>630</c:v>
                </c:pt>
                <c:pt idx="108">
                  <c:v>631</c:v>
                </c:pt>
                <c:pt idx="109">
                  <c:v>632</c:v>
                </c:pt>
                <c:pt idx="110">
                  <c:v>633</c:v>
                </c:pt>
                <c:pt idx="111">
                  <c:v>634</c:v>
                </c:pt>
                <c:pt idx="112">
                  <c:v>635</c:v>
                </c:pt>
                <c:pt idx="113">
                  <c:v>636</c:v>
                </c:pt>
                <c:pt idx="114">
                  <c:v>637</c:v>
                </c:pt>
                <c:pt idx="115">
                  <c:v>638</c:v>
                </c:pt>
                <c:pt idx="116">
                  <c:v>639</c:v>
                </c:pt>
                <c:pt idx="117">
                  <c:v>640</c:v>
                </c:pt>
                <c:pt idx="118">
                  <c:v>641</c:v>
                </c:pt>
                <c:pt idx="119">
                  <c:v>642</c:v>
                </c:pt>
                <c:pt idx="120">
                  <c:v>643</c:v>
                </c:pt>
                <c:pt idx="121">
                  <c:v>644</c:v>
                </c:pt>
                <c:pt idx="122">
                  <c:v>645</c:v>
                </c:pt>
                <c:pt idx="123">
                  <c:v>646</c:v>
                </c:pt>
                <c:pt idx="124">
                  <c:v>647</c:v>
                </c:pt>
                <c:pt idx="125">
                  <c:v>648</c:v>
                </c:pt>
                <c:pt idx="126">
                  <c:v>649</c:v>
                </c:pt>
                <c:pt idx="127">
                  <c:v>650</c:v>
                </c:pt>
                <c:pt idx="128">
                  <c:v>651</c:v>
                </c:pt>
                <c:pt idx="129">
                  <c:v>652</c:v>
                </c:pt>
                <c:pt idx="130">
                  <c:v>653</c:v>
                </c:pt>
                <c:pt idx="131">
                  <c:v>654</c:v>
                </c:pt>
                <c:pt idx="132">
                  <c:v>655</c:v>
                </c:pt>
                <c:pt idx="133">
                  <c:v>656</c:v>
                </c:pt>
                <c:pt idx="134">
                  <c:v>657</c:v>
                </c:pt>
                <c:pt idx="135">
                  <c:v>658</c:v>
                </c:pt>
                <c:pt idx="136">
                  <c:v>659</c:v>
                </c:pt>
                <c:pt idx="137">
                  <c:v>660</c:v>
                </c:pt>
                <c:pt idx="138">
                  <c:v>661</c:v>
                </c:pt>
                <c:pt idx="139">
                  <c:v>662</c:v>
                </c:pt>
                <c:pt idx="140">
                  <c:v>663</c:v>
                </c:pt>
                <c:pt idx="141">
                  <c:v>664</c:v>
                </c:pt>
                <c:pt idx="142">
                  <c:v>665</c:v>
                </c:pt>
                <c:pt idx="143">
                  <c:v>666</c:v>
                </c:pt>
                <c:pt idx="144">
                  <c:v>667</c:v>
                </c:pt>
                <c:pt idx="145">
                  <c:v>668</c:v>
                </c:pt>
                <c:pt idx="146">
                  <c:v>669</c:v>
                </c:pt>
                <c:pt idx="147">
                  <c:v>670</c:v>
                </c:pt>
                <c:pt idx="148">
                  <c:v>671</c:v>
                </c:pt>
                <c:pt idx="149">
                  <c:v>672</c:v>
                </c:pt>
                <c:pt idx="150">
                  <c:v>673</c:v>
                </c:pt>
                <c:pt idx="151">
                  <c:v>674</c:v>
                </c:pt>
                <c:pt idx="152">
                  <c:v>675</c:v>
                </c:pt>
                <c:pt idx="153">
                  <c:v>676</c:v>
                </c:pt>
                <c:pt idx="154">
                  <c:v>677</c:v>
                </c:pt>
                <c:pt idx="155">
                  <c:v>678</c:v>
                </c:pt>
                <c:pt idx="156">
                  <c:v>679</c:v>
                </c:pt>
                <c:pt idx="157">
                  <c:v>680</c:v>
                </c:pt>
                <c:pt idx="158">
                  <c:v>681</c:v>
                </c:pt>
                <c:pt idx="159">
                  <c:v>682</c:v>
                </c:pt>
                <c:pt idx="160">
                  <c:v>683</c:v>
                </c:pt>
                <c:pt idx="161">
                  <c:v>684</c:v>
                </c:pt>
                <c:pt idx="162">
                  <c:v>685</c:v>
                </c:pt>
                <c:pt idx="163">
                  <c:v>686</c:v>
                </c:pt>
                <c:pt idx="164">
                  <c:v>687</c:v>
                </c:pt>
                <c:pt idx="165">
                  <c:v>688</c:v>
                </c:pt>
              </c:numCache>
            </c:numRef>
          </c:xVal>
          <c:yVal>
            <c:numRef>
              <c:f>Sheet1!$D$340:$D$505</c:f>
              <c:numCache>
                <c:formatCode>General</c:formatCode>
                <c:ptCount val="166"/>
                <c:pt idx="0">
                  <c:v>20.008435950336541</c:v>
                </c:pt>
                <c:pt idx="1">
                  <c:v>20.095811400608206</c:v>
                </c:pt>
                <c:pt idx="2">
                  <c:v>19.820645620006964</c:v>
                </c:pt>
                <c:pt idx="3">
                  <c:v>20.164255182283963</c:v>
                </c:pt>
                <c:pt idx="4">
                  <c:v>20.162187924251658</c:v>
                </c:pt>
                <c:pt idx="5">
                  <c:v>19.783526877318593</c:v>
                </c:pt>
                <c:pt idx="6">
                  <c:v>19.481735864245504</c:v>
                </c:pt>
                <c:pt idx="7">
                  <c:v>19.501018277673008</c:v>
                </c:pt>
                <c:pt idx="8">
                  <c:v>19.579940176283014</c:v>
                </c:pt>
                <c:pt idx="9">
                  <c:v>19.366791396597449</c:v>
                </c:pt>
                <c:pt idx="10">
                  <c:v>19.192287550469665</c:v>
                </c:pt>
                <c:pt idx="11">
                  <c:v>19.232746325912448</c:v>
                </c:pt>
                <c:pt idx="12">
                  <c:v>19.074872456308405</c:v>
                </c:pt>
                <c:pt idx="13">
                  <c:v>18.877526224081659</c:v>
                </c:pt>
                <c:pt idx="14">
                  <c:v>18.730220166766149</c:v>
                </c:pt>
                <c:pt idx="15">
                  <c:v>18.651765783562926</c:v>
                </c:pt>
                <c:pt idx="16">
                  <c:v>18.668072811409882</c:v>
                </c:pt>
                <c:pt idx="17">
                  <c:v>18.670731874500827</c:v>
                </c:pt>
                <c:pt idx="18">
                  <c:v>19.011491925114182</c:v>
                </c:pt>
                <c:pt idx="19">
                  <c:v>19.000674233610503</c:v>
                </c:pt>
                <c:pt idx="20">
                  <c:v>19.143965350572735</c:v>
                </c:pt>
                <c:pt idx="21">
                  <c:v>19.214705628430647</c:v>
                </c:pt>
                <c:pt idx="22">
                  <c:v>19.380307984149265</c:v>
                </c:pt>
                <c:pt idx="23">
                  <c:v>19.353822035023324</c:v>
                </c:pt>
                <c:pt idx="24">
                  <c:v>19.469172652623556</c:v>
                </c:pt>
                <c:pt idx="25">
                  <c:v>19.246911695575562</c:v>
                </c:pt>
                <c:pt idx="26">
                  <c:v>19.257626885548301</c:v>
                </c:pt>
                <c:pt idx="27">
                  <c:v>19.362923295931871</c:v>
                </c:pt>
                <c:pt idx="28">
                  <c:v>19.199383030296687</c:v>
                </c:pt>
                <c:pt idx="29">
                  <c:v>19.023544081338674</c:v>
                </c:pt>
                <c:pt idx="30">
                  <c:v>18.933197103997017</c:v>
                </c:pt>
                <c:pt idx="31">
                  <c:v>19.092101488293348</c:v>
                </c:pt>
                <c:pt idx="32">
                  <c:v>19.098508888771583</c:v>
                </c:pt>
                <c:pt idx="33">
                  <c:v>19.014472112200771</c:v>
                </c:pt>
                <c:pt idx="34">
                  <c:v>19.109796002844604</c:v>
                </c:pt>
                <c:pt idx="35">
                  <c:v>19.048084921669872</c:v>
                </c:pt>
                <c:pt idx="36">
                  <c:v>18.763002555135255</c:v>
                </c:pt>
                <c:pt idx="37">
                  <c:v>18.615268873021474</c:v>
                </c:pt>
                <c:pt idx="38">
                  <c:v>18.284656647321153</c:v>
                </c:pt>
                <c:pt idx="39">
                  <c:v>18.312495686081295</c:v>
                </c:pt>
                <c:pt idx="40">
                  <c:v>18.359550591763835</c:v>
                </c:pt>
                <c:pt idx="41">
                  <c:v>18.346326061149629</c:v>
                </c:pt>
                <c:pt idx="42">
                  <c:v>18.438285852875225</c:v>
                </c:pt>
                <c:pt idx="43">
                  <c:v>18.29868593554966</c:v>
                </c:pt>
                <c:pt idx="44">
                  <c:v>18.301189340796398</c:v>
                </c:pt>
                <c:pt idx="45">
                  <c:v>18.679399582267216</c:v>
                </c:pt>
                <c:pt idx="46">
                  <c:v>18.756911129491165</c:v>
                </c:pt>
                <c:pt idx="47">
                  <c:v>18.70648584306047</c:v>
                </c:pt>
                <c:pt idx="48">
                  <c:v>18.874132318434931</c:v>
                </c:pt>
                <c:pt idx="49">
                  <c:v>18.464855326727033</c:v>
                </c:pt>
                <c:pt idx="50">
                  <c:v>18.577463341810699</c:v>
                </c:pt>
                <c:pt idx="51">
                  <c:v>18.48788470741242</c:v>
                </c:pt>
                <c:pt idx="52">
                  <c:v>18.203639233538471</c:v>
                </c:pt>
                <c:pt idx="53">
                  <c:v>18.160200486991553</c:v>
                </c:pt>
                <c:pt idx="54">
                  <c:v>18.250832437888345</c:v>
                </c:pt>
                <c:pt idx="55">
                  <c:v>18.01577408151692</c:v>
                </c:pt>
                <c:pt idx="56">
                  <c:v>17.998690782222038</c:v>
                </c:pt>
                <c:pt idx="57">
                  <c:v>17.906373698023188</c:v>
                </c:pt>
                <c:pt idx="58">
                  <c:v>17.57131897916522</c:v>
                </c:pt>
                <c:pt idx="59">
                  <c:v>17.568833885962505</c:v>
                </c:pt>
                <c:pt idx="60">
                  <c:v>17.558238806706523</c:v>
                </c:pt>
                <c:pt idx="61">
                  <c:v>17.424286703776794</c:v>
                </c:pt>
                <c:pt idx="62">
                  <c:v>17.500688480170677</c:v>
                </c:pt>
                <c:pt idx="63">
                  <c:v>17.42198198057617</c:v>
                </c:pt>
                <c:pt idx="64">
                  <c:v>17.087168018988617</c:v>
                </c:pt>
                <c:pt idx="65">
                  <c:v>17.081419749438137</c:v>
                </c:pt>
                <c:pt idx="66">
                  <c:v>16.998352088045298</c:v>
                </c:pt>
                <c:pt idx="67">
                  <c:v>16.924396368549903</c:v>
                </c:pt>
                <c:pt idx="68">
                  <c:v>16.938448114605759</c:v>
                </c:pt>
                <c:pt idx="69">
                  <c:v>16.84418055280479</c:v>
                </c:pt>
                <c:pt idx="70">
                  <c:v>16.956913932109707</c:v>
                </c:pt>
                <c:pt idx="71">
                  <c:v>17.13058187507627</c:v>
                </c:pt>
                <c:pt idx="72">
                  <c:v>16.994118232180419</c:v>
                </c:pt>
                <c:pt idx="73">
                  <c:v>16.991290411126688</c:v>
                </c:pt>
                <c:pt idx="74">
                  <c:v>17.003264368744006</c:v>
                </c:pt>
                <c:pt idx="75">
                  <c:v>16.925771800699266</c:v>
                </c:pt>
                <c:pt idx="76">
                  <c:v>16.852822463870829</c:v>
                </c:pt>
                <c:pt idx="77">
                  <c:v>16.878708497551891</c:v>
                </c:pt>
                <c:pt idx="78">
                  <c:v>16.884043577493902</c:v>
                </c:pt>
                <c:pt idx="79">
                  <c:v>16.976975347927965</c:v>
                </c:pt>
                <c:pt idx="80">
                  <c:v>17.028903044011148</c:v>
                </c:pt>
                <c:pt idx="81">
                  <c:v>17.111278728372252</c:v>
                </c:pt>
                <c:pt idx="82">
                  <c:v>17.266795710224756</c:v>
                </c:pt>
                <c:pt idx="83">
                  <c:v>17.387925569602093</c:v>
                </c:pt>
                <c:pt idx="84">
                  <c:v>17.487814638134061</c:v>
                </c:pt>
                <c:pt idx="85">
                  <c:v>17.621926218283669</c:v>
                </c:pt>
                <c:pt idx="86">
                  <c:v>17.738149535619609</c:v>
                </c:pt>
                <c:pt idx="87">
                  <c:v>17.805971014978866</c:v>
                </c:pt>
                <c:pt idx="88">
                  <c:v>17.887360429511862</c:v>
                </c:pt>
                <c:pt idx="89">
                  <c:v>17.963371783773987</c:v>
                </c:pt>
                <c:pt idx="90">
                  <c:v>18.070221019582313</c:v>
                </c:pt>
                <c:pt idx="91">
                  <c:v>18.058079823927805</c:v>
                </c:pt>
                <c:pt idx="92">
                  <c:v>18.187739743693104</c:v>
                </c:pt>
                <c:pt idx="93">
                  <c:v>18.292448963847356</c:v>
                </c:pt>
                <c:pt idx="94">
                  <c:v>18.412799390153726</c:v>
                </c:pt>
                <c:pt idx="95">
                  <c:v>18.481346294665769</c:v>
                </c:pt>
                <c:pt idx="96">
                  <c:v>18.573091077566392</c:v>
                </c:pt>
                <c:pt idx="97">
                  <c:v>18.6155290439469</c:v>
                </c:pt>
                <c:pt idx="98">
                  <c:v>18.734553000100323</c:v>
                </c:pt>
                <c:pt idx="99">
                  <c:v>18.802333851031346</c:v>
                </c:pt>
                <c:pt idx="100">
                  <c:v>18.772901963004102</c:v>
                </c:pt>
                <c:pt idx="101">
                  <c:v>18.789181804338433</c:v>
                </c:pt>
                <c:pt idx="102">
                  <c:v>18.839794807347914</c:v>
                </c:pt>
                <c:pt idx="103">
                  <c:v>18.846550635907413</c:v>
                </c:pt>
                <c:pt idx="104">
                  <c:v>18.823863043676713</c:v>
                </c:pt>
                <c:pt idx="105">
                  <c:v>18.854709581986558</c:v>
                </c:pt>
                <c:pt idx="106">
                  <c:v>18.891121433049811</c:v>
                </c:pt>
                <c:pt idx="107">
                  <c:v>18.90668190730792</c:v>
                </c:pt>
                <c:pt idx="108">
                  <c:v>18.91220484916407</c:v>
                </c:pt>
                <c:pt idx="109">
                  <c:v>18.877017200006222</c:v>
                </c:pt>
                <c:pt idx="110">
                  <c:v>18.911399498507929</c:v>
                </c:pt>
                <c:pt idx="111">
                  <c:v>18.952033248109053</c:v>
                </c:pt>
                <c:pt idx="112">
                  <c:v>18.951007442465528</c:v>
                </c:pt>
                <c:pt idx="113">
                  <c:v>18.916034004001983</c:v>
                </c:pt>
                <c:pt idx="114">
                  <c:v>18.940225217555849</c:v>
                </c:pt>
                <c:pt idx="115">
                  <c:v>18.891663253256748</c:v>
                </c:pt>
                <c:pt idx="116">
                  <c:v>18.892585838200375</c:v>
                </c:pt>
                <c:pt idx="117">
                  <c:v>18.876705676568129</c:v>
                </c:pt>
                <c:pt idx="118">
                  <c:v>18.891887095878403</c:v>
                </c:pt>
                <c:pt idx="119">
                  <c:v>18.792413693379167</c:v>
                </c:pt>
                <c:pt idx="120">
                  <c:v>18.814199600506729</c:v>
                </c:pt>
                <c:pt idx="121">
                  <c:v>18.757269644744241</c:v>
                </c:pt>
                <c:pt idx="122">
                  <c:v>18.744569886277539</c:v>
                </c:pt>
                <c:pt idx="123">
                  <c:v>18.736316903429401</c:v>
                </c:pt>
                <c:pt idx="124">
                  <c:v>18.627751537231273</c:v>
                </c:pt>
                <c:pt idx="125">
                  <c:v>18.639534296049135</c:v>
                </c:pt>
                <c:pt idx="126">
                  <c:v>18.607391102241834</c:v>
                </c:pt>
                <c:pt idx="127">
                  <c:v>18.566698830700503</c:v>
                </c:pt>
                <c:pt idx="128">
                  <c:v>18.517640359007302</c:v>
                </c:pt>
                <c:pt idx="129">
                  <c:v>18.523856490037961</c:v>
                </c:pt>
                <c:pt idx="130">
                  <c:v>18.520343596771397</c:v>
                </c:pt>
                <c:pt idx="131">
                  <c:v>18.548803514294722</c:v>
                </c:pt>
                <c:pt idx="132">
                  <c:v>18.531545637295785</c:v>
                </c:pt>
                <c:pt idx="133">
                  <c:v>18.501795299282072</c:v>
                </c:pt>
                <c:pt idx="134">
                  <c:v>18.513252775915014</c:v>
                </c:pt>
                <c:pt idx="135">
                  <c:v>18.586802798961948</c:v>
                </c:pt>
                <c:pt idx="136">
                  <c:v>18.569682606956029</c:v>
                </c:pt>
                <c:pt idx="137">
                  <c:v>18.535427620193389</c:v>
                </c:pt>
                <c:pt idx="138">
                  <c:v>18.570861807674149</c:v>
                </c:pt>
                <c:pt idx="139">
                  <c:v>18.573801493956019</c:v>
                </c:pt>
                <c:pt idx="140">
                  <c:v>18.565559570123156</c:v>
                </c:pt>
                <c:pt idx="141">
                  <c:v>18.574091314718583</c:v>
                </c:pt>
                <c:pt idx="142">
                  <c:v>18.593121023903205</c:v>
                </c:pt>
                <c:pt idx="143">
                  <c:v>18.576812550338033</c:v>
                </c:pt>
                <c:pt idx="144">
                  <c:v>18.488240570868992</c:v>
                </c:pt>
                <c:pt idx="145">
                  <c:v>18.4400788473774</c:v>
                </c:pt>
                <c:pt idx="146">
                  <c:v>18.408146046207754</c:v>
                </c:pt>
                <c:pt idx="147">
                  <c:v>18.381514785794405</c:v>
                </c:pt>
                <c:pt idx="148">
                  <c:v>18.320029336404172</c:v>
                </c:pt>
                <c:pt idx="149">
                  <c:v>18.282001401717064</c:v>
                </c:pt>
                <c:pt idx="150">
                  <c:v>18.26005766263064</c:v>
                </c:pt>
                <c:pt idx="151">
                  <c:v>18.263550997913647</c:v>
                </c:pt>
                <c:pt idx="152">
                  <c:v>18.231325598901957</c:v>
                </c:pt>
                <c:pt idx="153">
                  <c:v>18.170284689825674</c:v>
                </c:pt>
                <c:pt idx="154">
                  <c:v>18.211524799642465</c:v>
                </c:pt>
                <c:pt idx="155">
                  <c:v>18.217295428340993</c:v>
                </c:pt>
                <c:pt idx="156">
                  <c:v>18.172866821809137</c:v>
                </c:pt>
                <c:pt idx="157">
                  <c:v>18.163269048424162</c:v>
                </c:pt>
                <c:pt idx="158">
                  <c:v>18.119843748733903</c:v>
                </c:pt>
                <c:pt idx="159">
                  <c:v>18.09063955820141</c:v>
                </c:pt>
                <c:pt idx="160">
                  <c:v>17.965266307845205</c:v>
                </c:pt>
                <c:pt idx="161">
                  <c:v>17.987474206980764</c:v>
                </c:pt>
                <c:pt idx="162">
                  <c:v>18.029347486580956</c:v>
                </c:pt>
                <c:pt idx="163">
                  <c:v>18.041753791850439</c:v>
                </c:pt>
                <c:pt idx="164">
                  <c:v>18.015297527788217</c:v>
                </c:pt>
                <c:pt idx="165">
                  <c:v>18.043412354859928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16F-417D-ACD5-3E93104B4175}"/>
            </c:ext>
          </c:extLst>
        </c:ser>
        <c:ser>
          <c:idx val="9"/>
          <c:order val="8"/>
          <c:tx>
            <c:strRef>
              <c:f>Sheet1!$E$1</c:f>
              <c:strCache>
                <c:ptCount val="1"/>
                <c:pt idx="0">
                  <c:v>ANZ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BFB-4EEE-90EF-547EC0136C49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6-1BFB-4EEE-90EF-547EC0136C49}"/>
              </c:ext>
            </c:extLst>
          </c:dPt>
          <c:dPt>
            <c:idx val="165"/>
            <c:marker>
              <c:symbol val="circle"/>
              <c:size val="6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177-49EB-97DD-A0214DDFA43C}"/>
              </c:ext>
            </c:extLst>
          </c:dPt>
          <c:xVal>
            <c:numRef>
              <c:f>Sheet1!$A$508:$A$673</c:f>
              <c:numCache>
                <c:formatCode>General</c:formatCode>
                <c:ptCount val="166"/>
                <c:pt idx="0">
                  <c:v>748</c:v>
                </c:pt>
                <c:pt idx="1">
                  <c:v>751</c:v>
                </c:pt>
                <c:pt idx="2">
                  <c:v>754</c:v>
                </c:pt>
                <c:pt idx="3">
                  <c:v>757</c:v>
                </c:pt>
                <c:pt idx="4">
                  <c:v>760</c:v>
                </c:pt>
                <c:pt idx="5">
                  <c:v>763</c:v>
                </c:pt>
                <c:pt idx="6">
                  <c:v>766</c:v>
                </c:pt>
                <c:pt idx="7">
                  <c:v>769</c:v>
                </c:pt>
                <c:pt idx="8">
                  <c:v>770</c:v>
                </c:pt>
                <c:pt idx="9">
                  <c:v>771</c:v>
                </c:pt>
                <c:pt idx="10">
                  <c:v>772</c:v>
                </c:pt>
                <c:pt idx="11">
                  <c:v>773</c:v>
                </c:pt>
                <c:pt idx="12">
                  <c:v>774</c:v>
                </c:pt>
                <c:pt idx="13">
                  <c:v>775</c:v>
                </c:pt>
                <c:pt idx="14">
                  <c:v>776</c:v>
                </c:pt>
                <c:pt idx="15">
                  <c:v>777</c:v>
                </c:pt>
                <c:pt idx="16">
                  <c:v>778</c:v>
                </c:pt>
                <c:pt idx="17">
                  <c:v>779</c:v>
                </c:pt>
                <c:pt idx="18">
                  <c:v>780</c:v>
                </c:pt>
                <c:pt idx="19">
                  <c:v>781</c:v>
                </c:pt>
                <c:pt idx="20">
                  <c:v>782</c:v>
                </c:pt>
                <c:pt idx="21">
                  <c:v>783</c:v>
                </c:pt>
                <c:pt idx="22">
                  <c:v>784</c:v>
                </c:pt>
                <c:pt idx="23">
                  <c:v>785</c:v>
                </c:pt>
                <c:pt idx="24">
                  <c:v>786</c:v>
                </c:pt>
                <c:pt idx="25">
                  <c:v>787</c:v>
                </c:pt>
                <c:pt idx="26">
                  <c:v>788</c:v>
                </c:pt>
                <c:pt idx="27">
                  <c:v>789</c:v>
                </c:pt>
                <c:pt idx="28">
                  <c:v>790</c:v>
                </c:pt>
                <c:pt idx="29">
                  <c:v>791</c:v>
                </c:pt>
                <c:pt idx="30">
                  <c:v>792</c:v>
                </c:pt>
                <c:pt idx="31">
                  <c:v>793</c:v>
                </c:pt>
                <c:pt idx="32">
                  <c:v>794</c:v>
                </c:pt>
                <c:pt idx="33">
                  <c:v>795</c:v>
                </c:pt>
                <c:pt idx="34">
                  <c:v>796</c:v>
                </c:pt>
                <c:pt idx="35">
                  <c:v>797</c:v>
                </c:pt>
                <c:pt idx="36">
                  <c:v>798</c:v>
                </c:pt>
                <c:pt idx="37">
                  <c:v>799</c:v>
                </c:pt>
                <c:pt idx="38">
                  <c:v>800</c:v>
                </c:pt>
                <c:pt idx="39">
                  <c:v>801</c:v>
                </c:pt>
                <c:pt idx="40">
                  <c:v>802</c:v>
                </c:pt>
                <c:pt idx="41">
                  <c:v>803</c:v>
                </c:pt>
                <c:pt idx="42">
                  <c:v>804</c:v>
                </c:pt>
                <c:pt idx="43">
                  <c:v>805</c:v>
                </c:pt>
                <c:pt idx="44">
                  <c:v>806</c:v>
                </c:pt>
                <c:pt idx="45">
                  <c:v>807</c:v>
                </c:pt>
                <c:pt idx="46">
                  <c:v>808</c:v>
                </c:pt>
                <c:pt idx="47">
                  <c:v>809</c:v>
                </c:pt>
                <c:pt idx="48">
                  <c:v>810</c:v>
                </c:pt>
                <c:pt idx="49">
                  <c:v>811</c:v>
                </c:pt>
                <c:pt idx="50">
                  <c:v>812</c:v>
                </c:pt>
                <c:pt idx="51">
                  <c:v>813</c:v>
                </c:pt>
                <c:pt idx="52">
                  <c:v>814</c:v>
                </c:pt>
                <c:pt idx="53">
                  <c:v>815</c:v>
                </c:pt>
                <c:pt idx="54">
                  <c:v>816</c:v>
                </c:pt>
                <c:pt idx="55">
                  <c:v>817</c:v>
                </c:pt>
                <c:pt idx="56">
                  <c:v>818</c:v>
                </c:pt>
                <c:pt idx="57">
                  <c:v>819</c:v>
                </c:pt>
                <c:pt idx="58">
                  <c:v>820</c:v>
                </c:pt>
                <c:pt idx="59">
                  <c:v>821</c:v>
                </c:pt>
                <c:pt idx="60">
                  <c:v>822</c:v>
                </c:pt>
                <c:pt idx="61">
                  <c:v>823</c:v>
                </c:pt>
                <c:pt idx="62">
                  <c:v>824</c:v>
                </c:pt>
                <c:pt idx="63">
                  <c:v>825</c:v>
                </c:pt>
                <c:pt idx="64">
                  <c:v>826</c:v>
                </c:pt>
                <c:pt idx="65">
                  <c:v>827</c:v>
                </c:pt>
                <c:pt idx="66">
                  <c:v>828</c:v>
                </c:pt>
                <c:pt idx="67">
                  <c:v>829</c:v>
                </c:pt>
                <c:pt idx="68">
                  <c:v>830</c:v>
                </c:pt>
                <c:pt idx="69">
                  <c:v>831</c:v>
                </c:pt>
                <c:pt idx="70">
                  <c:v>832</c:v>
                </c:pt>
                <c:pt idx="71">
                  <c:v>833</c:v>
                </c:pt>
                <c:pt idx="72">
                  <c:v>834</c:v>
                </c:pt>
                <c:pt idx="73">
                  <c:v>835</c:v>
                </c:pt>
                <c:pt idx="74">
                  <c:v>836</c:v>
                </c:pt>
                <c:pt idx="75">
                  <c:v>837</c:v>
                </c:pt>
                <c:pt idx="76">
                  <c:v>838</c:v>
                </c:pt>
                <c:pt idx="77">
                  <c:v>839</c:v>
                </c:pt>
                <c:pt idx="78">
                  <c:v>840</c:v>
                </c:pt>
                <c:pt idx="79">
                  <c:v>841</c:v>
                </c:pt>
                <c:pt idx="80">
                  <c:v>842</c:v>
                </c:pt>
                <c:pt idx="81">
                  <c:v>843</c:v>
                </c:pt>
                <c:pt idx="82">
                  <c:v>844</c:v>
                </c:pt>
                <c:pt idx="83">
                  <c:v>845</c:v>
                </c:pt>
                <c:pt idx="84">
                  <c:v>846</c:v>
                </c:pt>
                <c:pt idx="85">
                  <c:v>847</c:v>
                </c:pt>
                <c:pt idx="86">
                  <c:v>848</c:v>
                </c:pt>
                <c:pt idx="87">
                  <c:v>849</c:v>
                </c:pt>
                <c:pt idx="88">
                  <c:v>850</c:v>
                </c:pt>
                <c:pt idx="89">
                  <c:v>851</c:v>
                </c:pt>
                <c:pt idx="90">
                  <c:v>852</c:v>
                </c:pt>
                <c:pt idx="91">
                  <c:v>853</c:v>
                </c:pt>
                <c:pt idx="92">
                  <c:v>854</c:v>
                </c:pt>
                <c:pt idx="93">
                  <c:v>855</c:v>
                </c:pt>
                <c:pt idx="94">
                  <c:v>856</c:v>
                </c:pt>
                <c:pt idx="95">
                  <c:v>857</c:v>
                </c:pt>
                <c:pt idx="96">
                  <c:v>858</c:v>
                </c:pt>
                <c:pt idx="97">
                  <c:v>859</c:v>
                </c:pt>
                <c:pt idx="98">
                  <c:v>860</c:v>
                </c:pt>
                <c:pt idx="99">
                  <c:v>861</c:v>
                </c:pt>
                <c:pt idx="100">
                  <c:v>862</c:v>
                </c:pt>
                <c:pt idx="101">
                  <c:v>863</c:v>
                </c:pt>
                <c:pt idx="102">
                  <c:v>864</c:v>
                </c:pt>
                <c:pt idx="103">
                  <c:v>865</c:v>
                </c:pt>
                <c:pt idx="104">
                  <c:v>866</c:v>
                </c:pt>
                <c:pt idx="105">
                  <c:v>867</c:v>
                </c:pt>
                <c:pt idx="106">
                  <c:v>868</c:v>
                </c:pt>
                <c:pt idx="107">
                  <c:v>869</c:v>
                </c:pt>
                <c:pt idx="108">
                  <c:v>870</c:v>
                </c:pt>
                <c:pt idx="109">
                  <c:v>871</c:v>
                </c:pt>
                <c:pt idx="110">
                  <c:v>872</c:v>
                </c:pt>
                <c:pt idx="111">
                  <c:v>873</c:v>
                </c:pt>
                <c:pt idx="112">
                  <c:v>874</c:v>
                </c:pt>
                <c:pt idx="113">
                  <c:v>875</c:v>
                </c:pt>
                <c:pt idx="114">
                  <c:v>876</c:v>
                </c:pt>
                <c:pt idx="115">
                  <c:v>877</c:v>
                </c:pt>
                <c:pt idx="116">
                  <c:v>878</c:v>
                </c:pt>
                <c:pt idx="117">
                  <c:v>879</c:v>
                </c:pt>
                <c:pt idx="118">
                  <c:v>880</c:v>
                </c:pt>
                <c:pt idx="119">
                  <c:v>881</c:v>
                </c:pt>
                <c:pt idx="120">
                  <c:v>882</c:v>
                </c:pt>
                <c:pt idx="121">
                  <c:v>883</c:v>
                </c:pt>
                <c:pt idx="122">
                  <c:v>884</c:v>
                </c:pt>
                <c:pt idx="123">
                  <c:v>885</c:v>
                </c:pt>
                <c:pt idx="124">
                  <c:v>886</c:v>
                </c:pt>
                <c:pt idx="125">
                  <c:v>887</c:v>
                </c:pt>
                <c:pt idx="126">
                  <c:v>888</c:v>
                </c:pt>
                <c:pt idx="127">
                  <c:v>889</c:v>
                </c:pt>
                <c:pt idx="128">
                  <c:v>890</c:v>
                </c:pt>
                <c:pt idx="129">
                  <c:v>891</c:v>
                </c:pt>
                <c:pt idx="130">
                  <c:v>892</c:v>
                </c:pt>
                <c:pt idx="131">
                  <c:v>893</c:v>
                </c:pt>
                <c:pt idx="132">
                  <c:v>894</c:v>
                </c:pt>
                <c:pt idx="133">
                  <c:v>895</c:v>
                </c:pt>
                <c:pt idx="134">
                  <c:v>896</c:v>
                </c:pt>
                <c:pt idx="135">
                  <c:v>897</c:v>
                </c:pt>
                <c:pt idx="136">
                  <c:v>898</c:v>
                </c:pt>
                <c:pt idx="137">
                  <c:v>899</c:v>
                </c:pt>
                <c:pt idx="138">
                  <c:v>900</c:v>
                </c:pt>
                <c:pt idx="139">
                  <c:v>901</c:v>
                </c:pt>
                <c:pt idx="140">
                  <c:v>902</c:v>
                </c:pt>
                <c:pt idx="141">
                  <c:v>903</c:v>
                </c:pt>
                <c:pt idx="142">
                  <c:v>904</c:v>
                </c:pt>
                <c:pt idx="143">
                  <c:v>905</c:v>
                </c:pt>
                <c:pt idx="144">
                  <c:v>906</c:v>
                </c:pt>
                <c:pt idx="145">
                  <c:v>907</c:v>
                </c:pt>
                <c:pt idx="146">
                  <c:v>908</c:v>
                </c:pt>
                <c:pt idx="147">
                  <c:v>909</c:v>
                </c:pt>
                <c:pt idx="148">
                  <c:v>910</c:v>
                </c:pt>
                <c:pt idx="149">
                  <c:v>911</c:v>
                </c:pt>
                <c:pt idx="150">
                  <c:v>912</c:v>
                </c:pt>
                <c:pt idx="151">
                  <c:v>913</c:v>
                </c:pt>
                <c:pt idx="152">
                  <c:v>914</c:v>
                </c:pt>
                <c:pt idx="153">
                  <c:v>915</c:v>
                </c:pt>
                <c:pt idx="154">
                  <c:v>916</c:v>
                </c:pt>
                <c:pt idx="155">
                  <c:v>917</c:v>
                </c:pt>
                <c:pt idx="156">
                  <c:v>918</c:v>
                </c:pt>
                <c:pt idx="157">
                  <c:v>919</c:v>
                </c:pt>
                <c:pt idx="158">
                  <c:v>920</c:v>
                </c:pt>
                <c:pt idx="159">
                  <c:v>921</c:v>
                </c:pt>
                <c:pt idx="160">
                  <c:v>922</c:v>
                </c:pt>
                <c:pt idx="161">
                  <c:v>923</c:v>
                </c:pt>
                <c:pt idx="162">
                  <c:v>924</c:v>
                </c:pt>
                <c:pt idx="163">
                  <c:v>925</c:v>
                </c:pt>
                <c:pt idx="164">
                  <c:v>926</c:v>
                </c:pt>
                <c:pt idx="165">
                  <c:v>927</c:v>
                </c:pt>
              </c:numCache>
            </c:numRef>
          </c:xVal>
          <c:yVal>
            <c:numRef>
              <c:f>Sheet1!$E$508:$E$673</c:f>
              <c:numCache>
                <c:formatCode>General</c:formatCode>
                <c:ptCount val="166"/>
                <c:pt idx="0">
                  <c:v>14.333352586061904</c:v>
                </c:pt>
                <c:pt idx="1">
                  <c:v>14.333491489741224</c:v>
                </c:pt>
                <c:pt idx="2">
                  <c:v>14.65723931477852</c:v>
                </c:pt>
                <c:pt idx="3">
                  <c:v>14.719410880394967</c:v>
                </c:pt>
                <c:pt idx="4">
                  <c:v>14.672070803044681</c:v>
                </c:pt>
                <c:pt idx="5">
                  <c:v>15.476129817096762</c:v>
                </c:pt>
                <c:pt idx="6">
                  <c:v>15.583564706769362</c:v>
                </c:pt>
                <c:pt idx="7">
                  <c:v>15.772208528228404</c:v>
                </c:pt>
                <c:pt idx="8">
                  <c:v>15.76157766623883</c:v>
                </c:pt>
                <c:pt idx="9">
                  <c:v>15.761369487887148</c:v>
                </c:pt>
                <c:pt idx="10">
                  <c:v>15.883093547982135</c:v>
                </c:pt>
                <c:pt idx="11">
                  <c:v>15.661014634720697</c:v>
                </c:pt>
                <c:pt idx="12">
                  <c:v>15.700268677437698</c:v>
                </c:pt>
                <c:pt idx="13">
                  <c:v>15.929653317633061</c:v>
                </c:pt>
                <c:pt idx="14">
                  <c:v>15.946718204103002</c:v>
                </c:pt>
                <c:pt idx="15">
                  <c:v>16.109161925976149</c:v>
                </c:pt>
                <c:pt idx="16">
                  <c:v>16.260706507838023</c:v>
                </c:pt>
                <c:pt idx="17">
                  <c:v>16.138453325716764</c:v>
                </c:pt>
                <c:pt idx="18">
                  <c:v>16.441387458911553</c:v>
                </c:pt>
                <c:pt idx="19">
                  <c:v>16.498763996707442</c:v>
                </c:pt>
                <c:pt idx="20">
                  <c:v>16.39112886596898</c:v>
                </c:pt>
                <c:pt idx="21">
                  <c:v>16.401062966994427</c:v>
                </c:pt>
                <c:pt idx="22">
                  <c:v>16.489564020809176</c:v>
                </c:pt>
                <c:pt idx="23">
                  <c:v>16.564705529292091</c:v>
                </c:pt>
                <c:pt idx="24">
                  <c:v>16.485065527539373</c:v>
                </c:pt>
                <c:pt idx="25">
                  <c:v>16.479434492093517</c:v>
                </c:pt>
                <c:pt idx="26">
                  <c:v>16.507917564165719</c:v>
                </c:pt>
                <c:pt idx="27">
                  <c:v>16.613899854680501</c:v>
                </c:pt>
                <c:pt idx="28">
                  <c:v>16.545674803651035</c:v>
                </c:pt>
                <c:pt idx="29">
                  <c:v>16.492770443856617</c:v>
                </c:pt>
                <c:pt idx="30">
                  <c:v>16.494060435019321</c:v>
                </c:pt>
                <c:pt idx="31">
                  <c:v>16.561213837875982</c:v>
                </c:pt>
                <c:pt idx="32">
                  <c:v>16.594367058942964</c:v>
                </c:pt>
                <c:pt idx="33">
                  <c:v>16.542059455823029</c:v>
                </c:pt>
                <c:pt idx="34">
                  <c:v>16.525349376791617</c:v>
                </c:pt>
                <c:pt idx="35">
                  <c:v>16.267279333023076</c:v>
                </c:pt>
                <c:pt idx="36">
                  <c:v>16.245613446030745</c:v>
                </c:pt>
                <c:pt idx="37">
                  <c:v>16.112284579674611</c:v>
                </c:pt>
                <c:pt idx="38">
                  <c:v>16.211427102802649</c:v>
                </c:pt>
                <c:pt idx="39">
                  <c:v>16.259720778848973</c:v>
                </c:pt>
                <c:pt idx="40">
                  <c:v>16.220420858882157</c:v>
                </c:pt>
                <c:pt idx="41">
                  <c:v>16.073091773610738</c:v>
                </c:pt>
                <c:pt idx="42">
                  <c:v>16.01603857073458</c:v>
                </c:pt>
                <c:pt idx="43">
                  <c:v>16.065701193265834</c:v>
                </c:pt>
                <c:pt idx="44">
                  <c:v>15.857948019515073</c:v>
                </c:pt>
                <c:pt idx="45">
                  <c:v>16.086941744972872</c:v>
                </c:pt>
                <c:pt idx="46">
                  <c:v>16.052990571043519</c:v>
                </c:pt>
                <c:pt idx="47">
                  <c:v>16.054643140263021</c:v>
                </c:pt>
                <c:pt idx="48">
                  <c:v>16.076003670543816</c:v>
                </c:pt>
                <c:pt idx="49">
                  <c:v>16.124194356623278</c:v>
                </c:pt>
                <c:pt idx="50">
                  <c:v>15.969841792398007</c:v>
                </c:pt>
                <c:pt idx="51">
                  <c:v>16.044049513968705</c:v>
                </c:pt>
                <c:pt idx="52">
                  <c:v>16.12511296070193</c:v>
                </c:pt>
                <c:pt idx="53">
                  <c:v>16.083098937019741</c:v>
                </c:pt>
                <c:pt idx="54">
                  <c:v>16.044482986901293</c:v>
                </c:pt>
                <c:pt idx="55">
                  <c:v>16.020598686204917</c:v>
                </c:pt>
                <c:pt idx="56">
                  <c:v>16.065873138903914</c:v>
                </c:pt>
                <c:pt idx="57">
                  <c:v>16.00117058017614</c:v>
                </c:pt>
                <c:pt idx="58">
                  <c:v>15.80018347886614</c:v>
                </c:pt>
                <c:pt idx="59">
                  <c:v>15.846704643875704</c:v>
                </c:pt>
                <c:pt idx="60">
                  <c:v>15.877064426167895</c:v>
                </c:pt>
                <c:pt idx="61">
                  <c:v>15.83717861447062</c:v>
                </c:pt>
                <c:pt idx="62">
                  <c:v>15.9827906207932</c:v>
                </c:pt>
                <c:pt idx="63">
                  <c:v>15.923730791730598</c:v>
                </c:pt>
                <c:pt idx="64">
                  <c:v>15.901736775145773</c:v>
                </c:pt>
                <c:pt idx="65">
                  <c:v>15.931510331714785</c:v>
                </c:pt>
                <c:pt idx="66">
                  <c:v>15.759072408332115</c:v>
                </c:pt>
                <c:pt idx="67">
                  <c:v>15.902300481323788</c:v>
                </c:pt>
                <c:pt idx="68">
                  <c:v>15.806633520458169</c:v>
                </c:pt>
                <c:pt idx="69">
                  <c:v>15.876183811137482</c:v>
                </c:pt>
                <c:pt idx="70">
                  <c:v>15.742137348497112</c:v>
                </c:pt>
                <c:pt idx="71">
                  <c:v>15.712829121411415</c:v>
                </c:pt>
                <c:pt idx="72">
                  <c:v>15.851510141973261</c:v>
                </c:pt>
                <c:pt idx="73">
                  <c:v>15.756735685507294</c:v>
                </c:pt>
                <c:pt idx="74">
                  <c:v>15.671934584452993</c:v>
                </c:pt>
                <c:pt idx="75">
                  <c:v>15.668992207924592</c:v>
                </c:pt>
                <c:pt idx="76">
                  <c:v>15.732072845202374</c:v>
                </c:pt>
                <c:pt idx="77">
                  <c:v>15.677466215868915</c:v>
                </c:pt>
                <c:pt idx="78">
                  <c:v>15.715188191323652</c:v>
                </c:pt>
                <c:pt idx="79">
                  <c:v>15.664057499993</c:v>
                </c:pt>
                <c:pt idx="80">
                  <c:v>15.676213936834243</c:v>
                </c:pt>
                <c:pt idx="81">
                  <c:v>15.754794561074384</c:v>
                </c:pt>
                <c:pt idx="82">
                  <c:v>15.764342074102448</c:v>
                </c:pt>
                <c:pt idx="83">
                  <c:v>15.820524182745411</c:v>
                </c:pt>
                <c:pt idx="84">
                  <c:v>15.868762731996503</c:v>
                </c:pt>
                <c:pt idx="85">
                  <c:v>15.893343103416695</c:v>
                </c:pt>
                <c:pt idx="86">
                  <c:v>15.928693860006105</c:v>
                </c:pt>
                <c:pt idx="87">
                  <c:v>16.016281904017131</c:v>
                </c:pt>
                <c:pt idx="88">
                  <c:v>16.053555394739302</c:v>
                </c:pt>
                <c:pt idx="89">
                  <c:v>15.986716657784653</c:v>
                </c:pt>
                <c:pt idx="90">
                  <c:v>16.003248020950107</c:v>
                </c:pt>
                <c:pt idx="91">
                  <c:v>15.91830200258342</c:v>
                </c:pt>
                <c:pt idx="92">
                  <c:v>15.909794237683128</c:v>
                </c:pt>
                <c:pt idx="93">
                  <c:v>15.921670369035112</c:v>
                </c:pt>
                <c:pt idx="94">
                  <c:v>15.925826255763075</c:v>
                </c:pt>
                <c:pt idx="95">
                  <c:v>15.862362319269202</c:v>
                </c:pt>
                <c:pt idx="96">
                  <c:v>15.853163850860691</c:v>
                </c:pt>
                <c:pt idx="97">
                  <c:v>15.850210744150475</c:v>
                </c:pt>
                <c:pt idx="98">
                  <c:v>15.908366828903317</c:v>
                </c:pt>
                <c:pt idx="99">
                  <c:v>16.037972172548184</c:v>
                </c:pt>
                <c:pt idx="100">
                  <c:v>16.094531491245355</c:v>
                </c:pt>
                <c:pt idx="101">
                  <c:v>16.096618441260695</c:v>
                </c:pt>
                <c:pt idx="102">
                  <c:v>16.126505476691719</c:v>
                </c:pt>
                <c:pt idx="103">
                  <c:v>16.104792201033487</c:v>
                </c:pt>
                <c:pt idx="104">
                  <c:v>16.126457217456736</c:v>
                </c:pt>
                <c:pt idx="105">
                  <c:v>16.226466374321269</c:v>
                </c:pt>
                <c:pt idx="106">
                  <c:v>16.165588151182359</c:v>
                </c:pt>
                <c:pt idx="107">
                  <c:v>16.099809058108303</c:v>
                </c:pt>
                <c:pt idx="108">
                  <c:v>16.164419132051723</c:v>
                </c:pt>
                <c:pt idx="109">
                  <c:v>15.998764262149342</c:v>
                </c:pt>
                <c:pt idx="110">
                  <c:v>16.045595074345016</c:v>
                </c:pt>
                <c:pt idx="111">
                  <c:v>16.089312846550666</c:v>
                </c:pt>
                <c:pt idx="112">
                  <c:v>16.055933182146049</c:v>
                </c:pt>
                <c:pt idx="113">
                  <c:v>16.067430228725961</c:v>
                </c:pt>
                <c:pt idx="114">
                  <c:v>16.119468511293995</c:v>
                </c:pt>
                <c:pt idx="115">
                  <c:v>16.126800946669356</c:v>
                </c:pt>
                <c:pt idx="116">
                  <c:v>16.12742531939972</c:v>
                </c:pt>
                <c:pt idx="117">
                  <c:v>16.167141830802688</c:v>
                </c:pt>
                <c:pt idx="118">
                  <c:v>16.152767697248429</c:v>
                </c:pt>
                <c:pt idx="119">
                  <c:v>16.186781096536169</c:v>
                </c:pt>
                <c:pt idx="120">
                  <c:v>16.239092936968355</c:v>
                </c:pt>
                <c:pt idx="121">
                  <c:v>16.217094754882464</c:v>
                </c:pt>
                <c:pt idx="122">
                  <c:v>16.197270618703257</c:v>
                </c:pt>
                <c:pt idx="123">
                  <c:v>16.228996898440293</c:v>
                </c:pt>
                <c:pt idx="124">
                  <c:v>16.250555074777015</c:v>
                </c:pt>
                <c:pt idx="125">
                  <c:v>16.218065937000205</c:v>
                </c:pt>
                <c:pt idx="126">
                  <c:v>16.291564240200742</c:v>
                </c:pt>
                <c:pt idx="127">
                  <c:v>16.282954492384558</c:v>
                </c:pt>
                <c:pt idx="128">
                  <c:v>16.286252482513397</c:v>
                </c:pt>
                <c:pt idx="129">
                  <c:v>16.263927032407526</c:v>
                </c:pt>
                <c:pt idx="130">
                  <c:v>16.159488131716174</c:v>
                </c:pt>
                <c:pt idx="131">
                  <c:v>16.112152477929744</c:v>
                </c:pt>
                <c:pt idx="132">
                  <c:v>16.100679222697028</c:v>
                </c:pt>
                <c:pt idx="133">
                  <c:v>16.079739387705214</c:v>
                </c:pt>
                <c:pt idx="134">
                  <c:v>16.076216532928349</c:v>
                </c:pt>
                <c:pt idx="135">
                  <c:v>16.071597606006378</c:v>
                </c:pt>
                <c:pt idx="136">
                  <c:v>16.06052862893273</c:v>
                </c:pt>
                <c:pt idx="137">
                  <c:v>16.073886228614377</c:v>
                </c:pt>
                <c:pt idx="138">
                  <c:v>16.055721539897839</c:v>
                </c:pt>
                <c:pt idx="139">
                  <c:v>16.069670037692781</c:v>
                </c:pt>
                <c:pt idx="140">
                  <c:v>16.071961641375882</c:v>
                </c:pt>
                <c:pt idx="141">
                  <c:v>16.038248783642175</c:v>
                </c:pt>
                <c:pt idx="142">
                  <c:v>16.05811207953365</c:v>
                </c:pt>
                <c:pt idx="143">
                  <c:v>16.07544454709393</c:v>
                </c:pt>
                <c:pt idx="144">
                  <c:v>16.076381603851413</c:v>
                </c:pt>
                <c:pt idx="145">
                  <c:v>16.090929609435427</c:v>
                </c:pt>
                <c:pt idx="146">
                  <c:v>16.101773493473509</c:v>
                </c:pt>
                <c:pt idx="147">
                  <c:v>15.826935754276287</c:v>
                </c:pt>
                <c:pt idx="148">
                  <c:v>15.909610186334527</c:v>
                </c:pt>
                <c:pt idx="149">
                  <c:v>15.877693934837019</c:v>
                </c:pt>
                <c:pt idx="150">
                  <c:v>15.818827116212825</c:v>
                </c:pt>
                <c:pt idx="151">
                  <c:v>15.772719871769098</c:v>
                </c:pt>
                <c:pt idx="152">
                  <c:v>15.751176055430847</c:v>
                </c:pt>
                <c:pt idx="153">
                  <c:v>15.631162171687127</c:v>
                </c:pt>
                <c:pt idx="154">
                  <c:v>15.541196212665373</c:v>
                </c:pt>
                <c:pt idx="155">
                  <c:v>15.443251748530255</c:v>
                </c:pt>
                <c:pt idx="156">
                  <c:v>15.46200349516192</c:v>
                </c:pt>
                <c:pt idx="157">
                  <c:v>15.437798873844963</c:v>
                </c:pt>
                <c:pt idx="158">
                  <c:v>15.416454896089816</c:v>
                </c:pt>
                <c:pt idx="159">
                  <c:v>15.409083286706412</c:v>
                </c:pt>
                <c:pt idx="160">
                  <c:v>15.436694022726073</c:v>
                </c:pt>
                <c:pt idx="161">
                  <c:v>15.357617698268475</c:v>
                </c:pt>
                <c:pt idx="162">
                  <c:v>15.367683809537894</c:v>
                </c:pt>
                <c:pt idx="163">
                  <c:v>15.355657523130811</c:v>
                </c:pt>
                <c:pt idx="164">
                  <c:v>15.357190950009651</c:v>
                </c:pt>
                <c:pt idx="165">
                  <c:v>15.361783527803485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FB-4EEE-90EF-547EC0136C49}"/>
            </c:ext>
          </c:extLst>
        </c:ser>
        <c:ser>
          <c:idx val="10"/>
          <c:order val="9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BFB-4EEE-90EF-547EC0136C49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8-1BFB-4EEE-90EF-547EC0136C49}"/>
              </c:ext>
            </c:extLst>
          </c:dPt>
          <c:dPt>
            <c:idx val="165"/>
            <c:marker>
              <c:symbol val="circle"/>
              <c:size val="6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177-49EB-97DD-A0214DDFA43C}"/>
              </c:ext>
            </c:extLst>
          </c:dPt>
          <c:xVal>
            <c:numRef>
              <c:f>Sheet1!$A$676:$A$841</c:f>
              <c:numCache>
                <c:formatCode>General</c:formatCode>
                <c:ptCount val="166"/>
                <c:pt idx="0">
                  <c:v>987</c:v>
                </c:pt>
                <c:pt idx="1">
                  <c:v>990</c:v>
                </c:pt>
                <c:pt idx="2">
                  <c:v>993</c:v>
                </c:pt>
                <c:pt idx="3">
                  <c:v>996</c:v>
                </c:pt>
                <c:pt idx="4">
                  <c:v>999</c:v>
                </c:pt>
                <c:pt idx="5">
                  <c:v>1002</c:v>
                </c:pt>
                <c:pt idx="6">
                  <c:v>1005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</c:numCache>
            </c:numRef>
          </c:xVal>
          <c:yVal>
            <c:numRef>
              <c:f>Sheet1!$F$676:$F$841</c:f>
              <c:numCache>
                <c:formatCode>General</c:formatCode>
                <c:ptCount val="166"/>
                <c:pt idx="0">
                  <c:v>30.342005297575383</c:v>
                </c:pt>
                <c:pt idx="1">
                  <c:v>30.458877750201097</c:v>
                </c:pt>
                <c:pt idx="2">
                  <c:v>30.010098051186247</c:v>
                </c:pt>
                <c:pt idx="3">
                  <c:v>29.463313445668604</c:v>
                </c:pt>
                <c:pt idx="4">
                  <c:v>29.310537992333593</c:v>
                </c:pt>
                <c:pt idx="5">
                  <c:v>28.351504620304652</c:v>
                </c:pt>
                <c:pt idx="6">
                  <c:v>28.392996954920079</c:v>
                </c:pt>
                <c:pt idx="7">
                  <c:v>28.602996768817974</c:v>
                </c:pt>
                <c:pt idx="8">
                  <c:v>28.547026086612817</c:v>
                </c:pt>
                <c:pt idx="9">
                  <c:v>28.690241438816471</c:v>
                </c:pt>
                <c:pt idx="10">
                  <c:v>28.504378265789938</c:v>
                </c:pt>
                <c:pt idx="11">
                  <c:v>28.638555069190261</c:v>
                </c:pt>
                <c:pt idx="12">
                  <c:v>28.826114946866767</c:v>
                </c:pt>
                <c:pt idx="13">
                  <c:v>28.379390850781121</c:v>
                </c:pt>
                <c:pt idx="14">
                  <c:v>28.558901163123338</c:v>
                </c:pt>
                <c:pt idx="15">
                  <c:v>28.355806273632098</c:v>
                </c:pt>
                <c:pt idx="16">
                  <c:v>28.144499808627401</c:v>
                </c:pt>
                <c:pt idx="17">
                  <c:v>28.450074987908351</c:v>
                </c:pt>
                <c:pt idx="18">
                  <c:v>27.913735333319707</c:v>
                </c:pt>
                <c:pt idx="19">
                  <c:v>27.982626196333598</c:v>
                </c:pt>
                <c:pt idx="20">
                  <c:v>27.966984152956513</c:v>
                </c:pt>
                <c:pt idx="21">
                  <c:v>28.011888166019162</c:v>
                </c:pt>
                <c:pt idx="22">
                  <c:v>27.821682909777422</c:v>
                </c:pt>
                <c:pt idx="23">
                  <c:v>27.801101529431662</c:v>
                </c:pt>
                <c:pt idx="24">
                  <c:v>27.802462971628927</c:v>
                </c:pt>
                <c:pt idx="25">
                  <c:v>27.987790944727379</c:v>
                </c:pt>
                <c:pt idx="26">
                  <c:v>28.000741472276559</c:v>
                </c:pt>
                <c:pt idx="27">
                  <c:v>27.644040925143827</c:v>
                </c:pt>
                <c:pt idx="28">
                  <c:v>27.941270061571942</c:v>
                </c:pt>
                <c:pt idx="29">
                  <c:v>28.21716146595395</c:v>
                </c:pt>
                <c:pt idx="30">
                  <c:v>28.078902366107684</c:v>
                </c:pt>
                <c:pt idx="31">
                  <c:v>28.385083552746863</c:v>
                </c:pt>
                <c:pt idx="32">
                  <c:v>28.306289615424703</c:v>
                </c:pt>
                <c:pt idx="33">
                  <c:v>28.090202235361318</c:v>
                </c:pt>
                <c:pt idx="34">
                  <c:v>27.777947314449847</c:v>
                </c:pt>
                <c:pt idx="35">
                  <c:v>28.035865348503819</c:v>
                </c:pt>
                <c:pt idx="36">
                  <c:v>28.278392537794872</c:v>
                </c:pt>
                <c:pt idx="37">
                  <c:v>28.491016034995539</c:v>
                </c:pt>
                <c:pt idx="38">
                  <c:v>28.387314215057444</c:v>
                </c:pt>
                <c:pt idx="39">
                  <c:v>28.33739551052588</c:v>
                </c:pt>
                <c:pt idx="40">
                  <c:v>28.378981462391295</c:v>
                </c:pt>
                <c:pt idx="41">
                  <c:v>28.537189977624607</c:v>
                </c:pt>
                <c:pt idx="42">
                  <c:v>28.858010900023714</c:v>
                </c:pt>
                <c:pt idx="43">
                  <c:v>28.933178142294423</c:v>
                </c:pt>
                <c:pt idx="44">
                  <c:v>29.334434328086942</c:v>
                </c:pt>
                <c:pt idx="45">
                  <c:v>29.134112543369326</c:v>
                </c:pt>
                <c:pt idx="46">
                  <c:v>29.088647312802436</c:v>
                </c:pt>
                <c:pt idx="47">
                  <c:v>29.345422246328013</c:v>
                </c:pt>
                <c:pt idx="48">
                  <c:v>29.057450162852533</c:v>
                </c:pt>
                <c:pt idx="49">
                  <c:v>29.581913724934992</c:v>
                </c:pt>
                <c:pt idx="50">
                  <c:v>29.538419838670805</c:v>
                </c:pt>
                <c:pt idx="51">
                  <c:v>29.568133059844968</c:v>
                </c:pt>
                <c:pt idx="52">
                  <c:v>29.55373338781736</c:v>
                </c:pt>
                <c:pt idx="53">
                  <c:v>29.746421425745439</c:v>
                </c:pt>
                <c:pt idx="54">
                  <c:v>29.648434260859517</c:v>
                </c:pt>
                <c:pt idx="55">
                  <c:v>29.95116623790922</c:v>
                </c:pt>
                <c:pt idx="56">
                  <c:v>29.922314437566811</c:v>
                </c:pt>
                <c:pt idx="57">
                  <c:v>30.169342896913079</c:v>
                </c:pt>
                <c:pt idx="58">
                  <c:v>29.677127508992214</c:v>
                </c:pt>
                <c:pt idx="59">
                  <c:v>29.581637261872899</c:v>
                </c:pt>
                <c:pt idx="60">
                  <c:v>29.621287813868037</c:v>
                </c:pt>
                <c:pt idx="61">
                  <c:v>29.681729958456145</c:v>
                </c:pt>
                <c:pt idx="62">
                  <c:v>29.570653663193795</c:v>
                </c:pt>
                <c:pt idx="63">
                  <c:v>29.525689266201525</c:v>
                </c:pt>
                <c:pt idx="64">
                  <c:v>29.822541328834092</c:v>
                </c:pt>
                <c:pt idx="65">
                  <c:v>29.426533396403997</c:v>
                </c:pt>
                <c:pt idx="66">
                  <c:v>29.362532249470775</c:v>
                </c:pt>
                <c:pt idx="67">
                  <c:v>29.240740889817602</c:v>
                </c:pt>
                <c:pt idx="68">
                  <c:v>29.081336130929799</c:v>
                </c:pt>
                <c:pt idx="69">
                  <c:v>29.042642560183253</c:v>
                </c:pt>
                <c:pt idx="70">
                  <c:v>28.690884715259926</c:v>
                </c:pt>
                <c:pt idx="71">
                  <c:v>28.536731667824597</c:v>
                </c:pt>
                <c:pt idx="72">
                  <c:v>28.441536331386899</c:v>
                </c:pt>
                <c:pt idx="73">
                  <c:v>28.315288194227122</c:v>
                </c:pt>
                <c:pt idx="74">
                  <c:v>28.31628051947115</c:v>
                </c:pt>
                <c:pt idx="75">
                  <c:v>28.236710251514637</c:v>
                </c:pt>
                <c:pt idx="76">
                  <c:v>28.247246310196601</c:v>
                </c:pt>
                <c:pt idx="77">
                  <c:v>28.241899841164681</c:v>
                </c:pt>
                <c:pt idx="78">
                  <c:v>28.081661740072633</c:v>
                </c:pt>
                <c:pt idx="79">
                  <c:v>21.923283150498364</c:v>
                </c:pt>
                <c:pt idx="80">
                  <c:v>21.834898336740764</c:v>
                </c:pt>
                <c:pt idx="81">
                  <c:v>21.758435044146978</c:v>
                </c:pt>
                <c:pt idx="82">
                  <c:v>21.513218741687467</c:v>
                </c:pt>
                <c:pt idx="83">
                  <c:v>21.505305672464289</c:v>
                </c:pt>
                <c:pt idx="84">
                  <c:v>21.408995623868179</c:v>
                </c:pt>
                <c:pt idx="85">
                  <c:v>21.160337195117393</c:v>
                </c:pt>
                <c:pt idx="86">
                  <c:v>21.107685446801071</c:v>
                </c:pt>
                <c:pt idx="87">
                  <c:v>21.081724971842476</c:v>
                </c:pt>
                <c:pt idx="88">
                  <c:v>21.037879286983582</c:v>
                </c:pt>
                <c:pt idx="89">
                  <c:v>21.001120037484242</c:v>
                </c:pt>
                <c:pt idx="90">
                  <c:v>21.025592251510261</c:v>
                </c:pt>
                <c:pt idx="91">
                  <c:v>21.145711891182358</c:v>
                </c:pt>
                <c:pt idx="92">
                  <c:v>21.055843447034874</c:v>
                </c:pt>
                <c:pt idx="93">
                  <c:v>21.009805943453671</c:v>
                </c:pt>
                <c:pt idx="94">
                  <c:v>20.836054332270677</c:v>
                </c:pt>
                <c:pt idx="95">
                  <c:v>20.83344542787583</c:v>
                </c:pt>
                <c:pt idx="96">
                  <c:v>20.918508912204913</c:v>
                </c:pt>
                <c:pt idx="97">
                  <c:v>20.950899360055757</c:v>
                </c:pt>
                <c:pt idx="98">
                  <c:v>20.902054637251297</c:v>
                </c:pt>
                <c:pt idx="99">
                  <c:v>20.831644065906815</c:v>
                </c:pt>
                <c:pt idx="100">
                  <c:v>20.864248716871984</c:v>
                </c:pt>
                <c:pt idx="101">
                  <c:v>20.905077669993915</c:v>
                </c:pt>
                <c:pt idx="102">
                  <c:v>21.011439971089942</c:v>
                </c:pt>
                <c:pt idx="103">
                  <c:v>21.115937178485552</c:v>
                </c:pt>
                <c:pt idx="104">
                  <c:v>21.304012480769842</c:v>
                </c:pt>
                <c:pt idx="105">
                  <c:v>21.390184194878174</c:v>
                </c:pt>
                <c:pt idx="106">
                  <c:v>21.315055426814297</c:v>
                </c:pt>
                <c:pt idx="107">
                  <c:v>21.391045737964276</c:v>
                </c:pt>
                <c:pt idx="108">
                  <c:v>21.369482699638112</c:v>
                </c:pt>
                <c:pt idx="109">
                  <c:v>21.379572145070952</c:v>
                </c:pt>
                <c:pt idx="110">
                  <c:v>17.419006633828985</c:v>
                </c:pt>
                <c:pt idx="111">
                  <c:v>17.45212285771737</c:v>
                </c:pt>
                <c:pt idx="112">
                  <c:v>17.525789076894227</c:v>
                </c:pt>
                <c:pt idx="113">
                  <c:v>17.704801705032892</c:v>
                </c:pt>
                <c:pt idx="114">
                  <c:v>17.705973146063627</c:v>
                </c:pt>
                <c:pt idx="115">
                  <c:v>17.780322040122925</c:v>
                </c:pt>
                <c:pt idx="116">
                  <c:v>17.882940685043963</c:v>
                </c:pt>
                <c:pt idx="117">
                  <c:v>17.997833909226145</c:v>
                </c:pt>
                <c:pt idx="118">
                  <c:v>17.865712137527566</c:v>
                </c:pt>
                <c:pt idx="119">
                  <c:v>18.081879672328981</c:v>
                </c:pt>
                <c:pt idx="120">
                  <c:v>18.197288514840992</c:v>
                </c:pt>
                <c:pt idx="121">
                  <c:v>18.167383932038888</c:v>
                </c:pt>
                <c:pt idx="122">
                  <c:v>18.297340992901539</c:v>
                </c:pt>
                <c:pt idx="123">
                  <c:v>18.365021649927257</c:v>
                </c:pt>
                <c:pt idx="124">
                  <c:v>18.360697554239266</c:v>
                </c:pt>
                <c:pt idx="125">
                  <c:v>18.443702721533356</c:v>
                </c:pt>
                <c:pt idx="126">
                  <c:v>18.457545064621371</c:v>
                </c:pt>
                <c:pt idx="127">
                  <c:v>18.307124904246848</c:v>
                </c:pt>
                <c:pt idx="128">
                  <c:v>18.428850933212601</c:v>
                </c:pt>
                <c:pt idx="129">
                  <c:v>18.495074814776174</c:v>
                </c:pt>
                <c:pt idx="130">
                  <c:v>18.529879709864105</c:v>
                </c:pt>
                <c:pt idx="131">
                  <c:v>18.630142508493464</c:v>
                </c:pt>
                <c:pt idx="132">
                  <c:v>18.765084640748839</c:v>
                </c:pt>
                <c:pt idx="133">
                  <c:v>18.66382774115371</c:v>
                </c:pt>
                <c:pt idx="134">
                  <c:v>18.779871065437277</c:v>
                </c:pt>
                <c:pt idx="135">
                  <c:v>18.761720147744683</c:v>
                </c:pt>
                <c:pt idx="136">
                  <c:v>18.712659845603469</c:v>
                </c:pt>
                <c:pt idx="137">
                  <c:v>18.840114541545347</c:v>
                </c:pt>
                <c:pt idx="138">
                  <c:v>18.895082792991019</c:v>
                </c:pt>
                <c:pt idx="139">
                  <c:v>18.839814750673042</c:v>
                </c:pt>
                <c:pt idx="140">
                  <c:v>18.821424581154105</c:v>
                </c:pt>
                <c:pt idx="141">
                  <c:v>18.877732281893714</c:v>
                </c:pt>
                <c:pt idx="142">
                  <c:v>18.808608259318476</c:v>
                </c:pt>
                <c:pt idx="143">
                  <c:v>18.91572987465598</c:v>
                </c:pt>
                <c:pt idx="144">
                  <c:v>19.081734884059344</c:v>
                </c:pt>
                <c:pt idx="145">
                  <c:v>19.107741917177336</c:v>
                </c:pt>
                <c:pt idx="146">
                  <c:v>19.164288991615763</c:v>
                </c:pt>
                <c:pt idx="147">
                  <c:v>19.531712174416469</c:v>
                </c:pt>
                <c:pt idx="148">
                  <c:v>19.537445424038793</c:v>
                </c:pt>
                <c:pt idx="149">
                  <c:v>19.723785210515757</c:v>
                </c:pt>
                <c:pt idx="150">
                  <c:v>19.820289297029731</c:v>
                </c:pt>
                <c:pt idx="151">
                  <c:v>19.833276314159136</c:v>
                </c:pt>
                <c:pt idx="152">
                  <c:v>19.791015544722271</c:v>
                </c:pt>
                <c:pt idx="153">
                  <c:v>20.077125800368833</c:v>
                </c:pt>
                <c:pt idx="154">
                  <c:v>19.957253022432766</c:v>
                </c:pt>
                <c:pt idx="155">
                  <c:v>19.995691196897937</c:v>
                </c:pt>
                <c:pt idx="156">
                  <c:v>20.043433182549933</c:v>
                </c:pt>
                <c:pt idx="157">
                  <c:v>20.052989859214378</c:v>
                </c:pt>
                <c:pt idx="158">
                  <c:v>20.103974075627633</c:v>
                </c:pt>
                <c:pt idx="159">
                  <c:v>20.134447148290775</c:v>
                </c:pt>
                <c:pt idx="160">
                  <c:v>20.336421136354389</c:v>
                </c:pt>
                <c:pt idx="161">
                  <c:v>20.376100919391376</c:v>
                </c:pt>
                <c:pt idx="162">
                  <c:v>20.370551974010937</c:v>
                </c:pt>
                <c:pt idx="163">
                  <c:v>20.409380364122995</c:v>
                </c:pt>
                <c:pt idx="164">
                  <c:v>20.391096030423554</c:v>
                </c:pt>
                <c:pt idx="165">
                  <c:v>20.34777106869835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FB-4EEE-90EF-547EC0136C49}"/>
            </c:ext>
          </c:extLst>
        </c:ser>
        <c:ser>
          <c:idx val="8"/>
          <c:order val="10"/>
          <c:tx>
            <c:v>Legend</c:v>
          </c:tx>
          <c:spPr>
            <a:ln w="38100">
              <a:solidFill>
                <a:srgbClr val="000000"/>
              </a:solidFill>
            </a:ln>
          </c:spPr>
          <c:marker>
            <c:symbol val="circle"/>
            <c:size val="6"/>
            <c:spPr>
              <a:solidFill>
                <a:srgbClr val="000000"/>
              </a:solidFill>
              <a:ln>
                <a:noFill/>
              </a:ln>
            </c:spPr>
          </c:marker>
          <c:xVal>
            <c:numRef>
              <c:f>Sheet1!$H$4:$H$5</c:f>
              <c:numCache>
                <c:formatCode>General</c:formatCode>
                <c:ptCount val="2"/>
                <c:pt idx="0">
                  <c:v>660</c:v>
                </c:pt>
                <c:pt idx="1">
                  <c:v>840</c:v>
                </c:pt>
              </c:numCache>
            </c:numRef>
          </c:xVal>
          <c:yVal>
            <c:numRef>
              <c:f>Sheet1!$I$4:$I$5</c:f>
              <c:numCache>
                <c:formatCode>General</c:formatCode>
                <c:ptCount val="2"/>
                <c:pt idx="0">
                  <c:v>27</c:v>
                </c:pt>
                <c:pt idx="1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C25-48A4-9F8D-69F0F9207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1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6"/>
        <c:crossBetween val="between"/>
        <c:majorUnit val="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Three</c:v>
                </c:pt>
              </c:strCache>
            </c:strRef>
          </c:tx>
          <c:spPr>
            <a:solidFill>
              <a:srgbClr val="894D4E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3772D8A-CE1D-4F8F-9846-8A2A91E4AF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802527-CCA6-4025-8B5B-179F97B6F2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4FBFA40-DE8F-45B6-8595-E98C4E4CF7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685C51E-2438-4A7A-ADDE-8C31815CDD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F54B2D9-AE2F-4E1B-8A46-C2E1F15F9D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C3FB0D-ED52-4135-97FB-58577BCF97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DE07E12-DAF0-426D-9C37-F678CC83B8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EC32298-5550-4C0C-991C-CC2B36FE93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B091E43-9D65-48A3-9203-3424DD261B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C97B126-ED2F-489E-9CFF-6EC76C2CCF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F111462-553F-49AC-967B-A88EE7E14B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AEC13F0-0066-4767-8561-B023F9B65A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F827537-4BD9-414E-B3B8-7D6F268D4A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A431D4D-4B69-4CE5-96F7-BDA5715B90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7554F6E-E1E5-4976-9ACB-BC5BA461D9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DE1CFA3-B936-49A6-9AD3-DFCAB8F3BA5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0BD-47BE-86EC-CA566D3B7BA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02097A7-F5C2-4D68-89C5-FC938BC15A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0BD-47BE-86EC-CA566D3B7BA8}"/>
                </c:ext>
              </c:extLst>
            </c:dLbl>
            <c:dLbl>
              <c:idx val="17"/>
              <c:layout>
                <c:manualLayout>
                  <c:x val="-2.1015627975991383E-2"/>
                  <c:y val="-0.2149374540103017"/>
                </c:manualLayout>
              </c:layout>
              <c:tx>
                <c:rich>
                  <a:bodyPr/>
                  <a:lstStyle/>
                  <a:p>
                    <a:fld id="{552C95F8-7CC1-4900-AF2F-1208C0FEC6C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E68D3B9-75B7-4ECC-9611-EA8D881CAF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0BD-47BE-86EC-CA566D3B7BA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5F4263A-7572-42DD-8720-CC25361791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3E9F3EE-FC9B-4037-B2FE-4F2F2F442D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0BD-47BE-86EC-CA566D3B7BA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413CA8F-DE04-4A96-BC19-B52721F179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BD04295-F41C-434E-87B9-833C43F473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85F7E97-3950-4BFC-88EE-2176C67B9A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9A6A3D3-5249-4D01-A40A-F5628E1591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0BD-47BE-86EC-CA566D3B7BA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2EDF2AE-08EE-4AA5-9F54-2C6181005B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1F2F3B5-436D-45D9-8918-A83A861409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0BD-47BE-86EC-CA566D3B7BA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29B9349-B4DE-419B-8EF6-29881D5E11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335459E-763A-4944-A5DD-F8DD0A90D6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E43CE77-C386-4E71-9729-5DAE276BC0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C715FFE-93BA-4E19-98C9-40D75325C7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2FF63A3-F045-4EF9-B4B1-847CB7EC09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0BD-47BE-86EC-CA566D3B7BA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E08E830-124E-4BBE-9016-03B60933AF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8F06AA9-325E-46D9-B452-83A27A07B8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7BEAA7C-A455-4E53-8E47-3D3E4E01B3D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0BD-47BE-86EC-CA566D3B7BA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2C3F60F-3DF0-4CC9-B2A6-C68A8E87CA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0BD-47BE-86EC-CA566D3B7BA8}"/>
                </c:ext>
              </c:extLst>
            </c:dLbl>
            <c:dLbl>
              <c:idx val="36"/>
              <c:layout>
                <c:manualLayout>
                  <c:x val="-0.17069622018390956"/>
                  <c:y val="-2.5699043414275209E-2"/>
                </c:manualLayout>
              </c:layout>
              <c:tx>
                <c:rich>
                  <a:bodyPr/>
                  <a:lstStyle/>
                  <a:p>
                    <a:fld id="{E0E2A99E-D60D-49DE-9773-BCB73DAB30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C964E79-718C-42D7-B3F7-F40BE1C0BD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45D13DB-EF0B-472A-AC44-AB445104DC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C981B96-192C-47EA-AD62-AEF796A454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33CCB97-C527-449C-B861-F46C20C61F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973DBA0-9392-49B2-A80B-E2C55DF2E9D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F9601E6-DA1F-424A-8064-EA6B022015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BDADA300-4D4B-4F48-A9C7-33C6A25A9E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13ED5226-3164-4698-8839-BBD3239EBE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639C7B2D-6291-42DE-B476-D8D082F233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D4F2707-406A-443D-A350-5932739D4C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FAE2A2F-5A3C-4663-AE39-2FB505941B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03C3C026-BB26-4ED0-ABB1-CEB492A48DC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6275F93-E0D5-4447-9813-261F520FDA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2C91C75-43CB-47CE-B44A-D3BED0E9BC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811BFAE-3D3C-4776-B215-7F286FE1E8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8A12619-866B-4CEA-9A1B-CD94910DEA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A5C3FC5-2906-4ADC-A0D3-99D252C252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0BD-47BE-86EC-CA566D3B7BA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CA29CDAB-B4E3-4734-9521-102C33B312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94E7C02-0CF0-4E72-8A93-E1A3FF7D3B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454B3FE-31DF-4AE7-8D8C-B423DBC6B0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C0BD-47BE-86EC-CA566D3B7BA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0B1B3CB-A0F3-448B-8BA8-3AF4FFD9A4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8C303540-30EF-4E0A-9B6D-68888299B9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2DB6D49-FF08-4966-96F0-6C6B7B794D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A8029F0-4F16-4F4D-A8A9-898E7831F0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039DE96F-5435-433E-88D9-A929E5BDD5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4DC4916-F112-430A-9DC5-08EECC07A2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CB1D7A0-6F33-48EB-8D4F-82FB53FF1E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081F38A-F034-4EC8-8D3F-3A6396B556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AF0D8059-6787-4B6A-8B05-561A29CA23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C0A272F1-97C1-414A-A35B-C3086F2CE6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7EB7A93-0DC5-4DB4-A043-EE9DBF9DF0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8B9D564-4200-4940-A993-EB8DBCF5BA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8779C8C-1B19-4AE4-A3F0-8D5E0E89AC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5F5DD56-D0CF-4473-AB90-032E39DFDC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A8B25BDC-2885-4C35-99C4-547A388761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C298D93-A069-4B5E-92BE-46CDAD19778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BDEC827-CC74-48B5-9F52-AE2CAEFE2D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088982C-7BC6-4F4E-AA33-CDB38357B7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8C026F6-A08C-40E6-8664-51E61FCB84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4B8057E-7E06-4156-BCC8-857582972C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F9E6C64-948B-4202-A470-6C7A6A9043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D18EF51-1898-47D5-8021-A8E2061715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AEE36FCC-80D6-4684-8172-74AA2501F7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9F7297B-0A2B-418E-8717-610F7F4582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70F3CAC-79F4-49DA-A84D-70EEF8D611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C0BD-47BE-86EC-CA566D3B7BA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E989DD67-B073-48AF-B434-A77D1DDAC0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C0BD-47BE-86EC-CA566D3B7BA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Sheet1!$E$2:$E$141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12.883609999999999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22.41086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-4.2460250000000004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14.393520000000001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3.056832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20.754480000000001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-2.1784439999999998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17">
                    <c:v>Banking</c:v>
                  </c:pt>
                  <c:pt idx="19">
                    <c:v>Supermarkets</c:v>
                  </c:pt>
                  <c:pt idx="25">
                    <c:v>Electricity Distribution</c:v>
                  </c:pt>
                  <c:pt idx="27">
                    <c:v>Wireless Telecom.</c:v>
                  </c:pt>
                  <c:pt idx="36">
                    <c:v>Wired Telecom.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C0BD-47BE-86EC-CA566D3B7BA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Two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81F90DC-ADE1-406F-B6DE-97F43A9C0A3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5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F6139A1-3DD4-4BFE-8A2B-1107BD325C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6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ED1B95-AB58-4F44-ABC6-68D28E59E3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EC47FF2-E417-4095-9DEA-EC2A0AE5A5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A6C3503-19B4-4793-B4F6-152312E120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D1BDCBF-8B69-41FE-AEDB-885B0ECBEF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FE9CAC-EA16-4AB1-A50D-B7A8513A55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3CA8DA5-E89B-4886-9600-BE891138A1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C2C029C-276F-4450-9703-5EFD4DBFEC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50AE144-5333-4210-BD9C-8EA2695574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77FC4B5-D994-4AFF-A5AA-D8C63E8E77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7048C97-C7DD-4A3B-B932-4A45F25CC9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39AA176-8A88-4751-8E69-3795EA68054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22E52B2-DC8A-4090-B0D7-299922AC8E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2E3275F-4D31-4165-B501-4723CDCBCE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FEDC810-BA90-400E-AF3A-83D43C8C90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C0BD-47BE-86EC-CA566D3B7BA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117EE2F-2176-4AA8-8AAE-BB8930AB12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C0BD-47BE-86EC-CA566D3B7BA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E71DABC-0BEB-4F82-BF90-1848A5C2CC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7BA6626-DE20-442E-B45C-FAF02155E0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C0BD-47BE-86EC-CA566D3B7BA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3031369-BD03-4AB2-9800-D09B135C63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E7C6A51-9820-4D38-9E80-3CB1A9D571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C0BD-47BE-86EC-CA566D3B7BA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513BFAD-31FA-4340-ADAE-A03063952F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3401EC4-3EFC-4217-843C-5FB2C81678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DDCFB27-A8FE-4C33-A3C1-A697AB7371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3FBB629A-597A-449F-8051-8A1EB2B8FB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C0BD-47BE-86EC-CA566D3B7BA8}"/>
                </c:ext>
              </c:extLst>
            </c:dLbl>
            <c:dLbl>
              <c:idx val="25"/>
              <c:layout>
                <c:manualLayout>
                  <c:x val="-0.16862876055645126"/>
                  <c:y val="-0.11681383370125094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23062426-77A6-4888-B8F1-CF9615B5F67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B43CEBA-3CC8-4311-8D74-C9AFD817A0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C0BD-47BE-86EC-CA566D3B7BA8}"/>
                </c:ext>
              </c:extLst>
            </c:dLbl>
            <c:dLbl>
              <c:idx val="27"/>
              <c:layout>
                <c:manualLayout>
                  <c:x val="-0.19752056254128461"/>
                  <c:y val="-8.877851361295072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1BA785D3-94F5-470A-9A6A-73F02A4D70F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A0A30767-F39A-431B-9204-76D9B27532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EF0084E-7560-4C8E-9A8C-644A50E0FE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7711054-AC32-4691-B409-F558BD4527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5FAD73C-00EF-4AA4-A98F-D3061EDB72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C0BD-47BE-86EC-CA566D3B7BA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EF2ED9F-7A9B-4C41-A82B-B6A4A0761E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3E5CBFA-8F52-444B-9C43-6A66F46146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04D72F9-D9DC-4FE2-A250-DF83D7BC21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C0BD-47BE-86EC-CA566D3B7BA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932060B-06ED-4237-A919-33971E6905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C0BD-47BE-86EC-CA566D3B7BA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EAD3DEC-DC23-4DD3-94A0-A0CDDDB563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9AEFCE4F-FC55-4194-B8AE-69B75A02DB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8772788-FA94-42F1-BDB3-447714D297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8095754-EE04-4FE3-8C3E-1DD1CF0AEA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B649747A-3BEE-4D62-B472-704680155F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B230B64-91C5-41E4-95CB-55C17CDA07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01D5BCB-6777-4494-B1C0-CD1EEE1A9A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2E13C98-1738-4062-9E1E-F8CAC7406F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E0DAD83-C12E-4ABC-9B67-DE381D11FE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AFED099-7DFD-4508-AE20-85381AB2E2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8109987-1C53-4235-A632-952494BCAEB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056F4DE-E83D-4749-9AFF-6A3E688A2D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D6D2F11-E34E-433E-8E65-B84AAAA447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6D99078-E3AB-4DC5-8CA2-752D935A15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34A440C8-AD69-4654-B496-81A6C42B16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0D0C5E05-8F21-4CAC-BF8E-B1F2CC1126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7E3BECD-97E1-4C18-90E6-B4C58CB083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D741958-D40E-40E7-9546-9FD722B0B9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C0BD-47BE-86EC-CA566D3B7BA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E3E22E97-F79C-41B1-ACE0-A4549E31B6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0BD6C4A-F9DB-4075-9CE9-2726627773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D564B0B1-5501-4147-8C54-179CB77945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C0BD-47BE-86EC-CA566D3B7BA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138E1B43-7029-4962-B4DD-7F521A3B60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C3ECAD2F-B71B-4D28-BE91-8B19F41721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1EA0F15-6FC9-405C-8EE7-5D9434D73B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BC31435E-3A5B-4DEB-A69D-3A2C1C6E8B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FD3127A-BB91-491F-ACAC-49A0F066018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9B9C81D-E23C-47F9-AB77-E5B6577CAA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A2A02CE-1C61-4DEB-B9F9-DD3F0D9F8F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545AC2C-F83C-43DA-838C-90F28424DA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D8DAA83-357F-487F-94AB-737A676DD2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757DBBF-1483-4E69-B47A-1E4CD149A19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7A9BAF3-3ACA-4D23-99E8-1410036E24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596D0EC-0686-421D-9B47-EB5C3D9133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DC7C237-553B-4EDE-90AB-4B7B032851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D60AAF5-C326-4BC8-BBA6-B1AADD047F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03D994B-07A8-45C8-BF9C-9FD5D9A63B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9904FC9-E9A2-4CC0-82F3-79985A0598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61899FB-CBA9-4C28-AD36-0E8401ECCE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75AE151F-F832-41FC-87F0-0D3669B78C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761D82B7-045E-4A1A-A8A8-169F5F5FA9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01F2262-C866-42F4-83CA-B536B1E6E7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B39F1C3D-2074-40FD-A3E6-8621D6AF3B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CF85A34C-92C4-46E0-906A-16A1A7100A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8C0A297-6AF2-408F-BD11-203573567C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3FD3F5DD-32D1-47D8-855D-50605C65C1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F2CBCA5-7CEC-4B28-AE9F-13BF063D70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C0BD-47BE-86EC-CA566D3B7BA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0E4DE876-7692-423B-85CE-131E99C292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6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7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8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9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A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B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C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D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E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F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0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1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2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3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4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5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6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7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8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9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A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B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C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D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E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F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0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1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2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3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4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5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6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7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8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9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A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B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C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D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E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F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0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1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2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3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4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5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6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7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8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9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A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B-C0BD-47BE-86EC-CA566D3B7BA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Sheet1!$D$2:$D$141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9.4236240000000002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10.89751</c:v>
                </c:pt>
                <c:pt idx="25">
                  <c:v>14.68488</c:v>
                </c:pt>
                <c:pt idx="26">
                  <c:v>13.197660000000001</c:v>
                </c:pt>
                <c:pt idx="27">
                  <c:v>15.597709999999999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13.29792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8.2730809999999995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1.931988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9.8545859999999994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10.990869999999999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7.1581359999999998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17">
                    <c:v>Banking</c:v>
                  </c:pt>
                  <c:pt idx="19">
                    <c:v>Supermarkets</c:v>
                  </c:pt>
                  <c:pt idx="25">
                    <c:v>Electricity Distribution</c:v>
                  </c:pt>
                  <c:pt idx="27">
                    <c:v>Wireless Telecom.</c:v>
                  </c:pt>
                  <c:pt idx="36">
                    <c:v>Wired Telecom.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4F7-408F-884F-571F30014AF3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One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91A5F47-3FCE-4952-8AE5-A5D7CB6C5F4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1C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3E01B3-48ED-4C2D-9BD5-1D1A2E672D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1D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62A9A62-DCE9-4C01-A635-2C3668771A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3D69750-C345-456E-8F81-386F16EA11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82DE8D-3E9D-4534-B6B3-600DBF72BA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84F64E8-5D32-4E9A-BC74-4FCCDEA7C0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CF3A155-87D7-4024-B984-30B6350F9D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C5E5249-F26E-4C33-9948-A83BCB7EBB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7115096-F4F6-4AFB-9329-E4B726DA24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23C4DF3-417E-4539-B612-D3ED2A3FEF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7FCA061-D8E5-4921-A199-FA92A671CD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BC9F4CA-52FA-4304-8105-DF417D71DD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0C4AE0D-B683-4E28-A762-DB7C3093C9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53237F1-5A3E-4862-8F1F-A000CEC09E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96B4E31-4CB1-4832-961D-8B1941FEB6F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A6EEBE8-D95F-499C-9556-A5C3F700B1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C0BD-47BE-86EC-CA566D3B7BA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1614222-E504-4D96-884E-70DD69C24D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C-C0BD-47BE-86EC-CA566D3B7BA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E00AB6E-5A78-4E5D-9CC9-75B803FD79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8202A9A-C6A8-40FD-A5B0-275B1942A5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C0BD-47BE-86EC-CA566D3B7BA8}"/>
                </c:ext>
              </c:extLst>
            </c:dLbl>
            <c:dLbl>
              <c:idx val="19"/>
              <c:layout>
                <c:manualLayout>
                  <c:x val="-6.0133574354704566E-2"/>
                  <c:y val="0.13316777041942604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459DC571-168D-4D0F-A148-EA22CA55732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2AB5E53-2059-43D7-A703-41DBB269F3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C0BD-47BE-86EC-CA566D3B7BA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2ECD17F-7895-457E-BA37-7310E1D23F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3F0FC1D-496B-47CD-8590-779B33FC4F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C798553-A056-4D00-9B64-8C34BE94C1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30005B5-2DE0-4059-A189-1A9AB356B7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C0BD-47BE-86EC-CA566D3B7BA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6FEF3DB-789F-401D-9AF1-B1F9A830D3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3DA419F-6C17-490A-B47A-FA4CC28B70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C0BD-47BE-86EC-CA566D3B7BA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4866E16-2C80-49C3-ACD9-0CBE074DDAF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CC3EF84-58CC-4468-8337-03F07999C2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A37D193-BE51-434D-9C57-7ED0D18E87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F0321FF-E303-4410-B3BB-C8ACE4C695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8C1807E-71AA-4D02-B7B3-B2113AAAE6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C0BD-47BE-86EC-CA566D3B7BA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434500E-D31E-4BBF-A0BC-EB4E7D6ED8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31578AE-82CC-4A68-BC79-85B38F6C3E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CAE1014-C0C0-4171-B717-F263339177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C0BD-47BE-86EC-CA566D3B7BA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E87F338-0707-4191-98A8-2A7A974022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C0BD-47BE-86EC-CA566D3B7BA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63C0B17-5CEC-4F1F-8055-29629EC883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5050EC0D-EAAA-41FC-9B02-0AD2EA3280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0EDF43A-7DEB-4816-8055-36144F3F97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7B6641F-7014-4CE1-9337-EF8D62B40F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8C11EFB-12BD-4B91-AC93-FCBA9F9E046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5013C53-7805-4471-91B8-9B3442F402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E620210-FE1A-4EBE-9217-E72C0DCE95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75A2F1E-011D-45EF-AF45-2F82E62A4F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77CDC90D-81F6-4377-8BEF-5671F1C5B7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90878F6-405B-490D-972E-8DD419ECD4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16B1755-5AD6-4325-8880-7B493A33D3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E7455F2-9A9B-4FA1-898B-4001429F29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786FF65D-18D0-4481-80C7-E940BE0025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2911324-3779-4126-9DDB-D14ADD987F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043BAD-0FAE-4013-8022-C37416F27E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05CCA1B-3B4C-4010-B521-911C71B59D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A0B8506-22BA-4260-887F-25C91604A1E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1DA8E57-DE96-46F0-B93F-6560BCC2BC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C0BD-47BE-86EC-CA566D3B7BA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3EEA93E-C1E4-425A-9A4F-9FD02B4991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1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2A0DC653-22A7-4722-8625-2E3FA3488C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F13305E-BAD6-427D-A367-833CDCAAF3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C0BD-47BE-86EC-CA566D3B7BA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D3372CC-4475-477A-989F-5F5B2C1D8D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4041C3C-EB83-4616-B538-90168EDFB1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C7B6983-9FDB-400C-ABEE-B31218D3FA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06FB30C-7F09-42AD-A068-1B62A91CC0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5FECC948-2ED3-4AE6-B762-7205E95A15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EF232F98-5066-438D-B35E-BEC2E30C26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E198E10F-0054-4B0C-8EFD-CA460CEFF5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7E04467-BA26-4E24-9A73-B907127E27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6C93DA4-1A94-4D93-BC28-A61DDF2207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8C53455-C14E-4557-BBB5-B5DC665E272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3F7F7D47-69E3-4AD8-B883-6633404B14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BB784F2-4803-48A4-AF2F-09B634D11A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20A0DEE-3C6F-4B3F-86FA-4D18F0A147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C1595DBF-1EC7-453B-BD2F-29335886C9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8EEB4BB-CA63-468B-BD63-D4504C150D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B29FBE6-778B-41EB-93D7-0FCA9C66227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4FC912A6-5EC8-4408-8413-D42C5C7734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3A711C5-B54F-44C2-AECC-82852AAA55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83A470C7-7532-4C3C-8F38-B9206DF258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E3D0817-39C8-46C1-A2F2-FCB0DFF794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47CB13B-A26F-49B1-A4A8-CD2B47F3E4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65F89BE-1B55-4B5A-AA8E-B06D86DD54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3749B2B-121F-4CA1-A857-5AA352835A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7F50FE2-9F75-4A95-9BF2-A43D2B3184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FDBF7EE-DA06-4B81-95E1-BCCF01DA71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C0BD-47BE-86EC-CA566D3B7BA8}"/>
                </c:ext>
              </c:extLst>
            </c:dLbl>
            <c:dLbl>
              <c:idx val="82"/>
              <c:layout>
                <c:manualLayout>
                  <c:x val="-0.14197986086435313"/>
                  <c:y val="-6.0743193524650477E-2"/>
                </c:manualLayout>
              </c:layout>
              <c:tx>
                <c:rich>
                  <a:bodyPr/>
                  <a:lstStyle/>
                  <a:p>
                    <a:fld id="{FF020388-C3AE-4DB6-8ED0-73E8D71CB21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D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E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F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0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1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2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3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4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5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6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7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8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9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A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B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C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D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E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F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0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1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2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3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4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5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6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7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8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9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A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B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C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D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E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F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0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1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2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3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4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5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6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7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8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9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A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B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C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D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E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F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0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1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2-C0BD-47BE-86EC-CA566D3B7BA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Sheet1!$C$2:$C$141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5.7929219999999999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10.517580000000001</c:v>
                </c:pt>
                <c:pt idx="20">
                  <c:v>4.5110130000000002</c:v>
                </c:pt>
                <c:pt idx="21">
                  <c:v>-99</c:v>
                </c:pt>
                <c:pt idx="22">
                  <c:v>7.0878139999999998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6.9711629999999998</c:v>
                </c:pt>
                <c:pt idx="29">
                  <c:v>3.990917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13.21716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7.306718</c:v>
                </c:pt>
                <c:pt idx="39">
                  <c:v>-99</c:v>
                </c:pt>
                <c:pt idx="40">
                  <c:v>-99</c:v>
                </c:pt>
                <c:pt idx="41">
                  <c:v>11.50027</c:v>
                </c:pt>
                <c:pt idx="42">
                  <c:v>-99</c:v>
                </c:pt>
                <c:pt idx="43">
                  <c:v>-99</c:v>
                </c:pt>
                <c:pt idx="44">
                  <c:v>1.954285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5.7862530000000003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9.9729320000000001</c:v>
                </c:pt>
                <c:pt idx="56">
                  <c:v>7.9750540000000001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6.3693400000000002</c:v>
                </c:pt>
                <c:pt idx="62">
                  <c:v>9.9394950000000009</c:v>
                </c:pt>
                <c:pt idx="63">
                  <c:v>-99</c:v>
                </c:pt>
                <c:pt idx="64">
                  <c:v>11.10162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5.7995159999999997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12.83954</c:v>
                </c:pt>
                <c:pt idx="77">
                  <c:v>15.289070000000001</c:v>
                </c:pt>
                <c:pt idx="78">
                  <c:v>7.4188460000000003</c:v>
                </c:pt>
                <c:pt idx="79">
                  <c:v>14.83136</c:v>
                </c:pt>
                <c:pt idx="80">
                  <c:v>-99</c:v>
                </c:pt>
                <c:pt idx="81">
                  <c:v>-99</c:v>
                </c:pt>
                <c:pt idx="82">
                  <c:v>-9.9720019999999998</c:v>
                </c:pt>
                <c:pt idx="83">
                  <c:v>6.6613350000000002</c:v>
                </c:pt>
                <c:pt idx="84">
                  <c:v>-99</c:v>
                </c:pt>
                <c:pt idx="85">
                  <c:v>12.769349999999999</c:v>
                </c:pt>
                <c:pt idx="86">
                  <c:v>9.0359269999999992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7.1412810000000002</c:v>
                </c:pt>
                <c:pt idx="92">
                  <c:v>13.28683</c:v>
                </c:pt>
                <c:pt idx="93">
                  <c:v>-99</c:v>
                </c:pt>
                <c:pt idx="94">
                  <c:v>10.9895</c:v>
                </c:pt>
                <c:pt idx="95">
                  <c:v>-99</c:v>
                </c:pt>
                <c:pt idx="96">
                  <c:v>10.44204</c:v>
                </c:pt>
                <c:pt idx="97">
                  <c:v>-99</c:v>
                </c:pt>
                <c:pt idx="98">
                  <c:v>2.743967</c:v>
                </c:pt>
                <c:pt idx="99">
                  <c:v>3.1887910000000002</c:v>
                </c:pt>
                <c:pt idx="100">
                  <c:v>-99</c:v>
                </c:pt>
                <c:pt idx="101">
                  <c:v>-99</c:v>
                </c:pt>
                <c:pt idx="102">
                  <c:v>9.4845690000000005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7.6698979999999999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10.18595</c:v>
                </c:pt>
                <c:pt idx="116">
                  <c:v>-99</c:v>
                </c:pt>
                <c:pt idx="117">
                  <c:v>9.8213460000000001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10.52876</c:v>
                </c:pt>
                <c:pt idx="123">
                  <c:v>5.7396430000000001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9.7120639999999998</c:v>
                </c:pt>
                <c:pt idx="128">
                  <c:v>7.262886</c:v>
                </c:pt>
                <c:pt idx="129">
                  <c:v>21.80293</c:v>
                </c:pt>
                <c:pt idx="130">
                  <c:v>9.6069410000000008</c:v>
                </c:pt>
                <c:pt idx="131">
                  <c:v>13.34492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17">
                    <c:v>Banking</c:v>
                  </c:pt>
                  <c:pt idx="19">
                    <c:v>Supermarkets</c:v>
                  </c:pt>
                  <c:pt idx="25">
                    <c:v>Electricity Distribution</c:v>
                  </c:pt>
                  <c:pt idx="27">
                    <c:v>Wireless Telecom.</c:v>
                  </c:pt>
                  <c:pt idx="36">
                    <c:v>Wired Telecom.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A4F7-408F-884F-571F30014AF3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Sheet1!$B$2:$B$141</c:f>
              <c:numCache>
                <c:formatCode>General</c:formatCode>
                <c:ptCount val="140"/>
                <c:pt idx="0">
                  <c:v>7.4703600000000003</c:v>
                </c:pt>
                <c:pt idx="1">
                  <c:v>7.7142330000000001</c:v>
                </c:pt>
                <c:pt idx="2">
                  <c:v>-99</c:v>
                </c:pt>
                <c:pt idx="3">
                  <c:v>8.8794350000000009</c:v>
                </c:pt>
                <c:pt idx="4">
                  <c:v>-99</c:v>
                </c:pt>
                <c:pt idx="5">
                  <c:v>0.35149730000000001</c:v>
                </c:pt>
                <c:pt idx="6">
                  <c:v>8.9692270000000001</c:v>
                </c:pt>
                <c:pt idx="7">
                  <c:v>7.1198750000000004</c:v>
                </c:pt>
                <c:pt idx="8">
                  <c:v>8.5790179999999996</c:v>
                </c:pt>
                <c:pt idx="9">
                  <c:v>6.6640509999999997</c:v>
                </c:pt>
                <c:pt idx="10">
                  <c:v>4.298756</c:v>
                </c:pt>
                <c:pt idx="11">
                  <c:v>10.62255</c:v>
                </c:pt>
                <c:pt idx="12">
                  <c:v>9.5757549999999991</c:v>
                </c:pt>
                <c:pt idx="13">
                  <c:v>14.98803</c:v>
                </c:pt>
                <c:pt idx="14">
                  <c:v>2.443181</c:v>
                </c:pt>
                <c:pt idx="15">
                  <c:v>11.9023</c:v>
                </c:pt>
                <c:pt idx="16">
                  <c:v>-2.9102229999999998</c:v>
                </c:pt>
                <c:pt idx="17">
                  <c:v>-99</c:v>
                </c:pt>
                <c:pt idx="18">
                  <c:v>6.4982569999999997</c:v>
                </c:pt>
                <c:pt idx="19">
                  <c:v>-99</c:v>
                </c:pt>
                <c:pt idx="20">
                  <c:v>-99</c:v>
                </c:pt>
                <c:pt idx="21">
                  <c:v>4.113753</c:v>
                </c:pt>
                <c:pt idx="22">
                  <c:v>-99</c:v>
                </c:pt>
                <c:pt idx="23">
                  <c:v>14.310460000000001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8.9368350000000003</c:v>
                </c:pt>
                <c:pt idx="31">
                  <c:v>5.1762600000000001</c:v>
                </c:pt>
                <c:pt idx="32">
                  <c:v>13.95397</c:v>
                </c:pt>
                <c:pt idx="33">
                  <c:v>12.734349999999999</c:v>
                </c:pt>
                <c:pt idx="34">
                  <c:v>-99</c:v>
                </c:pt>
                <c:pt idx="35">
                  <c:v>6.1291279999999997</c:v>
                </c:pt>
                <c:pt idx="36">
                  <c:v>-99</c:v>
                </c:pt>
                <c:pt idx="37">
                  <c:v>8.8018850000000004</c:v>
                </c:pt>
                <c:pt idx="38">
                  <c:v>-99</c:v>
                </c:pt>
                <c:pt idx="39">
                  <c:v>11.3124</c:v>
                </c:pt>
                <c:pt idx="40">
                  <c:v>8.1423500000000004</c:v>
                </c:pt>
                <c:pt idx="41">
                  <c:v>-99</c:v>
                </c:pt>
                <c:pt idx="42">
                  <c:v>13.4656</c:v>
                </c:pt>
                <c:pt idx="43">
                  <c:v>10.334899999999999</c:v>
                </c:pt>
                <c:pt idx="44">
                  <c:v>-99</c:v>
                </c:pt>
                <c:pt idx="45">
                  <c:v>9.6587689999999995</c:v>
                </c:pt>
                <c:pt idx="46">
                  <c:v>-99</c:v>
                </c:pt>
                <c:pt idx="47">
                  <c:v>7.0055370000000003</c:v>
                </c:pt>
                <c:pt idx="48">
                  <c:v>-99</c:v>
                </c:pt>
                <c:pt idx="49">
                  <c:v>9.3230149999999998</c:v>
                </c:pt>
                <c:pt idx="50">
                  <c:v>9.0915730000000003</c:v>
                </c:pt>
                <c:pt idx="51">
                  <c:v>-99</c:v>
                </c:pt>
                <c:pt idx="52">
                  <c:v>12.38335</c:v>
                </c:pt>
                <c:pt idx="53">
                  <c:v>2.9188350000000001</c:v>
                </c:pt>
                <c:pt idx="54">
                  <c:v>10.35942</c:v>
                </c:pt>
                <c:pt idx="55">
                  <c:v>-99</c:v>
                </c:pt>
                <c:pt idx="56">
                  <c:v>-99</c:v>
                </c:pt>
                <c:pt idx="57">
                  <c:v>9.2103979999999996</c:v>
                </c:pt>
                <c:pt idx="58">
                  <c:v>8.0605709999999995</c:v>
                </c:pt>
                <c:pt idx="59">
                  <c:v>-99</c:v>
                </c:pt>
                <c:pt idx="60">
                  <c:v>8.8917529999999996</c:v>
                </c:pt>
                <c:pt idx="61">
                  <c:v>-99</c:v>
                </c:pt>
                <c:pt idx="62">
                  <c:v>-99</c:v>
                </c:pt>
                <c:pt idx="63">
                  <c:v>6.9513129999999999</c:v>
                </c:pt>
                <c:pt idx="64">
                  <c:v>-99</c:v>
                </c:pt>
                <c:pt idx="65">
                  <c:v>9.4331189999999996</c:v>
                </c:pt>
                <c:pt idx="66">
                  <c:v>-0.77383950000000001</c:v>
                </c:pt>
                <c:pt idx="67">
                  <c:v>-99</c:v>
                </c:pt>
                <c:pt idx="68">
                  <c:v>10.73362</c:v>
                </c:pt>
                <c:pt idx="69">
                  <c:v>3.9356059999999999</c:v>
                </c:pt>
                <c:pt idx="70">
                  <c:v>14.42043</c:v>
                </c:pt>
                <c:pt idx="71">
                  <c:v>10.71794</c:v>
                </c:pt>
                <c:pt idx="72">
                  <c:v>-99</c:v>
                </c:pt>
                <c:pt idx="73">
                  <c:v>-99</c:v>
                </c:pt>
                <c:pt idx="74">
                  <c:v>3.6063499999999999</c:v>
                </c:pt>
                <c:pt idx="75">
                  <c:v>12.01313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9.0780770000000004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9.9440460000000002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11.22813</c:v>
                </c:pt>
                <c:pt idx="89">
                  <c:v>0.96647539999999998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3.5024350000000002</c:v>
                </c:pt>
                <c:pt idx="96">
                  <c:v>-99</c:v>
                </c:pt>
                <c:pt idx="97">
                  <c:v>10.02482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12.656929999999999</c:v>
                </c:pt>
                <c:pt idx="102">
                  <c:v>-99</c:v>
                </c:pt>
                <c:pt idx="103">
                  <c:v>2.0438480000000001</c:v>
                </c:pt>
                <c:pt idx="104">
                  <c:v>10.26473</c:v>
                </c:pt>
                <c:pt idx="105">
                  <c:v>8.9216130000000007</c:v>
                </c:pt>
                <c:pt idx="106">
                  <c:v>-99</c:v>
                </c:pt>
                <c:pt idx="107">
                  <c:v>8.1833000000000003E-2</c:v>
                </c:pt>
                <c:pt idx="108">
                  <c:v>8.3273489999999999</c:v>
                </c:pt>
                <c:pt idx="109">
                  <c:v>9.7354839999999996</c:v>
                </c:pt>
                <c:pt idx="110">
                  <c:v>9.4655699999999996</c:v>
                </c:pt>
                <c:pt idx="111">
                  <c:v>-99</c:v>
                </c:pt>
                <c:pt idx="112">
                  <c:v>9.2516320000000007</c:v>
                </c:pt>
                <c:pt idx="113">
                  <c:v>1.4258679999999999</c:v>
                </c:pt>
                <c:pt idx="114">
                  <c:v>2.2403430000000002</c:v>
                </c:pt>
                <c:pt idx="115">
                  <c:v>-99</c:v>
                </c:pt>
                <c:pt idx="116">
                  <c:v>8.8515420000000002</c:v>
                </c:pt>
                <c:pt idx="117">
                  <c:v>-99</c:v>
                </c:pt>
                <c:pt idx="118">
                  <c:v>7.18858</c:v>
                </c:pt>
                <c:pt idx="119">
                  <c:v>9.0187620000000006</c:v>
                </c:pt>
                <c:pt idx="120">
                  <c:v>12.473549999999999</c:v>
                </c:pt>
                <c:pt idx="121">
                  <c:v>9.4129290000000001</c:v>
                </c:pt>
                <c:pt idx="122">
                  <c:v>-99</c:v>
                </c:pt>
                <c:pt idx="123">
                  <c:v>-99</c:v>
                </c:pt>
                <c:pt idx="124">
                  <c:v>5.141438</c:v>
                </c:pt>
                <c:pt idx="125">
                  <c:v>12.5946</c:v>
                </c:pt>
                <c:pt idx="126">
                  <c:v>11.32328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3.6128499999999999</c:v>
                </c:pt>
                <c:pt idx="133">
                  <c:v>6.4752520000000002</c:v>
                </c:pt>
                <c:pt idx="134">
                  <c:v>9.0190560000000009</c:v>
                </c:pt>
                <c:pt idx="135">
                  <c:v>8.5197459999999996</c:v>
                </c:pt>
                <c:pt idx="136">
                  <c:v>11.50244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invertIfNegative val="0"/>
          <c:xVal>
            <c:numRef>
              <c:f>Sheet1!$A$139:$A$141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Sheet1!$F$139:$F$141</c:f>
              <c:numCache>
                <c:formatCode>General</c:formatCode>
                <c:ptCount val="3"/>
                <c:pt idx="0">
                  <c:v>-7.5</c:v>
                </c:pt>
                <c:pt idx="1">
                  <c:v>-5.4</c:v>
                </c:pt>
                <c:pt idx="2">
                  <c:v>-4.1000000000000005</c:v>
                </c:pt>
              </c:numCache>
            </c:numRef>
          </c:yVal>
          <c:bubbleSize>
            <c:numRef>
              <c:f>Sheet1!$N$139:$N$141</c:f>
              <c:numCache>
                <c:formatCode>General</c:formatCode>
                <c:ptCount val="3"/>
                <c:pt idx="0">
                  <c:v>30000</c:v>
                </c:pt>
                <c:pt idx="1">
                  <c:v>10000</c:v>
                </c:pt>
                <c:pt idx="2">
                  <c:v>3000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8.0468650000000004</c:v>
                </c:pt>
                <c:pt idx="1">
                  <c:v>8.0468650000000004</c:v>
                </c:pt>
                <c:pt idx="2">
                  <c:v>8.0913208999999995</c:v>
                </c:pt>
                <c:pt idx="3">
                  <c:v>8.0913208999999995</c:v>
                </c:pt>
                <c:pt idx="4">
                  <c:v>11.30368</c:v>
                </c:pt>
                <c:pt idx="5">
                  <c:v>11.30368</c:v>
                </c:pt>
                <c:pt idx="6">
                  <c:v>12.375268</c:v>
                </c:pt>
                <c:pt idx="7">
                  <c:v>12.375268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Sheet1!$L$2:$L$11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Sheet1!$O$2:$O$19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Sheet1!$N$2:$N$19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Sheet1!$Q$2:$Q$7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Sheet1!$R$2:$R$7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Sheet1!$B$2:$B$141</c:f>
              <c:numCache>
                <c:formatCode>General</c:formatCode>
                <c:ptCount val="140"/>
                <c:pt idx="0">
                  <c:v>7.4703600000000003</c:v>
                </c:pt>
                <c:pt idx="1">
                  <c:v>7.7142330000000001</c:v>
                </c:pt>
                <c:pt idx="2">
                  <c:v>-99</c:v>
                </c:pt>
                <c:pt idx="3">
                  <c:v>8.8794350000000009</c:v>
                </c:pt>
                <c:pt idx="4">
                  <c:v>-99</c:v>
                </c:pt>
                <c:pt idx="5">
                  <c:v>0.35149730000000001</c:v>
                </c:pt>
                <c:pt idx="6">
                  <c:v>8.9692270000000001</c:v>
                </c:pt>
                <c:pt idx="7">
                  <c:v>7.1198750000000004</c:v>
                </c:pt>
                <c:pt idx="8">
                  <c:v>8.5790179999999996</c:v>
                </c:pt>
                <c:pt idx="9">
                  <c:v>6.6640509999999997</c:v>
                </c:pt>
                <c:pt idx="10">
                  <c:v>4.298756</c:v>
                </c:pt>
                <c:pt idx="11">
                  <c:v>10.62255</c:v>
                </c:pt>
                <c:pt idx="12">
                  <c:v>9.5757549999999991</c:v>
                </c:pt>
                <c:pt idx="13">
                  <c:v>14.98803</c:v>
                </c:pt>
                <c:pt idx="14">
                  <c:v>2.443181</c:v>
                </c:pt>
                <c:pt idx="15">
                  <c:v>11.9023</c:v>
                </c:pt>
                <c:pt idx="16">
                  <c:v>-2.9102229999999998</c:v>
                </c:pt>
                <c:pt idx="17">
                  <c:v>-99</c:v>
                </c:pt>
                <c:pt idx="18">
                  <c:v>6.4982569999999997</c:v>
                </c:pt>
                <c:pt idx="19">
                  <c:v>-99</c:v>
                </c:pt>
                <c:pt idx="20">
                  <c:v>-99</c:v>
                </c:pt>
                <c:pt idx="21">
                  <c:v>4.113753</c:v>
                </c:pt>
                <c:pt idx="22">
                  <c:v>-99</c:v>
                </c:pt>
                <c:pt idx="23">
                  <c:v>14.310460000000001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8.9368350000000003</c:v>
                </c:pt>
                <c:pt idx="31">
                  <c:v>5.1762600000000001</c:v>
                </c:pt>
                <c:pt idx="32">
                  <c:v>13.95397</c:v>
                </c:pt>
                <c:pt idx="33">
                  <c:v>12.734349999999999</c:v>
                </c:pt>
                <c:pt idx="34">
                  <c:v>-99</c:v>
                </c:pt>
                <c:pt idx="35">
                  <c:v>6.1291279999999997</c:v>
                </c:pt>
                <c:pt idx="36">
                  <c:v>-99</c:v>
                </c:pt>
                <c:pt idx="37">
                  <c:v>8.8018850000000004</c:v>
                </c:pt>
                <c:pt idx="38">
                  <c:v>-99</c:v>
                </c:pt>
                <c:pt idx="39">
                  <c:v>11.3124</c:v>
                </c:pt>
                <c:pt idx="40">
                  <c:v>8.1423500000000004</c:v>
                </c:pt>
                <c:pt idx="41">
                  <c:v>-99</c:v>
                </c:pt>
                <c:pt idx="42">
                  <c:v>13.4656</c:v>
                </c:pt>
                <c:pt idx="43">
                  <c:v>10.334899999999999</c:v>
                </c:pt>
                <c:pt idx="44">
                  <c:v>-99</c:v>
                </c:pt>
                <c:pt idx="45">
                  <c:v>9.6587689999999995</c:v>
                </c:pt>
                <c:pt idx="46">
                  <c:v>-99</c:v>
                </c:pt>
                <c:pt idx="47">
                  <c:v>7.0055370000000003</c:v>
                </c:pt>
                <c:pt idx="48">
                  <c:v>-99</c:v>
                </c:pt>
                <c:pt idx="49">
                  <c:v>9.3230149999999998</c:v>
                </c:pt>
                <c:pt idx="50">
                  <c:v>9.0915730000000003</c:v>
                </c:pt>
                <c:pt idx="51">
                  <c:v>-99</c:v>
                </c:pt>
                <c:pt idx="52">
                  <c:v>12.38335</c:v>
                </c:pt>
                <c:pt idx="53">
                  <c:v>2.9188350000000001</c:v>
                </c:pt>
                <c:pt idx="54">
                  <c:v>10.35942</c:v>
                </c:pt>
                <c:pt idx="55">
                  <c:v>-99</c:v>
                </c:pt>
                <c:pt idx="56">
                  <c:v>-99</c:v>
                </c:pt>
                <c:pt idx="57">
                  <c:v>9.2103979999999996</c:v>
                </c:pt>
                <c:pt idx="58">
                  <c:v>8.0605709999999995</c:v>
                </c:pt>
                <c:pt idx="59">
                  <c:v>-99</c:v>
                </c:pt>
                <c:pt idx="60">
                  <c:v>8.8917529999999996</c:v>
                </c:pt>
                <c:pt idx="61">
                  <c:v>-99</c:v>
                </c:pt>
                <c:pt idx="62">
                  <c:v>-99</c:v>
                </c:pt>
                <c:pt idx="63">
                  <c:v>6.9513129999999999</c:v>
                </c:pt>
                <c:pt idx="64">
                  <c:v>-99</c:v>
                </c:pt>
                <c:pt idx="65">
                  <c:v>9.4331189999999996</c:v>
                </c:pt>
                <c:pt idx="66">
                  <c:v>-0.77383950000000001</c:v>
                </c:pt>
                <c:pt idx="67">
                  <c:v>-99</c:v>
                </c:pt>
                <c:pt idx="68">
                  <c:v>10.73362</c:v>
                </c:pt>
                <c:pt idx="69">
                  <c:v>3.9356059999999999</c:v>
                </c:pt>
                <c:pt idx="70">
                  <c:v>14.42043</c:v>
                </c:pt>
                <c:pt idx="71">
                  <c:v>10.71794</c:v>
                </c:pt>
                <c:pt idx="72">
                  <c:v>-99</c:v>
                </c:pt>
                <c:pt idx="73">
                  <c:v>-99</c:v>
                </c:pt>
                <c:pt idx="74">
                  <c:v>3.6063499999999999</c:v>
                </c:pt>
                <c:pt idx="75">
                  <c:v>12.01313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9.0780770000000004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9.9440460000000002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11.22813</c:v>
                </c:pt>
                <c:pt idx="89">
                  <c:v>0.96647539999999998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3.5024350000000002</c:v>
                </c:pt>
                <c:pt idx="96">
                  <c:v>-99</c:v>
                </c:pt>
                <c:pt idx="97">
                  <c:v>10.02482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12.656929999999999</c:v>
                </c:pt>
                <c:pt idx="102">
                  <c:v>-99</c:v>
                </c:pt>
                <c:pt idx="103">
                  <c:v>2.0438480000000001</c:v>
                </c:pt>
                <c:pt idx="104">
                  <c:v>10.26473</c:v>
                </c:pt>
                <c:pt idx="105">
                  <c:v>8.9216130000000007</c:v>
                </c:pt>
                <c:pt idx="106">
                  <c:v>-99</c:v>
                </c:pt>
                <c:pt idx="107">
                  <c:v>8.1833000000000003E-2</c:v>
                </c:pt>
                <c:pt idx="108">
                  <c:v>8.3273489999999999</c:v>
                </c:pt>
                <c:pt idx="109">
                  <c:v>9.7354839999999996</c:v>
                </c:pt>
                <c:pt idx="110">
                  <c:v>9.4655699999999996</c:v>
                </c:pt>
                <c:pt idx="111">
                  <c:v>-99</c:v>
                </c:pt>
                <c:pt idx="112">
                  <c:v>9.2516320000000007</c:v>
                </c:pt>
                <c:pt idx="113">
                  <c:v>1.4258679999999999</c:v>
                </c:pt>
                <c:pt idx="114">
                  <c:v>2.2403430000000002</c:v>
                </c:pt>
                <c:pt idx="115">
                  <c:v>-99</c:v>
                </c:pt>
                <c:pt idx="116">
                  <c:v>8.8515420000000002</c:v>
                </c:pt>
                <c:pt idx="117">
                  <c:v>-99</c:v>
                </c:pt>
                <c:pt idx="118">
                  <c:v>7.18858</c:v>
                </c:pt>
                <c:pt idx="119">
                  <c:v>9.0187620000000006</c:v>
                </c:pt>
                <c:pt idx="120">
                  <c:v>12.473549999999999</c:v>
                </c:pt>
                <c:pt idx="121">
                  <c:v>9.4129290000000001</c:v>
                </c:pt>
                <c:pt idx="122">
                  <c:v>-99</c:v>
                </c:pt>
                <c:pt idx="123">
                  <c:v>-99</c:v>
                </c:pt>
                <c:pt idx="124">
                  <c:v>5.141438</c:v>
                </c:pt>
                <c:pt idx="125">
                  <c:v>12.5946</c:v>
                </c:pt>
                <c:pt idx="126">
                  <c:v>11.32328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3.6128499999999999</c:v>
                </c:pt>
                <c:pt idx="133">
                  <c:v>6.4752520000000002</c:v>
                </c:pt>
                <c:pt idx="134">
                  <c:v>9.0190560000000009</c:v>
                </c:pt>
                <c:pt idx="135">
                  <c:v>8.5197459999999996</c:v>
                </c:pt>
                <c:pt idx="136">
                  <c:v>11.50244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0BD-47BE-86EC-CA566D3B7BA8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8.0468650000000004</c:v>
                </c:pt>
                <c:pt idx="1">
                  <c:v>8.0468650000000004</c:v>
                </c:pt>
                <c:pt idx="2">
                  <c:v>8.0913208999999995</c:v>
                </c:pt>
                <c:pt idx="3">
                  <c:v>8.0913208999999995</c:v>
                </c:pt>
                <c:pt idx="4">
                  <c:v>11.30368</c:v>
                </c:pt>
                <c:pt idx="5">
                  <c:v>11.30368</c:v>
                </c:pt>
                <c:pt idx="6">
                  <c:v>12.375268</c:v>
                </c:pt>
                <c:pt idx="7">
                  <c:v>12.375268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Sheet1!$L$2:$L$11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Sheet1!$O$2:$O$19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Sheet1!$N$2:$N$19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Sheet1!$Q$2:$Q$7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Sheet1!$R$2:$R$7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926B-4DA3-A971-D04F92BB743B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26B-4DA3-A971-D04F92BB743B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926B-4DA3-A971-D04F92BB743B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26B-4DA3-A971-D04F92BB743B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926B-4DA3-A971-D04F92BB743B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926B-4DA3-A971-D04F92BB743B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926B-4DA3-A971-D04F92BB743B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926B-4DA3-A971-D04F92BB743B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926B-4DA3-A971-D04F92BB743B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926B-4DA3-A971-D04F92BB743B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926B-4DA3-A971-D04F92BB743B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26B-4DA3-A971-D04F92BB743B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26B-4DA3-A971-D04F92BB7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926B-4DA3-A971-D04F92BB743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926B-4DA3-A971-D04F92BB743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926B-4DA3-A971-D04F92BB743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926B-4DA3-A971-D04F92BB743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926B-4DA3-A971-D04F92BB743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926B-4DA3-A971-D04F92BB743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926B-4DA3-A971-D04F92BB743B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926B-4DA3-A971-D04F92BB743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926B-4DA3-A971-D04F92BB743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926B-4DA3-A971-D04F92BB743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926B-4DA3-A971-D04F92BB743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926B-4DA3-A971-D04F92BB743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926B-4DA3-A971-D04F92BB743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926B-4DA3-A971-D04F92BB743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926B-4DA3-A971-D04F92BB743B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926B-4DA3-A971-D04F92BB743B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Three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952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Sheet1!$E$2:$E$141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12.883609999999999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22.41086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-4.2460250000000004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14.393520000000001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3.056832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20.754480000000001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-2.1784439999999998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8417-4A6F-870D-9452A385C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3-8417-4A6F-870D-9452A385CB50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417-4A6F-870D-9452A385CB50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417-4A6F-870D-9452A385CB50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417-4A6F-870D-9452A385CB50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E30-4140-AAF8-BC6105AB8174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5E30-4140-AAF8-BC6105AB817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5E30-4140-AAF8-BC6105AB817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5E30-4140-AAF8-BC6105AB817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8-5E30-4140-AAF8-BC6105AB817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A-5E30-4140-AAF8-BC6105AB8174}"/>
              </c:ext>
            </c:extLst>
          </c:dPt>
          <c:dPt>
            <c:idx val="6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E30-4140-AAF8-BC6105AB8174}"/>
              </c:ext>
            </c:extLst>
          </c:dPt>
          <c:dPt>
            <c:idx val="7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5E30-4140-AAF8-BC6105AB8174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5E30-4140-AAF8-BC6105AB8174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5E30-4140-AAF8-BC6105AB8174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8.0468650000000004</c:v>
                </c:pt>
                <c:pt idx="1">
                  <c:v>8.0468650000000004</c:v>
                </c:pt>
                <c:pt idx="2">
                  <c:v>8.0913208999999995</c:v>
                </c:pt>
                <c:pt idx="3">
                  <c:v>8.0913208999999995</c:v>
                </c:pt>
                <c:pt idx="4">
                  <c:v>11.30368</c:v>
                </c:pt>
                <c:pt idx="5">
                  <c:v>11.30368</c:v>
                </c:pt>
                <c:pt idx="6">
                  <c:v>12.375268</c:v>
                </c:pt>
                <c:pt idx="7">
                  <c:v>12.375268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5E30-4140-AAF8-BC6105AB8174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5E30-4140-AAF8-BC6105AB817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5E30-4140-AAF8-BC6105AB817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8-5E30-4140-AAF8-BC6105AB817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A-5E30-4140-AAF8-BC6105AB817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C-5E30-4140-AAF8-BC6105AB817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E-5E30-4140-AAF8-BC6105AB8174}"/>
              </c:ext>
            </c:extLst>
          </c:dPt>
          <c:dPt>
            <c:idx val="6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E30-4140-AAF8-BC6105AB8174}"/>
              </c:ext>
            </c:extLst>
          </c:dPt>
          <c:dPt>
            <c:idx val="7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5E30-4140-AAF8-BC6105AB8174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5E30-4140-AAF8-BC6105AB8174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5E30-4140-AAF8-BC6105AB8174}"/>
              </c:ext>
            </c:extLst>
          </c:dPt>
          <c:xVal>
            <c:numRef>
              <c:f>Sheet1!$L$2:$L$11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5E30-4140-AAF8-BC6105AB8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5E30-4140-AAF8-BC6105AB8174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5E30-4140-AAF8-BC6105AB8174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5E30-4140-AAF8-BC6105AB8174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5E30-4140-AAF8-BC6105AB8174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5E30-4140-AAF8-BC6105AB8174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5E30-4140-AAF8-BC6105AB8174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5E30-4140-AAF8-BC6105AB8174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5E30-4140-AAF8-BC6105AB8174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5E30-4140-AAF8-BC6105AB8174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5E30-4140-AAF8-BC6105AB8174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5E30-4140-AAF8-BC6105AB8174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5E30-4140-AAF8-BC6105AB8174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Sheet1!$O$2:$O$19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Sheet1!$N$2:$N$19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5E30-4140-AAF8-BC6105AB8174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Sheet1!$Q$2:$Q$7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Sheet1!$R$2:$R$7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5E30-4140-AAF8-BC6105AB8174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A84A-495E-AC3F-230EDCC9FF2B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A84A-495E-AC3F-230EDCC9FF2B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A84A-495E-AC3F-230EDCC9FF2B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84A-495E-AC3F-230EDCC9FF2B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A84A-495E-AC3F-230EDCC9FF2B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84A-495E-AC3F-230EDCC9FF2B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A84A-495E-AC3F-230EDCC9FF2B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A84A-495E-AC3F-230EDCC9FF2B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A84A-495E-AC3F-230EDCC9FF2B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A84A-495E-AC3F-230EDCC9FF2B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A84A-495E-AC3F-230EDCC9FF2B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A84A-495E-AC3F-230EDCC9FF2B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A84A-495E-AC3F-230EDCC9F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A84A-495E-AC3F-230EDCC9FF2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A84A-495E-AC3F-230EDCC9FF2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A84A-495E-AC3F-230EDCC9FF2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A84A-495E-AC3F-230EDCC9FF2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A84A-495E-AC3F-230EDCC9FF2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A84A-495E-AC3F-230EDCC9FF2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A84A-495E-AC3F-230EDCC9FF2B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A84A-495E-AC3F-230EDCC9FF2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A84A-495E-AC3F-230EDCC9FF2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A84A-495E-AC3F-230EDCC9FF2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A84A-495E-AC3F-230EDCC9FF2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A84A-495E-AC3F-230EDCC9FF2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A84A-495E-AC3F-230EDCC9FF2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A84A-495E-AC3F-230EDCC9FF2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A84A-495E-AC3F-230EDCC9FF2B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A84A-495E-AC3F-230EDCC9FF2B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2"/>
          <c:tx>
            <c:strRef>
              <c:f>Sheet1!$C$1</c:f>
              <c:strCache>
                <c:ptCount val="1"/>
                <c:pt idx="0">
                  <c:v>One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Sheet1!$C$2:$C$141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5.7929219999999999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10.517580000000001</c:v>
                </c:pt>
                <c:pt idx="20">
                  <c:v>4.5110130000000002</c:v>
                </c:pt>
                <c:pt idx="21">
                  <c:v>-99</c:v>
                </c:pt>
                <c:pt idx="22">
                  <c:v>7.0878139999999998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6.9711629999999998</c:v>
                </c:pt>
                <c:pt idx="29">
                  <c:v>3.990917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13.21716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7.306718</c:v>
                </c:pt>
                <c:pt idx="39">
                  <c:v>-99</c:v>
                </c:pt>
                <c:pt idx="40">
                  <c:v>-99</c:v>
                </c:pt>
                <c:pt idx="41">
                  <c:v>11.50027</c:v>
                </c:pt>
                <c:pt idx="42">
                  <c:v>-99</c:v>
                </c:pt>
                <c:pt idx="43">
                  <c:v>-99</c:v>
                </c:pt>
                <c:pt idx="44">
                  <c:v>1.954285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5.7862530000000003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9.9729320000000001</c:v>
                </c:pt>
                <c:pt idx="56">
                  <c:v>7.9750540000000001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6.3693400000000002</c:v>
                </c:pt>
                <c:pt idx="62">
                  <c:v>9.9394950000000009</c:v>
                </c:pt>
                <c:pt idx="63">
                  <c:v>-99</c:v>
                </c:pt>
                <c:pt idx="64">
                  <c:v>11.10162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5.7995159999999997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12.83954</c:v>
                </c:pt>
                <c:pt idx="77">
                  <c:v>15.289070000000001</c:v>
                </c:pt>
                <c:pt idx="78">
                  <c:v>7.4188460000000003</c:v>
                </c:pt>
                <c:pt idx="79">
                  <c:v>14.83136</c:v>
                </c:pt>
                <c:pt idx="80">
                  <c:v>-99</c:v>
                </c:pt>
                <c:pt idx="81">
                  <c:v>-99</c:v>
                </c:pt>
                <c:pt idx="82">
                  <c:v>-9.9720019999999998</c:v>
                </c:pt>
                <c:pt idx="83">
                  <c:v>6.6613350000000002</c:v>
                </c:pt>
                <c:pt idx="84">
                  <c:v>-99</c:v>
                </c:pt>
                <c:pt idx="85">
                  <c:v>12.769349999999999</c:v>
                </c:pt>
                <c:pt idx="86">
                  <c:v>9.0359269999999992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7.1412810000000002</c:v>
                </c:pt>
                <c:pt idx="92">
                  <c:v>13.28683</c:v>
                </c:pt>
                <c:pt idx="93">
                  <c:v>-99</c:v>
                </c:pt>
                <c:pt idx="94">
                  <c:v>10.9895</c:v>
                </c:pt>
                <c:pt idx="95">
                  <c:v>-99</c:v>
                </c:pt>
                <c:pt idx="96">
                  <c:v>10.44204</c:v>
                </c:pt>
                <c:pt idx="97">
                  <c:v>-99</c:v>
                </c:pt>
                <c:pt idx="98">
                  <c:v>2.743967</c:v>
                </c:pt>
                <c:pt idx="99">
                  <c:v>3.1887910000000002</c:v>
                </c:pt>
                <c:pt idx="100">
                  <c:v>-99</c:v>
                </c:pt>
                <c:pt idx="101">
                  <c:v>-99</c:v>
                </c:pt>
                <c:pt idx="102">
                  <c:v>9.4845690000000005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7.6698979999999999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10.18595</c:v>
                </c:pt>
                <c:pt idx="116">
                  <c:v>-99</c:v>
                </c:pt>
                <c:pt idx="117">
                  <c:v>9.8213460000000001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10.52876</c:v>
                </c:pt>
                <c:pt idx="123">
                  <c:v>5.7396430000000001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9.7120639999999998</c:v>
                </c:pt>
                <c:pt idx="128">
                  <c:v>7.262886</c:v>
                </c:pt>
                <c:pt idx="129">
                  <c:v>21.80293</c:v>
                </c:pt>
                <c:pt idx="130">
                  <c:v>9.6069410000000008</c:v>
                </c:pt>
                <c:pt idx="131">
                  <c:v>13.34492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04-C401-4B47-920A-4D08097A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2-C401-4B47-920A-4D08097A93C0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401-4B47-920A-4D08097A93C0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C401-4B47-920A-4D08097A93C0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C401-4B47-920A-4D08097A93C0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8466065867638E-2"/>
          <c:y val="3.4265053763440863E-2"/>
          <c:w val="0.8649565078950876"/>
          <c:h val="0.88822616487455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9.2378352563493493</c:v>
                </c:pt>
                <c:pt idx="4">
                  <c:v>5.8937167445854373</c:v>
                </c:pt>
                <c:pt idx="5">
                  <c:v>5.4676885003886992</c:v>
                </c:pt>
                <c:pt idx="6">
                  <c:v>4.226308452068074</c:v>
                </c:pt>
                <c:pt idx="7">
                  <c:v>2.2843216545807614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5.3363916848389366</c:v>
                </c:pt>
                <c:pt idx="9">
                  <c:v>3.0208905307759943</c:v>
                </c:pt>
                <c:pt idx="10">
                  <c:v>2.5607445759236227</c:v>
                </c:pt>
                <c:pt idx="11">
                  <c:v>3.6066564111479287</c:v>
                </c:pt>
                <c:pt idx="12">
                  <c:v>2.6893346505624898</c:v>
                </c:pt>
                <c:pt idx="13">
                  <c:v>2.5186104408593164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5.3604010356326386</c:v>
                </c:pt>
                <c:pt idx="15">
                  <c:v>4.9160002485503558</c:v>
                </c:pt>
                <c:pt idx="16">
                  <c:v>2.0526917022943252</c:v>
                </c:pt>
                <c:pt idx="17">
                  <c:v>0.94496397287486011</c:v>
                </c:pt>
                <c:pt idx="18">
                  <c:v>1.2230237139425999</c:v>
                </c:pt>
                <c:pt idx="19">
                  <c:v>7.5279415912081804</c:v>
                </c:pt>
                <c:pt idx="20">
                  <c:v>0.79606127684522554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barChart>
        <c:barDir val="col"/>
        <c:grouping val="stacked"/>
        <c:varyColors val="0"/>
        <c:ser>
          <c:idx val="3"/>
          <c:order val="3"/>
          <c:tx>
            <c:v>0-10</c:v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val>
            <c:numRef>
              <c:f>Sheet1!$G$1:$G$21</c:f>
              <c:numCache>
                <c:formatCode>General</c:formatCode>
                <c:ptCount val="21"/>
                <c:pt idx="1">
                  <c:v>30.336417556571192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5355200"/>
        <c:axId val="702815008"/>
      </c:barChart>
      <c:scatterChart>
        <c:scatterStyle val="lineMarker"/>
        <c:varyColors val="0"/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45"/>
          </c:errBars>
          <c:xVal>
            <c:numRef>
              <c:f>Sheet1!$I$2:$I$11</c:f>
              <c:numCache>
                <c:formatCode>General</c:formatCode>
                <c:ptCount val="10"/>
                <c:pt idx="0">
                  <c:v>3.5</c:v>
                </c:pt>
                <c:pt idx="1">
                  <c:v>5.5</c:v>
                </c:pt>
                <c:pt idx="2">
                  <c:v>7.5</c:v>
                </c:pt>
                <c:pt idx="3">
                  <c:v>9.5</c:v>
                </c:pt>
                <c:pt idx="4">
                  <c:v>11.5</c:v>
                </c:pt>
                <c:pt idx="5">
                  <c:v>13.5</c:v>
                </c:pt>
                <c:pt idx="6">
                  <c:v>15.5</c:v>
                </c:pt>
                <c:pt idx="7">
                  <c:v>17.5</c:v>
                </c:pt>
                <c:pt idx="8">
                  <c:v>19.5</c:v>
                </c:pt>
                <c:pt idx="9">
                  <c:v>21.5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MarkSkip val="1"/>
        <c:noMultiLvlLbl val="0"/>
      </c:catAx>
      <c:valAx>
        <c:axId val="331917184"/>
        <c:scaling>
          <c:orientation val="minMax"/>
          <c:max val="31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"/>
      </c:valAx>
      <c:valAx>
        <c:axId val="702815008"/>
        <c:scaling>
          <c:orientation val="minMax"/>
          <c:max val="31"/>
          <c:min val="-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25355200"/>
        <c:crosses val="max"/>
        <c:crossBetween val="between"/>
        <c:majorUnit val="5"/>
      </c:valAx>
      <c:catAx>
        <c:axId val="425355200"/>
        <c:scaling>
          <c:orientation val="minMax"/>
        </c:scaling>
        <c:delete val="0"/>
        <c:axPos val="t"/>
        <c:majorTickMark val="out"/>
        <c:minorTickMark val="none"/>
        <c:tickLblPos val="none"/>
        <c:spPr>
          <a:ln>
            <a:noFill/>
          </a:ln>
        </c:spPr>
        <c:crossAx val="70281500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733-4DC3-94EA-9A72AD7CF445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8733-4DC3-94EA-9A72AD7CF445}"/>
              </c:ext>
            </c:extLst>
          </c:dPt>
          <c:dPt>
            <c:idx val="2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733-4DC3-94EA-9A72AD7CF445}"/>
              </c:ext>
            </c:extLst>
          </c:dPt>
          <c:dPt>
            <c:idx val="3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733-4DC3-94EA-9A72AD7CF44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8-8733-4DC3-94EA-9A72AD7CF44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A-8733-4DC3-94EA-9A72AD7CF44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C-8733-4DC3-94EA-9A72AD7CF44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E-8733-4DC3-94EA-9A72AD7CF44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8733-4DC3-94EA-9A72AD7CF44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8733-4DC3-94EA-9A72AD7CF445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8.0468650000000004</c:v>
                </c:pt>
                <c:pt idx="1">
                  <c:v>8.0468650000000004</c:v>
                </c:pt>
                <c:pt idx="2">
                  <c:v>8.0913208999999995</c:v>
                </c:pt>
                <c:pt idx="3">
                  <c:v>8.0913208999999995</c:v>
                </c:pt>
                <c:pt idx="4">
                  <c:v>11.30368</c:v>
                </c:pt>
                <c:pt idx="5">
                  <c:v>11.30368</c:v>
                </c:pt>
                <c:pt idx="6">
                  <c:v>12.375268</c:v>
                </c:pt>
                <c:pt idx="7">
                  <c:v>12.375268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8733-4DC3-94EA-9A72AD7CF445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8733-4DC3-94EA-9A72AD7CF44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8733-4DC3-94EA-9A72AD7CF445}"/>
              </c:ext>
            </c:extLst>
          </c:dPt>
          <c:dPt>
            <c:idx val="2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733-4DC3-94EA-9A72AD7CF445}"/>
              </c:ext>
            </c:extLst>
          </c:dPt>
          <c:dPt>
            <c:idx val="3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8733-4DC3-94EA-9A72AD7CF44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C-8733-4DC3-94EA-9A72AD7CF44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E-8733-4DC3-94EA-9A72AD7CF44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0-8733-4DC3-94EA-9A72AD7CF44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2-8733-4DC3-94EA-9A72AD7CF44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8733-4DC3-94EA-9A72AD7CF44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8733-4DC3-94EA-9A72AD7CF445}"/>
              </c:ext>
            </c:extLst>
          </c:dPt>
          <c:xVal>
            <c:numRef>
              <c:f>Sheet1!$L$2:$L$11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8733-4DC3-94EA-9A72AD7CF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8733-4DC3-94EA-9A72AD7CF445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8733-4DC3-94EA-9A72AD7CF445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8733-4DC3-94EA-9A72AD7CF445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8733-4DC3-94EA-9A72AD7CF445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8733-4DC3-94EA-9A72AD7CF445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8733-4DC3-94EA-9A72AD7CF445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8733-4DC3-94EA-9A72AD7CF445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8733-4DC3-94EA-9A72AD7CF445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8733-4DC3-94EA-9A72AD7CF445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8733-4DC3-94EA-9A72AD7CF445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8733-4DC3-94EA-9A72AD7CF445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8733-4DC3-94EA-9A72AD7CF4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Sheet1!$O$2:$O$19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Sheet1!$N$2:$N$19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8733-4DC3-94EA-9A72AD7CF44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Sheet1!$Q$2:$Q$7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Sheet1!$R$2:$R$7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8733-4DC3-94EA-9A72AD7CF4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144-436E-BE26-191410B705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D144-436E-BE26-191410B705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D144-436E-BE26-191410B705B0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144-436E-BE26-191410B705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D144-436E-BE26-191410B705B0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144-436E-BE26-191410B705B0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D144-436E-BE26-191410B705B0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D144-436E-BE26-191410B705B0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D144-436E-BE26-191410B705B0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D144-436E-BE26-191410B705B0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144-436E-BE26-191410B705B0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144-436E-BE26-191410B705B0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D144-436E-BE26-191410B70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D144-436E-BE26-191410B705B0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D144-436E-BE26-191410B705B0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D144-436E-BE26-191410B705B0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D144-436E-BE26-191410B705B0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D144-436E-BE26-191410B705B0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D144-436E-BE26-191410B705B0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D144-436E-BE26-191410B705B0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D144-436E-BE26-191410B705B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D144-436E-BE26-191410B705B0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D144-436E-BE26-191410B705B0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D144-436E-BE26-191410B705B0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D144-436E-BE26-191410B705B0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D144-436E-BE26-191410B705B0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D144-436E-BE26-191410B705B0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D144-436E-BE26-191410B705B0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D144-436E-BE26-191410B705B0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Two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Sheet1!$D$2:$D$141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9.4236240000000002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10.89751</c:v>
                </c:pt>
                <c:pt idx="25">
                  <c:v>14.68488</c:v>
                </c:pt>
                <c:pt idx="26">
                  <c:v>13.197660000000001</c:v>
                </c:pt>
                <c:pt idx="27">
                  <c:v>15.597709999999999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13.29792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8.2730809999999995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1.931988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9.8545859999999994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10.990869999999999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7.1581359999999998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03-0BB6-4A2C-9780-CD4BBA9F6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2-0BB6-4A2C-9780-CD4BBA9F61D4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BB6-4A2C-9780-CD4BBA9F61D4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0BB6-4A2C-9780-CD4BBA9F61D4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0BB6-4A2C-9780-CD4BBA9F61D4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CBC-471C-9674-E88A542A12FC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CCBC-471C-9674-E88A542A12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CCBC-471C-9674-E88A542A12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CCBC-471C-9674-E88A542A12FC}"/>
              </c:ext>
            </c:extLst>
          </c:dPt>
          <c:dPt>
            <c:idx val="4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CBC-471C-9674-E88A542A12FC}"/>
              </c:ext>
            </c:extLst>
          </c:dPt>
          <c:dPt>
            <c:idx val="5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CBC-471C-9674-E88A542A12F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C-CCBC-471C-9674-E88A542A12FC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E-CCBC-471C-9674-E88A542A12FC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CCBC-471C-9674-E88A542A12FC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CCBC-471C-9674-E88A542A12FC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8.0468650000000004</c:v>
                </c:pt>
                <c:pt idx="1">
                  <c:v>8.0468650000000004</c:v>
                </c:pt>
                <c:pt idx="2">
                  <c:v>8.0913208999999995</c:v>
                </c:pt>
                <c:pt idx="3">
                  <c:v>8.0913208999999995</c:v>
                </c:pt>
                <c:pt idx="4">
                  <c:v>11.30368</c:v>
                </c:pt>
                <c:pt idx="5">
                  <c:v>11.30368</c:v>
                </c:pt>
                <c:pt idx="6">
                  <c:v>12.375268</c:v>
                </c:pt>
                <c:pt idx="7">
                  <c:v>12.375268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CCBC-471C-9674-E88A542A12FC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CCBC-471C-9674-E88A542A12F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CCBC-471C-9674-E88A542A12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8-CCBC-471C-9674-E88A542A12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A-CCBC-471C-9674-E88A542A12FC}"/>
              </c:ext>
            </c:extLst>
          </c:dPt>
          <c:dPt>
            <c:idx val="4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CBC-471C-9674-E88A542A12FC}"/>
              </c:ext>
            </c:extLst>
          </c:dPt>
          <c:dPt>
            <c:idx val="5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CCBC-471C-9674-E88A542A12F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0-CCBC-471C-9674-E88A542A12FC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2-CCBC-471C-9674-E88A542A12FC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CCBC-471C-9674-E88A542A12FC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CCBC-471C-9674-E88A542A12FC}"/>
              </c:ext>
            </c:extLst>
          </c:dPt>
          <c:xVal>
            <c:numRef>
              <c:f>Sheet1!$L$2:$L$11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CCBC-471C-9674-E88A542A1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CCBC-471C-9674-E88A542A12FC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CCBC-471C-9674-E88A542A12FC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CCBC-471C-9674-E88A542A12FC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CCBC-471C-9674-E88A542A12FC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CCBC-471C-9674-E88A542A12FC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CCBC-471C-9674-E88A542A12FC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CCBC-471C-9674-E88A542A12FC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CCBC-471C-9674-E88A542A12FC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CCBC-471C-9674-E88A542A12FC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CCBC-471C-9674-E88A542A12FC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CCBC-471C-9674-E88A542A12FC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CCBC-471C-9674-E88A542A12FC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Sheet1!$O$2:$O$19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Sheet1!$N$2:$N$19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CCBC-471C-9674-E88A542A12F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Sheet1!$Q$2:$Q$7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Sheet1!$R$2:$R$7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CCBC-471C-9674-E88A542A12FC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3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solidFill>
            <a:srgbClr val="FFFFFF"/>
          </a:solidFill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D283"/>
            </a:solidFill>
            <a:ln w="317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</c:numRef>
          </c:xVal>
          <c:yVal>
            <c:numRef>
              <c:f>Sheet1!$B$2:$B$141</c:f>
              <c:numCache>
                <c:formatCode>General</c:formatCode>
                <c:ptCount val="140"/>
                <c:pt idx="0">
                  <c:v>7.4703600000000003</c:v>
                </c:pt>
                <c:pt idx="1">
                  <c:v>7.7142330000000001</c:v>
                </c:pt>
                <c:pt idx="2">
                  <c:v>-99</c:v>
                </c:pt>
                <c:pt idx="3">
                  <c:v>8.8794350000000009</c:v>
                </c:pt>
                <c:pt idx="4">
                  <c:v>-99</c:v>
                </c:pt>
                <c:pt idx="5">
                  <c:v>0.35149730000000001</c:v>
                </c:pt>
                <c:pt idx="6">
                  <c:v>8.9692270000000001</c:v>
                </c:pt>
                <c:pt idx="7">
                  <c:v>7.1198750000000004</c:v>
                </c:pt>
                <c:pt idx="8">
                  <c:v>8.5790179999999996</c:v>
                </c:pt>
                <c:pt idx="9">
                  <c:v>6.6640509999999997</c:v>
                </c:pt>
                <c:pt idx="10">
                  <c:v>4.298756</c:v>
                </c:pt>
                <c:pt idx="11">
                  <c:v>10.62255</c:v>
                </c:pt>
                <c:pt idx="12">
                  <c:v>9.5757549999999991</c:v>
                </c:pt>
                <c:pt idx="13">
                  <c:v>14.98803</c:v>
                </c:pt>
                <c:pt idx="14">
                  <c:v>2.443181</c:v>
                </c:pt>
                <c:pt idx="15">
                  <c:v>11.9023</c:v>
                </c:pt>
                <c:pt idx="16">
                  <c:v>-2.9102229999999998</c:v>
                </c:pt>
                <c:pt idx="17">
                  <c:v>-99</c:v>
                </c:pt>
                <c:pt idx="18">
                  <c:v>6.4982569999999997</c:v>
                </c:pt>
                <c:pt idx="19">
                  <c:v>-99</c:v>
                </c:pt>
                <c:pt idx="20">
                  <c:v>-99</c:v>
                </c:pt>
                <c:pt idx="21">
                  <c:v>4.113753</c:v>
                </c:pt>
                <c:pt idx="22">
                  <c:v>-99</c:v>
                </c:pt>
                <c:pt idx="23">
                  <c:v>14.310460000000001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8.9368350000000003</c:v>
                </c:pt>
                <c:pt idx="31">
                  <c:v>5.1762600000000001</c:v>
                </c:pt>
                <c:pt idx="32">
                  <c:v>13.95397</c:v>
                </c:pt>
                <c:pt idx="33">
                  <c:v>12.734349999999999</c:v>
                </c:pt>
                <c:pt idx="34">
                  <c:v>-99</c:v>
                </c:pt>
                <c:pt idx="35">
                  <c:v>6.1291279999999997</c:v>
                </c:pt>
                <c:pt idx="36">
                  <c:v>-99</c:v>
                </c:pt>
                <c:pt idx="37">
                  <c:v>8.8018850000000004</c:v>
                </c:pt>
                <c:pt idx="38">
                  <c:v>-99</c:v>
                </c:pt>
                <c:pt idx="39">
                  <c:v>11.3124</c:v>
                </c:pt>
                <c:pt idx="40">
                  <c:v>8.1423500000000004</c:v>
                </c:pt>
                <c:pt idx="41">
                  <c:v>-99</c:v>
                </c:pt>
                <c:pt idx="42">
                  <c:v>13.4656</c:v>
                </c:pt>
                <c:pt idx="43">
                  <c:v>10.334899999999999</c:v>
                </c:pt>
                <c:pt idx="44">
                  <c:v>-99</c:v>
                </c:pt>
                <c:pt idx="45">
                  <c:v>9.6587689999999995</c:v>
                </c:pt>
                <c:pt idx="46">
                  <c:v>-99</c:v>
                </c:pt>
                <c:pt idx="47">
                  <c:v>7.0055370000000003</c:v>
                </c:pt>
                <c:pt idx="48">
                  <c:v>-99</c:v>
                </c:pt>
                <c:pt idx="49">
                  <c:v>9.3230149999999998</c:v>
                </c:pt>
                <c:pt idx="50">
                  <c:v>9.0915730000000003</c:v>
                </c:pt>
                <c:pt idx="51">
                  <c:v>-99</c:v>
                </c:pt>
                <c:pt idx="52">
                  <c:v>12.38335</c:v>
                </c:pt>
                <c:pt idx="53">
                  <c:v>2.9188350000000001</c:v>
                </c:pt>
                <c:pt idx="54">
                  <c:v>10.35942</c:v>
                </c:pt>
                <c:pt idx="55">
                  <c:v>-99</c:v>
                </c:pt>
                <c:pt idx="56">
                  <c:v>-99</c:v>
                </c:pt>
                <c:pt idx="57">
                  <c:v>9.2103979999999996</c:v>
                </c:pt>
                <c:pt idx="58">
                  <c:v>8.0605709999999995</c:v>
                </c:pt>
                <c:pt idx="59">
                  <c:v>-99</c:v>
                </c:pt>
                <c:pt idx="60">
                  <c:v>8.8917529999999996</c:v>
                </c:pt>
                <c:pt idx="61">
                  <c:v>-99</c:v>
                </c:pt>
                <c:pt idx="62">
                  <c:v>-99</c:v>
                </c:pt>
                <c:pt idx="63">
                  <c:v>6.9513129999999999</c:v>
                </c:pt>
                <c:pt idx="64">
                  <c:v>-99</c:v>
                </c:pt>
                <c:pt idx="65">
                  <c:v>9.4331189999999996</c:v>
                </c:pt>
                <c:pt idx="66">
                  <c:v>-0.77383950000000001</c:v>
                </c:pt>
                <c:pt idx="67">
                  <c:v>-99</c:v>
                </c:pt>
                <c:pt idx="68">
                  <c:v>10.73362</c:v>
                </c:pt>
                <c:pt idx="69">
                  <c:v>3.9356059999999999</c:v>
                </c:pt>
                <c:pt idx="70">
                  <c:v>14.42043</c:v>
                </c:pt>
                <c:pt idx="71">
                  <c:v>10.71794</c:v>
                </c:pt>
                <c:pt idx="72">
                  <c:v>-99</c:v>
                </c:pt>
                <c:pt idx="73">
                  <c:v>-99</c:v>
                </c:pt>
                <c:pt idx="74">
                  <c:v>3.6063499999999999</c:v>
                </c:pt>
                <c:pt idx="75">
                  <c:v>12.01313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9.0780770000000004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9.9440460000000002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11.22813</c:v>
                </c:pt>
                <c:pt idx="89">
                  <c:v>0.96647539999999998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3.5024350000000002</c:v>
                </c:pt>
                <c:pt idx="96">
                  <c:v>-99</c:v>
                </c:pt>
                <c:pt idx="97">
                  <c:v>10.02482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12.656929999999999</c:v>
                </c:pt>
                <c:pt idx="102">
                  <c:v>-99</c:v>
                </c:pt>
                <c:pt idx="103">
                  <c:v>2.0438480000000001</c:v>
                </c:pt>
                <c:pt idx="104">
                  <c:v>10.26473</c:v>
                </c:pt>
                <c:pt idx="105">
                  <c:v>8.9216130000000007</c:v>
                </c:pt>
                <c:pt idx="106">
                  <c:v>-99</c:v>
                </c:pt>
                <c:pt idx="107">
                  <c:v>8.1833000000000003E-2</c:v>
                </c:pt>
                <c:pt idx="108">
                  <c:v>8.3273489999999999</c:v>
                </c:pt>
                <c:pt idx="109">
                  <c:v>9.7354839999999996</c:v>
                </c:pt>
                <c:pt idx="110">
                  <c:v>9.4655699999999996</c:v>
                </c:pt>
                <c:pt idx="111">
                  <c:v>-99</c:v>
                </c:pt>
                <c:pt idx="112">
                  <c:v>9.2516320000000007</c:v>
                </c:pt>
                <c:pt idx="113">
                  <c:v>1.4258679999999999</c:v>
                </c:pt>
                <c:pt idx="114">
                  <c:v>2.2403430000000002</c:v>
                </c:pt>
                <c:pt idx="115">
                  <c:v>-99</c:v>
                </c:pt>
                <c:pt idx="116">
                  <c:v>8.8515420000000002</c:v>
                </c:pt>
                <c:pt idx="117">
                  <c:v>-99</c:v>
                </c:pt>
                <c:pt idx="118">
                  <c:v>7.18858</c:v>
                </c:pt>
                <c:pt idx="119">
                  <c:v>9.0187620000000006</c:v>
                </c:pt>
                <c:pt idx="120">
                  <c:v>12.473549999999999</c:v>
                </c:pt>
                <c:pt idx="121">
                  <c:v>9.4129290000000001</c:v>
                </c:pt>
                <c:pt idx="122">
                  <c:v>-99</c:v>
                </c:pt>
                <c:pt idx="123">
                  <c:v>-99</c:v>
                </c:pt>
                <c:pt idx="124">
                  <c:v>5.141438</c:v>
                </c:pt>
                <c:pt idx="125">
                  <c:v>12.5946</c:v>
                </c:pt>
                <c:pt idx="126">
                  <c:v>11.32328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3.6128499999999999</c:v>
                </c:pt>
                <c:pt idx="133">
                  <c:v>6.4752520000000002</c:v>
                </c:pt>
                <c:pt idx="134">
                  <c:v>9.0190560000000009</c:v>
                </c:pt>
                <c:pt idx="135">
                  <c:v>8.5197459999999996</c:v>
                </c:pt>
                <c:pt idx="136">
                  <c:v>11.50244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0BD-47BE-86EC-CA566D3B7BA8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Sheet1!$J$2:$J$11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7.7596046999999997</c:v>
                </c:pt>
                <c:pt idx="1">
                  <c:v>8.6093554999999995</c:v>
                </c:pt>
                <c:pt idx="2">
                  <c:v>6.7628396000000004</c:v>
                </c:pt>
                <c:pt idx="3">
                  <c:v>9.4768247999999993</c:v>
                </c:pt>
                <c:pt idx="4">
                  <c:v>10.885236000000001</c:v>
                </c:pt>
                <c:pt idx="5">
                  <c:v>11.890119</c:v>
                </c:pt>
                <c:pt idx="6">
                  <c:v>8.1158391999999999</c:v>
                </c:pt>
                <c:pt idx="7">
                  <c:v>13.638328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ymbol val="square"/>
              <c:size val="5"/>
              <c:spPr>
                <a:solidFill>
                  <a:srgbClr val="FFC35A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FC35A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Sheet1!$N$2:$N$11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4.5166959000000002</c:v>
                </c:pt>
                <c:pt idx="1">
                  <c:v>11.572656</c:v>
                </c:pt>
                <c:pt idx="2">
                  <c:v>3.1558697000000002</c:v>
                </c:pt>
                <c:pt idx="3">
                  <c:v>13.012130000000001</c:v>
                </c:pt>
                <c:pt idx="4">
                  <c:v>7.5937343000000004</c:v>
                </c:pt>
                <c:pt idx="5">
                  <c:v>15.017467999999999</c:v>
                </c:pt>
                <c:pt idx="6">
                  <c:v>6.2852081999999996</c:v>
                </c:pt>
                <c:pt idx="7">
                  <c:v>18.465499999999999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926B-4DA3-A971-D04F92BB743B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26B-4DA3-A971-D04F92BB743B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926B-4DA3-A971-D04F92BB743B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26B-4DA3-A971-D04F92BB743B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926B-4DA3-A971-D04F92BB743B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926B-4DA3-A971-D04F92BB743B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926B-4DA3-A971-D04F92BB743B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926B-4DA3-A971-D04F92BB743B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926B-4DA3-A971-D04F92BB743B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926B-4DA3-A971-D04F92BB743B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926B-4DA3-A971-D04F92BB743B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26B-4DA3-A971-D04F92BB743B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26B-4DA3-A971-D04F92BB7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926B-4DA3-A971-D04F92BB743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926B-4DA3-A971-D04F92BB743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926B-4DA3-A971-D04F92BB743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926B-4DA3-A971-D04F92BB743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926B-4DA3-A971-D04F92BB743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926B-4DA3-A971-D04F92BB743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926B-4DA3-A971-D04F92BB743B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926B-4DA3-A971-D04F92BB743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926B-4DA3-A971-D04F92BB743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926B-4DA3-A971-D04F92BB743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926B-4DA3-A971-D04F92BB743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926B-4DA3-A971-D04F92BB743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926B-4DA3-A971-D04F92BB743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926B-4DA3-A971-D04F92BB743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926B-4DA3-A971-D04F92BB743B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926B-4DA3-A971-D04F92BB743B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Three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317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-7</c:v>
                </c:pt>
                <c:pt idx="138">
                  <c:v>-7</c:v>
                </c:pt>
                <c:pt idx="139">
                  <c:v>-7</c:v>
                </c:pt>
              </c:numCache>
              <c:extLst xmlns:c15="http://schemas.microsoft.com/office/drawing/2012/chart"/>
            </c:numRef>
          </c:xVal>
          <c:yVal>
            <c:numRef>
              <c:f>Sheet1!$E$2:$E$141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12.883609999999999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22.41086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-4.2460250000000004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14.393520000000001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3.056832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20.754480000000001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-2.1784439999999998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8417-4A6F-870D-9452A385CB50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invertIfNegative val="0"/>
          <c:xVal>
            <c:numRef>
              <c:f>Sheet1!$A$139:$A$141</c:f>
              <c:numCache>
                <c:formatCode>General</c:formatCode>
                <c:ptCount val="3"/>
                <c:pt idx="0">
                  <c:v>-7</c:v>
                </c:pt>
                <c:pt idx="1">
                  <c:v>-7</c:v>
                </c:pt>
                <c:pt idx="2">
                  <c:v>-7</c:v>
                </c:pt>
              </c:numCache>
              <c:extLst xmlns:c15="http://schemas.microsoft.com/office/drawing/2012/chart"/>
            </c:numRef>
          </c:xVal>
          <c:yVal>
            <c:numRef>
              <c:f>Sheet1!$F$139:$F$141</c:f>
              <c:numCache>
                <c:formatCode>General</c:formatCode>
                <c:ptCount val="3"/>
                <c:pt idx="0">
                  <c:v>5</c:v>
                </c:pt>
                <c:pt idx="1">
                  <c:v>9.3000000000000007</c:v>
                </c:pt>
                <c:pt idx="2">
                  <c:v>11.8</c:v>
                </c:pt>
              </c:numCache>
              <c:extLst xmlns:c15="http://schemas.microsoft.com/office/drawing/2012/chart"/>
            </c:numRef>
          </c:yVal>
          <c:bubbleSize>
            <c:numRef>
              <c:f>Sheet1!$N$139:$N$141</c:f>
              <c:numCache>
                <c:formatCode>General</c:formatCode>
                <c:ptCount val="3"/>
                <c:pt idx="0">
                  <c:v>30000</c:v>
                </c:pt>
                <c:pt idx="1">
                  <c:v>10000</c:v>
                </c:pt>
                <c:pt idx="2">
                  <c:v>3000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01-8417-4A6F-870D-9452A385C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-7</c:v>
                      </c:pt>
                      <c:pt idx="138">
                        <c:v>-7</c:v>
                      </c:pt>
                      <c:pt idx="139">
                        <c:v>-7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3-8417-4A6F-870D-9452A385CB50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-7</c:v>
                      </c:pt>
                      <c:pt idx="138">
                        <c:v>-7</c:v>
                      </c:pt>
                      <c:pt idx="139">
                        <c:v>-7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417-4A6F-870D-9452A385CB50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-7</c:v>
                      </c:pt>
                      <c:pt idx="138">
                        <c:v>-7</c:v>
                      </c:pt>
                      <c:pt idx="139">
                        <c:v>-7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417-4A6F-870D-9452A385CB50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E30-4140-AAF8-BC6105AB8174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5E30-4140-AAF8-BC6105AB817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5E30-4140-AAF8-BC6105AB817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5E30-4140-AAF8-BC6105AB817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8-5E30-4140-AAF8-BC6105AB817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A-5E30-4140-AAF8-BC6105AB8174}"/>
              </c:ext>
            </c:extLst>
          </c:dPt>
          <c:dPt>
            <c:idx val="6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E30-4140-AAF8-BC6105AB8174}"/>
              </c:ext>
            </c:extLst>
          </c:dPt>
          <c:dPt>
            <c:idx val="7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5E30-4140-AAF8-BC6105AB8174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5E30-4140-AAF8-BC6105AB8174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5E30-4140-AAF8-BC6105AB8174}"/>
              </c:ext>
            </c:extLst>
          </c:dPt>
          <c:xVal>
            <c:numRef>
              <c:f>Sheet1!$J$2:$J$11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80.324986999999993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7.7596046999999997</c:v>
                </c:pt>
                <c:pt idx="1">
                  <c:v>8.6093554999999995</c:v>
                </c:pt>
                <c:pt idx="2">
                  <c:v>6.7628396000000004</c:v>
                </c:pt>
                <c:pt idx="3">
                  <c:v>9.4768247999999993</c:v>
                </c:pt>
                <c:pt idx="4">
                  <c:v>10.885236000000001</c:v>
                </c:pt>
                <c:pt idx="5">
                  <c:v>11.890119</c:v>
                </c:pt>
                <c:pt idx="6">
                  <c:v>10.689935999999999</c:v>
                </c:pt>
                <c:pt idx="7">
                  <c:v>13.638328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5E30-4140-AAF8-BC6105AB8174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5E30-4140-AAF8-BC6105AB817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5E30-4140-AAF8-BC6105AB817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8-5E30-4140-AAF8-BC6105AB817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A-5E30-4140-AAF8-BC6105AB817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C-5E30-4140-AAF8-BC6105AB817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E-5E30-4140-AAF8-BC6105AB8174}"/>
              </c:ext>
            </c:extLst>
          </c:dPt>
          <c:dPt>
            <c:idx val="6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E30-4140-AAF8-BC6105AB8174}"/>
              </c:ext>
            </c:extLst>
          </c:dPt>
          <c:dPt>
            <c:idx val="7"/>
            <c:marker>
              <c:symbol val="square"/>
              <c:size val="5"/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5E30-4140-AAF8-BC6105AB8174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5E30-4140-AAF8-BC6105AB8174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5E30-4140-AAF8-BC6105AB8174}"/>
              </c:ext>
            </c:extLst>
          </c:dPt>
          <c:xVal>
            <c:numRef>
              <c:f>Sheet1!$N$2:$N$11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5E30-4140-AAF8-BC6105AB8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5E30-4140-AAF8-BC6105AB8174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5E30-4140-AAF8-BC6105AB8174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5E30-4140-AAF8-BC6105AB8174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5E30-4140-AAF8-BC6105AB8174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5E30-4140-AAF8-BC6105AB8174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5E30-4140-AAF8-BC6105AB8174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5E30-4140-AAF8-BC6105AB8174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5E30-4140-AAF8-BC6105AB8174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5E30-4140-AAF8-BC6105AB8174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5E30-4140-AAF8-BC6105AB8174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5E30-4140-AAF8-BC6105AB8174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5E30-4140-AAF8-BC6105AB8174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5E30-4140-AAF8-BC6105AB8174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5E30-4140-AAF8-BC6105AB8174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8466065867638E-2"/>
          <c:y val="3.4265053763440863E-2"/>
          <c:w val="0.8649565078950876"/>
          <c:h val="0.88822616487455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5.6858645929852809</c:v>
                </c:pt>
                <c:pt idx="4">
                  <c:v>4.1723013856335536</c:v>
                </c:pt>
                <c:pt idx="5">
                  <c:v>2.502385964366864</c:v>
                </c:pt>
                <c:pt idx="6">
                  <c:v>1.9604549146758177</c:v>
                </c:pt>
                <c:pt idx="7">
                  <c:v>2.6990518504326073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2.6990518504326073</c:v>
                </c:pt>
                <c:pt idx="9">
                  <c:v>1.8696393656476924</c:v>
                </c:pt>
                <c:pt idx="10">
                  <c:v>0.88030560149893611</c:v>
                </c:pt>
                <c:pt idx="11">
                  <c:v>0.82580349690372024</c:v>
                </c:pt>
                <c:pt idx="12">
                  <c:v>1.2001162222807666</c:v>
                </c:pt>
                <c:pt idx="13">
                  <c:v>1.7649148412013322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1.4427088744806558</c:v>
                </c:pt>
                <c:pt idx="15">
                  <c:v>0.74014592613057684</c:v>
                </c:pt>
                <c:pt idx="16">
                  <c:v>1.6948509724900787</c:v>
                </c:pt>
                <c:pt idx="17">
                  <c:v>0.27816353939175648</c:v>
                </c:pt>
                <c:pt idx="18">
                  <c:v>0.91681865809341623</c:v>
                </c:pt>
                <c:pt idx="19">
                  <c:v>7.0665979633863856</c:v>
                </c:pt>
                <c:pt idx="20">
                  <c:v>0.49212381515148307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5"/>
          <c:order val="3"/>
          <c:tx>
            <c:strRef>
              <c:f>Sheet1!$E$1</c:f>
              <c:strCache>
                <c:ptCount val="1"/>
                <c:pt idx="0">
                  <c:v>LowT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3.551970663364068</c:v>
                </c:pt>
                <c:pt idx="4">
                  <c:v>2.4252638096224772</c:v>
                </c:pt>
                <c:pt idx="5">
                  <c:v>1.2953871147551457</c:v>
                </c:pt>
                <c:pt idx="6">
                  <c:v>1.72392248770121</c:v>
                </c:pt>
                <c:pt idx="7">
                  <c:v>0.32386673990494363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6-405A-8F31-93E2A9516E27}"/>
            </c:ext>
          </c:extLst>
        </c:ser>
        <c:ser>
          <c:idx val="6"/>
          <c:order val="4"/>
          <c:tx>
            <c:strRef>
              <c:f>Sheet1!$F$1</c:f>
              <c:strCache>
                <c:ptCount val="1"/>
                <c:pt idx="0">
                  <c:v>MediumT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FFFFFF"/>
              </a:solidFill>
            </a:ln>
          </c:spPr>
          <c:invertIfNegative val="0"/>
          <c: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2.6373398344063292</c:v>
                </c:pt>
                <c:pt idx="9">
                  <c:v>1.1512511651283022</c:v>
                </c:pt>
                <c:pt idx="10">
                  <c:v>1.6804389744246868</c:v>
                </c:pt>
                <c:pt idx="11">
                  <c:v>2.7808529142442087</c:v>
                </c:pt>
                <c:pt idx="12">
                  <c:v>1.4892184282817233</c:v>
                </c:pt>
                <c:pt idx="13">
                  <c:v>0.75369559965798405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6-405A-8F31-93E2A9516E27}"/>
            </c:ext>
          </c:extLst>
        </c:ser>
        <c:ser>
          <c:idx val="7"/>
          <c:order val="5"/>
          <c:tx>
            <c:strRef>
              <c:f>Sheet1!$G$1</c:f>
              <c:strCache>
                <c:ptCount val="1"/>
                <c:pt idx="0">
                  <c:v>HighT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invertIfNegative val="0"/>
          <c: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3.917692161151983</c:v>
                </c:pt>
                <c:pt idx="15">
                  <c:v>4.1758543224197791</c:v>
                </c:pt>
                <c:pt idx="16">
                  <c:v>0.35784072980424686</c:v>
                </c:pt>
                <c:pt idx="17">
                  <c:v>0.66680043348310369</c:v>
                </c:pt>
                <c:pt idx="18">
                  <c:v>0.30620505584918362</c:v>
                </c:pt>
                <c:pt idx="19">
                  <c:v>0.46134362782179483</c:v>
                </c:pt>
                <c:pt idx="20">
                  <c:v>0.30393746169374242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6-405A-8F31-93E2A951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barChart>
        <c:barDir val="col"/>
        <c:grouping val="stacked"/>
        <c:varyColors val="0"/>
        <c:ser>
          <c:idx val="3"/>
          <c:order val="6"/>
          <c:tx>
            <c:v>0-10</c:v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val>
            <c:numRef>
              <c:f>Sheet1!$I$1:$I$22</c:f>
              <c:numCache>
                <c:formatCode>General</c:formatCode>
                <c:ptCount val="22"/>
                <c:pt idx="1">
                  <c:v>19.137041495387088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A2-4A88-9D78-84CE03E79AC9}"/>
            </c:ext>
          </c:extLst>
        </c:ser>
        <c:ser>
          <c:idx val="8"/>
          <c:order val="7"/>
          <c:tx>
            <c:v>0_10T</c:v>
          </c:tx>
          <c:spPr>
            <a:solidFill>
              <a:srgbClr val="FFD283"/>
            </a:solidFill>
            <a:ln w="9525">
              <a:solidFill>
                <a:srgbClr val="FFFFFF"/>
              </a:solidFill>
            </a:ln>
          </c:spPr>
          <c:invertIfNegative val="0"/>
          <c:val>
            <c:numRef>
              <c:f>Sheet1!$J$1:$J$22</c:f>
              <c:numCache>
                <c:formatCode>General</c:formatCode>
                <c:ptCount val="22"/>
                <c:pt idx="1">
                  <c:v>11.199376061184109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6-405A-8F31-93E2A951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5355200"/>
        <c:axId val="702815008"/>
      </c:barChart>
      <c:scatterChart>
        <c:scatterStyle val="lineMarker"/>
        <c:varyColors val="0"/>
        <c:ser>
          <c:idx val="4"/>
          <c:order val="8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45"/>
          </c:errBars>
          <c:xVal>
            <c:numRef>
              <c:f>Sheet1!$L$2:$L$11</c:f>
              <c:numCache>
                <c:formatCode>General</c:formatCode>
                <c:ptCount val="10"/>
                <c:pt idx="0">
                  <c:v>3.5</c:v>
                </c:pt>
                <c:pt idx="1">
                  <c:v>5.5</c:v>
                </c:pt>
                <c:pt idx="2">
                  <c:v>7.5</c:v>
                </c:pt>
                <c:pt idx="3">
                  <c:v>9.5</c:v>
                </c:pt>
                <c:pt idx="4">
                  <c:v>11.5</c:v>
                </c:pt>
                <c:pt idx="5">
                  <c:v>13.5</c:v>
                </c:pt>
                <c:pt idx="6">
                  <c:v>15.5</c:v>
                </c:pt>
                <c:pt idx="7">
                  <c:v>17.5</c:v>
                </c:pt>
                <c:pt idx="8">
                  <c:v>19.5</c:v>
                </c:pt>
                <c:pt idx="9">
                  <c:v>21.5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MarkSkip val="1"/>
        <c:noMultiLvlLbl val="0"/>
      </c:catAx>
      <c:valAx>
        <c:axId val="331917184"/>
        <c:scaling>
          <c:orientation val="minMax"/>
          <c:max val="31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"/>
      </c:valAx>
      <c:valAx>
        <c:axId val="702815008"/>
        <c:scaling>
          <c:orientation val="minMax"/>
          <c:max val="31"/>
          <c:min val="-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25355200"/>
        <c:crosses val="max"/>
        <c:crossBetween val="between"/>
        <c:majorUnit val="5"/>
      </c:valAx>
      <c:catAx>
        <c:axId val="425355200"/>
        <c:scaling>
          <c:orientation val="minMax"/>
        </c:scaling>
        <c:delete val="0"/>
        <c:axPos val="t"/>
        <c:majorTickMark val="out"/>
        <c:minorTickMark val="none"/>
        <c:tickLblPos val="none"/>
        <c:spPr>
          <a:ln>
            <a:noFill/>
          </a:ln>
        </c:spPr>
        <c:crossAx val="70281500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A84A-495E-AC3F-230EDCC9FF2B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A84A-495E-AC3F-230EDCC9FF2B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A84A-495E-AC3F-230EDCC9FF2B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84A-495E-AC3F-230EDCC9FF2B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A84A-495E-AC3F-230EDCC9FF2B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84A-495E-AC3F-230EDCC9FF2B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A84A-495E-AC3F-230EDCC9FF2B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A84A-495E-AC3F-230EDCC9FF2B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A84A-495E-AC3F-230EDCC9FF2B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A84A-495E-AC3F-230EDCC9FF2B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A84A-495E-AC3F-230EDCC9FF2B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A84A-495E-AC3F-230EDCC9FF2B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A84A-495E-AC3F-230EDCC9F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A84A-495E-AC3F-230EDCC9FF2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A84A-495E-AC3F-230EDCC9FF2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A84A-495E-AC3F-230EDCC9FF2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A84A-495E-AC3F-230EDCC9FF2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A84A-495E-AC3F-230EDCC9FF2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A84A-495E-AC3F-230EDCC9FF2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A84A-495E-AC3F-230EDCC9FF2B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A84A-495E-AC3F-230EDCC9FF2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A84A-495E-AC3F-230EDCC9FF2B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A84A-495E-AC3F-230EDCC9FF2B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A84A-495E-AC3F-230EDCC9FF2B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A84A-495E-AC3F-230EDCC9FF2B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A84A-495E-AC3F-230EDCC9FF2B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A84A-495E-AC3F-230EDCC9FF2B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A84A-495E-AC3F-230EDCC9FF2B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A84A-495E-AC3F-230EDCC9FF2B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2"/>
          <c:tx>
            <c:strRef>
              <c:f>Sheet1!$C$1</c:f>
              <c:strCache>
                <c:ptCount val="1"/>
                <c:pt idx="0">
                  <c:v>One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317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Sheet1!$C$2:$C$141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5.7929219999999999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10.517580000000001</c:v>
                </c:pt>
                <c:pt idx="20">
                  <c:v>4.5110130000000002</c:v>
                </c:pt>
                <c:pt idx="21">
                  <c:v>-99</c:v>
                </c:pt>
                <c:pt idx="22">
                  <c:v>7.0878139999999998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6.9711629999999998</c:v>
                </c:pt>
                <c:pt idx="29">
                  <c:v>3.990917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13.21716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7.306718</c:v>
                </c:pt>
                <c:pt idx="39">
                  <c:v>-99</c:v>
                </c:pt>
                <c:pt idx="40">
                  <c:v>-99</c:v>
                </c:pt>
                <c:pt idx="41">
                  <c:v>11.50027</c:v>
                </c:pt>
                <c:pt idx="42">
                  <c:v>-99</c:v>
                </c:pt>
                <c:pt idx="43">
                  <c:v>-99</c:v>
                </c:pt>
                <c:pt idx="44">
                  <c:v>1.954285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5.7862530000000003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9.9729320000000001</c:v>
                </c:pt>
                <c:pt idx="56">
                  <c:v>7.9750540000000001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6.3693400000000002</c:v>
                </c:pt>
                <c:pt idx="62">
                  <c:v>9.9394950000000009</c:v>
                </c:pt>
                <c:pt idx="63">
                  <c:v>-99</c:v>
                </c:pt>
                <c:pt idx="64">
                  <c:v>11.10162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5.7995159999999997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12.83954</c:v>
                </c:pt>
                <c:pt idx="77">
                  <c:v>15.289070000000001</c:v>
                </c:pt>
                <c:pt idx="78">
                  <c:v>7.4188460000000003</c:v>
                </c:pt>
                <c:pt idx="79">
                  <c:v>14.83136</c:v>
                </c:pt>
                <c:pt idx="80">
                  <c:v>-99</c:v>
                </c:pt>
                <c:pt idx="81">
                  <c:v>-99</c:v>
                </c:pt>
                <c:pt idx="82">
                  <c:v>-9.9720019999999998</c:v>
                </c:pt>
                <c:pt idx="83">
                  <c:v>6.6613350000000002</c:v>
                </c:pt>
                <c:pt idx="84">
                  <c:v>-99</c:v>
                </c:pt>
                <c:pt idx="85">
                  <c:v>12.769349999999999</c:v>
                </c:pt>
                <c:pt idx="86">
                  <c:v>9.0359269999999992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7.1412810000000002</c:v>
                </c:pt>
                <c:pt idx="92">
                  <c:v>13.28683</c:v>
                </c:pt>
                <c:pt idx="93">
                  <c:v>-99</c:v>
                </c:pt>
                <c:pt idx="94">
                  <c:v>10.9895</c:v>
                </c:pt>
                <c:pt idx="95">
                  <c:v>-99</c:v>
                </c:pt>
                <c:pt idx="96">
                  <c:v>10.44204</c:v>
                </c:pt>
                <c:pt idx="97">
                  <c:v>-99</c:v>
                </c:pt>
                <c:pt idx="98">
                  <c:v>2.743967</c:v>
                </c:pt>
                <c:pt idx="99">
                  <c:v>3.1887910000000002</c:v>
                </c:pt>
                <c:pt idx="100">
                  <c:v>-99</c:v>
                </c:pt>
                <c:pt idx="101">
                  <c:v>-99</c:v>
                </c:pt>
                <c:pt idx="102">
                  <c:v>9.4845690000000005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7.6698979999999999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10.18595</c:v>
                </c:pt>
                <c:pt idx="116">
                  <c:v>-99</c:v>
                </c:pt>
                <c:pt idx="117">
                  <c:v>9.8213460000000001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10.52876</c:v>
                </c:pt>
                <c:pt idx="123">
                  <c:v>5.7396430000000001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9.7120639999999998</c:v>
                </c:pt>
                <c:pt idx="128">
                  <c:v>7.262886</c:v>
                </c:pt>
                <c:pt idx="129">
                  <c:v>21.80293</c:v>
                </c:pt>
                <c:pt idx="130">
                  <c:v>9.6069410000000008</c:v>
                </c:pt>
                <c:pt idx="131">
                  <c:v>13.34492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04-C401-4B47-920A-4D08097A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2-C401-4B47-920A-4D08097A93C0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401-4B47-920A-4D08097A93C0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C401-4B47-920A-4D08097A93C0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C401-4B47-920A-4D08097A93C0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733-4DC3-94EA-9A72AD7CF445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8733-4DC3-94EA-9A72AD7CF445}"/>
              </c:ext>
            </c:extLst>
          </c:dPt>
          <c:dPt>
            <c:idx val="2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733-4DC3-94EA-9A72AD7CF445}"/>
              </c:ext>
            </c:extLst>
          </c:dPt>
          <c:dPt>
            <c:idx val="3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733-4DC3-94EA-9A72AD7CF44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8-8733-4DC3-94EA-9A72AD7CF44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A-8733-4DC3-94EA-9A72AD7CF44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C-8733-4DC3-94EA-9A72AD7CF44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E-8733-4DC3-94EA-9A72AD7CF44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8733-4DC3-94EA-9A72AD7CF44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8733-4DC3-94EA-9A72AD7CF445}"/>
              </c:ext>
            </c:extLst>
          </c:dPt>
          <c:xVal>
            <c:numRef>
              <c:f>Sheet1!$J$2:$J$11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7.7596046999999997</c:v>
                </c:pt>
                <c:pt idx="1">
                  <c:v>8.6093554999999995</c:v>
                </c:pt>
                <c:pt idx="2">
                  <c:v>6.7628396000000004</c:v>
                </c:pt>
                <c:pt idx="3">
                  <c:v>9.4768247999999993</c:v>
                </c:pt>
                <c:pt idx="4">
                  <c:v>10.885236000000001</c:v>
                </c:pt>
                <c:pt idx="5">
                  <c:v>11.890119</c:v>
                </c:pt>
                <c:pt idx="6">
                  <c:v>8.1158391999999999</c:v>
                </c:pt>
                <c:pt idx="7">
                  <c:v>13.638328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8733-4DC3-94EA-9A72AD7CF445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8733-4DC3-94EA-9A72AD7CF44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8733-4DC3-94EA-9A72AD7CF445}"/>
              </c:ext>
            </c:extLst>
          </c:dPt>
          <c:dPt>
            <c:idx val="2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733-4DC3-94EA-9A72AD7CF445}"/>
              </c:ext>
            </c:extLst>
          </c:dPt>
          <c:dPt>
            <c:idx val="3"/>
            <c:marker>
              <c:symbol val="square"/>
              <c:size val="5"/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8733-4DC3-94EA-9A72AD7CF44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C-8733-4DC3-94EA-9A72AD7CF44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E-8733-4DC3-94EA-9A72AD7CF44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0-8733-4DC3-94EA-9A72AD7CF44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2-8733-4DC3-94EA-9A72AD7CF44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8733-4DC3-94EA-9A72AD7CF44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8733-4DC3-94EA-9A72AD7CF445}"/>
              </c:ext>
            </c:extLst>
          </c:dPt>
          <c:xVal>
            <c:numRef>
              <c:f>Sheet1!$N$2:$N$11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8733-4DC3-94EA-9A72AD7CF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8733-4DC3-94EA-9A72AD7CF445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8733-4DC3-94EA-9A72AD7CF445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8733-4DC3-94EA-9A72AD7CF445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8733-4DC3-94EA-9A72AD7CF445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8733-4DC3-94EA-9A72AD7CF445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8733-4DC3-94EA-9A72AD7CF445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8733-4DC3-94EA-9A72AD7CF445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8733-4DC3-94EA-9A72AD7CF445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8733-4DC3-94EA-9A72AD7CF445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8733-4DC3-94EA-9A72AD7CF445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8733-4DC3-94EA-9A72AD7CF445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8733-4DC3-94EA-9A72AD7CF4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8733-4DC3-94EA-9A72AD7CF44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8733-4DC3-94EA-9A72AD7CF4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144-436E-BE26-191410B705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D144-436E-BE26-191410B705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D144-436E-BE26-191410B705B0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144-436E-BE26-191410B705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D144-436E-BE26-191410B705B0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144-436E-BE26-191410B705B0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D144-436E-BE26-191410B705B0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D144-436E-BE26-191410B705B0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D144-436E-BE26-191410B705B0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D144-436E-BE26-191410B705B0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144-436E-BE26-191410B705B0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2">
                  <c:v>-20</c:v>
                </c:pt>
                <c:pt idx="13">
                  <c:v>100</c:v>
                </c:pt>
                <c:pt idx="16">
                  <c:v>-20</c:v>
                </c:pt>
                <c:pt idx="17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2">
                  <c:v>10</c:v>
                </c:pt>
                <c:pt idx="13">
                  <c:v>10</c:v>
                </c:pt>
                <c:pt idx="16">
                  <c:v>20</c:v>
                </c:pt>
                <c:pt idx="17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144-436E-BE26-191410B705B0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D144-436E-BE26-191410B70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9-D144-436E-BE26-191410B705B0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D144-436E-BE26-191410B705B0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D144-436E-BE26-191410B705B0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D144-436E-BE26-191410B705B0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D144-436E-BE26-191410B705B0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D144-436E-BE26-191410B705B0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D144-436E-BE26-191410B705B0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6-D144-436E-BE26-191410B705B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D144-436E-BE26-191410B705B0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D144-436E-BE26-191410B705B0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D144-436E-BE26-191410B705B0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D144-436E-BE26-191410B705B0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D144-436E-BE26-191410B705B0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D144-436E-BE26-191410B705B0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D144-436E-BE26-191410B705B0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D144-436E-BE26-191410B705B0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Two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3175">
              <a:solidFill>
                <a:srgbClr val="FFFFFF"/>
              </a:solidFill>
            </a:ln>
          </c:spPr>
          <c:invertIfNegative val="0"/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Sheet1!$D$2:$D$141</c:f>
              <c:numCache>
                <c:formatCode>General</c:formatCode>
                <c:ptCount val="140"/>
                <c:pt idx="0">
                  <c:v>-99</c:v>
                </c:pt>
                <c:pt idx="1">
                  <c:v>-99</c:v>
                </c:pt>
                <c:pt idx="2">
                  <c:v>9.4236240000000002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10.89751</c:v>
                </c:pt>
                <c:pt idx="25">
                  <c:v>14.68488</c:v>
                </c:pt>
                <c:pt idx="26">
                  <c:v>13.197660000000001</c:v>
                </c:pt>
                <c:pt idx="27">
                  <c:v>15.597709999999999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13.29792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8.2730809999999995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1.931988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9.8545859999999994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10.990869999999999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7.1581359999999998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03-0BB6-4A2C-9780-CD4BBA9F6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7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xmlns:c16="http://schemas.microsoft.com/office/drawing/2014/chart" uri="{C3380CC4-5D6E-409C-BE32-E72D297353CC}">
                    <c16:uniqueId val="{00000002-0BB6-4A2C-9780-CD4BBA9F61D4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BB6-4A2C-9780-CD4BBA9F61D4}"/>
                  </c:ext>
                </c:extLst>
              </c15:ser>
            </c15:filteredBubbleSeries>
            <c15:filteredBubbleSeries>
              <c15:ser>
                <c:idx val="0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solidFill>
                    <a:srgbClr val="FFD283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7.4703600000000003</c:v>
                      </c:pt>
                      <c:pt idx="1">
                        <c:v>7.7142330000000001</c:v>
                      </c:pt>
                      <c:pt idx="2">
                        <c:v>-99</c:v>
                      </c:pt>
                      <c:pt idx="3">
                        <c:v>8.8794350000000009</c:v>
                      </c:pt>
                      <c:pt idx="4">
                        <c:v>-99</c:v>
                      </c:pt>
                      <c:pt idx="5">
                        <c:v>0.35149730000000001</c:v>
                      </c:pt>
                      <c:pt idx="6">
                        <c:v>8.9692270000000001</c:v>
                      </c:pt>
                      <c:pt idx="7">
                        <c:v>7.1198750000000004</c:v>
                      </c:pt>
                      <c:pt idx="8">
                        <c:v>8.5790179999999996</c:v>
                      </c:pt>
                      <c:pt idx="9">
                        <c:v>6.6640509999999997</c:v>
                      </c:pt>
                      <c:pt idx="10">
                        <c:v>4.298756</c:v>
                      </c:pt>
                      <c:pt idx="11">
                        <c:v>10.62255</c:v>
                      </c:pt>
                      <c:pt idx="12">
                        <c:v>9.5757549999999991</c:v>
                      </c:pt>
                      <c:pt idx="13">
                        <c:v>14.98803</c:v>
                      </c:pt>
                      <c:pt idx="14">
                        <c:v>2.443181</c:v>
                      </c:pt>
                      <c:pt idx="15">
                        <c:v>11.9023</c:v>
                      </c:pt>
                      <c:pt idx="16">
                        <c:v>-2.9102229999999998</c:v>
                      </c:pt>
                      <c:pt idx="17">
                        <c:v>-99</c:v>
                      </c:pt>
                      <c:pt idx="18">
                        <c:v>6.4982569999999997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4.113753</c:v>
                      </c:pt>
                      <c:pt idx="22">
                        <c:v>-99</c:v>
                      </c:pt>
                      <c:pt idx="23">
                        <c:v>14.310460000000001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8.9368350000000003</c:v>
                      </c:pt>
                      <c:pt idx="31">
                        <c:v>5.1762600000000001</c:v>
                      </c:pt>
                      <c:pt idx="32">
                        <c:v>13.95397</c:v>
                      </c:pt>
                      <c:pt idx="33">
                        <c:v>12.734349999999999</c:v>
                      </c:pt>
                      <c:pt idx="34">
                        <c:v>-99</c:v>
                      </c:pt>
                      <c:pt idx="35">
                        <c:v>6.1291279999999997</c:v>
                      </c:pt>
                      <c:pt idx="36">
                        <c:v>-99</c:v>
                      </c:pt>
                      <c:pt idx="37">
                        <c:v>8.8018850000000004</c:v>
                      </c:pt>
                      <c:pt idx="38">
                        <c:v>-99</c:v>
                      </c:pt>
                      <c:pt idx="39">
                        <c:v>11.3124</c:v>
                      </c:pt>
                      <c:pt idx="40">
                        <c:v>8.1423500000000004</c:v>
                      </c:pt>
                      <c:pt idx="41">
                        <c:v>-99</c:v>
                      </c:pt>
                      <c:pt idx="42">
                        <c:v>13.4656</c:v>
                      </c:pt>
                      <c:pt idx="43">
                        <c:v>10.334899999999999</c:v>
                      </c:pt>
                      <c:pt idx="44">
                        <c:v>-99</c:v>
                      </c:pt>
                      <c:pt idx="45">
                        <c:v>9.6587689999999995</c:v>
                      </c:pt>
                      <c:pt idx="46">
                        <c:v>-99</c:v>
                      </c:pt>
                      <c:pt idx="47">
                        <c:v>7.0055370000000003</c:v>
                      </c:pt>
                      <c:pt idx="48">
                        <c:v>-99</c:v>
                      </c:pt>
                      <c:pt idx="49">
                        <c:v>9.3230149999999998</c:v>
                      </c:pt>
                      <c:pt idx="50">
                        <c:v>9.0915730000000003</c:v>
                      </c:pt>
                      <c:pt idx="51">
                        <c:v>-99</c:v>
                      </c:pt>
                      <c:pt idx="52">
                        <c:v>12.38335</c:v>
                      </c:pt>
                      <c:pt idx="53">
                        <c:v>2.9188350000000001</c:v>
                      </c:pt>
                      <c:pt idx="54">
                        <c:v>10.35942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9.2103979999999996</c:v>
                      </c:pt>
                      <c:pt idx="58">
                        <c:v>8.0605709999999995</c:v>
                      </c:pt>
                      <c:pt idx="59">
                        <c:v>-99</c:v>
                      </c:pt>
                      <c:pt idx="60">
                        <c:v>8.8917529999999996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6.9513129999999999</c:v>
                      </c:pt>
                      <c:pt idx="64">
                        <c:v>-99</c:v>
                      </c:pt>
                      <c:pt idx="65">
                        <c:v>9.4331189999999996</c:v>
                      </c:pt>
                      <c:pt idx="66">
                        <c:v>-0.77383950000000001</c:v>
                      </c:pt>
                      <c:pt idx="67">
                        <c:v>-99</c:v>
                      </c:pt>
                      <c:pt idx="68">
                        <c:v>10.73362</c:v>
                      </c:pt>
                      <c:pt idx="69">
                        <c:v>3.9356059999999999</c:v>
                      </c:pt>
                      <c:pt idx="70">
                        <c:v>14.42043</c:v>
                      </c:pt>
                      <c:pt idx="71">
                        <c:v>10.71794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3.6063499999999999</c:v>
                      </c:pt>
                      <c:pt idx="75">
                        <c:v>12.01313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9.0780770000000004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9.9440460000000002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11.22813</c:v>
                      </c:pt>
                      <c:pt idx="89">
                        <c:v>0.96647539999999998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3.5024350000000002</c:v>
                      </c:pt>
                      <c:pt idx="96">
                        <c:v>-99</c:v>
                      </c:pt>
                      <c:pt idx="97">
                        <c:v>10.02482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12.656929999999999</c:v>
                      </c:pt>
                      <c:pt idx="102">
                        <c:v>-99</c:v>
                      </c:pt>
                      <c:pt idx="103">
                        <c:v>2.0438480000000001</c:v>
                      </c:pt>
                      <c:pt idx="104">
                        <c:v>10.26473</c:v>
                      </c:pt>
                      <c:pt idx="105">
                        <c:v>8.9216130000000007</c:v>
                      </c:pt>
                      <c:pt idx="106">
                        <c:v>-99</c:v>
                      </c:pt>
                      <c:pt idx="107">
                        <c:v>8.1833000000000003E-2</c:v>
                      </c:pt>
                      <c:pt idx="108">
                        <c:v>8.3273489999999999</c:v>
                      </c:pt>
                      <c:pt idx="109">
                        <c:v>9.7354839999999996</c:v>
                      </c:pt>
                      <c:pt idx="110">
                        <c:v>9.4655699999999996</c:v>
                      </c:pt>
                      <c:pt idx="111">
                        <c:v>-99</c:v>
                      </c:pt>
                      <c:pt idx="112">
                        <c:v>9.2516320000000007</c:v>
                      </c:pt>
                      <c:pt idx="113">
                        <c:v>1.4258679999999999</c:v>
                      </c:pt>
                      <c:pt idx="114">
                        <c:v>2.2403430000000002</c:v>
                      </c:pt>
                      <c:pt idx="115">
                        <c:v>-99</c:v>
                      </c:pt>
                      <c:pt idx="116">
                        <c:v>8.8515420000000002</c:v>
                      </c:pt>
                      <c:pt idx="117">
                        <c:v>-99</c:v>
                      </c:pt>
                      <c:pt idx="118">
                        <c:v>7.18858</c:v>
                      </c:pt>
                      <c:pt idx="119">
                        <c:v>9.0187620000000006</c:v>
                      </c:pt>
                      <c:pt idx="120">
                        <c:v>12.473549999999999</c:v>
                      </c:pt>
                      <c:pt idx="121">
                        <c:v>9.4129290000000001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5.141438</c:v>
                      </c:pt>
                      <c:pt idx="125">
                        <c:v>12.5946</c:v>
                      </c:pt>
                      <c:pt idx="126">
                        <c:v>11.32328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3.6128499999999999</c:v>
                      </c:pt>
                      <c:pt idx="133">
                        <c:v>6.4752520000000002</c:v>
                      </c:pt>
                      <c:pt idx="134">
                        <c:v>9.0190560000000009</c:v>
                      </c:pt>
                      <c:pt idx="135">
                        <c:v>8.5197459999999996</c:v>
                      </c:pt>
                      <c:pt idx="136">
                        <c:v>11.50244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0BB6-4A2C-9780-CD4BBA9F61D4}"/>
                  </c:ext>
                </c:extLst>
              </c15:ser>
            </c15:filteredBubbleSeries>
            <c15:filteredBubbleSeries>
              <c15:ser>
                <c:idx val="4"/>
                <c:order val="4"/>
                <c:tx>
                  <c:v>Legend</c:v>
                </c:tx>
                <c:spPr>
                  <a:solidFill>
                    <a:srgbClr val="6A737B">
                      <a:lumMod val="60000"/>
                      <a:lumOff val="40000"/>
                    </a:srgbClr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Sheet1!$A$139:$A$141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Sheet1!$F$139:$F$141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-7.5</c:v>
                      </c:pt>
                      <c:pt idx="1">
                        <c:v>-5.4</c:v>
                      </c:pt>
                      <c:pt idx="2">
                        <c:v>-4.1000000000000005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Sheet1!$N$139:$N$141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30000</c:v>
                      </c:pt>
                      <c:pt idx="1">
                        <c:v>10000</c:v>
                      </c:pt>
                      <c:pt idx="2">
                        <c:v>3000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0BB6-4A2C-9780-CD4BBA9F61D4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CBC-471C-9674-E88A542A12FC}"/>
              </c:ext>
            </c:extLst>
          </c:dPt>
          <c:dPt>
            <c:idx val="1"/>
            <c:bubble3D val="0"/>
            <c:spPr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2-CCBC-471C-9674-E88A542A12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CCBC-471C-9674-E88A542A12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6-CCBC-471C-9674-E88A542A12FC}"/>
              </c:ext>
            </c:extLst>
          </c:dPt>
          <c:dPt>
            <c:idx val="4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CBC-471C-9674-E88A542A12FC}"/>
              </c:ext>
            </c:extLst>
          </c:dPt>
          <c:dPt>
            <c:idx val="5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CBC-471C-9674-E88A542A12F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C-CCBC-471C-9674-E88A542A12FC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E-CCBC-471C-9674-E88A542A12FC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0-CCBC-471C-9674-E88A542A12FC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2-CCBC-471C-9674-E88A542A12FC}"/>
              </c:ext>
            </c:extLst>
          </c:dPt>
          <c:xVal>
            <c:numRef>
              <c:f>Sheet1!$J$2:$J$11</c:f>
              <c:numCache>
                <c:formatCode>General</c:formatCode>
                <c:ptCount val="10"/>
                <c:pt idx="0">
                  <c:v>4.6440706</c:v>
                </c:pt>
                <c:pt idx="1">
                  <c:v>27.290816</c:v>
                </c:pt>
                <c:pt idx="2">
                  <c:v>19.138058000000001</c:v>
                </c:pt>
                <c:pt idx="3">
                  <c:v>65.161367999999996</c:v>
                </c:pt>
                <c:pt idx="4">
                  <c:v>15.173107</c:v>
                </c:pt>
                <c:pt idx="5">
                  <c:v>63.067841999999999</c:v>
                </c:pt>
                <c:pt idx="6">
                  <c:v>64.931910999999999</c:v>
                </c:pt>
                <c:pt idx="7">
                  <c:v>97.956350999999998</c:v>
                </c:pt>
                <c:pt idx="8">
                  <c:v>25</c:v>
                </c:pt>
                <c:pt idx="9">
                  <c:v>25</c:v>
                </c:pt>
              </c:numCache>
            </c:numRef>
          </c:xVal>
          <c:yVal>
            <c:numRef>
              <c:f>Sheet1!$K$2:$K$11</c:f>
              <c:numCache>
                <c:formatCode>General</c:formatCode>
                <c:ptCount val="10"/>
                <c:pt idx="0">
                  <c:v>7.7596046999999997</c:v>
                </c:pt>
                <c:pt idx="1">
                  <c:v>8.6093554999999995</c:v>
                </c:pt>
                <c:pt idx="2">
                  <c:v>6.7628396000000004</c:v>
                </c:pt>
                <c:pt idx="3">
                  <c:v>9.4768247999999993</c:v>
                </c:pt>
                <c:pt idx="4">
                  <c:v>10.885236000000001</c:v>
                </c:pt>
                <c:pt idx="5">
                  <c:v>11.890119</c:v>
                </c:pt>
                <c:pt idx="6">
                  <c:v>8.1158391999999999</c:v>
                </c:pt>
                <c:pt idx="7">
                  <c:v>13.638328</c:v>
                </c:pt>
                <c:pt idx="8">
                  <c:v>-3</c:v>
                </c:pt>
                <c:pt idx="9">
                  <c:v>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CCBC-471C-9674-E88A542A12FC}"/>
            </c:ext>
          </c:extLst>
        </c:ser>
        <c:ser>
          <c:idx val="1"/>
          <c:order val="1"/>
          <c:tx>
            <c:v>Vertical</c:v>
          </c:tx>
          <c:spPr>
            <a:ln>
              <a:noFill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4-CCBC-471C-9674-E88A542A12F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6-CCBC-471C-9674-E88A542A12F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8-CCBC-471C-9674-E88A542A12F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A-CCBC-471C-9674-E88A542A12FC}"/>
              </c:ext>
            </c:extLst>
          </c:dPt>
          <c:dPt>
            <c:idx val="4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CBC-471C-9674-E88A542A12FC}"/>
              </c:ext>
            </c:extLst>
          </c:dPt>
          <c:dPt>
            <c:idx val="5"/>
            <c:marker>
              <c:symbol val="square"/>
              <c:size val="5"/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CCBC-471C-9674-E88A542A12FC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0-CCBC-471C-9674-E88A542A12FC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2-CCBC-471C-9674-E88A542A12FC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4-CCBC-471C-9674-E88A542A12FC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6-CCBC-471C-9674-E88A542A12FC}"/>
              </c:ext>
            </c:extLst>
          </c:dPt>
          <c:xVal>
            <c:numRef>
              <c:f>Sheet1!$N$2:$N$11</c:f>
              <c:numCache>
                <c:formatCode>General</c:formatCode>
                <c:ptCount val="10"/>
                <c:pt idx="0">
                  <c:v>15.375667999999999</c:v>
                </c:pt>
                <c:pt idx="1">
                  <c:v>15.375667999999999</c:v>
                </c:pt>
                <c:pt idx="2">
                  <c:v>47.236448000000003</c:v>
                </c:pt>
                <c:pt idx="3">
                  <c:v>47.236448000000003</c:v>
                </c:pt>
                <c:pt idx="4">
                  <c:v>38.122661000000001</c:v>
                </c:pt>
                <c:pt idx="5">
                  <c:v>38.122661000000001</c:v>
                </c:pt>
                <c:pt idx="6">
                  <c:v>90.403775999999993</c:v>
                </c:pt>
                <c:pt idx="7">
                  <c:v>90.403775999999993</c:v>
                </c:pt>
                <c:pt idx="8">
                  <c:v>17</c:v>
                </c:pt>
                <c:pt idx="9">
                  <c:v>33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4.5188088000000004</c:v>
                </c:pt>
                <c:pt idx="1">
                  <c:v>11.574921</c:v>
                </c:pt>
                <c:pt idx="2">
                  <c:v>3.1671906999999999</c:v>
                </c:pt>
                <c:pt idx="3">
                  <c:v>13.015451000000001</c:v>
                </c:pt>
                <c:pt idx="4">
                  <c:v>7.5917868000000004</c:v>
                </c:pt>
                <c:pt idx="5">
                  <c:v>15.015574000000001</c:v>
                </c:pt>
                <c:pt idx="6">
                  <c:v>6.2854688000000003</c:v>
                </c:pt>
                <c:pt idx="7">
                  <c:v>18.465067000000001</c:v>
                </c:pt>
                <c:pt idx="8">
                  <c:v>-5.5</c:v>
                </c:pt>
                <c:pt idx="9">
                  <c:v>-5.5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CCBC-471C-9674-E88A542A1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CCBC-471C-9674-E88A542A12FC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B-CCBC-471C-9674-E88A542A12FC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D-CCBC-471C-9674-E88A542A12FC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CCBC-471C-9674-E88A542A12FC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CCBC-471C-9674-E88A542A12FC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CCBC-471C-9674-E88A542A12FC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35-CCBC-471C-9674-E88A542A12FC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7-CCBC-471C-9674-E88A542A12FC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9-CCBC-471C-9674-E88A542A12FC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B-CCBC-471C-9674-E88A542A12FC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D-CCBC-471C-9674-E88A542A12FC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F-CCBC-471C-9674-E88A542A12FC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40-CCBC-471C-9674-E88A542A12F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CCBC-471C-9674-E88A542A12FC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  <c:majorUnit val="20"/>
      </c:valAx>
      <c:valAx>
        <c:axId val="324261376"/>
        <c:scaling>
          <c:orientation val="minMax"/>
          <c:max val="24"/>
          <c:min val="-2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solidFill>
            <a:srgbClr val="FFFFFF"/>
          </a:solidFill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xVal>
            <c:numRef>
              <c:f>Sheet1!$O$2:$O$21</c:f>
              <c:numCache>
                <c:formatCode>General</c:formatCode>
                <c:ptCount val="20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BC6CEDE-2B34-43DE-A763-3871A7E57B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CB2E-49BB-8C63-12F1F15B3E7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E1CB202-B482-4AC4-B9C4-1B960BA930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CB2E-49BB-8C63-12F1F15B3E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880AB5-643A-47D6-8A23-D920D2BBCD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B2E-49BB-8C63-12F1F15B3E7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57ED5BB-CAC0-464C-94A0-1DCC6052BE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B2E-49BB-8C63-12F1F15B3E7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58A3982-F2D0-4C95-9124-AF9CE71594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B2E-49BB-8C63-12F1F15B3E7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66F0A3E-26CE-4D3D-9851-3D5BCF8AA7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B2E-49BB-8C63-12F1F15B3E7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7C45049-58A1-4BB3-8B89-53F27179F7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B2E-49BB-8C63-12F1F15B3E7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3B51DF4-553E-4E88-8DB3-6EE95D0A0A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B2E-49BB-8C63-12F1F15B3E7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8FC31F2-53F3-4C8E-A237-2442EDEF66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B2E-49BB-8C63-12F1F15B3E7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A420E14-8331-4C29-91A9-75EE491989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B2E-49BB-8C63-12F1F15B3E7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3BDC561-6316-442E-83DA-C0EFFD2A8C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B2E-49BB-8C63-12F1F15B3E7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4AB7381-F2DA-484F-B2EC-A53C993D0E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B2E-49BB-8C63-12F1F15B3E7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518B77D-96E6-44FC-ADE8-00D10B0B49A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B2E-49BB-8C63-12F1F15B3E7E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00EBA5A-66EA-4060-BD3F-7F9C972185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B2E-49BB-8C63-12F1F15B3E7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94AC724-6BF8-4735-97AB-168DAD18DA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B2E-49BB-8C63-12F1F15B3E7E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81F1E0E-29B5-49BB-847F-9772E501BF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B2E-49BB-8C63-12F1F15B3E7E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BDBA399-3908-4C1B-817D-F6B0504D1D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B2E-49BB-8C63-12F1F15B3E7E}"/>
                </c:ext>
              </c:extLst>
            </c:dLbl>
            <c:dLbl>
              <c:idx val="17"/>
              <c:layout>
                <c:manualLayout>
                  <c:x val="-1.9004886799225327E-2"/>
                  <c:y val="-0.10980500367917587"/>
                </c:manualLayout>
              </c:layout>
              <c:tx>
                <c:rich>
                  <a:bodyPr/>
                  <a:lstStyle/>
                  <a:p>
                    <a:fld id="{0EFA62AF-BE72-4E7E-ADBB-235A33CF16C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B2E-49BB-8C63-12F1F15B3E7E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7B19173-43AC-4177-8B29-6297D4AADC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B2E-49BB-8C63-12F1F15B3E7E}"/>
                </c:ext>
              </c:extLst>
            </c:dLbl>
            <c:dLbl>
              <c:idx val="19"/>
              <c:layout>
                <c:manualLayout>
                  <c:x val="-7.1618700121259829E-2"/>
                  <c:y val="0.12615894039735098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EA2FAF71-A7B2-4F40-A469-A0C663A569D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B2E-49BB-8C63-12F1F15B3E7E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641BD62-2A07-45BC-ADD8-BBCB80BAEE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B2E-49BB-8C63-12F1F15B3E7E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C9E0263-D26F-4AD6-A1DC-4EB14AC35F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B2E-49BB-8C63-12F1F15B3E7E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33DA79D1-153F-41CA-A783-7119BD57A2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B2E-49BB-8C63-12F1F15B3E7E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651D9B8-AE38-4F34-846F-07168D52DE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B2E-49BB-8C63-12F1F15B3E7E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06C867A3-5BA3-4C72-97BE-A74F563C0B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B2E-49BB-8C63-12F1F15B3E7E}"/>
                </c:ext>
              </c:extLst>
            </c:dLbl>
            <c:dLbl>
              <c:idx val="25"/>
              <c:layout>
                <c:manualLayout>
                  <c:x val="-0.12351632283709536"/>
                  <c:y val="-6.541574687270052E-2"/>
                </c:manualLayout>
              </c:layout>
              <c:tx>
                <c:rich>
                  <a:bodyPr/>
                  <a:lstStyle/>
                  <a:p>
                    <a:fld id="{DC5972DC-065E-472C-9647-BCD13769DE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B2E-49BB-8C63-12F1F15B3E7E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3FB62C4-BC8B-4DDC-A5B8-17FBBF49845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B2E-49BB-8C63-12F1F15B3E7E}"/>
                </c:ext>
              </c:extLst>
            </c:dLbl>
            <c:dLbl>
              <c:idx val="27"/>
              <c:layout>
                <c:manualLayout>
                  <c:x val="-0.15021112602106729"/>
                  <c:y val="-7.7097130242825634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D8154E83-B9E9-4427-B4BE-735C99196E2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B2E-49BB-8C63-12F1F15B3E7E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CCA4718-DC21-469B-94F9-86ECE9F119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B2E-49BB-8C63-12F1F15B3E7E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1267788-A98C-4A05-9A15-54029231E7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B2E-49BB-8C63-12F1F15B3E7E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19EF6D8-1A59-4520-8E7F-CA3B9A058E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B2E-49BB-8C63-12F1F15B3E7E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1401EBB-F8D9-4AE2-8465-212B82F8F60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B2E-49BB-8C63-12F1F15B3E7E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136231B-3B81-422E-8BEC-EE718A7C8B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B2E-49BB-8C63-12F1F15B3E7E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D53F164-8B42-4397-85ED-4360592700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B2E-49BB-8C63-12F1F15B3E7E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AB08E36-695D-4FD2-8CE3-FB8BE675A9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B2E-49BB-8C63-12F1F15B3E7E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7A1C9B4-D125-4C4A-80EE-66B9028F2E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B2E-49BB-8C63-12F1F15B3E7E}"/>
                </c:ext>
              </c:extLst>
            </c:dLbl>
            <c:dLbl>
              <c:idx val="36"/>
              <c:layout>
                <c:manualLayout>
                  <c:x val="-0.21037510242667248"/>
                  <c:y val="-2.1026490066225166E-2"/>
                </c:manualLayout>
              </c:layout>
              <c:tx>
                <c:rich>
                  <a:bodyPr/>
                  <a:lstStyle/>
                  <a:p>
                    <a:fld id="{682E3DC5-B4ED-491C-8051-51BDE4711B1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2E-49BB-8C63-12F1F15B3E7E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DC83EC8-E712-456D-BE26-FBDE4D203F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B2E-49BB-8C63-12F1F15B3E7E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B17AFBB-2668-4909-84E1-6A4F64D3DD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B2E-49BB-8C63-12F1F15B3E7E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675236E-29ED-4C44-B5D7-CD89E27E8B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B2E-49BB-8C63-12F1F15B3E7E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549F2FF-621B-45E2-85B4-4618A9C202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B2E-49BB-8C63-12F1F15B3E7E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805AEAF-3BE0-49B4-8251-4F8694D578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B2E-49BB-8C63-12F1F15B3E7E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25306D2-D06F-4DD0-8911-751C2D937E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B2E-49BB-8C63-12F1F15B3E7E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56FA420-0C0C-4618-BE16-50B7D8D95F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B2E-49BB-8C63-12F1F15B3E7E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CD7FE62-CEF3-4744-A43E-BD6E088BF9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B2E-49BB-8C63-12F1F15B3E7E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CA689C0-6EE7-45A3-9AB5-88B6F852FA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B2E-49BB-8C63-12F1F15B3E7E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21D80AF-FFDE-4024-AE67-CD4BE14C1E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B2E-49BB-8C63-12F1F15B3E7E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727A18E-2408-461B-AFF7-8A3DCB6A36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B2E-49BB-8C63-12F1F15B3E7E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962FB61-38A6-4F69-8732-21814DCE7D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B2E-49BB-8C63-12F1F15B3E7E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BC0F1C2-4917-4BD4-8020-4AB5DF87C8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B2E-49BB-8C63-12F1F15B3E7E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B7FBCF1-2A50-4689-9AD6-E90FEF7498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B2E-49BB-8C63-12F1F15B3E7E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6567640C-BDDA-4CDC-BF59-A0B12E96BF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B2E-49BB-8C63-12F1F15B3E7E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48E2506-C7A5-4B18-8D90-6B5E00B4B8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B2E-49BB-8C63-12F1F15B3E7E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9A5450D-00D1-4437-8931-DB51FCDC0E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B2E-49BB-8C63-12F1F15B3E7E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2DB2CCD8-E4A5-4A39-B3F0-ECC453A712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B2E-49BB-8C63-12F1F15B3E7E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FD55AA0-91CC-41E0-A4F6-6033B00BBC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B2E-49BB-8C63-12F1F15B3E7E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F48F4F1-4715-45B3-B99C-79C3B9319F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B2E-49BB-8C63-12F1F15B3E7E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1A4A080B-EC29-41A6-B608-7422452F7E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B2E-49BB-8C63-12F1F15B3E7E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C1D61DFC-42DD-4733-881E-365C0D13B5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B2E-49BB-8C63-12F1F15B3E7E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8D7C31D-0E78-404A-A268-7201D83AF1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B2E-49BB-8C63-12F1F15B3E7E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5727027-623F-4616-9739-91887F9FF6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B2E-49BB-8C63-12F1F15B3E7E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4A7ED87-1A75-4245-A769-7A504D1878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B2E-49BB-8C63-12F1F15B3E7E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D600693-39A4-4312-8205-4E0FB8F8EC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B2E-49BB-8C63-12F1F15B3E7E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04E7957-8530-42A0-A126-6AC640F611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B2E-49BB-8C63-12F1F15B3E7E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39C8121-C40E-4B49-B8B3-F75CFE6D39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B2E-49BB-8C63-12F1F15B3E7E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8ACC4A1-CDE0-4765-BB3D-405BBDDAA2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B2E-49BB-8C63-12F1F15B3E7E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BEA46086-5294-4728-B4F3-8CC08CCC57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B2E-49BB-8C63-12F1F15B3E7E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BCBC3D1-A346-4470-B7BF-875D6AA50C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CB2E-49BB-8C63-12F1F15B3E7E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6BA8A3E-1718-43CE-872E-FD14582128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B2E-49BB-8C63-12F1F15B3E7E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1AC5615-B58A-4E34-900C-9FBD948165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CB2E-49BB-8C63-12F1F15B3E7E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002798FA-D86C-4518-9460-29C777FBA2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B2E-49BB-8C63-12F1F15B3E7E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C8AA0CDD-EF2E-4C3F-A65E-7D9D2AF26F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CB2E-49BB-8C63-12F1F15B3E7E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65C34370-C7D8-439E-A519-955D5F377E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B2E-49BB-8C63-12F1F15B3E7E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A950090-AFC9-4820-A2A9-DDA40BB73F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CB2E-49BB-8C63-12F1F15B3E7E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75E337F3-9A03-4A88-AF69-64040321E8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B2E-49BB-8C63-12F1F15B3E7E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6F331F7-2B9D-43A9-9511-C305FF881E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CB2E-49BB-8C63-12F1F15B3E7E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F673906-3B68-4BA7-97F5-6F4919464B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B2E-49BB-8C63-12F1F15B3E7E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3228D998-38B9-4429-9E60-0138D857FB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CB2E-49BB-8C63-12F1F15B3E7E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0C4BDF6-5B44-44F4-9EF0-B23554F233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B2E-49BB-8C63-12F1F15B3E7E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CE886A5-0299-49FE-B30A-B56B6F6023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CB2E-49BB-8C63-12F1F15B3E7E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ED7E4C90-B73B-45E8-B852-180BD19A24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B2E-49BB-8C63-12F1F15B3E7E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9F64369A-EA1C-46C6-83FD-3DAFF9AB01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CB2E-49BB-8C63-12F1F15B3E7E}"/>
                </c:ext>
              </c:extLst>
            </c:dLbl>
            <c:dLbl>
              <c:idx val="82"/>
              <c:layout>
                <c:manualLayout>
                  <c:x val="-0.16724528699115468"/>
                  <c:y val="-9.8123620309050766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15D2C428-9C4D-46E0-954D-06CB76A5591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CB2E-49BB-8C63-12F1F15B3E7E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CB2E-49BB-8C63-12F1F15B3E7E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CB2E-49BB-8C63-12F1F15B3E7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CB2E-49BB-8C63-12F1F15B3E7E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CB2E-49BB-8C63-12F1F15B3E7E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CB2E-49BB-8C63-12F1F15B3E7E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CB2E-49BB-8C63-12F1F15B3E7E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CB2E-49BB-8C63-12F1F15B3E7E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CB2E-49BB-8C63-12F1F15B3E7E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CB2E-49BB-8C63-12F1F15B3E7E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CB2E-49BB-8C63-12F1F15B3E7E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CB2E-49BB-8C63-12F1F15B3E7E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CB2E-49BB-8C63-12F1F15B3E7E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B2E-49BB-8C63-12F1F15B3E7E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B2E-49BB-8C63-12F1F15B3E7E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B2E-49BB-8C63-12F1F15B3E7E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B2E-49BB-8C63-12F1F15B3E7E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B2E-49BB-8C63-12F1F15B3E7E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B2E-49BB-8C63-12F1F15B3E7E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B2E-49BB-8C63-12F1F15B3E7E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B2E-49BB-8C63-12F1F15B3E7E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B2E-49BB-8C63-12F1F15B3E7E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B2E-49BB-8C63-12F1F15B3E7E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CB2E-49BB-8C63-12F1F15B3E7E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B2E-49BB-8C63-12F1F15B3E7E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B2E-49BB-8C63-12F1F15B3E7E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B2E-49BB-8C63-12F1F15B3E7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B2E-49BB-8C63-12F1F15B3E7E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B2E-49BB-8C63-12F1F15B3E7E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B2E-49BB-8C63-12F1F15B3E7E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B2E-49BB-8C63-12F1F15B3E7E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B2E-49BB-8C63-12F1F15B3E7E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B2E-49BB-8C63-12F1F15B3E7E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B2E-49BB-8C63-12F1F15B3E7E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B2E-49BB-8C63-12F1F15B3E7E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B2E-49BB-8C63-12F1F15B3E7E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B2E-49BB-8C63-12F1F15B3E7E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B2E-49BB-8C63-12F1F15B3E7E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B2E-49BB-8C63-12F1F15B3E7E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B2E-49BB-8C63-12F1F15B3E7E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B2E-49BB-8C63-12F1F15B3E7E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CB2E-49BB-8C63-12F1F15B3E7E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B2E-49BB-8C63-12F1F15B3E7E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B2E-49BB-8C63-12F1F15B3E7E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B2E-49BB-8C63-12F1F15B3E7E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B2E-49BB-8C63-12F1F15B3E7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B2E-49BB-8C63-12F1F15B3E7E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B2E-49BB-8C63-12F1F15B3E7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B2E-49BB-8C63-12F1F15B3E7E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B2E-49BB-8C63-12F1F15B3E7E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B2E-49BB-8C63-12F1F15B3E7E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B2E-49BB-8C63-12F1F15B3E7E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B2E-49BB-8C63-12F1F15B3E7E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B2E-49BB-8C63-12F1F15B3E7E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B2E-49BB-8C63-12F1F15B3E7E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Sheet1!$A$2:$A$141</c:f>
              <c:numCache>
                <c:formatCode>General</c:formatCode>
                <c:ptCount val="140"/>
                <c:pt idx="0">
                  <c:v>-6.5276444644593941</c:v>
                </c:pt>
                <c:pt idx="1">
                  <c:v>-12.204632636696573</c:v>
                </c:pt>
                <c:pt idx="2">
                  <c:v>-7.1310914475921203</c:v>
                </c:pt>
                <c:pt idx="3">
                  <c:v>-8.7696257451127462</c:v>
                </c:pt>
                <c:pt idx="4">
                  <c:v>-13.103510315107549</c:v>
                </c:pt>
                <c:pt idx="5">
                  <c:v>-5.8876968157422285</c:v>
                </c:pt>
                <c:pt idx="6">
                  <c:v>-10.361710535312021</c:v>
                </c:pt>
                <c:pt idx="7">
                  <c:v>-9.4597881400484809</c:v>
                </c:pt>
                <c:pt idx="8">
                  <c:v>-9.0891575011800629</c:v>
                </c:pt>
                <c:pt idx="9">
                  <c:v>-5.5436693082609301</c:v>
                </c:pt>
                <c:pt idx="10">
                  <c:v>-5.7352980391958397</c:v>
                </c:pt>
                <c:pt idx="11">
                  <c:v>-11.373109301297596</c:v>
                </c:pt>
                <c:pt idx="12">
                  <c:v>-5.37237417455834</c:v>
                </c:pt>
                <c:pt idx="13">
                  <c:v>-9.1774978621457013</c:v>
                </c:pt>
                <c:pt idx="14">
                  <c:v>-11.260696273151396</c:v>
                </c:pt>
                <c:pt idx="15">
                  <c:v>-12.307088079115154</c:v>
                </c:pt>
                <c:pt idx="16">
                  <c:v>-11.630964869789269</c:v>
                </c:pt>
                <c:pt idx="17">
                  <c:v>93.7</c:v>
                </c:pt>
                <c:pt idx="18">
                  <c:v>6.7</c:v>
                </c:pt>
                <c:pt idx="19">
                  <c:v>78.899990000000003</c:v>
                </c:pt>
                <c:pt idx="20">
                  <c:v>9.6</c:v>
                </c:pt>
                <c:pt idx="21">
                  <c:v>13.9</c:v>
                </c:pt>
                <c:pt idx="22">
                  <c:v>7.3</c:v>
                </c:pt>
                <c:pt idx="23">
                  <c:v>27.1</c:v>
                </c:pt>
                <c:pt idx="24">
                  <c:v>20.6</c:v>
                </c:pt>
                <c:pt idx="25">
                  <c:v>57.4</c:v>
                </c:pt>
                <c:pt idx="26">
                  <c:v>13.9</c:v>
                </c:pt>
                <c:pt idx="27">
                  <c:v>89.3</c:v>
                </c:pt>
                <c:pt idx="28">
                  <c:v>69.2</c:v>
                </c:pt>
                <c:pt idx="29">
                  <c:v>33.9</c:v>
                </c:pt>
                <c:pt idx="30">
                  <c:v>6.8</c:v>
                </c:pt>
                <c:pt idx="31">
                  <c:v>7.7</c:v>
                </c:pt>
                <c:pt idx="32">
                  <c:v>9.1999999999999993</c:v>
                </c:pt>
                <c:pt idx="33">
                  <c:v>20.6</c:v>
                </c:pt>
                <c:pt idx="34">
                  <c:v>59.6</c:v>
                </c:pt>
                <c:pt idx="35">
                  <c:v>39.171469999999999</c:v>
                </c:pt>
                <c:pt idx="36">
                  <c:v>85.5</c:v>
                </c:pt>
                <c:pt idx="37">
                  <c:v>5.5</c:v>
                </c:pt>
                <c:pt idx="38">
                  <c:v>43.6</c:v>
                </c:pt>
                <c:pt idx="39">
                  <c:v>7.1</c:v>
                </c:pt>
                <c:pt idx="40">
                  <c:v>31.4</c:v>
                </c:pt>
                <c:pt idx="41">
                  <c:v>60.3</c:v>
                </c:pt>
                <c:pt idx="42">
                  <c:v>32.799999999999997</c:v>
                </c:pt>
                <c:pt idx="43">
                  <c:v>47.765560000000001</c:v>
                </c:pt>
                <c:pt idx="44">
                  <c:v>37.1</c:v>
                </c:pt>
                <c:pt idx="45">
                  <c:v>13.6</c:v>
                </c:pt>
                <c:pt idx="46">
                  <c:v>88.9</c:v>
                </c:pt>
                <c:pt idx="47">
                  <c:v>15.3</c:v>
                </c:pt>
                <c:pt idx="48">
                  <c:v>39.9</c:v>
                </c:pt>
                <c:pt idx="49">
                  <c:v>42.5</c:v>
                </c:pt>
                <c:pt idx="50">
                  <c:v>93.100009999999997</c:v>
                </c:pt>
                <c:pt idx="51">
                  <c:v>74.744209999999995</c:v>
                </c:pt>
                <c:pt idx="52">
                  <c:v>7.3</c:v>
                </c:pt>
                <c:pt idx="53">
                  <c:v>47.6</c:v>
                </c:pt>
                <c:pt idx="54">
                  <c:v>20.2</c:v>
                </c:pt>
                <c:pt idx="55">
                  <c:v>64.900000000000006</c:v>
                </c:pt>
                <c:pt idx="56">
                  <c:v>43.5</c:v>
                </c:pt>
                <c:pt idx="57">
                  <c:v>21.027889999999999</c:v>
                </c:pt>
                <c:pt idx="58">
                  <c:v>18.600000000000001</c:v>
                </c:pt>
                <c:pt idx="59">
                  <c:v>27.3</c:v>
                </c:pt>
                <c:pt idx="60">
                  <c:v>31.2</c:v>
                </c:pt>
                <c:pt idx="61">
                  <c:v>65</c:v>
                </c:pt>
                <c:pt idx="62">
                  <c:v>90.8</c:v>
                </c:pt>
                <c:pt idx="63">
                  <c:v>15.9</c:v>
                </c:pt>
                <c:pt idx="64">
                  <c:v>73</c:v>
                </c:pt>
                <c:pt idx="65">
                  <c:v>29.2</c:v>
                </c:pt>
                <c:pt idx="66">
                  <c:v>8.2999989999999997</c:v>
                </c:pt>
                <c:pt idx="67">
                  <c:v>71.900000000000006</c:v>
                </c:pt>
                <c:pt idx="68">
                  <c:v>41.1</c:v>
                </c:pt>
                <c:pt idx="69">
                  <c:v>22.5</c:v>
                </c:pt>
                <c:pt idx="70">
                  <c:v>37.4</c:v>
                </c:pt>
                <c:pt idx="71">
                  <c:v>33.200000000000003</c:v>
                </c:pt>
                <c:pt idx="72">
                  <c:v>39.046799999999998</c:v>
                </c:pt>
                <c:pt idx="73">
                  <c:v>85.6</c:v>
                </c:pt>
                <c:pt idx="74">
                  <c:v>23.3</c:v>
                </c:pt>
                <c:pt idx="75">
                  <c:v>12.8</c:v>
                </c:pt>
                <c:pt idx="76">
                  <c:v>65.3</c:v>
                </c:pt>
                <c:pt idx="77">
                  <c:v>62.8</c:v>
                </c:pt>
                <c:pt idx="78">
                  <c:v>39.200000000000003</c:v>
                </c:pt>
                <c:pt idx="79">
                  <c:v>91.3</c:v>
                </c:pt>
                <c:pt idx="80">
                  <c:v>22.1</c:v>
                </c:pt>
                <c:pt idx="81">
                  <c:v>43</c:v>
                </c:pt>
                <c:pt idx="82">
                  <c:v>89.9</c:v>
                </c:pt>
                <c:pt idx="83">
                  <c:v>46.24</c:v>
                </c:pt>
                <c:pt idx="84">
                  <c:v>21.5</c:v>
                </c:pt>
                <c:pt idx="85">
                  <c:v>59.5</c:v>
                </c:pt>
                <c:pt idx="86">
                  <c:v>33.700000000000003</c:v>
                </c:pt>
                <c:pt idx="87">
                  <c:v>84.8</c:v>
                </c:pt>
                <c:pt idx="88">
                  <c:v>5.9</c:v>
                </c:pt>
                <c:pt idx="89">
                  <c:v>11.1</c:v>
                </c:pt>
                <c:pt idx="90">
                  <c:v>96.3</c:v>
                </c:pt>
                <c:pt idx="91">
                  <c:v>93.7</c:v>
                </c:pt>
                <c:pt idx="92">
                  <c:v>46.3</c:v>
                </c:pt>
                <c:pt idx="93">
                  <c:v>65.766859999999994</c:v>
                </c:pt>
                <c:pt idx="94">
                  <c:v>61.8</c:v>
                </c:pt>
                <c:pt idx="95">
                  <c:v>13.4</c:v>
                </c:pt>
                <c:pt idx="96">
                  <c:v>23.9</c:v>
                </c:pt>
                <c:pt idx="97">
                  <c:v>62</c:v>
                </c:pt>
                <c:pt idx="98">
                  <c:v>75.3</c:v>
                </c:pt>
                <c:pt idx="99">
                  <c:v>74.599999999999994</c:v>
                </c:pt>
                <c:pt idx="100">
                  <c:v>88.3</c:v>
                </c:pt>
                <c:pt idx="101">
                  <c:v>20.100000000000001</c:v>
                </c:pt>
                <c:pt idx="102">
                  <c:v>57.520589999999999</c:v>
                </c:pt>
                <c:pt idx="103">
                  <c:v>39.9</c:v>
                </c:pt>
                <c:pt idx="104">
                  <c:v>13.9</c:v>
                </c:pt>
                <c:pt idx="105">
                  <c:v>6.2</c:v>
                </c:pt>
                <c:pt idx="106">
                  <c:v>69.3</c:v>
                </c:pt>
                <c:pt idx="107">
                  <c:v>13.5</c:v>
                </c:pt>
                <c:pt idx="108">
                  <c:v>36.6</c:v>
                </c:pt>
                <c:pt idx="109">
                  <c:v>18</c:v>
                </c:pt>
                <c:pt idx="110">
                  <c:v>49.3</c:v>
                </c:pt>
                <c:pt idx="111">
                  <c:v>73.7</c:v>
                </c:pt>
                <c:pt idx="112">
                  <c:v>36.1</c:v>
                </c:pt>
                <c:pt idx="113">
                  <c:v>30.4</c:v>
                </c:pt>
                <c:pt idx="114">
                  <c:v>36.1</c:v>
                </c:pt>
                <c:pt idx="115">
                  <c:v>29.8</c:v>
                </c:pt>
                <c:pt idx="116">
                  <c:v>18.100000000000001</c:v>
                </c:pt>
                <c:pt idx="117">
                  <c:v>41.4</c:v>
                </c:pt>
                <c:pt idx="118">
                  <c:v>21.3</c:v>
                </c:pt>
                <c:pt idx="119">
                  <c:v>22</c:v>
                </c:pt>
                <c:pt idx="120">
                  <c:v>11</c:v>
                </c:pt>
                <c:pt idx="121">
                  <c:v>15.9</c:v>
                </c:pt>
                <c:pt idx="122">
                  <c:v>22.9</c:v>
                </c:pt>
                <c:pt idx="123">
                  <c:v>67.599999999999994</c:v>
                </c:pt>
                <c:pt idx="124">
                  <c:v>42.2</c:v>
                </c:pt>
                <c:pt idx="125">
                  <c:v>51.2</c:v>
                </c:pt>
                <c:pt idx="126">
                  <c:v>35</c:v>
                </c:pt>
                <c:pt idx="127">
                  <c:v>59</c:v>
                </c:pt>
                <c:pt idx="128">
                  <c:v>44.2</c:v>
                </c:pt>
                <c:pt idx="129">
                  <c:v>83.600009999999997</c:v>
                </c:pt>
                <c:pt idx="130">
                  <c:v>42</c:v>
                </c:pt>
                <c:pt idx="131">
                  <c:v>82.2</c:v>
                </c:pt>
                <c:pt idx="132">
                  <c:v>11.99939</c:v>
                </c:pt>
                <c:pt idx="133">
                  <c:v>11.7135</c:v>
                </c:pt>
                <c:pt idx="134">
                  <c:v>6.7748220000000003</c:v>
                </c:pt>
                <c:pt idx="135">
                  <c:v>8.3085299999999993</c:v>
                </c:pt>
                <c:pt idx="136">
                  <c:v>5.4241650000000003</c:v>
                </c:pt>
                <c:pt idx="137">
                  <c:v>-5</c:v>
                </c:pt>
                <c:pt idx="138">
                  <c:v>-5</c:v>
                </c:pt>
                <c:pt idx="139">
                  <c:v>-5</c:v>
                </c:pt>
              </c:numCache>
            </c:numRef>
          </c:xVal>
          <c:yVal>
            <c:numRef>
              <c:f>Sheet1!$B$2:$B$141</c:f>
              <c:numCache>
                <c:formatCode>General</c:formatCode>
                <c:ptCount val="140"/>
                <c:pt idx="0">
                  <c:v>7.4703600000000003</c:v>
                </c:pt>
                <c:pt idx="1">
                  <c:v>7.7142330000000001</c:v>
                </c:pt>
                <c:pt idx="2">
                  <c:v>9.4236240000000002</c:v>
                </c:pt>
                <c:pt idx="3">
                  <c:v>8.8794350000000009</c:v>
                </c:pt>
                <c:pt idx="4">
                  <c:v>5.7929219999999999</c:v>
                </c:pt>
                <c:pt idx="5">
                  <c:v>0.35149730000000001</c:v>
                </c:pt>
                <c:pt idx="6">
                  <c:v>8.9692270000000001</c:v>
                </c:pt>
                <c:pt idx="7">
                  <c:v>7.1198750000000004</c:v>
                </c:pt>
                <c:pt idx="8">
                  <c:v>8.5790179999999996</c:v>
                </c:pt>
                <c:pt idx="9">
                  <c:v>6.6640509999999997</c:v>
                </c:pt>
                <c:pt idx="10">
                  <c:v>4.298756</c:v>
                </c:pt>
                <c:pt idx="11">
                  <c:v>10.62255</c:v>
                </c:pt>
                <c:pt idx="12">
                  <c:v>9.5757549999999991</c:v>
                </c:pt>
                <c:pt idx="13">
                  <c:v>14.98803</c:v>
                </c:pt>
                <c:pt idx="14">
                  <c:v>2.443181</c:v>
                </c:pt>
                <c:pt idx="15">
                  <c:v>11.9023</c:v>
                </c:pt>
                <c:pt idx="16">
                  <c:v>-2.9102229999999998</c:v>
                </c:pt>
                <c:pt idx="17">
                  <c:v>12.883609999999999</c:v>
                </c:pt>
                <c:pt idx="18">
                  <c:v>6.4982569999999997</c:v>
                </c:pt>
                <c:pt idx="19">
                  <c:v>10.517580000000001</c:v>
                </c:pt>
                <c:pt idx="20">
                  <c:v>4.5110130000000002</c:v>
                </c:pt>
                <c:pt idx="21">
                  <c:v>4.113753</c:v>
                </c:pt>
                <c:pt idx="22">
                  <c:v>7.0878139999999998</c:v>
                </c:pt>
                <c:pt idx="23">
                  <c:v>14.310460000000001</c:v>
                </c:pt>
                <c:pt idx="24">
                  <c:v>10.89751</c:v>
                </c:pt>
                <c:pt idx="25">
                  <c:v>14.68488</c:v>
                </c:pt>
                <c:pt idx="26">
                  <c:v>13.197660000000001</c:v>
                </c:pt>
                <c:pt idx="27">
                  <c:v>15.597709999999999</c:v>
                </c:pt>
                <c:pt idx="28">
                  <c:v>6.9711629999999998</c:v>
                </c:pt>
                <c:pt idx="29">
                  <c:v>3.990917</c:v>
                </c:pt>
                <c:pt idx="30">
                  <c:v>8.9368350000000003</c:v>
                </c:pt>
                <c:pt idx="31">
                  <c:v>5.1762600000000001</c:v>
                </c:pt>
                <c:pt idx="32">
                  <c:v>13.95397</c:v>
                </c:pt>
                <c:pt idx="33">
                  <c:v>12.734349999999999</c:v>
                </c:pt>
                <c:pt idx="34">
                  <c:v>13.21716</c:v>
                </c:pt>
                <c:pt idx="35">
                  <c:v>6.1291279999999997</c:v>
                </c:pt>
                <c:pt idx="36">
                  <c:v>22.41086</c:v>
                </c:pt>
                <c:pt idx="37">
                  <c:v>8.8018850000000004</c:v>
                </c:pt>
                <c:pt idx="38">
                  <c:v>7.306718</c:v>
                </c:pt>
                <c:pt idx="39">
                  <c:v>11.3124</c:v>
                </c:pt>
                <c:pt idx="40">
                  <c:v>8.1423500000000004</c:v>
                </c:pt>
                <c:pt idx="41">
                  <c:v>11.50027</c:v>
                </c:pt>
                <c:pt idx="42">
                  <c:v>13.4656</c:v>
                </c:pt>
                <c:pt idx="43">
                  <c:v>10.334899999999999</c:v>
                </c:pt>
                <c:pt idx="44">
                  <c:v>1.954285</c:v>
                </c:pt>
                <c:pt idx="45">
                  <c:v>9.6587689999999995</c:v>
                </c:pt>
                <c:pt idx="46">
                  <c:v>-4.2460250000000004</c:v>
                </c:pt>
                <c:pt idx="47">
                  <c:v>7.0055370000000003</c:v>
                </c:pt>
                <c:pt idx="48">
                  <c:v>5.7862530000000003</c:v>
                </c:pt>
                <c:pt idx="49">
                  <c:v>9.3230149999999998</c:v>
                </c:pt>
                <c:pt idx="50">
                  <c:v>9.0915730000000003</c:v>
                </c:pt>
                <c:pt idx="51">
                  <c:v>13.29792</c:v>
                </c:pt>
                <c:pt idx="52">
                  <c:v>12.38335</c:v>
                </c:pt>
                <c:pt idx="53">
                  <c:v>2.9188350000000001</c:v>
                </c:pt>
                <c:pt idx="54">
                  <c:v>10.35942</c:v>
                </c:pt>
                <c:pt idx="55">
                  <c:v>9.9729320000000001</c:v>
                </c:pt>
                <c:pt idx="56">
                  <c:v>7.9750540000000001</c:v>
                </c:pt>
                <c:pt idx="57">
                  <c:v>9.2103979999999996</c:v>
                </c:pt>
                <c:pt idx="58">
                  <c:v>8.0605709999999995</c:v>
                </c:pt>
                <c:pt idx="59">
                  <c:v>8.2730809999999995</c:v>
                </c:pt>
                <c:pt idx="60">
                  <c:v>8.8917529999999996</c:v>
                </c:pt>
                <c:pt idx="61">
                  <c:v>6.3693400000000002</c:v>
                </c:pt>
                <c:pt idx="62">
                  <c:v>9.9394950000000009</c:v>
                </c:pt>
                <c:pt idx="63">
                  <c:v>6.9513129999999999</c:v>
                </c:pt>
                <c:pt idx="64">
                  <c:v>11.10162</c:v>
                </c:pt>
                <c:pt idx="65">
                  <c:v>9.4331189999999996</c:v>
                </c:pt>
                <c:pt idx="66">
                  <c:v>-0.77383950000000001</c:v>
                </c:pt>
                <c:pt idx="67">
                  <c:v>14.393520000000001</c:v>
                </c:pt>
                <c:pt idx="68">
                  <c:v>10.73362</c:v>
                </c:pt>
                <c:pt idx="69">
                  <c:v>3.9356059999999999</c:v>
                </c:pt>
                <c:pt idx="70">
                  <c:v>14.42043</c:v>
                </c:pt>
                <c:pt idx="71">
                  <c:v>10.71794</c:v>
                </c:pt>
                <c:pt idx="72">
                  <c:v>5.7995159999999997</c:v>
                </c:pt>
                <c:pt idx="73">
                  <c:v>1.931988</c:v>
                </c:pt>
                <c:pt idx="74">
                  <c:v>3.6063499999999999</c:v>
                </c:pt>
                <c:pt idx="75">
                  <c:v>12.01313</c:v>
                </c:pt>
                <c:pt idx="76">
                  <c:v>12.83954</c:v>
                </c:pt>
                <c:pt idx="77">
                  <c:v>15.289070000000001</c:v>
                </c:pt>
                <c:pt idx="78">
                  <c:v>7.4188460000000003</c:v>
                </c:pt>
                <c:pt idx="79">
                  <c:v>14.83136</c:v>
                </c:pt>
                <c:pt idx="80">
                  <c:v>9.0780770000000004</c:v>
                </c:pt>
                <c:pt idx="81">
                  <c:v>3.056832</c:v>
                </c:pt>
                <c:pt idx="82">
                  <c:v>-9.9720019999999998</c:v>
                </c:pt>
                <c:pt idx="83">
                  <c:v>6.6613350000000002</c:v>
                </c:pt>
                <c:pt idx="84">
                  <c:v>9.9440460000000002</c:v>
                </c:pt>
                <c:pt idx="85">
                  <c:v>12.769349999999999</c:v>
                </c:pt>
                <c:pt idx="86">
                  <c:v>9.0359269999999992</c:v>
                </c:pt>
                <c:pt idx="87">
                  <c:v>9.8545859999999994</c:v>
                </c:pt>
                <c:pt idx="88">
                  <c:v>11.22813</c:v>
                </c:pt>
                <c:pt idx="89">
                  <c:v>0.96647539999999998</c:v>
                </c:pt>
                <c:pt idx="90">
                  <c:v>20.754480000000001</c:v>
                </c:pt>
                <c:pt idx="91">
                  <c:v>7.1412810000000002</c:v>
                </c:pt>
                <c:pt idx="92">
                  <c:v>13.28683</c:v>
                </c:pt>
                <c:pt idx="93">
                  <c:v>10.990869999999999</c:v>
                </c:pt>
                <c:pt idx="94">
                  <c:v>10.9895</c:v>
                </c:pt>
                <c:pt idx="95">
                  <c:v>3.5024350000000002</c:v>
                </c:pt>
                <c:pt idx="96">
                  <c:v>10.44204</c:v>
                </c:pt>
                <c:pt idx="97">
                  <c:v>10.02482</c:v>
                </c:pt>
                <c:pt idx="98">
                  <c:v>2.743967</c:v>
                </c:pt>
                <c:pt idx="99">
                  <c:v>3.1887910000000002</c:v>
                </c:pt>
                <c:pt idx="100">
                  <c:v>7.1581359999999998</c:v>
                </c:pt>
                <c:pt idx="101">
                  <c:v>12.656929999999999</c:v>
                </c:pt>
                <c:pt idx="102">
                  <c:v>9.4845690000000005</c:v>
                </c:pt>
                <c:pt idx="103">
                  <c:v>2.0438480000000001</c:v>
                </c:pt>
                <c:pt idx="104">
                  <c:v>10.26473</c:v>
                </c:pt>
                <c:pt idx="105">
                  <c:v>8.9216130000000007</c:v>
                </c:pt>
                <c:pt idx="106">
                  <c:v>7.6698979999999999</c:v>
                </c:pt>
                <c:pt idx="107">
                  <c:v>8.1833000000000003E-2</c:v>
                </c:pt>
                <c:pt idx="108">
                  <c:v>8.3273489999999999</c:v>
                </c:pt>
                <c:pt idx="109">
                  <c:v>9.7354839999999996</c:v>
                </c:pt>
                <c:pt idx="110">
                  <c:v>9.4655699999999996</c:v>
                </c:pt>
                <c:pt idx="111">
                  <c:v>-2.1784439999999998</c:v>
                </c:pt>
                <c:pt idx="112">
                  <c:v>9.2516320000000007</c:v>
                </c:pt>
                <c:pt idx="113">
                  <c:v>1.4258679999999999</c:v>
                </c:pt>
                <c:pt idx="114">
                  <c:v>2.2403430000000002</c:v>
                </c:pt>
                <c:pt idx="115">
                  <c:v>10.18595</c:v>
                </c:pt>
                <c:pt idx="116">
                  <c:v>8.8515420000000002</c:v>
                </c:pt>
                <c:pt idx="117">
                  <c:v>9.8213460000000001</c:v>
                </c:pt>
                <c:pt idx="118">
                  <c:v>7.18858</c:v>
                </c:pt>
                <c:pt idx="119">
                  <c:v>9.0187620000000006</c:v>
                </c:pt>
                <c:pt idx="120">
                  <c:v>12.473549999999999</c:v>
                </c:pt>
                <c:pt idx="121">
                  <c:v>9.4129290000000001</c:v>
                </c:pt>
                <c:pt idx="122">
                  <c:v>10.52876</c:v>
                </c:pt>
                <c:pt idx="123">
                  <c:v>5.7396430000000001</c:v>
                </c:pt>
                <c:pt idx="124">
                  <c:v>5.141438</c:v>
                </c:pt>
                <c:pt idx="125">
                  <c:v>12.5946</c:v>
                </c:pt>
                <c:pt idx="126">
                  <c:v>11.32328</c:v>
                </c:pt>
                <c:pt idx="127">
                  <c:v>9.7120639999999998</c:v>
                </c:pt>
                <c:pt idx="128">
                  <c:v>7.262886</c:v>
                </c:pt>
                <c:pt idx="129">
                  <c:v>21.80293</c:v>
                </c:pt>
                <c:pt idx="130">
                  <c:v>9.6069410000000008</c:v>
                </c:pt>
                <c:pt idx="131">
                  <c:v>13.34492</c:v>
                </c:pt>
                <c:pt idx="132">
                  <c:v>3.6128499999999999</c:v>
                </c:pt>
                <c:pt idx="133">
                  <c:v>6.4752520000000002</c:v>
                </c:pt>
                <c:pt idx="134">
                  <c:v>9.0190560000000009</c:v>
                </c:pt>
                <c:pt idx="135">
                  <c:v>8.5197459999999996</c:v>
                </c:pt>
                <c:pt idx="136">
                  <c:v>11.50244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</c:numCache>
            </c:numRef>
          </c:yVal>
          <c:bubbleSize>
            <c:numRef>
              <c:f>Sheet1!$N$2:$N$138</c:f>
              <c:numCache>
                <c:formatCode>General</c:formatCode>
                <c:ptCount val="137"/>
                <c:pt idx="0">
                  <c:v>31695.5</c:v>
                </c:pt>
                <c:pt idx="1">
                  <c:v>18183.900000000001</c:v>
                </c:pt>
                <c:pt idx="2">
                  <c:v>14198.7</c:v>
                </c:pt>
                <c:pt idx="3">
                  <c:v>13129.9</c:v>
                </c:pt>
                <c:pt idx="4">
                  <c:v>8933</c:v>
                </c:pt>
                <c:pt idx="5">
                  <c:v>8449.5</c:v>
                </c:pt>
                <c:pt idx="6">
                  <c:v>8439.1</c:v>
                </c:pt>
                <c:pt idx="7">
                  <c:v>7771.4</c:v>
                </c:pt>
                <c:pt idx="8">
                  <c:v>7280.8</c:v>
                </c:pt>
                <c:pt idx="9">
                  <c:v>4318.6000000000004</c:v>
                </c:pt>
                <c:pt idx="10">
                  <c:v>3735.2</c:v>
                </c:pt>
                <c:pt idx="11">
                  <c:v>3617.1</c:v>
                </c:pt>
                <c:pt idx="12">
                  <c:v>3458.7</c:v>
                </c:pt>
                <c:pt idx="13">
                  <c:v>2140.9</c:v>
                </c:pt>
                <c:pt idx="14">
                  <c:v>1639.5</c:v>
                </c:pt>
                <c:pt idx="15">
                  <c:v>1457</c:v>
                </c:pt>
                <c:pt idx="16">
                  <c:v>1236.5999999999999</c:v>
                </c:pt>
                <c:pt idx="17">
                  <c:v>61611.6</c:v>
                </c:pt>
                <c:pt idx="18">
                  <c:v>26330.2</c:v>
                </c:pt>
                <c:pt idx="19">
                  <c:v>17908</c:v>
                </c:pt>
                <c:pt idx="20">
                  <c:v>15930.7</c:v>
                </c:pt>
                <c:pt idx="21">
                  <c:v>14819.3</c:v>
                </c:pt>
                <c:pt idx="22">
                  <c:v>13015.3</c:v>
                </c:pt>
                <c:pt idx="23">
                  <c:v>12134</c:v>
                </c:pt>
                <c:pt idx="24">
                  <c:v>10557.8</c:v>
                </c:pt>
                <c:pt idx="25">
                  <c:v>10355.1</c:v>
                </c:pt>
                <c:pt idx="26">
                  <c:v>9151.2000000000007</c:v>
                </c:pt>
                <c:pt idx="27">
                  <c:v>9001.7999999999993</c:v>
                </c:pt>
                <c:pt idx="28">
                  <c:v>8762</c:v>
                </c:pt>
                <c:pt idx="29">
                  <c:v>8200.7999999999993</c:v>
                </c:pt>
                <c:pt idx="30">
                  <c:v>7996.6</c:v>
                </c:pt>
                <c:pt idx="31">
                  <c:v>7314.8</c:v>
                </c:pt>
                <c:pt idx="32">
                  <c:v>7291.4</c:v>
                </c:pt>
                <c:pt idx="33">
                  <c:v>6792.5</c:v>
                </c:pt>
                <c:pt idx="34">
                  <c:v>6661.9</c:v>
                </c:pt>
                <c:pt idx="35">
                  <c:v>6369.7</c:v>
                </c:pt>
                <c:pt idx="36">
                  <c:v>6345.4</c:v>
                </c:pt>
                <c:pt idx="37">
                  <c:v>6211.3</c:v>
                </c:pt>
                <c:pt idx="38">
                  <c:v>6163.2</c:v>
                </c:pt>
                <c:pt idx="39">
                  <c:v>5920</c:v>
                </c:pt>
                <c:pt idx="40">
                  <c:v>5614.1</c:v>
                </c:pt>
                <c:pt idx="41">
                  <c:v>5414.3</c:v>
                </c:pt>
                <c:pt idx="42">
                  <c:v>5329.3</c:v>
                </c:pt>
                <c:pt idx="43">
                  <c:v>5253.9</c:v>
                </c:pt>
                <c:pt idx="44">
                  <c:v>5172.8</c:v>
                </c:pt>
                <c:pt idx="45">
                  <c:v>4863.6000000000004</c:v>
                </c:pt>
                <c:pt idx="46">
                  <c:v>4663.5</c:v>
                </c:pt>
                <c:pt idx="47">
                  <c:v>4651.3</c:v>
                </c:pt>
                <c:pt idx="48">
                  <c:v>4644.2</c:v>
                </c:pt>
                <c:pt idx="49">
                  <c:v>4571.2</c:v>
                </c:pt>
                <c:pt idx="50">
                  <c:v>4546.2</c:v>
                </c:pt>
                <c:pt idx="51">
                  <c:v>4432.8999999999996</c:v>
                </c:pt>
                <c:pt idx="52">
                  <c:v>4240.6000000000004</c:v>
                </c:pt>
                <c:pt idx="53">
                  <c:v>4125.8999999999996</c:v>
                </c:pt>
                <c:pt idx="54">
                  <c:v>4097.1000000000004</c:v>
                </c:pt>
                <c:pt idx="55">
                  <c:v>3944.6</c:v>
                </c:pt>
                <c:pt idx="56">
                  <c:v>3887.2</c:v>
                </c:pt>
                <c:pt idx="57">
                  <c:v>3784.5</c:v>
                </c:pt>
                <c:pt idx="58">
                  <c:v>3614.5</c:v>
                </c:pt>
                <c:pt idx="59">
                  <c:v>3492.1</c:v>
                </c:pt>
                <c:pt idx="60">
                  <c:v>3425</c:v>
                </c:pt>
                <c:pt idx="61">
                  <c:v>3358.8</c:v>
                </c:pt>
                <c:pt idx="62">
                  <c:v>3325.4</c:v>
                </c:pt>
                <c:pt idx="63">
                  <c:v>3160</c:v>
                </c:pt>
                <c:pt idx="64">
                  <c:v>3094.5</c:v>
                </c:pt>
                <c:pt idx="65">
                  <c:v>3065.8</c:v>
                </c:pt>
                <c:pt idx="66">
                  <c:v>2969.5</c:v>
                </c:pt>
                <c:pt idx="67">
                  <c:v>2840.7</c:v>
                </c:pt>
                <c:pt idx="68">
                  <c:v>2629.2</c:v>
                </c:pt>
                <c:pt idx="69">
                  <c:v>2628.5</c:v>
                </c:pt>
                <c:pt idx="70">
                  <c:v>2615.3000000000002</c:v>
                </c:pt>
                <c:pt idx="71">
                  <c:v>2561.8000000000002</c:v>
                </c:pt>
                <c:pt idx="72">
                  <c:v>2489.9</c:v>
                </c:pt>
                <c:pt idx="73">
                  <c:v>2447</c:v>
                </c:pt>
                <c:pt idx="74">
                  <c:v>2413.3000000000002</c:v>
                </c:pt>
                <c:pt idx="75">
                  <c:v>2314</c:v>
                </c:pt>
                <c:pt idx="76">
                  <c:v>2278.6999999999998</c:v>
                </c:pt>
                <c:pt idx="77">
                  <c:v>2268.3000000000002</c:v>
                </c:pt>
                <c:pt idx="78">
                  <c:v>2208.9</c:v>
                </c:pt>
                <c:pt idx="79">
                  <c:v>2193.6999999999998</c:v>
                </c:pt>
                <c:pt idx="80">
                  <c:v>2154.5</c:v>
                </c:pt>
                <c:pt idx="81">
                  <c:v>2131.3000000000002</c:v>
                </c:pt>
                <c:pt idx="82">
                  <c:v>2103.4</c:v>
                </c:pt>
                <c:pt idx="83">
                  <c:v>2090</c:v>
                </c:pt>
                <c:pt idx="84">
                  <c:v>2088.9</c:v>
                </c:pt>
                <c:pt idx="85">
                  <c:v>2085.6</c:v>
                </c:pt>
                <c:pt idx="86">
                  <c:v>2081.5</c:v>
                </c:pt>
                <c:pt idx="87">
                  <c:v>2078</c:v>
                </c:pt>
                <c:pt idx="88">
                  <c:v>2027.8</c:v>
                </c:pt>
                <c:pt idx="89">
                  <c:v>2016.8</c:v>
                </c:pt>
                <c:pt idx="90">
                  <c:v>2006.2</c:v>
                </c:pt>
                <c:pt idx="91">
                  <c:v>1957.8</c:v>
                </c:pt>
                <c:pt idx="92">
                  <c:v>1802.5</c:v>
                </c:pt>
                <c:pt idx="93">
                  <c:v>1747.4</c:v>
                </c:pt>
                <c:pt idx="94">
                  <c:v>1738.6</c:v>
                </c:pt>
                <c:pt idx="95">
                  <c:v>1712</c:v>
                </c:pt>
                <c:pt idx="96">
                  <c:v>1698.1</c:v>
                </c:pt>
                <c:pt idx="97">
                  <c:v>1666.2</c:v>
                </c:pt>
                <c:pt idx="98">
                  <c:v>1665.7</c:v>
                </c:pt>
                <c:pt idx="99">
                  <c:v>1653.1</c:v>
                </c:pt>
                <c:pt idx="100">
                  <c:v>1562.9</c:v>
                </c:pt>
                <c:pt idx="101">
                  <c:v>1559.1</c:v>
                </c:pt>
                <c:pt idx="102">
                  <c:v>1551.8</c:v>
                </c:pt>
                <c:pt idx="103">
                  <c:v>1523.5</c:v>
                </c:pt>
                <c:pt idx="104">
                  <c:v>1477</c:v>
                </c:pt>
                <c:pt idx="105">
                  <c:v>1440.3</c:v>
                </c:pt>
                <c:pt idx="106">
                  <c:v>1436.1</c:v>
                </c:pt>
                <c:pt idx="107">
                  <c:v>1425.7</c:v>
                </c:pt>
                <c:pt idx="108">
                  <c:v>1416.7</c:v>
                </c:pt>
                <c:pt idx="109">
                  <c:v>1416.5</c:v>
                </c:pt>
                <c:pt idx="110">
                  <c:v>1393.2</c:v>
                </c:pt>
                <c:pt idx="111">
                  <c:v>1388.3</c:v>
                </c:pt>
                <c:pt idx="112">
                  <c:v>1387.2</c:v>
                </c:pt>
                <c:pt idx="113">
                  <c:v>1378.1</c:v>
                </c:pt>
                <c:pt idx="114">
                  <c:v>1367.8</c:v>
                </c:pt>
                <c:pt idx="115">
                  <c:v>1364.1</c:v>
                </c:pt>
                <c:pt idx="116">
                  <c:v>1359</c:v>
                </c:pt>
                <c:pt idx="117">
                  <c:v>1332.6</c:v>
                </c:pt>
                <c:pt idx="118">
                  <c:v>1327.1</c:v>
                </c:pt>
                <c:pt idx="119">
                  <c:v>1327</c:v>
                </c:pt>
                <c:pt idx="120">
                  <c:v>1324.8</c:v>
                </c:pt>
                <c:pt idx="121">
                  <c:v>1312.8</c:v>
                </c:pt>
                <c:pt idx="122">
                  <c:v>1196.7</c:v>
                </c:pt>
                <c:pt idx="123">
                  <c:v>1182.2</c:v>
                </c:pt>
                <c:pt idx="124">
                  <c:v>1175.5999999999999</c:v>
                </c:pt>
                <c:pt idx="125">
                  <c:v>1154</c:v>
                </c:pt>
                <c:pt idx="126">
                  <c:v>1154</c:v>
                </c:pt>
                <c:pt idx="127">
                  <c:v>1153.8</c:v>
                </c:pt>
                <c:pt idx="128">
                  <c:v>1127.3</c:v>
                </c:pt>
                <c:pt idx="129">
                  <c:v>1125.4000000000001</c:v>
                </c:pt>
                <c:pt idx="130">
                  <c:v>1106.7</c:v>
                </c:pt>
                <c:pt idx="131">
                  <c:v>1037.2</c:v>
                </c:pt>
                <c:pt idx="132">
                  <c:v>933.1</c:v>
                </c:pt>
                <c:pt idx="133">
                  <c:v>878.7</c:v>
                </c:pt>
                <c:pt idx="134">
                  <c:v>816.9</c:v>
                </c:pt>
                <c:pt idx="135">
                  <c:v>624.79999999999995</c:v>
                </c:pt>
                <c:pt idx="136">
                  <c:v>558.79999999999995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17">
                    <c:v>Banking</c:v>
                  </c:pt>
                  <c:pt idx="19">
                    <c:v>Supermarkets</c:v>
                  </c:pt>
                  <c:pt idx="25">
                    <c:v>Electricity Distribution</c:v>
                  </c:pt>
                  <c:pt idx="27">
                    <c:v>Wireless Telecom.</c:v>
                  </c:pt>
                  <c:pt idx="36">
                    <c:v>Wired Telecom.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Sheet1!$A$139:$A$141</c:f>
              <c:numCache>
                <c:formatCode>General</c:formatCode>
                <c:ptCount val="3"/>
                <c:pt idx="0">
                  <c:v>-5</c:v>
                </c:pt>
                <c:pt idx="1">
                  <c:v>-5</c:v>
                </c:pt>
                <c:pt idx="2">
                  <c:v>-5</c:v>
                </c:pt>
              </c:numCache>
            </c:numRef>
          </c:xVal>
          <c:yVal>
            <c:numRef>
              <c:f>Sheet1!$F$139:$F$141</c:f>
              <c:numCache>
                <c:formatCode>General</c:formatCode>
                <c:ptCount val="3"/>
                <c:pt idx="0">
                  <c:v>18.8</c:v>
                </c:pt>
                <c:pt idx="1">
                  <c:v>20.900000000000002</c:v>
                </c:pt>
                <c:pt idx="2">
                  <c:v>22.200000000000003</c:v>
                </c:pt>
              </c:numCache>
            </c:numRef>
          </c:yVal>
          <c:bubbleSize>
            <c:numRef>
              <c:f>Sheet1!$N$139:$N$141</c:f>
              <c:numCache>
                <c:formatCode>General</c:formatCode>
                <c:ptCount val="3"/>
                <c:pt idx="0">
                  <c:v>30000</c:v>
                </c:pt>
                <c:pt idx="1">
                  <c:v>10000</c:v>
                </c:pt>
                <c:pt idx="2">
                  <c:v>3000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8BECA453-BF07-4F2D-BFF7-CAD48D3808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463FA90F-2923-4990-A3DF-4214504BCF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FC63121C-618D-4539-843A-2F561E895C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5D542861-6A46-4E5A-BD92-9FD7FBB270D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E8D19B13-9448-4223-A503-A292E4EE8F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2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395A9A35-DDF9-4FD1-9B1D-EE872990E9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3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13F3B208-54D8-4C2F-B412-BD8311C4EE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4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AA9116BC-FB69-436C-9448-F54FBEE0D5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5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67DBD8B-477D-4DA9-BE28-967D8845F8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6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A9C70A9C-D6A7-4A84-920E-C297E9B84B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7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CC85FDD4-AC73-47ED-8120-9DCB99DCBC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8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2FDFA915-3883-4759-B05E-D4AA25DA9F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9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DDF4B8B-F201-448E-AACF-04866522BA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A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C65E6CD2-CBAE-40E7-B0E9-3CA9A3D5A0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B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17AC0513-0291-4C90-A5C5-1AC3FCFC25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C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31796B0B-8C0B-4D5C-A1C6-B1073E8F1A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D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75B3C856-7EDC-40EA-8642-DF8A5E5572C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E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5D96332B-80F0-4BC5-99AD-3FF54A3EEA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2E920721-2DC2-4D73-952E-AA2E50C1CB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F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4FBDC562-E9DE-4927-8848-D02C5DF190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0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86BBEC89-A561-4191-9673-404D5A8948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1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7DFABC78-6400-4F58-80B8-8330C96A08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2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C58E3C48-493F-4337-879B-A9979A4398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3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3F185366-C8CD-4FE9-862C-79BB787DC3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4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1844D085-B57F-41B0-A203-E21920B8F3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5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F2142966-2371-42D0-A724-9FA8C2341B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6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0381D76F-6EBB-4F78-8B68-C00F5B6F62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7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ED7B39FF-B29A-4E98-B1D8-4216033F98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8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FB950BB8-07C6-4CBA-9DB8-75444A8782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9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533EE721-1D20-41F7-A8B8-8DD5E065C9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A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BEC3C8D4-5657-4ECB-A202-32C7187D84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B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08240E28-40DF-4EBD-B5F9-D58A8268AF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C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F9D7E456-79FC-4D8A-9142-691CDC2EFE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D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E6E14108-DC6D-41FE-B82D-099D7D8DD8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E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107104F2-F5E9-4616-8FAA-F204EBF1CE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F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6A876B3F-90FD-47E3-84BA-2BED563CA1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0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763F5CB7-5565-4F3C-A468-3635533251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796C9D1C-0B9C-4B9B-BB00-159BE41079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1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6F1A8757-7EF4-4A24-8548-F67C396189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2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0103F4AD-6BC3-46C1-A884-784896BE31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3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3DE5C901-5F91-43AD-B457-701A517448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4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6D1C4DFE-8792-4AC3-903B-1DA9065C7E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5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18BA2ECA-43C4-47DE-9B44-88DB5ECF6E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6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99A37BE6-9CB7-4136-B9CE-F741087796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7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B68140AB-F5C6-4521-A31D-B6E0692DE3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8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4643D0BE-7E65-4C4D-A574-69FB1034DF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9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F0DC1662-1808-469F-B845-1D16AB0A49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A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43472133-E9E3-4539-8649-6ED204CA89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B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88EBAF80-541E-485E-8D1B-663E1B12E2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C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997FE4F6-5922-4BE4-AD67-0839BC2876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D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0C15A0E8-E900-41AD-A6FA-3D1D0FD799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E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0C38BB74-95F3-4738-AB76-EF8C417D2F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F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66DD6F51-074D-4FF9-916A-228D5F117F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0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A2A7CD0D-C83D-4D0A-A6DA-24176EDB7E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1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B3AE9A96-8C13-47CF-8936-5B57C20C6D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2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5C99DB9D-7DC4-4D7D-A23F-614F562FB9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3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93EE3F79-CBB9-4476-9577-5B34DBF196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4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9F376A80-981C-473A-BEBF-89E90C552C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5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F96DBB55-5E28-47CF-9EC4-14AF607D43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6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433A8351-6863-4182-B37B-AC87B5DE127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7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820F6ED5-BE3B-4FAC-9063-46CC8598FC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8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58B9C12D-8632-42FA-BA39-0DBC164896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9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0E2F9F88-36C4-4142-9ADD-D8C10CE315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A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F5A40C4A-18A2-4A90-AC55-1EDFB04E57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B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A27C9E69-FFF5-4983-AB92-0C1A13867E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C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4827B3FF-2BC9-4C6F-99E9-8316C08786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D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2CFEB214-1B85-4304-9E88-831792C244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E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C4BB3C9D-1ADD-404C-80CD-5E82B43BB3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F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45FAA5FD-5C68-4F67-9439-8882211367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0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7C569EA7-84B7-457A-970E-CBBE1DAB00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1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BEDB424-8BA5-4CA1-8B14-F18BE9B5B1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2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52573A04-ABB9-490A-BBCC-4095BF3CBA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3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3EBAEDAF-E8DE-4D0E-8C2F-1212DEF949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4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60210612-181E-4955-9CAD-CA01F2001A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5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E41A2437-AC10-4F76-9FAE-69472F801F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6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8AE2E36A-48FF-48D4-8199-FE9072C548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7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C06384A4-899D-4CB2-AC45-2A61BB3B25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8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2217E710-A9F4-4CCE-8580-7A0E4BBAFE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9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59F5464E-76A5-42AC-BEBE-AF6875781A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A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2F81777A-0745-4AD5-83A3-CCA84AE4E3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B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89A694F7-1D44-4CE9-ADE3-975643FAFF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C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07553CAD-97A5-421C-81C2-B7F744D9B6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D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648DE33C-9921-494D-A9C9-2566FC1E41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E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5F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0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1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2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3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4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5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6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7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8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9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A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B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C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D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E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F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0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1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2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3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4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5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6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7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8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9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A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B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C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D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E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F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0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1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2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3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4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5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6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7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8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9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A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B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C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D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E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F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0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1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2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3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4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-5</c:v>
                      </c:pt>
                      <c:pt idx="138">
                        <c:v>-5</c:v>
                      </c:pt>
                      <c:pt idx="139">
                        <c:v>-5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12.883609999999999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22.41086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-4.2460250000000004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14.393520000000001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3.056832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20.754480000000001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-2.1784439999999998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17">
                          <c:v>Banking</c:v>
                        </c:pt>
                        <c:pt idx="19">
                          <c:v>Supermarkets</c:v>
                        </c:pt>
                        <c:pt idx="25">
                          <c:v>Electricity Distribution</c:v>
                        </c:pt>
                        <c:pt idx="27">
                          <c:v>Wireless Telecom.</c:v>
                        </c:pt>
                        <c:pt idx="36">
                          <c:v>Wired Telecom.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BC4E1465-662C-4CED-B199-C4813CE9D0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5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E122C93-8463-4C80-840F-F56FA8D54F4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6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F6E27B0C-8D37-49E4-889C-7EEC93D7FE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7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A20BB96F-8CAA-457D-BC16-BFAF6BBB09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8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8720171B-9744-416A-8D68-0B793A9D4C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9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D1C2948-34B1-413E-B123-566620BEAC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A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79777031-5216-4ADE-9AAF-30D422E276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B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8293E728-BADA-4A0D-9748-55E3AB8349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C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78A0DB85-655A-4254-B824-E3ED8957C3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D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AAB652BE-858A-4882-A0BE-8806C3EEF3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E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2AC7E0AF-6FD3-4141-96E5-7F4F180746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F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48A0C75C-968D-47DD-898A-A3BD0A9792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0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30E99DE4-5A9F-47DC-9C76-3DC860399A7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1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B9B55D88-8A29-4347-9E2B-748AA8B37E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2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C14B8178-69B4-4113-B7A6-969334BA81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3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FB8460B5-B40A-4E1C-AC27-C45041ECF6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4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1EB26F64-D5B3-43FC-B6A1-24598CD9BD7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5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1841F249-D2E9-4D80-BA16-06B2419280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6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90E0DC5F-54BF-4BB6-9400-2B85CED0FA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7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211CD68F-C435-48D3-873B-2200067F6F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8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4DCA6F55-6D5F-410C-BB80-EFA56915E1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9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D123B0B0-EEFE-4C48-A833-70C149B7B4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A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1AFC1796-9B30-47BD-BD11-6FC00ACA34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B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48D71C93-9B75-4E55-AD13-37EA825AF1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C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93BF92D5-E297-4009-BF4E-93839362AC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D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19E4809A-F9AE-4286-AAA6-64B1FE531516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316B5087-3ADA-47C6-8E7A-56B3D0FB91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E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BC4E7C72-DFA0-419D-90A1-09473B23FA3F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A852F067-F0CF-4830-A72E-A3F895AA5A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F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A235EAFF-646B-4B08-BD17-9F78557E44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0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79E1A043-5AD7-41FC-AE2B-3A69017BF9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1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25ED9324-4C94-4A2C-BEC6-F664A47231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2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E589E61D-8DAB-4E5C-B0F4-E06EC87667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3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2FB00830-7ADD-4784-AC9A-503017DC34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4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FA7C357B-9E30-482C-AA6B-1FA13DADDF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5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46468317-415A-4781-8887-24322545279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6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ADB5BBF6-EED0-4AF5-BCE1-F8868F8370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7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203BF0E1-99B6-4F3E-B5C4-1AEE111067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8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927AF570-A871-42D1-9504-3256E7D673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9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4560BC2F-DC7A-4599-A7DA-85781D0005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A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2803A78E-6D34-40AC-BB43-CA75DD8AA4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B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1CC7910E-CC36-4571-A37B-44C231CA4C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C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4D8B0778-B947-4B02-B7A9-B26AE8BD23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D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7455B12B-394F-4064-9979-B07D3EC5C0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E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354F5EE6-A2BB-4C53-AAB1-954617FF9B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F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6CCDD94A-CB4C-4AAB-BDAF-D1685F8C89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0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DEC76C3F-29DB-43AD-8D67-1CEAF391ED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1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64C8366D-9E5B-4AA7-BF7B-CD0B0BAC36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2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DF8ACF30-4C76-4036-A01C-71FF246D59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3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4C490216-DAE7-4815-A930-5A9194F0F3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353812D9-F7C8-498E-B7A6-F1DE876B94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2D67F6DF-5692-4A5B-AB98-57D9FB0D78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C5F8200C-FB44-4E7E-97A9-B2DF2AFD00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CADBB157-301D-48E7-A203-7D01A2A177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E354527D-5891-4B12-98AE-F034BE8DF48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E13BCB1B-89C3-4D87-AA00-E559AE728B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D577B9E5-DA9B-4330-9B91-A2BEEF0A4D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D7FC0117-79C5-4717-B853-5383511B57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C0569133-236E-48D5-80CC-8F2781D190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2FF5A242-43A2-4C01-8EB5-0B289B2B8E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E2C71E6A-C488-4466-8570-2999994F54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F57C0BC0-973F-4B2E-B626-390EC98E67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5FC28935-CACE-493C-99FF-301FD59DA6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60E3B731-E014-449A-8BCB-6838C08CD2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C8543B89-2F13-4C15-928E-17D3708779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38326A7A-6BC0-4BAC-A55F-8370E8F50D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65D64A13-CEC8-42BA-9F15-75D6BF1D6F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C654235A-16DA-460A-9973-0889608182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24256AE-8A96-4897-AD9C-DFFD9994AA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9CE38BBA-B72C-4FCA-AF41-8FF24D7FF5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E5CF235F-9504-43CE-B7F0-A6BE484528F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7AA2D87F-987D-4510-B36A-F872AD7F63C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541EA6BA-EA96-43AB-BF43-4EFA12CAE1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D956B087-21D4-4AB7-A9DF-9095E68A92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2BA6C5C4-167E-475F-B0B1-F900A496B7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68706F8C-6D92-4270-9EA0-B0B7D0AA31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DEBF5983-0D64-4DF9-B850-3B2F4A2CDD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8972B439-9655-4C35-83A7-3E8C3B0287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2B27BBBF-3D66-4582-A082-321AC8CBBD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B5A30EA3-C234-4B5B-BDE3-5BF129F3D2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2F058CB7-0AC5-4199-B4F4-5877D20BA3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C47C04BC-41B0-4603-A04C-8F1F91F3B7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2B4C1ADE-5C12-4161-AA95-BB156F794D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6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7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8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9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A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B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C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D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E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F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0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1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2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3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4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5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6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7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8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9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A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B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C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D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E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F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0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1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2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3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4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5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6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7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8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9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A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B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C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D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E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F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0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1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2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3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4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5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6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7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8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9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A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B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-5</c:v>
                      </c:pt>
                      <c:pt idx="138">
                        <c:v>-5</c:v>
                      </c:pt>
                      <c:pt idx="139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9.4236240000000002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10.89751</c:v>
                      </c:pt>
                      <c:pt idx="25">
                        <c:v>14.68488</c:v>
                      </c:pt>
                      <c:pt idx="26">
                        <c:v>13.197660000000001</c:v>
                      </c:pt>
                      <c:pt idx="27">
                        <c:v>15.597709999999999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13.29792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8.2730809999999995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1.931988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9.8545859999999994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10.990869999999999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7.1581359999999998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17">
                          <c:v>Banking</c:v>
                        </c:pt>
                        <c:pt idx="19">
                          <c:v>Supermarkets</c:v>
                        </c:pt>
                        <c:pt idx="25">
                          <c:v>Electricity Distribution</c:v>
                        </c:pt>
                        <c:pt idx="27">
                          <c:v>Wireless Telecom.</c:v>
                        </c:pt>
                        <c:pt idx="36">
                          <c:v>Wired Telecom.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57A39818-4A68-45F2-828B-2EEB2455DE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C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A0535B67-2288-472D-A94E-07895EB09C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D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AD6682CA-1BC0-4967-97C0-DD4CA2325D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E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B8C6119E-FEA2-4029-8247-C1EC2A6770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F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7F22383F-A898-47E3-B9B1-7AABEBD25A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0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42257313-CBDD-4E60-8036-1932C2D22F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1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8CD63DC4-EABA-4088-A322-6AE2E6E97B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2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2498F6FC-30BA-4415-B091-2AFF05E134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3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5A39EC1-0B67-4B9C-905C-07D36209BA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4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FB71247C-6215-4B37-94BC-07F81501C4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5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1E531128-C719-4705-8A27-FBE891FF3D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6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CD4A645E-CA8B-4DDB-806D-AE87BC9F24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7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5C898826-DF17-4484-9207-04F4972063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8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1A437581-CEB8-4BE8-8E41-CD63D1D79B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9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A1FB0228-F2A3-4601-9376-33B417F2DF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A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BFA96313-772E-462A-80CA-2078CC52DC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B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99B0D155-B15F-4C65-9420-BAED0063A5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C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04F69E40-5EDB-4722-B066-F6F5E7099E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4386FAB2-65F4-44D8-A3CA-ABD938518D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E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784399EC-38FC-4D71-BA81-886EFF03B036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9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55FDF624-E5BA-4AB9-8668-F40DBEA69D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F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F9F490F3-6177-419A-9A55-2DEBFDD9E9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0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37D4A0BD-CBBF-495F-A47F-C37FC4EF67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1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402659FB-8F39-4275-9EFE-77635507CC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2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4E12E6B3-4297-4AFB-8E44-6AEB66164B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3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60F8634B-CBBC-4B05-BADA-6259D3A27E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4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33E6E1B6-6846-4BE2-BBE2-1D6A920118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5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198FC12B-A0AD-4219-A38F-800582A565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6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EA12017B-D11E-4817-A4C9-152C585E9C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7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00EFBFB7-9637-4DDB-B4CE-D27FC8D9C2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8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6CE2825-A3DB-46E3-917C-3C26A0A8A3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9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BD5EF0DF-4303-4BE4-831A-2E33DE73C1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A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0F96CEF6-C107-4188-80EB-178B8BEAD9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B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BE713781-E40A-4CF9-9F12-F9BA8C77E0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C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04180FD6-4173-47C6-96BC-798306FB87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D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7A02752E-FCA7-4887-99C4-DAB89EA60F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E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06B8544-6EBE-4988-A745-6F9C83682F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F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AA7EE006-6847-45AB-95F1-7AFA2D708C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0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C0524590-A66B-47AB-B630-3E5D7B428B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1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028A9E5D-3E8C-4628-97D9-03D25D111F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2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9A18539E-44BD-41DC-AEF8-E55FDA172D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3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6F9F317F-74D6-4041-9FCF-0C4A3DAC8A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4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1313DD30-3971-4DBC-A5A0-DA7E563815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5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BDA73337-A11D-4D58-9205-091E33D77E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6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F54AA933-2431-4C03-8BD8-0F9B5BE5A7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7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0F24E78A-67D2-4B37-A9A6-DE6599EF90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8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D4F8E385-9DCD-471A-96BD-298F0CB223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9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5C1E7274-8E46-4689-BBA5-F1642A72B4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A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AA004802-314C-40F5-915C-1327116171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B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A8FD622C-4DF5-4FFE-AB29-F5014A174D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C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A0BC0FC1-21A8-42DF-8021-0BF5A0EF31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D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9BE039C9-8DA9-4673-8235-928693B018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6D5381DB-CC40-4C54-9151-41ADFA6BA0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1D1B7167-32F6-483C-8342-A7E3B4AF10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DD3ED9C4-61F9-4164-BA49-D40FEF1750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0B7EF2AD-92F3-4383-8949-F6C4065495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797C93CC-C420-4BC7-B3F6-D13B2AFCDB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481D534B-4F8B-4C06-BFFD-C61597F943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4F9140F6-19F1-44F4-9E86-0316D14839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30E3EAEA-C75C-468A-BB54-6C2242F5F3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937F3208-6455-450C-9B18-E732D4FEE4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ADA54EF6-0BD8-42B6-86FB-5E62BE00CE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6689C144-2E6E-4545-94A5-76C7BA76B0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B2AF2A21-C8BC-40F0-993F-C5215E48A9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CC53791B-30FD-4E37-9C7C-C906A0B6A3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39375D3E-C4D7-4DD0-9EE0-3BD293B726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ABF5B5A6-24A4-49C6-9F4A-7511CC245F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48EAA2A5-779B-424D-81DA-29AA3E6115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27A840FF-A203-4E89-A853-2322FBE16F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07B0E54F-B0C2-4320-9EBB-1AB5B17283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32286029-F752-4A1C-A97B-53D4845989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EDDFB788-E96E-4F62-9B20-E1B120A63F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78A23391-A789-47CA-B50C-879930DF39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DCF68D68-3466-4842-8487-7C2A040205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1C8B4617-5CFC-4407-9666-F532500964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EC0E7581-1E0A-4DCA-AD0E-DE1927D6AD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27A8A706-3715-4B4D-8FF4-8E7C1833C1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916A8D72-1216-4937-9531-4119A9C17A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332B6B55-9A06-4005-9C4F-7C8D10CB36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C60FF374-AD8E-41AB-A248-1912D7DAFA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9BFDE867-AC42-49C8-A8CB-99B733B74B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F5A372E1-D113-4662-8B5A-148D7B1336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75469515-0928-423C-BDF2-CB6A7FB0CE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8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D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E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F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0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1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2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3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4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5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6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7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8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9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A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B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C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D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E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F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0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1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2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3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4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5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6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7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8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9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A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B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C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D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E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F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0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1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2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3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4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5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6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7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8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9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A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B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C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D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E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F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0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-6.5276444644593941</c:v>
                      </c:pt>
                      <c:pt idx="1">
                        <c:v>-12.204632636696573</c:v>
                      </c:pt>
                      <c:pt idx="2">
                        <c:v>-7.1310914475921203</c:v>
                      </c:pt>
                      <c:pt idx="3">
                        <c:v>-8.7696257451127462</c:v>
                      </c:pt>
                      <c:pt idx="4">
                        <c:v>-13.103510315107549</c:v>
                      </c:pt>
                      <c:pt idx="5">
                        <c:v>-5.8876968157422285</c:v>
                      </c:pt>
                      <c:pt idx="6">
                        <c:v>-10.361710535312021</c:v>
                      </c:pt>
                      <c:pt idx="7">
                        <c:v>-9.4597881400484809</c:v>
                      </c:pt>
                      <c:pt idx="8">
                        <c:v>-9.0891575011800629</c:v>
                      </c:pt>
                      <c:pt idx="9">
                        <c:v>-5.5436693082609301</c:v>
                      </c:pt>
                      <c:pt idx="10">
                        <c:v>-5.7352980391958397</c:v>
                      </c:pt>
                      <c:pt idx="11">
                        <c:v>-11.373109301297596</c:v>
                      </c:pt>
                      <c:pt idx="12">
                        <c:v>-5.37237417455834</c:v>
                      </c:pt>
                      <c:pt idx="13">
                        <c:v>-9.1774978621457013</c:v>
                      </c:pt>
                      <c:pt idx="14">
                        <c:v>-11.260696273151396</c:v>
                      </c:pt>
                      <c:pt idx="15">
                        <c:v>-12.307088079115154</c:v>
                      </c:pt>
                      <c:pt idx="16">
                        <c:v>-11.630964869789269</c:v>
                      </c:pt>
                      <c:pt idx="17">
                        <c:v>93.7</c:v>
                      </c:pt>
                      <c:pt idx="18">
                        <c:v>6.7</c:v>
                      </c:pt>
                      <c:pt idx="19">
                        <c:v>78.899990000000003</c:v>
                      </c:pt>
                      <c:pt idx="20">
                        <c:v>9.6</c:v>
                      </c:pt>
                      <c:pt idx="21">
                        <c:v>13.9</c:v>
                      </c:pt>
                      <c:pt idx="22">
                        <c:v>7.3</c:v>
                      </c:pt>
                      <c:pt idx="23">
                        <c:v>27.1</c:v>
                      </c:pt>
                      <c:pt idx="24">
                        <c:v>20.6</c:v>
                      </c:pt>
                      <c:pt idx="25">
                        <c:v>57.4</c:v>
                      </c:pt>
                      <c:pt idx="26">
                        <c:v>13.9</c:v>
                      </c:pt>
                      <c:pt idx="27">
                        <c:v>89.3</c:v>
                      </c:pt>
                      <c:pt idx="28">
                        <c:v>69.2</c:v>
                      </c:pt>
                      <c:pt idx="29">
                        <c:v>33.9</c:v>
                      </c:pt>
                      <c:pt idx="30">
                        <c:v>6.8</c:v>
                      </c:pt>
                      <c:pt idx="31">
                        <c:v>7.7</c:v>
                      </c:pt>
                      <c:pt idx="32">
                        <c:v>9.1999999999999993</c:v>
                      </c:pt>
                      <c:pt idx="33">
                        <c:v>20.6</c:v>
                      </c:pt>
                      <c:pt idx="34">
                        <c:v>59.6</c:v>
                      </c:pt>
                      <c:pt idx="35">
                        <c:v>39.171469999999999</c:v>
                      </c:pt>
                      <c:pt idx="36">
                        <c:v>85.5</c:v>
                      </c:pt>
                      <c:pt idx="37">
                        <c:v>5.5</c:v>
                      </c:pt>
                      <c:pt idx="38">
                        <c:v>43.6</c:v>
                      </c:pt>
                      <c:pt idx="39">
                        <c:v>7.1</c:v>
                      </c:pt>
                      <c:pt idx="40">
                        <c:v>31.4</c:v>
                      </c:pt>
                      <c:pt idx="41">
                        <c:v>60.3</c:v>
                      </c:pt>
                      <c:pt idx="42">
                        <c:v>32.799999999999997</c:v>
                      </c:pt>
                      <c:pt idx="43">
                        <c:v>47.765560000000001</c:v>
                      </c:pt>
                      <c:pt idx="44">
                        <c:v>37.1</c:v>
                      </c:pt>
                      <c:pt idx="45">
                        <c:v>13.6</c:v>
                      </c:pt>
                      <c:pt idx="46">
                        <c:v>88.9</c:v>
                      </c:pt>
                      <c:pt idx="47">
                        <c:v>15.3</c:v>
                      </c:pt>
                      <c:pt idx="48">
                        <c:v>39.9</c:v>
                      </c:pt>
                      <c:pt idx="49">
                        <c:v>42.5</c:v>
                      </c:pt>
                      <c:pt idx="50">
                        <c:v>93.100009999999997</c:v>
                      </c:pt>
                      <c:pt idx="51">
                        <c:v>74.744209999999995</c:v>
                      </c:pt>
                      <c:pt idx="52">
                        <c:v>7.3</c:v>
                      </c:pt>
                      <c:pt idx="53">
                        <c:v>47.6</c:v>
                      </c:pt>
                      <c:pt idx="54">
                        <c:v>20.2</c:v>
                      </c:pt>
                      <c:pt idx="55">
                        <c:v>64.900000000000006</c:v>
                      </c:pt>
                      <c:pt idx="56">
                        <c:v>43.5</c:v>
                      </c:pt>
                      <c:pt idx="57">
                        <c:v>21.027889999999999</c:v>
                      </c:pt>
                      <c:pt idx="58">
                        <c:v>18.600000000000001</c:v>
                      </c:pt>
                      <c:pt idx="59">
                        <c:v>27.3</c:v>
                      </c:pt>
                      <c:pt idx="60">
                        <c:v>31.2</c:v>
                      </c:pt>
                      <c:pt idx="61">
                        <c:v>65</c:v>
                      </c:pt>
                      <c:pt idx="62">
                        <c:v>90.8</c:v>
                      </c:pt>
                      <c:pt idx="63">
                        <c:v>15.9</c:v>
                      </c:pt>
                      <c:pt idx="64">
                        <c:v>73</c:v>
                      </c:pt>
                      <c:pt idx="65">
                        <c:v>29.2</c:v>
                      </c:pt>
                      <c:pt idx="66">
                        <c:v>8.2999989999999997</c:v>
                      </c:pt>
                      <c:pt idx="67">
                        <c:v>71.900000000000006</c:v>
                      </c:pt>
                      <c:pt idx="68">
                        <c:v>41.1</c:v>
                      </c:pt>
                      <c:pt idx="69">
                        <c:v>22.5</c:v>
                      </c:pt>
                      <c:pt idx="70">
                        <c:v>37.4</c:v>
                      </c:pt>
                      <c:pt idx="71">
                        <c:v>33.200000000000003</c:v>
                      </c:pt>
                      <c:pt idx="72">
                        <c:v>39.046799999999998</c:v>
                      </c:pt>
                      <c:pt idx="73">
                        <c:v>85.6</c:v>
                      </c:pt>
                      <c:pt idx="74">
                        <c:v>23.3</c:v>
                      </c:pt>
                      <c:pt idx="75">
                        <c:v>12.8</c:v>
                      </c:pt>
                      <c:pt idx="76">
                        <c:v>65.3</c:v>
                      </c:pt>
                      <c:pt idx="77">
                        <c:v>62.8</c:v>
                      </c:pt>
                      <c:pt idx="78">
                        <c:v>39.200000000000003</c:v>
                      </c:pt>
                      <c:pt idx="79">
                        <c:v>91.3</c:v>
                      </c:pt>
                      <c:pt idx="80">
                        <c:v>22.1</c:v>
                      </c:pt>
                      <c:pt idx="81">
                        <c:v>43</c:v>
                      </c:pt>
                      <c:pt idx="82">
                        <c:v>89.9</c:v>
                      </c:pt>
                      <c:pt idx="83">
                        <c:v>46.24</c:v>
                      </c:pt>
                      <c:pt idx="84">
                        <c:v>21.5</c:v>
                      </c:pt>
                      <c:pt idx="85">
                        <c:v>59.5</c:v>
                      </c:pt>
                      <c:pt idx="86">
                        <c:v>33.700000000000003</c:v>
                      </c:pt>
                      <c:pt idx="87">
                        <c:v>84.8</c:v>
                      </c:pt>
                      <c:pt idx="88">
                        <c:v>5.9</c:v>
                      </c:pt>
                      <c:pt idx="89">
                        <c:v>11.1</c:v>
                      </c:pt>
                      <c:pt idx="90">
                        <c:v>96.3</c:v>
                      </c:pt>
                      <c:pt idx="91">
                        <c:v>93.7</c:v>
                      </c:pt>
                      <c:pt idx="92">
                        <c:v>46.3</c:v>
                      </c:pt>
                      <c:pt idx="93">
                        <c:v>65.766859999999994</c:v>
                      </c:pt>
                      <c:pt idx="94">
                        <c:v>61.8</c:v>
                      </c:pt>
                      <c:pt idx="95">
                        <c:v>13.4</c:v>
                      </c:pt>
                      <c:pt idx="96">
                        <c:v>23.9</c:v>
                      </c:pt>
                      <c:pt idx="97">
                        <c:v>62</c:v>
                      </c:pt>
                      <c:pt idx="98">
                        <c:v>75.3</c:v>
                      </c:pt>
                      <c:pt idx="99">
                        <c:v>74.599999999999994</c:v>
                      </c:pt>
                      <c:pt idx="100">
                        <c:v>88.3</c:v>
                      </c:pt>
                      <c:pt idx="101">
                        <c:v>20.100000000000001</c:v>
                      </c:pt>
                      <c:pt idx="102">
                        <c:v>57.520589999999999</c:v>
                      </c:pt>
                      <c:pt idx="103">
                        <c:v>39.9</c:v>
                      </c:pt>
                      <c:pt idx="104">
                        <c:v>13.9</c:v>
                      </c:pt>
                      <c:pt idx="105">
                        <c:v>6.2</c:v>
                      </c:pt>
                      <c:pt idx="106">
                        <c:v>69.3</c:v>
                      </c:pt>
                      <c:pt idx="107">
                        <c:v>13.5</c:v>
                      </c:pt>
                      <c:pt idx="108">
                        <c:v>36.6</c:v>
                      </c:pt>
                      <c:pt idx="109">
                        <c:v>18</c:v>
                      </c:pt>
                      <c:pt idx="110">
                        <c:v>49.3</c:v>
                      </c:pt>
                      <c:pt idx="111">
                        <c:v>73.7</c:v>
                      </c:pt>
                      <c:pt idx="112">
                        <c:v>36.1</c:v>
                      </c:pt>
                      <c:pt idx="113">
                        <c:v>30.4</c:v>
                      </c:pt>
                      <c:pt idx="114">
                        <c:v>36.1</c:v>
                      </c:pt>
                      <c:pt idx="115">
                        <c:v>29.8</c:v>
                      </c:pt>
                      <c:pt idx="116">
                        <c:v>18.100000000000001</c:v>
                      </c:pt>
                      <c:pt idx="117">
                        <c:v>41.4</c:v>
                      </c:pt>
                      <c:pt idx="118">
                        <c:v>21.3</c:v>
                      </c:pt>
                      <c:pt idx="119">
                        <c:v>22</c:v>
                      </c:pt>
                      <c:pt idx="120">
                        <c:v>11</c:v>
                      </c:pt>
                      <c:pt idx="121">
                        <c:v>15.9</c:v>
                      </c:pt>
                      <c:pt idx="122">
                        <c:v>22.9</c:v>
                      </c:pt>
                      <c:pt idx="123">
                        <c:v>67.599999999999994</c:v>
                      </c:pt>
                      <c:pt idx="124">
                        <c:v>42.2</c:v>
                      </c:pt>
                      <c:pt idx="125">
                        <c:v>51.2</c:v>
                      </c:pt>
                      <c:pt idx="126">
                        <c:v>35</c:v>
                      </c:pt>
                      <c:pt idx="127">
                        <c:v>59</c:v>
                      </c:pt>
                      <c:pt idx="128">
                        <c:v>44.2</c:v>
                      </c:pt>
                      <c:pt idx="129">
                        <c:v>83.600009999999997</c:v>
                      </c:pt>
                      <c:pt idx="130">
                        <c:v>42</c:v>
                      </c:pt>
                      <c:pt idx="131">
                        <c:v>82.2</c:v>
                      </c:pt>
                      <c:pt idx="132">
                        <c:v>11.99939</c:v>
                      </c:pt>
                      <c:pt idx="133">
                        <c:v>11.7135</c:v>
                      </c:pt>
                      <c:pt idx="134">
                        <c:v>6.7748220000000003</c:v>
                      </c:pt>
                      <c:pt idx="135">
                        <c:v>8.3085299999999993</c:v>
                      </c:pt>
                      <c:pt idx="136">
                        <c:v>5.4241650000000003</c:v>
                      </c:pt>
                      <c:pt idx="137">
                        <c:v>-5</c:v>
                      </c:pt>
                      <c:pt idx="138">
                        <c:v>-5</c:v>
                      </c:pt>
                      <c:pt idx="139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Sheet1!$C$2:$C$141</c15:sqref>
                        </c15:formulaRef>
                      </c:ext>
                    </c:extLst>
                    <c:numCache>
                      <c:formatCode>General</c:formatCode>
                      <c:ptCount val="14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5.7929219999999999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10.517580000000001</c:v>
                      </c:pt>
                      <c:pt idx="20">
                        <c:v>4.5110130000000002</c:v>
                      </c:pt>
                      <c:pt idx="21">
                        <c:v>-99</c:v>
                      </c:pt>
                      <c:pt idx="22">
                        <c:v>7.0878139999999998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6.9711629999999998</c:v>
                      </c:pt>
                      <c:pt idx="29">
                        <c:v>3.990917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13.21716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7.306718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11.50027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1.954285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5.7862530000000003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9.9729320000000001</c:v>
                      </c:pt>
                      <c:pt idx="56">
                        <c:v>7.9750540000000001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6.3693400000000002</c:v>
                      </c:pt>
                      <c:pt idx="62">
                        <c:v>9.9394950000000009</c:v>
                      </c:pt>
                      <c:pt idx="63">
                        <c:v>-99</c:v>
                      </c:pt>
                      <c:pt idx="64">
                        <c:v>11.10162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5.7995159999999997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12.83954</c:v>
                      </c:pt>
                      <c:pt idx="77">
                        <c:v>15.289070000000001</c:v>
                      </c:pt>
                      <c:pt idx="78">
                        <c:v>7.4188460000000003</c:v>
                      </c:pt>
                      <c:pt idx="79">
                        <c:v>14.83136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-9.9720019999999998</c:v>
                      </c:pt>
                      <c:pt idx="83">
                        <c:v>6.6613350000000002</c:v>
                      </c:pt>
                      <c:pt idx="84">
                        <c:v>-99</c:v>
                      </c:pt>
                      <c:pt idx="85">
                        <c:v>12.769349999999999</c:v>
                      </c:pt>
                      <c:pt idx="86">
                        <c:v>9.0359269999999992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7.1412810000000002</c:v>
                      </c:pt>
                      <c:pt idx="92">
                        <c:v>13.28683</c:v>
                      </c:pt>
                      <c:pt idx="93">
                        <c:v>-99</c:v>
                      </c:pt>
                      <c:pt idx="94">
                        <c:v>10.9895</c:v>
                      </c:pt>
                      <c:pt idx="95">
                        <c:v>-99</c:v>
                      </c:pt>
                      <c:pt idx="96">
                        <c:v>10.44204</c:v>
                      </c:pt>
                      <c:pt idx="97">
                        <c:v>-99</c:v>
                      </c:pt>
                      <c:pt idx="98">
                        <c:v>2.743967</c:v>
                      </c:pt>
                      <c:pt idx="99">
                        <c:v>3.1887910000000002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9.4845690000000005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7.6698979999999999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10.18595</c:v>
                      </c:pt>
                      <c:pt idx="116">
                        <c:v>-99</c:v>
                      </c:pt>
                      <c:pt idx="117">
                        <c:v>9.8213460000000001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10.52876</c:v>
                      </c:pt>
                      <c:pt idx="123">
                        <c:v>5.7396430000000001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9.7120639999999998</c:v>
                      </c:pt>
                      <c:pt idx="128">
                        <c:v>7.262886</c:v>
                      </c:pt>
                      <c:pt idx="129">
                        <c:v>21.80293</c:v>
                      </c:pt>
                      <c:pt idx="130">
                        <c:v>9.6069410000000008</c:v>
                      </c:pt>
                      <c:pt idx="131">
                        <c:v>13.34492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Sheet1!$N$2:$N$138</c15:sqref>
                        </c15:formulaRef>
                      </c:ext>
                    </c:extLst>
                    <c:numCache>
                      <c:formatCode>General</c:formatCode>
                      <c:ptCount val="137"/>
                      <c:pt idx="0">
                        <c:v>31695.5</c:v>
                      </c:pt>
                      <c:pt idx="1">
                        <c:v>18183.900000000001</c:v>
                      </c:pt>
                      <c:pt idx="2">
                        <c:v>14198.7</c:v>
                      </c:pt>
                      <c:pt idx="3">
                        <c:v>13129.9</c:v>
                      </c:pt>
                      <c:pt idx="4">
                        <c:v>8933</c:v>
                      </c:pt>
                      <c:pt idx="5">
                        <c:v>8449.5</c:v>
                      </c:pt>
                      <c:pt idx="6">
                        <c:v>8439.1</c:v>
                      </c:pt>
                      <c:pt idx="7">
                        <c:v>7771.4</c:v>
                      </c:pt>
                      <c:pt idx="8">
                        <c:v>7280.8</c:v>
                      </c:pt>
                      <c:pt idx="9">
                        <c:v>4318.6000000000004</c:v>
                      </c:pt>
                      <c:pt idx="10">
                        <c:v>3735.2</c:v>
                      </c:pt>
                      <c:pt idx="11">
                        <c:v>3617.1</c:v>
                      </c:pt>
                      <c:pt idx="12">
                        <c:v>3458.7</c:v>
                      </c:pt>
                      <c:pt idx="13">
                        <c:v>2140.9</c:v>
                      </c:pt>
                      <c:pt idx="14">
                        <c:v>1639.5</c:v>
                      </c:pt>
                      <c:pt idx="15">
                        <c:v>1457</c:v>
                      </c:pt>
                      <c:pt idx="16">
                        <c:v>1236.5999999999999</c:v>
                      </c:pt>
                      <c:pt idx="17">
                        <c:v>61611.6</c:v>
                      </c:pt>
                      <c:pt idx="18">
                        <c:v>26330.2</c:v>
                      </c:pt>
                      <c:pt idx="19">
                        <c:v>17908</c:v>
                      </c:pt>
                      <c:pt idx="20">
                        <c:v>15930.7</c:v>
                      </c:pt>
                      <c:pt idx="21">
                        <c:v>14819.3</c:v>
                      </c:pt>
                      <c:pt idx="22">
                        <c:v>13015.3</c:v>
                      </c:pt>
                      <c:pt idx="23">
                        <c:v>12134</c:v>
                      </c:pt>
                      <c:pt idx="24">
                        <c:v>10557.8</c:v>
                      </c:pt>
                      <c:pt idx="25">
                        <c:v>10355.1</c:v>
                      </c:pt>
                      <c:pt idx="26">
                        <c:v>9151.2000000000007</c:v>
                      </c:pt>
                      <c:pt idx="27">
                        <c:v>9001.7999999999993</c:v>
                      </c:pt>
                      <c:pt idx="28">
                        <c:v>8762</c:v>
                      </c:pt>
                      <c:pt idx="29">
                        <c:v>8200.7999999999993</c:v>
                      </c:pt>
                      <c:pt idx="30">
                        <c:v>7996.6</c:v>
                      </c:pt>
                      <c:pt idx="31">
                        <c:v>7314.8</c:v>
                      </c:pt>
                      <c:pt idx="32">
                        <c:v>7291.4</c:v>
                      </c:pt>
                      <c:pt idx="33">
                        <c:v>6792.5</c:v>
                      </c:pt>
                      <c:pt idx="34">
                        <c:v>6661.9</c:v>
                      </c:pt>
                      <c:pt idx="35">
                        <c:v>6369.7</c:v>
                      </c:pt>
                      <c:pt idx="36">
                        <c:v>6345.4</c:v>
                      </c:pt>
                      <c:pt idx="37">
                        <c:v>6211.3</c:v>
                      </c:pt>
                      <c:pt idx="38">
                        <c:v>6163.2</c:v>
                      </c:pt>
                      <c:pt idx="39">
                        <c:v>5920</c:v>
                      </c:pt>
                      <c:pt idx="40">
                        <c:v>5614.1</c:v>
                      </c:pt>
                      <c:pt idx="41">
                        <c:v>5414.3</c:v>
                      </c:pt>
                      <c:pt idx="42">
                        <c:v>5329.3</c:v>
                      </c:pt>
                      <c:pt idx="43">
                        <c:v>5253.9</c:v>
                      </c:pt>
                      <c:pt idx="44">
                        <c:v>5172.8</c:v>
                      </c:pt>
                      <c:pt idx="45">
                        <c:v>4863.6000000000004</c:v>
                      </c:pt>
                      <c:pt idx="46">
                        <c:v>4663.5</c:v>
                      </c:pt>
                      <c:pt idx="47">
                        <c:v>4651.3</c:v>
                      </c:pt>
                      <c:pt idx="48">
                        <c:v>4644.2</c:v>
                      </c:pt>
                      <c:pt idx="49">
                        <c:v>4571.2</c:v>
                      </c:pt>
                      <c:pt idx="50">
                        <c:v>4546.2</c:v>
                      </c:pt>
                      <c:pt idx="51">
                        <c:v>4432.8999999999996</c:v>
                      </c:pt>
                      <c:pt idx="52">
                        <c:v>4240.6000000000004</c:v>
                      </c:pt>
                      <c:pt idx="53">
                        <c:v>4125.8999999999996</c:v>
                      </c:pt>
                      <c:pt idx="54">
                        <c:v>4097.1000000000004</c:v>
                      </c:pt>
                      <c:pt idx="55">
                        <c:v>3944.6</c:v>
                      </c:pt>
                      <c:pt idx="56">
                        <c:v>3887.2</c:v>
                      </c:pt>
                      <c:pt idx="57">
                        <c:v>3784.5</c:v>
                      </c:pt>
                      <c:pt idx="58">
                        <c:v>3614.5</c:v>
                      </c:pt>
                      <c:pt idx="59">
                        <c:v>3492.1</c:v>
                      </c:pt>
                      <c:pt idx="60">
                        <c:v>3425</c:v>
                      </c:pt>
                      <c:pt idx="61">
                        <c:v>3358.8</c:v>
                      </c:pt>
                      <c:pt idx="62">
                        <c:v>3325.4</c:v>
                      </c:pt>
                      <c:pt idx="63">
                        <c:v>3160</c:v>
                      </c:pt>
                      <c:pt idx="64">
                        <c:v>3094.5</c:v>
                      </c:pt>
                      <c:pt idx="65">
                        <c:v>3065.8</c:v>
                      </c:pt>
                      <c:pt idx="66">
                        <c:v>2969.5</c:v>
                      </c:pt>
                      <c:pt idx="67">
                        <c:v>2840.7</c:v>
                      </c:pt>
                      <c:pt idx="68">
                        <c:v>2629.2</c:v>
                      </c:pt>
                      <c:pt idx="69">
                        <c:v>2628.5</c:v>
                      </c:pt>
                      <c:pt idx="70">
                        <c:v>2615.3000000000002</c:v>
                      </c:pt>
                      <c:pt idx="71">
                        <c:v>2561.8000000000002</c:v>
                      </c:pt>
                      <c:pt idx="72">
                        <c:v>2489.9</c:v>
                      </c:pt>
                      <c:pt idx="73">
                        <c:v>2447</c:v>
                      </c:pt>
                      <c:pt idx="74">
                        <c:v>2413.3000000000002</c:v>
                      </c:pt>
                      <c:pt idx="75">
                        <c:v>2314</c:v>
                      </c:pt>
                      <c:pt idx="76">
                        <c:v>2278.6999999999998</c:v>
                      </c:pt>
                      <c:pt idx="77">
                        <c:v>2268.3000000000002</c:v>
                      </c:pt>
                      <c:pt idx="78">
                        <c:v>2208.9</c:v>
                      </c:pt>
                      <c:pt idx="79">
                        <c:v>2193.6999999999998</c:v>
                      </c:pt>
                      <c:pt idx="80">
                        <c:v>2154.5</c:v>
                      </c:pt>
                      <c:pt idx="81">
                        <c:v>2131.3000000000002</c:v>
                      </c:pt>
                      <c:pt idx="82">
                        <c:v>2103.4</c:v>
                      </c:pt>
                      <c:pt idx="83">
                        <c:v>2090</c:v>
                      </c:pt>
                      <c:pt idx="84">
                        <c:v>2088.9</c:v>
                      </c:pt>
                      <c:pt idx="85">
                        <c:v>2085.6</c:v>
                      </c:pt>
                      <c:pt idx="86">
                        <c:v>2081.5</c:v>
                      </c:pt>
                      <c:pt idx="87">
                        <c:v>2078</c:v>
                      </c:pt>
                      <c:pt idx="88">
                        <c:v>2027.8</c:v>
                      </c:pt>
                      <c:pt idx="89">
                        <c:v>2016.8</c:v>
                      </c:pt>
                      <c:pt idx="90">
                        <c:v>2006.2</c:v>
                      </c:pt>
                      <c:pt idx="91">
                        <c:v>1957.8</c:v>
                      </c:pt>
                      <c:pt idx="92">
                        <c:v>1802.5</c:v>
                      </c:pt>
                      <c:pt idx="93">
                        <c:v>1747.4</c:v>
                      </c:pt>
                      <c:pt idx="94">
                        <c:v>1738.6</c:v>
                      </c:pt>
                      <c:pt idx="95">
                        <c:v>1712</c:v>
                      </c:pt>
                      <c:pt idx="96">
                        <c:v>1698.1</c:v>
                      </c:pt>
                      <c:pt idx="97">
                        <c:v>1666.2</c:v>
                      </c:pt>
                      <c:pt idx="98">
                        <c:v>1665.7</c:v>
                      </c:pt>
                      <c:pt idx="99">
                        <c:v>1653.1</c:v>
                      </c:pt>
                      <c:pt idx="100">
                        <c:v>1562.9</c:v>
                      </c:pt>
                      <c:pt idx="101">
                        <c:v>1559.1</c:v>
                      </c:pt>
                      <c:pt idx="102">
                        <c:v>1551.8</c:v>
                      </c:pt>
                      <c:pt idx="103">
                        <c:v>1523.5</c:v>
                      </c:pt>
                      <c:pt idx="104">
                        <c:v>1477</c:v>
                      </c:pt>
                      <c:pt idx="105">
                        <c:v>1440.3</c:v>
                      </c:pt>
                      <c:pt idx="106">
                        <c:v>1436.1</c:v>
                      </c:pt>
                      <c:pt idx="107">
                        <c:v>1425.7</c:v>
                      </c:pt>
                      <c:pt idx="108">
                        <c:v>1416.7</c:v>
                      </c:pt>
                      <c:pt idx="109">
                        <c:v>1416.5</c:v>
                      </c:pt>
                      <c:pt idx="110">
                        <c:v>1393.2</c:v>
                      </c:pt>
                      <c:pt idx="111">
                        <c:v>1388.3</c:v>
                      </c:pt>
                      <c:pt idx="112">
                        <c:v>1387.2</c:v>
                      </c:pt>
                      <c:pt idx="113">
                        <c:v>1378.1</c:v>
                      </c:pt>
                      <c:pt idx="114">
                        <c:v>1367.8</c:v>
                      </c:pt>
                      <c:pt idx="115">
                        <c:v>1364.1</c:v>
                      </c:pt>
                      <c:pt idx="116">
                        <c:v>1359</c:v>
                      </c:pt>
                      <c:pt idx="117">
                        <c:v>1332.6</c:v>
                      </c:pt>
                      <c:pt idx="118">
                        <c:v>1327.1</c:v>
                      </c:pt>
                      <c:pt idx="119">
                        <c:v>1327</c:v>
                      </c:pt>
                      <c:pt idx="120">
                        <c:v>1324.8</c:v>
                      </c:pt>
                      <c:pt idx="121">
                        <c:v>1312.8</c:v>
                      </c:pt>
                      <c:pt idx="122">
                        <c:v>1196.7</c:v>
                      </c:pt>
                      <c:pt idx="123">
                        <c:v>1182.2</c:v>
                      </c:pt>
                      <c:pt idx="124">
                        <c:v>1175.5999999999999</c:v>
                      </c:pt>
                      <c:pt idx="125">
                        <c:v>1154</c:v>
                      </c:pt>
                      <c:pt idx="126">
                        <c:v>1154</c:v>
                      </c:pt>
                      <c:pt idx="127">
                        <c:v>1153.8</c:v>
                      </c:pt>
                      <c:pt idx="128">
                        <c:v>1127.3</c:v>
                      </c:pt>
                      <c:pt idx="129">
                        <c:v>1125.4000000000001</c:v>
                      </c:pt>
                      <c:pt idx="130">
                        <c:v>1106.7</c:v>
                      </c:pt>
                      <c:pt idx="131">
                        <c:v>1037.2</c:v>
                      </c:pt>
                      <c:pt idx="132">
                        <c:v>933.1</c:v>
                      </c:pt>
                      <c:pt idx="133">
                        <c:v>878.7</c:v>
                      </c:pt>
                      <c:pt idx="134">
                        <c:v>816.9</c:v>
                      </c:pt>
                      <c:pt idx="135">
                        <c:v>624.79999999999995</c:v>
                      </c:pt>
                      <c:pt idx="136">
                        <c:v>558.79999999999995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17">
                          <c:v>Banking</c:v>
                        </c:pt>
                        <c:pt idx="19">
                          <c:v>Supermarkets</c:v>
                        </c:pt>
                        <c:pt idx="25">
                          <c:v>Electricity Distribution</c:v>
                        </c:pt>
                        <c:pt idx="27">
                          <c:v>Wireless Telecom.</c:v>
                        </c:pt>
                        <c:pt idx="36">
                          <c:v>Wired Telecom.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Sheet1!$J$2:$J$9</c:f>
              <c:numCache>
                <c:formatCode>General</c:formatCode>
                <c:ptCount val="8"/>
                <c:pt idx="0">
                  <c:v>16.274367999999999</c:v>
                </c:pt>
                <c:pt idx="1">
                  <c:v>59.537602</c:v>
                </c:pt>
                <c:pt idx="2">
                  <c:v>20</c:v>
                </c:pt>
                <c:pt idx="3">
                  <c:v>20</c:v>
                </c:pt>
              </c:numCache>
            </c:numRef>
          </c:xVal>
          <c:yVal>
            <c:numRef>
              <c:f>Sheet1!$K$2:$K$9</c:f>
              <c:numCache>
                <c:formatCode>General</c:formatCode>
                <c:ptCount val="8"/>
                <c:pt idx="0">
                  <c:v>8.0606390000000001</c:v>
                </c:pt>
                <c:pt idx="1">
                  <c:v>10.054525999999999</c:v>
                </c:pt>
                <c:pt idx="2">
                  <c:v>20</c:v>
                </c:pt>
                <c:pt idx="3">
                  <c:v>24.5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Sheet1!$N$2:$N$9</c:f>
              <c:numCache>
                <c:formatCode>General</c:formatCode>
                <c:ptCount val="8"/>
                <c:pt idx="0">
                  <c:v>40.614919999999998</c:v>
                </c:pt>
                <c:pt idx="1">
                  <c:v>40.614919999999998</c:v>
                </c:pt>
                <c:pt idx="2">
                  <c:v>12</c:v>
                </c:pt>
                <c:pt idx="3">
                  <c:v>28</c:v>
                </c:pt>
              </c:numCache>
            </c:numRef>
          </c:xVal>
          <c:yVal>
            <c:numRef>
              <c:f>Sheet1!$M$2:$M$9</c:f>
              <c:numCache>
                <c:formatCode>General</c:formatCode>
                <c:ptCount val="8"/>
                <c:pt idx="0">
                  <c:v>2.1181654999999999</c:v>
                </c:pt>
                <c:pt idx="1">
                  <c:v>14.941186999999999</c:v>
                </c:pt>
                <c:pt idx="2">
                  <c:v>21.75</c:v>
                </c:pt>
                <c:pt idx="3">
                  <c:v>22.75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25.1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94626828750102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9.2746022000000004</c:v>
                </c:pt>
                <c:pt idx="3">
                  <c:v>9.2746022000000004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8.6192651999999992</c:v>
                </c:pt>
                <c:pt idx="7">
                  <c:v>8.6192651999999992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9.740005</c:v>
                </c:pt>
                <c:pt idx="11">
                  <c:v>9.740005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584.60599999999999</c:v>
                </c:pt>
                <c:pt idx="2">
                  <c:v>584.60599999999999</c:v>
                </c:pt>
                <c:pt idx="3">
                  <c:v>12252.895999999999</c:v>
                </c:pt>
                <c:pt idx="4">
                  <c:v>12252.895999999999</c:v>
                </c:pt>
                <c:pt idx="5">
                  <c:v>13422.107999999998</c:v>
                </c:pt>
                <c:pt idx="6">
                  <c:v>13422.107999999998</c:v>
                </c:pt>
                <c:pt idx="7">
                  <c:v>16034.748799999998</c:v>
                </c:pt>
                <c:pt idx="8">
                  <c:v>16034.748799999998</c:v>
                </c:pt>
                <c:pt idx="9">
                  <c:v>17203.960799999997</c:v>
                </c:pt>
                <c:pt idx="10">
                  <c:v>17203.960799999997</c:v>
                </c:pt>
                <c:pt idx="11">
                  <c:v>19542.384799999996</c:v>
                </c:pt>
                <c:pt idx="12">
                  <c:v>19542.384799999996</c:v>
                </c:pt>
                <c:pt idx="13">
                  <c:v>20711.596799999996</c:v>
                </c:pt>
                <c:pt idx="14">
                  <c:v>20711.596799999996</c:v>
                </c:pt>
                <c:pt idx="15">
                  <c:v>23965.649999999994</c:v>
                </c:pt>
                <c:pt idx="16">
                  <c:v>23965.649999999994</c:v>
                </c:pt>
                <c:pt idx="17">
                  <c:v>24550.255999999994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0.56900000000000084</c:v>
                </c:pt>
                <c:pt idx="11">
                  <c:v>0.56900000000000084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10.869263</c:v>
                </c:pt>
                <c:pt idx="15">
                  <c:v>10.869263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3.0180000000000007</c:v>
                </c:pt>
                <c:pt idx="15">
                  <c:v>3.0180000000000007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</c:numCache>
            </c:numRef>
          </c:xVal>
          <c:yVal>
            <c:numRef>
              <c:f>Sheet1!$N$7:$N$12</c:f>
              <c:numCache>
                <c:formatCode>General</c:formatCode>
                <c:ptCount val="6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6418.7509999999993</c:v>
                </c:pt>
                <c:pt idx="1">
                  <c:v>14728.428399999997</c:v>
                </c:pt>
                <c:pt idx="2">
                  <c:v>14728.428399999997</c:v>
                </c:pt>
                <c:pt idx="3">
                  <c:v>18373.172799999997</c:v>
                </c:pt>
                <c:pt idx="4">
                  <c:v>18373.172799999997</c:v>
                </c:pt>
                <c:pt idx="5">
                  <c:v>22338.623399999997</c:v>
                </c:pt>
                <c:pt idx="6">
                  <c:v>22338.623399999997</c:v>
                </c:pt>
                <c:pt idx="7">
                  <c:v>27750.255999999994</c:v>
                </c:pt>
                <c:pt idx="8">
                  <c:v>27750.255999999994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6.0384794444444445</c:v>
                </c:pt>
                <c:pt idx="1">
                  <c:v>6.0384794444444445</c:v>
                </c:pt>
                <c:pt idx="2">
                  <c:v>8.9192651999999999</c:v>
                </c:pt>
                <c:pt idx="3">
                  <c:v>6.0384794444444445</c:v>
                </c:pt>
                <c:pt idx="4">
                  <c:v>10.024505000000001</c:v>
                </c:pt>
                <c:pt idx="5">
                  <c:v>6.0384794444444445</c:v>
                </c:pt>
                <c:pt idx="6">
                  <c:v>12.378263</c:v>
                </c:pt>
                <c:pt idx="7">
                  <c:v>6.0384794444444445</c:v>
                </c:pt>
                <c:pt idx="8">
                  <c:v>6.9436315000000004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4E98A1A-73BF-4A45-8E24-AF588AE533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034056-11C7-4F6E-A9A7-A21185813C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C58AF6B2-ACF1-4829-BC8C-CEE3CD990072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z="1600" b="0" spc="130" baseline="0">
                        <a:ln>
                          <a:noFill/>
                        </a:ln>
                        <a:solidFill>
                          <a:schemeClr val="bg1"/>
                        </a:solidFill>
                      </a:defRPr>
                    </a:pPr>
                    <a:fld id="{87060CA8-A97D-433E-AAB3-197EA2ECE6D7}" type="CELLRANGE">
                      <a:rPr lang="en-AU"/>
                      <a:pPr>
                        <a:defRPr sz="1600" b="0" spc="13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B3BCE7C7-1949-4AFE-8F14-57FFCAC37DDF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="0" baseline="0">
                        <a:ln>
                          <a:noFill/>
                        </a:ln>
                        <a:solidFill>
                          <a:schemeClr val="bg1"/>
                        </a:solidFill>
                      </a:defRPr>
                    </a:pPr>
                    <a:fld id="{E3437631-A632-4D73-8578-B2DB0FCC302E}" type="CELLRANGE">
                      <a:rPr lang="en-AU"/>
                      <a:pPr>
                        <a:defRPr b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6418.7509999999993</c:v>
                </c:pt>
                <c:pt idx="1">
                  <c:v>14728.428399999997</c:v>
                </c:pt>
                <c:pt idx="2">
                  <c:v>14728.428399999997</c:v>
                </c:pt>
                <c:pt idx="3">
                  <c:v>18373.172799999997</c:v>
                </c:pt>
                <c:pt idx="4">
                  <c:v>18373.172799999997</c:v>
                </c:pt>
                <c:pt idx="5">
                  <c:v>22338.623399999997</c:v>
                </c:pt>
                <c:pt idx="6">
                  <c:v>22338.623399999997</c:v>
                </c:pt>
                <c:pt idx="7">
                  <c:v>27750.255999999994</c:v>
                </c:pt>
                <c:pt idx="8">
                  <c:v>27750.255999999994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6.0384794444444445</c:v>
                </c:pt>
                <c:pt idx="1">
                  <c:v>6.0384794444444445</c:v>
                </c:pt>
                <c:pt idx="2">
                  <c:v>8.9192651999999999</c:v>
                </c:pt>
                <c:pt idx="3">
                  <c:v>6.0384794444444445</c:v>
                </c:pt>
                <c:pt idx="4">
                  <c:v>10.024505000000001</c:v>
                </c:pt>
                <c:pt idx="5">
                  <c:v>6.0384794444444445</c:v>
                </c:pt>
                <c:pt idx="6">
                  <c:v>12.378263</c:v>
                </c:pt>
                <c:pt idx="7">
                  <c:v>6.0384794444444445</c:v>
                </c:pt>
                <c:pt idx="8">
                  <c:v>6.9436315000000004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Sheet1!$K$8:$K$16</c15:f>
                <c15:dlblRangeCache>
                  <c:ptCount val="9"/>
                  <c:pt idx="0">
                    <c:v>$108b</c:v>
                  </c:pt>
                  <c:pt idx="1">
                    <c:v>$23b</c:v>
                  </c:pt>
                  <c:pt idx="2">
                    <c:v>$0b</c:v>
                  </c:pt>
                  <c:pt idx="3">
                    <c:v>$23b</c:v>
                  </c:pt>
                  <c:pt idx="4">
                    <c:v>$1b</c:v>
                  </c:pt>
                  <c:pt idx="5">
                    <c:v>$35b</c:v>
                  </c:pt>
                  <c:pt idx="6">
                    <c:v>$10b</c:v>
                  </c:pt>
                  <c:pt idx="7">
                    <c:v>Normal profit</c:v>
                  </c:pt>
                  <c:pt idx="8">
                    <c:v>Super-normal profit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6DB74550-930B-4988-B60E-D52215182CB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119D28-4F3D-49C2-A2A0-AD054B757B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095036-3C36-4E09-9EC1-F58D401262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DBDF812-C0AB-4B40-A75D-CB56DDFF4B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6418.7509999999993</c:v>
                </c:pt>
                <c:pt idx="1">
                  <c:v>14728.428399999997</c:v>
                </c:pt>
                <c:pt idx="2">
                  <c:v>18373.172799999997</c:v>
                </c:pt>
                <c:pt idx="3">
                  <c:v>22338.623399999997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Very High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8466065867638E-2"/>
          <c:y val="3.4265053763440863E-2"/>
          <c:w val="0.8649565078950876"/>
          <c:h val="0.88822616487455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5.6858645929852809</c:v>
                </c:pt>
                <c:pt idx="4">
                  <c:v>4.1723013856335536</c:v>
                </c:pt>
                <c:pt idx="5">
                  <c:v>2.502385964366864</c:v>
                </c:pt>
                <c:pt idx="6">
                  <c:v>1.9604549146758177</c:v>
                </c:pt>
                <c:pt idx="7">
                  <c:v>2.6990518504326073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2.6990518504326073</c:v>
                </c:pt>
                <c:pt idx="9">
                  <c:v>1.8696393656476924</c:v>
                </c:pt>
                <c:pt idx="10">
                  <c:v>0.88030560149893611</c:v>
                </c:pt>
                <c:pt idx="11">
                  <c:v>0.82580349690372024</c:v>
                </c:pt>
                <c:pt idx="12">
                  <c:v>1.2001162222807666</c:v>
                </c:pt>
                <c:pt idx="13">
                  <c:v>1.7649148412013322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1.4427088744806558</c:v>
                </c:pt>
                <c:pt idx="15">
                  <c:v>0.74014592613057684</c:v>
                </c:pt>
                <c:pt idx="16">
                  <c:v>1.6948509724900787</c:v>
                </c:pt>
                <c:pt idx="17">
                  <c:v>0.27816353939175648</c:v>
                </c:pt>
                <c:pt idx="18">
                  <c:v>0.91681865809341623</c:v>
                </c:pt>
                <c:pt idx="19">
                  <c:v>7.0665979633863856</c:v>
                </c:pt>
                <c:pt idx="20">
                  <c:v>0.49212381515148307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barChart>
        <c:barDir val="col"/>
        <c:grouping val="stacked"/>
        <c:varyColors val="0"/>
        <c:ser>
          <c:idx val="3"/>
          <c:order val="3"/>
          <c:tx>
            <c:v>0-10</c:v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val>
            <c:numRef>
              <c:f>Sheet1!$I$1:$I$22</c:f>
              <c:numCache>
                <c:formatCode>General</c:formatCode>
                <c:ptCount val="22"/>
                <c:pt idx="1">
                  <c:v>19.137041495387088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5355200"/>
        <c:axId val="702815008"/>
      </c:barChart>
      <c:scatterChart>
        <c:scatterStyle val="lineMarker"/>
        <c:varyColors val="0"/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32000000000000006"/>
          </c:errBars>
          <c:xVal>
            <c:numRef>
              <c:f>Sheet1!$L$2:$L$11</c:f>
              <c:numCache>
                <c:formatCode>General</c:formatCode>
                <c:ptCount val="10"/>
                <c:pt idx="0">
                  <c:v>3.5</c:v>
                </c:pt>
                <c:pt idx="1">
                  <c:v>5.5</c:v>
                </c:pt>
                <c:pt idx="2">
                  <c:v>7.5</c:v>
                </c:pt>
                <c:pt idx="3">
                  <c:v>9.5</c:v>
                </c:pt>
                <c:pt idx="4">
                  <c:v>11.5</c:v>
                </c:pt>
                <c:pt idx="5">
                  <c:v>13.5</c:v>
                </c:pt>
                <c:pt idx="6">
                  <c:v>15.5</c:v>
                </c:pt>
                <c:pt idx="7">
                  <c:v>17.5</c:v>
                </c:pt>
                <c:pt idx="8">
                  <c:v>19.5</c:v>
                </c:pt>
                <c:pt idx="9">
                  <c:v>21.5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1A2-4A88-9D78-84CE03E79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MarkSkip val="1"/>
        <c:noMultiLvlLbl val="0"/>
      </c:catAx>
      <c:valAx>
        <c:axId val="331917184"/>
        <c:scaling>
          <c:orientation val="minMax"/>
          <c:max val="2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5"/>
      </c:valAx>
      <c:valAx>
        <c:axId val="702815008"/>
        <c:scaling>
          <c:orientation val="minMax"/>
          <c:max val="20"/>
          <c:min val="-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25355200"/>
        <c:crosses val="max"/>
        <c:crossBetween val="between"/>
        <c:majorUnit val="5"/>
      </c:valAx>
      <c:catAx>
        <c:axId val="425355200"/>
        <c:scaling>
          <c:orientation val="minMax"/>
        </c:scaling>
        <c:delete val="0"/>
        <c:axPos val="t"/>
        <c:majorTickMark val="out"/>
        <c:minorTickMark val="none"/>
        <c:tickLblPos val="none"/>
        <c:spPr>
          <a:ln>
            <a:noFill/>
          </a:ln>
        </c:spPr>
        <c:crossAx val="702815008"/>
        <c:crosses val="max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718088232672774E-2"/>
          <c:y val="4.0160061366238987E-2"/>
          <c:w val="0.92266037383275801"/>
          <c:h val="0.8420072262766089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14424.953</c:v>
                </c:pt>
                <c:pt idx="4">
                  <c:v>14424.953</c:v>
                </c:pt>
                <c:pt idx="5">
                  <c:v>15024.953</c:v>
                </c:pt>
                <c:pt idx="6">
                  <c:v>15024.953</c:v>
                </c:pt>
                <c:pt idx="7">
                  <c:v>16252.761699999999</c:v>
                </c:pt>
                <c:pt idx="8">
                  <c:v>16252.761699999999</c:v>
                </c:pt>
                <c:pt idx="9">
                  <c:v>16852.761699999999</c:v>
                </c:pt>
                <c:pt idx="10">
                  <c:v>16852.761699999999</c:v>
                </c:pt>
                <c:pt idx="11">
                  <c:v>20332.828699999998</c:v>
                </c:pt>
                <c:pt idx="12">
                  <c:v>20332.828699999998</c:v>
                </c:pt>
                <c:pt idx="13">
                  <c:v>20932.828699999998</c:v>
                </c:pt>
                <c:pt idx="14">
                  <c:v>20932.828699999998</c:v>
                </c:pt>
                <c:pt idx="15">
                  <c:v>21973.407499999998</c:v>
                </c:pt>
                <c:pt idx="16">
                  <c:v>21973.407499999998</c:v>
                </c:pt>
                <c:pt idx="17">
                  <c:v>22273.407499999998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9.1867066000000008</c:v>
                </c:pt>
                <c:pt idx="3">
                  <c:v>9.1867066000000008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14424.953</c:v>
                </c:pt>
                <c:pt idx="4">
                  <c:v>14424.953</c:v>
                </c:pt>
                <c:pt idx="5">
                  <c:v>15024.953</c:v>
                </c:pt>
                <c:pt idx="6">
                  <c:v>15024.953</c:v>
                </c:pt>
                <c:pt idx="7">
                  <c:v>16252.761699999999</c:v>
                </c:pt>
                <c:pt idx="8">
                  <c:v>16252.761699999999</c:v>
                </c:pt>
                <c:pt idx="9">
                  <c:v>16852.761699999999</c:v>
                </c:pt>
                <c:pt idx="10">
                  <c:v>16852.761699999999</c:v>
                </c:pt>
                <c:pt idx="11">
                  <c:v>20332.828699999998</c:v>
                </c:pt>
                <c:pt idx="12">
                  <c:v>20332.828699999998</c:v>
                </c:pt>
                <c:pt idx="13">
                  <c:v>20932.828699999998</c:v>
                </c:pt>
                <c:pt idx="14">
                  <c:v>20932.828699999998</c:v>
                </c:pt>
                <c:pt idx="15">
                  <c:v>21973.407499999998</c:v>
                </c:pt>
                <c:pt idx="16">
                  <c:v>21973.407499999998</c:v>
                </c:pt>
                <c:pt idx="17">
                  <c:v>22273.407499999998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8.2724765000000016</c:v>
                </c:pt>
                <c:pt idx="7">
                  <c:v>8.2724765000000016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10"/>
          <c:order val="2"/>
          <c:tx>
            <c:strRef>
              <c:f>Sheet1!$D$1</c:f>
              <c:strCache>
                <c:ptCount val="1"/>
                <c:pt idx="0">
                  <c:v>Medium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Sheet1!$D$2:$D$19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1.5271098999999992</c:v>
                </c:pt>
                <c:pt idx="7">
                  <c:v>1.5271098999999992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5-4B82-952D-48948A181D5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High 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14424.953</c:v>
                </c:pt>
                <c:pt idx="4">
                  <c:v>14424.953</c:v>
                </c:pt>
                <c:pt idx="5">
                  <c:v>15024.953</c:v>
                </c:pt>
                <c:pt idx="6">
                  <c:v>15024.953</c:v>
                </c:pt>
                <c:pt idx="7">
                  <c:v>16252.761699999999</c:v>
                </c:pt>
                <c:pt idx="8">
                  <c:v>16252.761699999999</c:v>
                </c:pt>
                <c:pt idx="9">
                  <c:v>16852.761699999999</c:v>
                </c:pt>
                <c:pt idx="10">
                  <c:v>16852.761699999999</c:v>
                </c:pt>
                <c:pt idx="11">
                  <c:v>20332.828699999998</c:v>
                </c:pt>
                <c:pt idx="12">
                  <c:v>20332.828699999998</c:v>
                </c:pt>
                <c:pt idx="13">
                  <c:v>20932.828699999998</c:v>
                </c:pt>
                <c:pt idx="14">
                  <c:v>20932.828699999998</c:v>
                </c:pt>
                <c:pt idx="15">
                  <c:v>21973.407499999998</c:v>
                </c:pt>
                <c:pt idx="16">
                  <c:v>21973.407499999998</c:v>
                </c:pt>
                <c:pt idx="17">
                  <c:v>22273.407499999998</c:v>
                </c:pt>
              </c:numCache>
            </c:numRef>
          </c:cat>
          <c:val>
            <c:numRef>
              <c:f>Sheet1!$E$2:$E$19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11.49210579</c:v>
                </c:pt>
                <c:pt idx="11">
                  <c:v>11.49210579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14424.953</c:v>
                </c:pt>
                <c:pt idx="4">
                  <c:v>14424.953</c:v>
                </c:pt>
                <c:pt idx="5">
                  <c:v>15024.953</c:v>
                </c:pt>
                <c:pt idx="6">
                  <c:v>15024.953</c:v>
                </c:pt>
                <c:pt idx="7">
                  <c:v>16252.761699999999</c:v>
                </c:pt>
                <c:pt idx="8">
                  <c:v>16252.761699999999</c:v>
                </c:pt>
                <c:pt idx="9">
                  <c:v>16852.761699999999</c:v>
                </c:pt>
                <c:pt idx="10">
                  <c:v>16852.761699999999</c:v>
                </c:pt>
                <c:pt idx="11">
                  <c:v>20332.828699999998</c:v>
                </c:pt>
                <c:pt idx="12">
                  <c:v>20332.828699999998</c:v>
                </c:pt>
                <c:pt idx="13">
                  <c:v>20932.828699999998</c:v>
                </c:pt>
                <c:pt idx="14">
                  <c:v>20932.828699999998</c:v>
                </c:pt>
                <c:pt idx="15">
                  <c:v>21973.407499999998</c:v>
                </c:pt>
                <c:pt idx="16">
                  <c:v>21973.407499999998</c:v>
                </c:pt>
                <c:pt idx="17">
                  <c:v>22273.407499999998</c:v>
                </c:pt>
              </c:numCache>
            </c:numRef>
          </c:cat>
          <c:val>
            <c:numRef>
              <c:f>Sheet1!$F$2:$F$19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0.9907372100000007</c:v>
                </c:pt>
                <c:pt idx="11">
                  <c:v>0.9907372100000007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D-46DD-9024-2193EC3C00C8}"/>
            </c:ext>
          </c:extLst>
        </c:ser>
        <c:ser>
          <c:idx val="8"/>
          <c:order val="9"/>
          <c:tx>
            <c:strRef>
              <c:f>Sheet1!$G$1</c:f>
              <c:strCache>
                <c:ptCount val="1"/>
                <c:pt idx="0">
                  <c:v>Vhigh Normal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val>
            <c:numRef>
              <c:f>Sheet1!$G$2:$G$19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9.2433091999999988</c:v>
                </c:pt>
                <c:pt idx="15">
                  <c:v>9.2433091999999988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D-4AB9-9732-18969FD758C8}"/>
            </c:ext>
          </c:extLst>
        </c:ser>
        <c:ser>
          <c:idx val="9"/>
          <c:order val="10"/>
          <c:tx>
            <c:strRef>
              <c:f>Sheet1!$H$1</c:f>
              <c:strCache>
                <c:ptCount val="1"/>
                <c:pt idx="0">
                  <c:v>Vhigh Excess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val>
            <c:numRef>
              <c:f>Sheet1!$H$2:$H$19</c:f>
              <c:numCache>
                <c:formatCode>0.00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5.0562608000000004</c:v>
                </c:pt>
                <c:pt idx="15">
                  <c:v>5.0562608000000004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D-4AB9-9732-18969FD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5"/>
          <c:tx>
            <c:v>Line</c:v>
          </c:tx>
          <c:spPr>
            <a:ln w="9525">
              <a:solidFill>
                <a:srgbClr val="000000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7-E4BD-4AB9-9732-18969FD758C8}"/>
              </c:ext>
            </c:extLst>
          </c:dPt>
          <c:dPt>
            <c:idx val="4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0-70F5-4B82-952D-48948A181D5F}"/>
              </c:ext>
            </c:extLst>
          </c:dPt>
          <c:xVal>
            <c:numRef>
              <c:f>Sheet1!$M$7:$M$12</c:f>
              <c:numCache>
                <c:formatCode>General</c:formatCode>
                <c:ptCount val="6"/>
              </c:numCache>
            </c:numRef>
          </c:xVal>
          <c:yVal>
            <c:numRef>
              <c:f>Sheet1!$N$7:$N$12</c:f>
              <c:numCache>
                <c:formatCode>General</c:formatCode>
                <c:ptCount val="6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E0-4AF4-86B4-6CF1B775F7F0}"/>
            </c:ext>
          </c:extLst>
        </c:ser>
        <c:ser>
          <c:idx val="5"/>
          <c:order val="6"/>
          <c:tx>
            <c:v>Data Labels 1</c:v>
          </c:tx>
          <c:spPr>
            <a:ln>
              <a:noFill/>
            </a:ln>
          </c:spPr>
          <c:marker>
            <c:symbol val="none"/>
          </c:marker>
          <c:xVal>
            <c:numRef>
              <c:f>Sheet1!$M$14:$M$22</c:f>
              <c:numCache>
                <c:formatCode>General</c:formatCode>
                <c:ptCount val="9"/>
                <c:pt idx="0">
                  <c:v>7362.4764999999998</c:v>
                </c:pt>
                <c:pt idx="1">
                  <c:v>15638.857349999998</c:v>
                </c:pt>
                <c:pt idx="2">
                  <c:v>15638.857349999998</c:v>
                </c:pt>
                <c:pt idx="3">
                  <c:v>18592.7952</c:v>
                </c:pt>
                <c:pt idx="4">
                  <c:v>18592.7952</c:v>
                </c:pt>
                <c:pt idx="5">
                  <c:v>21453.1181</c:v>
                </c:pt>
                <c:pt idx="6">
                  <c:v>21453.1181</c:v>
                </c:pt>
                <c:pt idx="7">
                  <c:v>25473.407499999998</c:v>
                </c:pt>
                <c:pt idx="8">
                  <c:v>25473.407499999998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5.135171777777777</c:v>
                </c:pt>
                <c:pt idx="1">
                  <c:v>5.135171777777777</c:v>
                </c:pt>
                <c:pt idx="2">
                  <c:v>10.299586400000001</c:v>
                </c:pt>
                <c:pt idx="3">
                  <c:v>5.135171777777777</c:v>
                </c:pt>
                <c:pt idx="4">
                  <c:v>12.982843000000001</c:v>
                </c:pt>
                <c:pt idx="5">
                  <c:v>5.135171777777777</c:v>
                </c:pt>
                <c:pt idx="6">
                  <c:v>14.799569999999999</c:v>
                </c:pt>
                <c:pt idx="7">
                  <c:v>5.135171777777777</c:v>
                </c:pt>
                <c:pt idx="8">
                  <c:v>7.1497849999999996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E0-4AF4-86B4-6CF1B775F7F0}"/>
            </c:ext>
          </c:extLst>
        </c:ser>
        <c:ser>
          <c:idx val="6"/>
          <c:order val="7"/>
          <c:tx>
            <c:v>Data Labels 2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0B5B60C-7222-4484-BFAE-0971AD382D4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349418-3B1A-44E8-99B7-A2B156A372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E0-4AF4-86B4-6CF1B775F7F0}"/>
                </c:ext>
              </c:extLst>
            </c:dLbl>
            <c:dLbl>
              <c:idx val="2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54E4B5A4-E722-499D-878F-8DF689C28319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81FB7BE-62EA-4C71-8AA8-56B2CF6944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E0-4AF4-86B4-6CF1B775F7F0}"/>
                </c:ext>
              </c:extLst>
            </c:dLbl>
            <c:dLbl>
              <c:idx val="4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2113C675-DFF2-4272-BEBD-D65D098B131B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4BD-4AB9-9732-18969FD758C8}"/>
                </c:ext>
              </c:extLst>
            </c:dLbl>
            <c:dLbl>
              <c:idx val="5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spc="0" baseline="0">
                        <a:solidFill>
                          <a:schemeClr val="tx1"/>
                        </a:solidFill>
                      </a:defRPr>
                    </a:pPr>
                    <a:fld id="{73538487-4B06-40C1-95E5-4D6E1A5938EC}" type="CELLRANGE">
                      <a:rPr lang="en-AU"/>
                      <a:pPr>
                        <a:defRPr spc="0"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4BD-4AB9-9732-18969FD758C8}"/>
                </c:ext>
              </c:extLst>
            </c:dLbl>
            <c:dLbl>
              <c:idx val="6"/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chemeClr val="tx1"/>
                        </a:solidFill>
                      </a:defRPr>
                    </a:pPr>
                    <a:fld id="{A6EF1DD6-8294-479B-A6D5-59FD4BB1C1CD}" type="CELLRANGE">
                      <a:rPr lang="en-AU"/>
                      <a:pPr>
                        <a:defRPr baseline="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0F5-4B82-952D-48948A181D5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F5-4B82-952D-48948A181D5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F5-4B82-952D-48948A18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Sheet1!$M$14:$M$22</c:f>
              <c:numCache>
                <c:formatCode>General</c:formatCode>
                <c:ptCount val="9"/>
                <c:pt idx="0">
                  <c:v>7362.4764999999998</c:v>
                </c:pt>
                <c:pt idx="1">
                  <c:v>15638.857349999998</c:v>
                </c:pt>
                <c:pt idx="2">
                  <c:v>15638.857349999998</c:v>
                </c:pt>
                <c:pt idx="3">
                  <c:v>18592.7952</c:v>
                </c:pt>
                <c:pt idx="4">
                  <c:v>18592.7952</c:v>
                </c:pt>
                <c:pt idx="5">
                  <c:v>21453.1181</c:v>
                </c:pt>
                <c:pt idx="6">
                  <c:v>21453.1181</c:v>
                </c:pt>
                <c:pt idx="7">
                  <c:v>25473.407499999998</c:v>
                </c:pt>
                <c:pt idx="8">
                  <c:v>25473.407499999998</c:v>
                </c:pt>
              </c:numCache>
            </c:numRef>
          </c:xVal>
          <c:yVal>
            <c:numRef>
              <c:f>Sheet1!$N$14:$N$22</c:f>
              <c:numCache>
                <c:formatCode>General</c:formatCode>
                <c:ptCount val="9"/>
                <c:pt idx="0">
                  <c:v>5.135171777777777</c:v>
                </c:pt>
                <c:pt idx="1">
                  <c:v>5.135171777777777</c:v>
                </c:pt>
                <c:pt idx="2">
                  <c:v>10.299586400000001</c:v>
                </c:pt>
                <c:pt idx="3">
                  <c:v>5.135171777777777</c:v>
                </c:pt>
                <c:pt idx="4">
                  <c:v>12.982843000000001</c:v>
                </c:pt>
                <c:pt idx="5">
                  <c:v>5.135171777777777</c:v>
                </c:pt>
                <c:pt idx="6">
                  <c:v>14.799569999999999</c:v>
                </c:pt>
                <c:pt idx="7">
                  <c:v>5.135171777777777</c:v>
                </c:pt>
                <c:pt idx="8">
                  <c:v>7.1497849999999996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Sheet1!$K$8:$K$14</c15:f>
                <c15:dlblRangeCache>
                  <c:ptCount val="7"/>
                  <c:pt idx="0">
                    <c:v>$130b</c:v>
                  </c:pt>
                  <c:pt idx="1">
                    <c:v>$12b</c:v>
                  </c:pt>
                  <c:pt idx="2">
                    <c:v>$2b</c:v>
                  </c:pt>
                  <c:pt idx="3">
                    <c:v>$40b</c:v>
                  </c:pt>
                  <c:pt idx="4">
                    <c:v>$3b</c:v>
                  </c:pt>
                  <c:pt idx="5">
                    <c:v>$10b</c:v>
                  </c:pt>
                  <c:pt idx="6">
                    <c:v>$5b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AE0-4AF4-86B4-6CF1B775F7F0}"/>
            </c:ext>
          </c:extLst>
        </c:ser>
        <c:ser>
          <c:idx val="7"/>
          <c:order val="8"/>
          <c:tx>
            <c:v>X-axis names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086CC30-E95F-4EE4-87A9-2B1EE494472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AE0-4AF4-86B4-6CF1B775F7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86902B4-A7AD-4455-A9D3-DAF33BA89B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AE0-4AF4-86B4-6CF1B775F7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64CA2F-1900-43EA-BF1E-3978B601EF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AE0-4AF4-86B4-6CF1B775F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300945-E84F-4A94-BA4B-82F41C0D48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4BD-4AB9-9732-18969FD758C8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Sheet1!$K$19:$K$22</c:f>
              <c:numCache>
                <c:formatCode>General</c:formatCode>
                <c:ptCount val="4"/>
                <c:pt idx="0">
                  <c:v>7362.4764999999998</c:v>
                </c:pt>
                <c:pt idx="1">
                  <c:v>15638.857349999998</c:v>
                </c:pt>
                <c:pt idx="2">
                  <c:v>18592.7952</c:v>
                </c:pt>
                <c:pt idx="3">
                  <c:v>21453.1181</c:v>
                </c:pt>
              </c:numCache>
            </c:numRef>
          </c:xVal>
          <c:yVal>
            <c:numRef>
              <c:f>Sheet1!$L$19:$L$22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Sheet1!$J$19:$J$22</c15:f>
                <c15:dlblRangeCache>
                  <c:ptCount val="4"/>
                  <c:pt idx="0">
                    <c:v>Low barriers</c:v>
                  </c:pt>
                  <c:pt idx="1">
                    <c:v>Natural monopoly</c:v>
                  </c:pt>
                  <c:pt idx="2">
                    <c:v>Heavily regulated</c:v>
                  </c:pt>
                  <c:pt idx="3">
                    <c:v>Network effects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AE0-4AF4-86B4-6CF1B775F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24742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3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840D-4663-97A2-B2A0C3884927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  <c:pt idx="20">
                  <c:v>-20</c:v>
                </c:pt>
                <c:pt idx="21">
                  <c:v>100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8A866"/>
            </a:solidFill>
            <a:ln w="317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1.7478775943734447E-2"/>
                  <c:y val="7.7097130242825607E-2"/>
                </c:manualLayout>
              </c:layout>
              <c:tx>
                <c:rich>
                  <a:bodyPr/>
                  <a:lstStyle/>
                  <a:p>
                    <a:fld id="{182B7561-BD82-488A-B696-5941658F726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55D-431C-9DEA-A13F25C8784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55255E-C598-4630-9097-5DB4295977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55D-431C-9DEA-A13F25C878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D14157-D15E-4F42-81CE-A994C6ABBE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55D-431C-9DEA-A13F25C878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06EC0BE-709C-498E-ABF8-29B1EE2A85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55D-431C-9DEA-A13F25C878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C8AED17-5C5F-4D69-ABF3-B05B8FAD75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55D-431C-9DEA-A13F25C8784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6EDCD9C-CE02-49A7-AC2F-A2E1FBE6426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55D-431C-9DEA-A13F25C8784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FB59351-48C2-4E4F-BA3A-CB8424DD57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55D-431C-9DEA-A13F25C878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821F209-448A-4360-A878-A7628FEEA6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55D-431C-9DEA-A13F25C878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12C5308-B39B-4E6D-98E5-BAA75944AA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55D-431C-9DEA-A13F25C878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4D3B34A-0CD7-4133-A5DD-D509281653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55D-431C-9DEA-A13F25C8784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C2BF775-9001-4982-B2E9-EAD44A4CE7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5D-431C-9DEA-A13F25C8784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AD49B18-2AB0-49A1-B188-61C332B408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55D-431C-9DEA-A13F25C8784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B8DB931-C606-4582-A7FC-607DFD5FF6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55D-431C-9DEA-A13F25C8784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8CD96DD-E057-4737-97AD-E0C210DBDB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55D-431C-9DEA-A13F25C8784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6C5F994-68DC-4DAE-9D6B-6B08876BD4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55D-431C-9DEA-A13F25C8784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7F384D9-4C17-4F2B-8C13-F5D93E1D9D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55D-431C-9DEA-A13F25C87846}"/>
                </c:ext>
              </c:extLst>
            </c:dLbl>
            <c:dLbl>
              <c:idx val="16"/>
              <c:layout>
                <c:manualLayout>
                  <c:x val="-0.11327419633740604"/>
                  <c:y val="-0.10045989698307584"/>
                </c:manualLayout>
              </c:layout>
              <c:tx>
                <c:rich>
                  <a:bodyPr/>
                  <a:lstStyle/>
                  <a:p>
                    <a:fld id="{460B80AB-BB59-4B04-AC10-A8036662141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5D-431C-9DEA-A13F25C8784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A7629C5-7A86-4506-90CC-C678A1B832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55D-431C-9DEA-A13F25C8784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0D96FCD-BDA7-489A-9F63-B16BFC95F7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55D-431C-9DEA-A13F25C8784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E98928A-C294-4A42-AB64-059C1822BF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55D-431C-9DEA-A13F25C8784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FE246FE-4054-4D15-83F7-014E8E644C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55D-431C-9DEA-A13F25C87846}"/>
                </c:ext>
              </c:extLst>
            </c:dLbl>
            <c:dLbl>
              <c:idx val="21"/>
              <c:layout>
                <c:manualLayout>
                  <c:x val="-0.25296801523995932"/>
                  <c:y val="-7.9433406916850635E-2"/>
                </c:manualLayout>
              </c:layout>
              <c:tx>
                <c:rich>
                  <a:bodyPr/>
                  <a:lstStyle/>
                  <a:p>
                    <a:fld id="{E8149DDB-0471-4B9D-944C-BECEB574E0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55D-431C-9DEA-A13F25C8784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E4D378A-1C6A-4A73-BB33-E675792885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5D-431C-9DEA-A13F25C8784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CDF083E-5456-4A04-939F-AD1AC547EB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55D-431C-9DEA-A13F25C8784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238877C-9868-4C20-B4BA-52F7DC9E42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55D-431C-9DEA-A13F25C8784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8125B03-B1EA-42F9-9F8C-C0739794F8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55D-431C-9DEA-A13F25C8784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2103E61-A493-4721-89E3-DF291EDCA0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55D-431C-9DEA-A13F25C8784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DFEDE69-AB4A-4FCF-AF74-587D0C8767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55D-431C-9DEA-A13F25C8784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4060973-5EBB-4079-8975-E21F5784AF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55D-431C-9DEA-A13F25C8784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DF6B0AB-BF43-4F8B-8837-8CBFC3C32A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55D-431C-9DEA-A13F25C87846}"/>
                </c:ext>
              </c:extLst>
            </c:dLbl>
            <c:dLbl>
              <c:idx val="30"/>
              <c:layout>
                <c:manualLayout>
                  <c:x val="1.9300615839804986E-2"/>
                  <c:y val="-7.2424576894775564E-2"/>
                </c:manualLayout>
              </c:layout>
              <c:tx>
                <c:rich>
                  <a:bodyPr/>
                  <a:lstStyle/>
                  <a:p>
                    <a:fld id="{289CE602-5BAD-4B71-863F-79518778392A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55D-431C-9DEA-A13F25C8784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88FCA8A-C26B-4E1E-AB6E-E851213318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55D-431C-9DEA-A13F25C87846}"/>
                </c:ext>
              </c:extLst>
            </c:dLbl>
            <c:dLbl>
              <c:idx val="32"/>
              <c:layout>
                <c:manualLayout>
                  <c:x val="-1.6902819303547895E-2"/>
                  <c:y val="-8.8778513612950694E-2"/>
                </c:manualLayout>
              </c:layout>
              <c:tx>
                <c:rich>
                  <a:bodyPr/>
                  <a:lstStyle/>
                  <a:p>
                    <a:fld id="{7F7183D8-DE82-4623-8CF8-BF0CC4EA26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155D-431C-9DEA-A13F25C8784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AE42323-3C94-4B74-999C-EBB3C86636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55D-431C-9DEA-A13F25C8784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0BCF4AD-1A8C-4050-A481-F06A2C8F9E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55D-431C-9DEA-A13F25C87846}"/>
                </c:ext>
              </c:extLst>
            </c:dLbl>
            <c:dLbl>
              <c:idx val="35"/>
              <c:layout>
                <c:manualLayout>
                  <c:x val="-0.23111903460390276"/>
                  <c:y val="-6.3079470198675491E-2"/>
                </c:manualLayout>
              </c:layout>
              <c:tx>
                <c:rich>
                  <a:bodyPr/>
                  <a:lstStyle/>
                  <a:p>
                    <a:fld id="{3CC23E27-4542-4FAC-ADB8-A82860332A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155D-431C-9DEA-A13F25C8784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914B9B2-8651-4140-B897-65F82F6E55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55D-431C-9DEA-A13F25C8784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32B8815-2D2F-4C55-B544-50D5D86EA6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55D-431C-9DEA-A13F25C8784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859BF53-E25C-4721-89F7-5EA364D99C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55D-431C-9DEA-A13F25C8784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18304F76-17CD-4296-AC31-4327E7A4E9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55D-431C-9DEA-A13F25C8784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C43621C-73B0-4938-9C7C-65288DBADE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55D-431C-9DEA-A13F25C8784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2B36044-A7E7-4BCE-A454-2E4A1810E8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55D-431C-9DEA-A13F25C8784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FEF1615F-A3A8-457F-A104-FC0EACF79B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55D-431C-9DEA-A13F25C8784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06C1B3A6-3FC5-4A47-89D5-07A07643A0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55D-431C-9DEA-A13F25C8784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9E27E4D-1B15-49E9-AF98-D708E6A0D4C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55D-431C-9DEA-A13F25C8784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9734A4AB-FF86-4CB3-927F-8BE0EF11B4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55D-431C-9DEA-A13F25C87846}"/>
                </c:ext>
              </c:extLst>
            </c:dLbl>
            <c:dLbl>
              <c:idx val="46"/>
              <c:layout>
                <c:manualLayout>
                  <c:x val="-0.27308143531807455"/>
                  <c:y val="-2.80353200883002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Hardware</a:t>
                    </a:r>
                    <a:r>
                      <a:rPr lang="en-US" baseline="0" dirty="0"/>
                      <a:t> Retailing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155D-431C-9DEA-A13F25C8784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8380284-D18A-4D92-AED7-23D86D04FC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55D-431C-9DEA-A13F25C8784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7DA020BE-B1BE-41E8-8BAD-E471897657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55D-431C-9DEA-A13F25C8784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EA33C42-730A-4E68-8C8F-D63FD7EC6E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55D-431C-9DEA-A13F25C8784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5113903-D348-45F4-8BEC-0D99B90757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55D-431C-9DEA-A13F25C8784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8614A0B-5D55-499D-A84B-BC0D68A3EC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55D-431C-9DEA-A13F25C8784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3A8167C9-6C52-4310-8E2A-A1999F0278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55D-431C-9DEA-A13F25C8784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9365BC07-DA47-4873-A6AE-6E935005F6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55D-431C-9DEA-A13F25C87846}"/>
                </c:ext>
              </c:extLst>
            </c:dLbl>
            <c:dLbl>
              <c:idx val="54"/>
              <c:layout>
                <c:manualLayout>
                  <c:x val="-4.7685556754680919E-2"/>
                  <c:y val="-4.6725533480500375E-2"/>
                </c:manualLayout>
              </c:layout>
              <c:tx>
                <c:rich>
                  <a:bodyPr/>
                  <a:lstStyle/>
                  <a:p>
                    <a:fld id="{5667B74D-38EB-4016-B984-08F17D427F0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155D-431C-9DEA-A13F25C8784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40E7914-33FF-40FA-ADEC-5660CDA153D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55D-431C-9DEA-A13F25C8784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9EADE19-369A-42E7-9E1E-ECDCE43C17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55D-431C-9DEA-A13F25C87846}"/>
                </c:ext>
              </c:extLst>
            </c:dLbl>
            <c:dLbl>
              <c:idx val="57"/>
              <c:layout>
                <c:manualLayout>
                  <c:x val="-9.3971297339628335E-2"/>
                  <c:y val="-0.13550404709345107"/>
                </c:manualLayout>
              </c:layout>
              <c:tx>
                <c:rich>
                  <a:bodyPr/>
                  <a:lstStyle/>
                  <a:p>
                    <a:fld id="{722178A6-722C-4C5B-BC8C-6539A62CDF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155D-431C-9DEA-A13F25C8784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E8085E3-889D-425D-8B23-E73F225364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55D-431C-9DEA-A13F25C8784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E775039C-E3E7-4BBD-B4A6-4D18816A7C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55D-431C-9DEA-A13F25C8784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E7F1A699-B748-46E8-A09F-2451A42FEF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55D-431C-9DEA-A13F25C8784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4D79C01-46AC-47DF-A860-87548393E8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55D-431C-9DEA-A13F25C8784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C350177F-390E-45D8-B469-81C5993902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55D-431C-9DEA-A13F25C8784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89DF107-C993-4DE1-AE18-187B64521A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55D-431C-9DEA-A13F25C8784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0E54BB0-94A8-492D-BF54-05CB78A699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55D-431C-9DEA-A13F25C8784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5CE0F3B-7D34-4E93-B288-16A95A4533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55D-431C-9DEA-A13F25C8784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6AF5091-34DB-4798-9054-02A281AB73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55D-431C-9DEA-A13F25C8784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0BD04B3-6018-42A8-9B66-66BB6480EA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55D-431C-9DEA-A13F25C8784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8B6967B-F815-4248-9B96-A67046BE2D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55D-431C-9DEA-A13F25C8784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E890B277-E8BA-4D19-88EF-3BEDA6D21D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55D-431C-9DEA-A13F25C8784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387B80C8-5DC3-4604-967E-16E4DE4378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55D-431C-9DEA-A13F25C8784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E118D68-F7F6-432C-89E9-54DBE7FCF7C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55D-431C-9DEA-A13F25C8784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A22AB2D-A892-4736-9EF1-8B3F23BB19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55D-431C-9DEA-A13F25C8784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2DD5892B-92F6-4C0F-B0A4-C265BDFA01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55D-431C-9DEA-A13F25C8784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51AC8FA-F27B-4C7C-9342-E7D480CB42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55D-431C-9DEA-A13F25C8784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8466BFF-9C90-4C12-9990-0360E25BAA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55D-431C-9DEA-A13F25C8784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EC4D185-C9C9-4BEE-B13E-6181DD1620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55D-431C-9DEA-A13F25C8784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BBC8F035-ECF9-43C5-9E4C-80E55AEA17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55D-431C-9DEA-A13F25C8784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7C06AE22-DF6C-49D7-978E-A20DF1D2CB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55D-431C-9DEA-A13F25C878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6BAA850F-1A18-4E46-899A-6632943522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55D-431C-9DEA-A13F25C8784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310E05AB-D847-4CCC-9F83-72642DE799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55D-431C-9DEA-A13F25C8784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A8C95FF-6E93-4374-8878-AD11666768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55D-431C-9DEA-A13F25C87846}"/>
                </c:ext>
              </c:extLst>
            </c:dLbl>
            <c:dLbl>
              <c:idx val="82"/>
              <c:layout>
                <c:manualLayout>
                  <c:x val="-0.13824918073682796"/>
                  <c:y val="4.6725533480500195E-2"/>
                </c:manualLayout>
              </c:layout>
              <c:tx>
                <c:rich>
                  <a:bodyPr/>
                  <a:lstStyle/>
                  <a:p>
                    <a:fld id="{9F5EBD0F-954D-40C2-AB92-1E0C7D680ED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155D-431C-9DEA-A13F25C8784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155D-431C-9DEA-A13F25C8784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155D-431C-9DEA-A13F25C8784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155D-431C-9DEA-A13F25C8784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155D-431C-9DEA-A13F25C8784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155D-431C-9DEA-A13F25C87846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155D-431C-9DEA-A13F25C8784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155D-431C-9DEA-A13F25C87846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155D-431C-9DEA-A13F25C87846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155D-431C-9DEA-A13F25C8784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155D-431C-9DEA-A13F25C8784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155D-431C-9DEA-A13F25C87846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155D-431C-9DEA-A13F25C87846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155D-431C-9DEA-A13F25C87846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155D-431C-9DEA-A13F25C87846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155D-431C-9DEA-A13F25C87846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155D-431C-9DEA-A13F25C87846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155D-431C-9DEA-A13F25C87846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155D-431C-9DEA-A13F25C87846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155D-431C-9DEA-A13F25C87846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155D-431C-9DEA-A13F25C87846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155D-431C-9DEA-A13F25C8784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155D-431C-9DEA-A13F25C87846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155D-431C-9DEA-A13F25C87846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155D-431C-9DEA-A13F25C87846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155D-431C-9DEA-A13F25C87846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155D-431C-9DEA-A13F25C87846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155D-431C-9DEA-A13F25C87846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155D-431C-9DEA-A13F25C87846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155D-431C-9DEA-A13F25C87846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155D-431C-9DEA-A13F25C87846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155D-431C-9DEA-A13F25C87846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155D-431C-9DEA-A13F25C87846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155D-431C-9DEA-A13F25C87846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155D-431C-9DEA-A13F25C87846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155D-431C-9DEA-A13F25C87846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155D-431C-9DEA-A13F25C87846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155D-431C-9DEA-A13F25C87846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155D-431C-9DEA-A13F25C87846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155D-431C-9DEA-A13F25C87846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155D-431C-9DEA-A13F25C87846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155D-431C-9DEA-A13F25C87846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155D-431C-9DEA-A13F25C87846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155D-431C-9DEA-A13F25C87846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155D-431C-9DEA-A13F25C87846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155D-431C-9DEA-A13F25C87846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155D-431C-9DEA-A13F25C87846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55D-431C-9DEA-A13F25C87846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155D-431C-9DEA-A13F25C87846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55D-431C-9DEA-A13F25C87846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155D-431C-9DEA-A13F25C87846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155D-431C-9DEA-A13F25C87846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155D-431C-9DEA-A13F25C87846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155D-431C-9DEA-A13F25C87846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155D-431C-9DEA-A13F25C87846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155D-431C-9DEA-A13F25C87846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155D-431C-9DEA-A13F25C87846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155D-431C-9DEA-A13F25C87846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155D-431C-9DEA-A13F25C87846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155D-431C-9DEA-A13F25C87846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155D-431C-9DEA-A13F25C87846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155D-431C-9DEA-A13F25C87846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155D-431C-9DEA-A13F25C87846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155D-431C-9DEA-A13F25C87846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155D-431C-9DEA-A13F25C87846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155D-431C-9DEA-A13F25C87846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155D-431C-9DEA-A13F25C87846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155D-431C-9DEA-A13F25C87846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155D-431C-9DEA-A13F25C87846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155D-431C-9DEA-A13F25C87846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155D-431C-9DEA-A13F25C87846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155D-431C-9DEA-A13F25C87846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155D-431C-9DEA-A13F25C87846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155D-431C-9DEA-A13F25C87846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155D-431C-9DEA-A13F25C87846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155D-431C-9DEA-A13F25C87846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155D-431C-9DEA-A13F25C87846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155D-431C-9DEA-A13F25C87846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155D-431C-9DEA-A13F25C87846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155D-431C-9DEA-A13F25C87846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155D-431C-9DEA-A13F25C87846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155D-431C-9DEA-A13F25C87846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155D-431C-9DEA-A13F25C87846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155D-431C-9DEA-A13F25C87846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155D-431C-9DEA-A13F25C87846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155D-431C-9DEA-A13F25C87846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155D-431C-9DEA-A13F25C87846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155D-431C-9DEA-A13F25C87846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155D-431C-9DEA-A13F25C87846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155D-431C-9DEA-A13F25C87846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155D-431C-9DEA-A13F25C87846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155D-431C-9DEA-A13F25C87846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155D-431C-9DEA-A13F25C87846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155D-431C-9DEA-A13F25C87846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155D-431C-9DEA-A13F25C87846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155D-431C-9DEA-A13F25C87846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155D-431C-9DEA-A13F25C87846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155D-431C-9DEA-A13F25C87846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155D-431C-9DEA-A13F25C87846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155D-431C-9DEA-A13F25C87846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155D-431C-9DEA-A13F25C87846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155D-431C-9DEA-A13F25C87846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155D-431C-9DEA-A13F25C87846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155D-431C-9DEA-A13F25C87846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155D-431C-9DEA-A13F25C87846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155D-431C-9DEA-A13F25C87846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155D-431C-9DEA-A13F25C87846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155D-431C-9DEA-A13F25C87846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155D-431C-9DEA-A13F25C87846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155D-431C-9DEA-A13F25C87846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155D-431C-9DEA-A13F25C87846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155D-431C-9DEA-A13F25C8784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12.74714</c:v>
                </c:pt>
                <c:pt idx="1">
                  <c:v>9.1782719999999998</c:v>
                </c:pt>
                <c:pt idx="2">
                  <c:v>9.3542050000000003</c:v>
                </c:pt>
                <c:pt idx="3">
                  <c:v>9.4890650000000001</c:v>
                </c:pt>
                <c:pt idx="4">
                  <c:v>4.1214079999999997</c:v>
                </c:pt>
                <c:pt idx="5">
                  <c:v>11.1365</c:v>
                </c:pt>
                <c:pt idx="6">
                  <c:v>8.4766569999999994</c:v>
                </c:pt>
                <c:pt idx="7">
                  <c:v>6.3877940000000004</c:v>
                </c:pt>
                <c:pt idx="8">
                  <c:v>6.0991549999999997</c:v>
                </c:pt>
                <c:pt idx="9">
                  <c:v>9.6167870000000004</c:v>
                </c:pt>
                <c:pt idx="10">
                  <c:v>13.03171</c:v>
                </c:pt>
                <c:pt idx="11">
                  <c:v>10.63758</c:v>
                </c:pt>
                <c:pt idx="12">
                  <c:v>8.8283400000000007</c:v>
                </c:pt>
                <c:pt idx="13">
                  <c:v>9.294003</c:v>
                </c:pt>
                <c:pt idx="14">
                  <c:v>7.0973629999999996</c:v>
                </c:pt>
                <c:pt idx="15">
                  <c:v>7.3844820000000002</c:v>
                </c:pt>
                <c:pt idx="16">
                  <c:v>15.04561</c:v>
                </c:pt>
                <c:pt idx="17">
                  <c:v>12.06625</c:v>
                </c:pt>
                <c:pt idx="18">
                  <c:v>9.4416200000000003</c:v>
                </c:pt>
                <c:pt idx="19">
                  <c:v>10.351509999999999</c:v>
                </c:pt>
                <c:pt idx="20">
                  <c:v>14.60089</c:v>
                </c:pt>
                <c:pt idx="21">
                  <c:v>22.774049999999999</c:v>
                </c:pt>
                <c:pt idx="22">
                  <c:v>10.60005</c:v>
                </c:pt>
                <c:pt idx="23">
                  <c:v>13.15293</c:v>
                </c:pt>
                <c:pt idx="24">
                  <c:v>6.9135489999999997</c:v>
                </c:pt>
                <c:pt idx="25">
                  <c:v>9.6269120000000008</c:v>
                </c:pt>
                <c:pt idx="26">
                  <c:v>12.727510000000001</c:v>
                </c:pt>
                <c:pt idx="27">
                  <c:v>10.32696</c:v>
                </c:pt>
                <c:pt idx="28">
                  <c:v>13.985279999999999</c:v>
                </c:pt>
                <c:pt idx="29">
                  <c:v>11.84191</c:v>
                </c:pt>
                <c:pt idx="30">
                  <c:v>13.974270000000001</c:v>
                </c:pt>
                <c:pt idx="31">
                  <c:v>6.181254</c:v>
                </c:pt>
                <c:pt idx="32">
                  <c:v>18.291219999999999</c:v>
                </c:pt>
                <c:pt idx="33">
                  <c:v>13.17595</c:v>
                </c:pt>
                <c:pt idx="34">
                  <c:v>10.578670000000001</c:v>
                </c:pt>
                <c:pt idx="35">
                  <c:v>21.765709999999999</c:v>
                </c:pt>
                <c:pt idx="36">
                  <c:v>8.8512109999999993</c:v>
                </c:pt>
                <c:pt idx="37">
                  <c:v>9.8699919999999999</c:v>
                </c:pt>
                <c:pt idx="38">
                  <c:v>9.7268519999999992</c:v>
                </c:pt>
                <c:pt idx="39">
                  <c:v>11.64676</c:v>
                </c:pt>
                <c:pt idx="40">
                  <c:v>8.718216</c:v>
                </c:pt>
                <c:pt idx="41">
                  <c:v>8.4797180000000001</c:v>
                </c:pt>
                <c:pt idx="42">
                  <c:v>2.762731</c:v>
                </c:pt>
                <c:pt idx="43">
                  <c:v>10.80241</c:v>
                </c:pt>
                <c:pt idx="44">
                  <c:v>7.6480569999999997</c:v>
                </c:pt>
                <c:pt idx="45">
                  <c:v>3.8047930000000001</c:v>
                </c:pt>
                <c:pt idx="46">
                  <c:v>16.016839999999998</c:v>
                </c:pt>
                <c:pt idx="47">
                  <c:v>6.8704090000000004</c:v>
                </c:pt>
                <c:pt idx="48">
                  <c:v>10.03144</c:v>
                </c:pt>
                <c:pt idx="49">
                  <c:v>7.770378</c:v>
                </c:pt>
                <c:pt idx="50">
                  <c:v>13.733129999999999</c:v>
                </c:pt>
                <c:pt idx="51">
                  <c:v>10.063829999999999</c:v>
                </c:pt>
                <c:pt idx="52">
                  <c:v>13.68805</c:v>
                </c:pt>
                <c:pt idx="53">
                  <c:v>8.9774689999999993</c:v>
                </c:pt>
                <c:pt idx="54">
                  <c:v>25.648589999999999</c:v>
                </c:pt>
                <c:pt idx="55">
                  <c:v>9.0322829999999996</c:v>
                </c:pt>
                <c:pt idx="56">
                  <c:v>13.003439999999999</c:v>
                </c:pt>
                <c:pt idx="57">
                  <c:v>16.461379999999998</c:v>
                </c:pt>
                <c:pt idx="58">
                  <c:v>8.9979460000000007</c:v>
                </c:pt>
                <c:pt idx="59">
                  <c:v>14.064780000000001</c:v>
                </c:pt>
                <c:pt idx="60">
                  <c:v>-2.7610079999999999</c:v>
                </c:pt>
                <c:pt idx="61">
                  <c:v>3.5194290000000001</c:v>
                </c:pt>
                <c:pt idx="62">
                  <c:v>9.5671540000000004</c:v>
                </c:pt>
                <c:pt idx="63">
                  <c:v>10.62838</c:v>
                </c:pt>
                <c:pt idx="64">
                  <c:v>4.8688789999999997</c:v>
                </c:pt>
                <c:pt idx="65">
                  <c:v>0.34239799999999998</c:v>
                </c:pt>
                <c:pt idx="66">
                  <c:v>4.6302479999999999</c:v>
                </c:pt>
                <c:pt idx="67">
                  <c:v>10.92937</c:v>
                </c:pt>
                <c:pt idx="68">
                  <c:v>12.181570000000001</c:v>
                </c:pt>
                <c:pt idx="69">
                  <c:v>13.73765</c:v>
                </c:pt>
                <c:pt idx="70">
                  <c:v>10.09465</c:v>
                </c:pt>
                <c:pt idx="71">
                  <c:v>16.009209999999999</c:v>
                </c:pt>
                <c:pt idx="72">
                  <c:v>11.703329999999999</c:v>
                </c:pt>
                <c:pt idx="73">
                  <c:v>9.5998420000000007</c:v>
                </c:pt>
                <c:pt idx="74">
                  <c:v>9.5217399999999994</c:v>
                </c:pt>
                <c:pt idx="75">
                  <c:v>12.26301</c:v>
                </c:pt>
                <c:pt idx="76">
                  <c:v>8.0599860000000003</c:v>
                </c:pt>
                <c:pt idx="77">
                  <c:v>12.44619</c:v>
                </c:pt>
                <c:pt idx="78">
                  <c:v>8.6328220000000009</c:v>
                </c:pt>
                <c:pt idx="79">
                  <c:v>12.90582</c:v>
                </c:pt>
                <c:pt idx="80">
                  <c:v>13.8942</c:v>
                </c:pt>
                <c:pt idx="81">
                  <c:v>2.1888540000000001</c:v>
                </c:pt>
                <c:pt idx="82">
                  <c:v>-3.7262550000000001</c:v>
                </c:pt>
                <c:pt idx="83">
                  <c:v>10.234920000000001</c:v>
                </c:pt>
                <c:pt idx="84">
                  <c:v>17.66433</c:v>
                </c:pt>
                <c:pt idx="85">
                  <c:v>1.131937</c:v>
                </c:pt>
                <c:pt idx="86">
                  <c:v>14.16915</c:v>
                </c:pt>
                <c:pt idx="87">
                  <c:v>5.2637910000000003</c:v>
                </c:pt>
                <c:pt idx="88">
                  <c:v>14.896509999999999</c:v>
                </c:pt>
                <c:pt idx="89">
                  <c:v>10.327830000000001</c:v>
                </c:pt>
                <c:pt idx="90">
                  <c:v>11.22912</c:v>
                </c:pt>
                <c:pt idx="91">
                  <c:v>8.5450379999999999</c:v>
                </c:pt>
                <c:pt idx="92">
                  <c:v>13.8439</c:v>
                </c:pt>
                <c:pt idx="93">
                  <c:v>6.5029589999999997</c:v>
                </c:pt>
                <c:pt idx="94">
                  <c:v>10.865959999999999</c:v>
                </c:pt>
                <c:pt idx="95">
                  <c:v>3.3066970000000002</c:v>
                </c:pt>
                <c:pt idx="96">
                  <c:v>11.60553</c:v>
                </c:pt>
                <c:pt idx="97">
                  <c:v>12.48108</c:v>
                </c:pt>
                <c:pt idx="98">
                  <c:v>10.75562</c:v>
                </c:pt>
                <c:pt idx="99">
                  <c:v>5.1951400000000003</c:v>
                </c:pt>
                <c:pt idx="100">
                  <c:v>7.3097799999999999</c:v>
                </c:pt>
                <c:pt idx="101">
                  <c:v>16.06437</c:v>
                </c:pt>
                <c:pt idx="102">
                  <c:v>13.38363</c:v>
                </c:pt>
                <c:pt idx="103">
                  <c:v>9.3202339999999992</c:v>
                </c:pt>
                <c:pt idx="104">
                  <c:v>10.48945</c:v>
                </c:pt>
                <c:pt idx="105">
                  <c:v>7.2700979999999999</c:v>
                </c:pt>
                <c:pt idx="106">
                  <c:v>10.10388</c:v>
                </c:pt>
                <c:pt idx="107">
                  <c:v>14.359109999999999</c:v>
                </c:pt>
                <c:pt idx="108">
                  <c:v>9.9571240000000003</c:v>
                </c:pt>
                <c:pt idx="109">
                  <c:v>11.75464</c:v>
                </c:pt>
                <c:pt idx="110">
                  <c:v>5.0887960000000003</c:v>
                </c:pt>
                <c:pt idx="111">
                  <c:v>10.147119999999999</c:v>
                </c:pt>
                <c:pt idx="112">
                  <c:v>12.372199999999999</c:v>
                </c:pt>
                <c:pt idx="113">
                  <c:v>11.27365</c:v>
                </c:pt>
                <c:pt idx="114">
                  <c:v>9.909478</c:v>
                </c:pt>
                <c:pt idx="115">
                  <c:v>8.6947369999999999</c:v>
                </c:pt>
                <c:pt idx="116">
                  <c:v>10.741759999999999</c:v>
                </c:pt>
                <c:pt idx="117">
                  <c:v>7.0124849999999999</c:v>
                </c:pt>
                <c:pt idx="118">
                  <c:v>8.1425560000000008</c:v>
                </c:pt>
                <c:pt idx="119">
                  <c:v>11.97354</c:v>
                </c:pt>
                <c:pt idx="120">
                  <c:v>3.7286429999999999</c:v>
                </c:pt>
                <c:pt idx="121">
                  <c:v>13.992789999999999</c:v>
                </c:pt>
                <c:pt idx="122">
                  <c:v>9.4809300000000007</c:v>
                </c:pt>
                <c:pt idx="123">
                  <c:v>9.6382469999999998</c:v>
                </c:pt>
                <c:pt idx="124">
                  <c:v>20.582709999999999</c:v>
                </c:pt>
                <c:pt idx="125">
                  <c:v>10.345750000000001</c:v>
                </c:pt>
                <c:pt idx="126">
                  <c:v>13.157730000000001</c:v>
                </c:pt>
                <c:pt idx="127">
                  <c:v>6.9404029999999999</c:v>
                </c:pt>
                <c:pt idx="128">
                  <c:v>6.743665</c:v>
                </c:pt>
                <c:pt idx="129">
                  <c:v>10.092779999999999</c:v>
                </c:pt>
                <c:pt idx="130">
                  <c:v>5.5340879999999997</c:v>
                </c:pt>
                <c:pt idx="131">
                  <c:v>-3.2765249999999999</c:v>
                </c:pt>
                <c:pt idx="132">
                  <c:v>9.4495330000000006</c:v>
                </c:pt>
                <c:pt idx="133">
                  <c:v>9.7308719999999997</c:v>
                </c:pt>
                <c:pt idx="134">
                  <c:v>21.48779</c:v>
                </c:pt>
                <c:pt idx="135">
                  <c:v>11.111280000000001</c:v>
                </c:pt>
                <c:pt idx="136">
                  <c:v>12.22771</c:v>
                </c:pt>
                <c:pt idx="137">
                  <c:v>10.569039999999999</c:v>
                </c:pt>
                <c:pt idx="138">
                  <c:v>5.9233560000000001</c:v>
                </c:pt>
                <c:pt idx="139">
                  <c:v>12.84046</c:v>
                </c:pt>
                <c:pt idx="140">
                  <c:v>9.3569720000000007</c:v>
                </c:pt>
                <c:pt idx="141">
                  <c:v>-1.8686609999999999</c:v>
                </c:pt>
                <c:pt idx="142">
                  <c:v>14.05123</c:v>
                </c:pt>
                <c:pt idx="143">
                  <c:v>13.15874</c:v>
                </c:pt>
                <c:pt idx="144">
                  <c:v>25.426159999999999</c:v>
                </c:pt>
                <c:pt idx="145">
                  <c:v>11.35568</c:v>
                </c:pt>
                <c:pt idx="146">
                  <c:v>8.8924230000000009</c:v>
                </c:pt>
                <c:pt idx="147">
                  <c:v>8.1998580000000008</c:v>
                </c:pt>
                <c:pt idx="148">
                  <c:v>10.29013</c:v>
                </c:pt>
                <c:pt idx="149">
                  <c:v>22.354810000000001</c:v>
                </c:pt>
                <c:pt idx="150">
                  <c:v>14.591089999999999</c:v>
                </c:pt>
                <c:pt idx="151">
                  <c:v>10.633369999999999</c:v>
                </c:pt>
                <c:pt idx="152">
                  <c:v>28.225529999999999</c:v>
                </c:pt>
                <c:pt idx="153">
                  <c:v>15.40418</c:v>
                </c:pt>
                <c:pt idx="154">
                  <c:v>12.96213</c:v>
                </c:pt>
                <c:pt idx="155">
                  <c:v>12.10219</c:v>
                </c:pt>
                <c:pt idx="156">
                  <c:v>15.020630000000001</c:v>
                </c:pt>
                <c:pt idx="157">
                  <c:v>8.9672429999999999</c:v>
                </c:pt>
                <c:pt idx="158">
                  <c:v>23.57958</c:v>
                </c:pt>
                <c:pt idx="159">
                  <c:v>17.395230000000002</c:v>
                </c:pt>
                <c:pt idx="160">
                  <c:v>9.2603240000000007</c:v>
                </c:pt>
                <c:pt idx="161">
                  <c:v>10.06199</c:v>
                </c:pt>
                <c:pt idx="162">
                  <c:v>6.3475950000000001</c:v>
                </c:pt>
                <c:pt idx="163">
                  <c:v>1.7842640000000001</c:v>
                </c:pt>
                <c:pt idx="164">
                  <c:v>9.0260789999999993</c:v>
                </c:pt>
                <c:pt idx="165">
                  <c:v>9.8559380000000001</c:v>
                </c:pt>
                <c:pt idx="166">
                  <c:v>12.177849999999999</c:v>
                </c:pt>
                <c:pt idx="167">
                  <c:v>13.392899999999999</c:v>
                </c:pt>
                <c:pt idx="168">
                  <c:v>5.4074650000000002</c:v>
                </c:pt>
                <c:pt idx="169">
                  <c:v>25.083379999999998</c:v>
                </c:pt>
                <c:pt idx="170">
                  <c:v>7.7071160000000001</c:v>
                </c:pt>
                <c:pt idx="171">
                  <c:v>7.6937949999999997</c:v>
                </c:pt>
                <c:pt idx="172">
                  <c:v>13.656129999999999</c:v>
                </c:pt>
                <c:pt idx="173">
                  <c:v>14.177049999999999</c:v>
                </c:pt>
                <c:pt idx="174">
                  <c:v>9.4612370000000006</c:v>
                </c:pt>
                <c:pt idx="175">
                  <c:v>3.6762589999999999</c:v>
                </c:pt>
                <c:pt idx="176">
                  <c:v>12.07405</c:v>
                </c:pt>
                <c:pt idx="177">
                  <c:v>6.6663350000000001</c:v>
                </c:pt>
                <c:pt idx="178">
                  <c:v>10.51951</c:v>
                </c:pt>
                <c:pt idx="179">
                  <c:v>5.4835599999999998</c:v>
                </c:pt>
                <c:pt idx="180">
                  <c:v>5.8947310000000002</c:v>
                </c:pt>
                <c:pt idx="181">
                  <c:v>7.583234</c:v>
                </c:pt>
                <c:pt idx="182">
                  <c:v>11.37716</c:v>
                </c:pt>
                <c:pt idx="183">
                  <c:v>13.30626</c:v>
                </c:pt>
                <c:pt idx="184">
                  <c:v>8.2815890000000003</c:v>
                </c:pt>
                <c:pt idx="185">
                  <c:v>4.1920029999999997</c:v>
                </c:pt>
                <c:pt idx="186">
                  <c:v>5.4056470000000001</c:v>
                </c:pt>
                <c:pt idx="187">
                  <c:v>11.351749999999999</c:v>
                </c:pt>
                <c:pt idx="188">
                  <c:v>5.5173589999999999</c:v>
                </c:pt>
                <c:pt idx="189">
                  <c:v>18.59469</c:v>
                </c:pt>
                <c:pt idx="190">
                  <c:v>11.655379999999999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-5</c:v>
                </c:pt>
                <c:pt idx="1">
                  <c:v>-5</c:v>
                </c:pt>
                <c:pt idx="2">
                  <c:v>-5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-6.7</c:v>
                </c:pt>
                <c:pt idx="2">
                  <c:v>-4.7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29B48647-ADB6-4C98-A00F-5E507F76B1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E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83AAEE60-DED8-4C5F-9B4E-9BFC6B4E03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F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30F56675-A8A0-4AC9-B1B7-D0CCC4B3AD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0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0255DFDD-0E76-4AD8-97DA-E1F9AA06BD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1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6120E2F8-A3B2-4F70-A28A-FBC753D6E4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2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9A6648E2-0FE2-45ED-8637-09289639E8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3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782B50E0-0E07-40C5-B35D-7DD1AD3EDA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4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98132269-DB3E-4262-9DB9-7A911DE008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5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DB98D447-A0B3-4954-AC4A-0D37E0C58B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6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BFBB14E1-8533-421D-A088-DD7F021AFF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7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23AA8451-D859-4997-838D-83A028F3D3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8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01DDB586-F71F-45FE-8424-BD6A913535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9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4C8444D5-CFF7-496A-9630-6267BEECADF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A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8E2D3C42-5497-4824-8550-7092174555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B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A4217BB8-FA43-4F8C-945A-633AFF5225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C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F3904D10-B369-47FE-91D3-B8ED33A856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D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322FE02D-0636-437F-9F12-19CA722CFD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E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B1C7A98C-A9CF-44FD-8057-F671B3F5DD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2DE7C597-ABC7-46F7-922F-3E19631E80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1F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E06B3DA9-F811-4C24-9DC0-D79F6C37FE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0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DE5BA4D6-391C-4D3D-B2B8-C4E0523294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1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D1BE4815-D589-4881-9368-3C0A3C6DAA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2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43B6E992-2833-4BAC-98B6-5A4C5022F7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3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323CFAEE-8D11-46AD-8B52-993F882C9B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4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E9A2FD93-F119-4DC7-ABD0-D2A13BC7E6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5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7809AB47-0B01-4534-BDD1-E0FC3A253B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6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14C2D16E-9350-4793-ABDE-5FA4EEACF4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7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F0A6FE92-385E-47A6-92D9-272201C52A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8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285DB665-5AA8-4ED8-B7F8-59AA7EE094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9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D25417F3-95EA-4D10-923D-2D7946BD68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A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C9D4A19-DA09-4E3E-8B68-E4815D06657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B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0969553F-EADF-498D-A99E-F799DC7ADD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C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B996541E-2556-44D7-8DCC-53CA9DC21D7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D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E1F7596B-2FC2-45E6-9C5D-517DC43B3B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E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D0033CEC-4CA8-4224-A3D0-C91C724956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2F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6ECFD7D2-484E-4AD7-9801-27F31DA449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0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BBB59882-9733-4F5C-B4B7-0329A2D3BA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B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F0B2FCD2-4A7D-4D26-A38B-54E46A1C43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1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35BA45EB-E187-4A92-9CB8-942AE692C0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2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1A8CFEE7-4FBD-4540-85B3-B0F6C845C0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3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E568BA9C-D34F-4135-8E72-A692AE2AE2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4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FC6F0306-7288-4D29-A85D-32BAFE5721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5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506F6920-00A3-4E90-BA67-82B464B2D0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6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959F89EB-449F-4B5B-9F65-29FB10849F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7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7C57240D-6A7C-4C73-B907-DA6959D6B7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8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AF52E90E-2A77-4F72-8069-C3C4488B6D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9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18D67E3B-0779-4CAA-AF5F-AE95A3B11D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A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C2E5B43A-C012-4C42-8537-A36415BE63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B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8C408890-BF6B-4EF6-9481-71DE8A023C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C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3C1D0876-0533-41AF-A707-B69938AD98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D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0F677BDB-7F4E-4B4D-B7A8-666F10366E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E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F93ED989-D0AF-44F2-832D-58D2CC93C2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3F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7DF520F5-C436-479F-969A-E3BAAB12E8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0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EC0BD5B1-35E8-4147-A43D-B93ECFEC24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1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10AF6C7E-73CC-4F70-BE98-C553B356EF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2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402AD414-A462-4A35-89EC-E7398F4EC0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3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21C74DDF-0A55-4574-8C51-18C9223A83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4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2B722C6B-D2B8-40DE-8DA7-5818D3EF9B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5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F7D6C74B-004A-4258-B6BA-6B4C69D86C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6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938F7958-7EA6-4EEF-8A29-8DE928AD91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7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0BC037B2-903E-41FC-881A-DD9D762AC1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8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07AFE222-C8DF-437B-B356-064BDE6361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9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0CA4081C-B2AC-41B4-9530-537763AC29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A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6D93904D-D156-46A4-9C3A-45D6DDA2DC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B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4A6D9F4B-1F33-4910-8C58-E6FAB76C91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C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1E15089A-6A9A-4360-AC08-8F9575F8D3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D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3CE7BCFF-5FCD-4B79-A1DE-34D3A85D99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E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96495BA6-4265-4C85-8EDE-5E95C67D4A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4F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F0B1A295-18E2-4453-B834-2BFCA253B2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0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7136E5E5-A85E-4239-B2FF-D3A236C31C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1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CA128836-EFE0-41F6-B437-1F1752C0D1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2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A890787A-7E81-4A7E-9A15-4F6741FF44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3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73CE9320-7B49-4E28-A589-ACF5474B85F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4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00E61AD7-95DE-4147-9F3E-A928A3337B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5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1C91A5E0-785F-47DD-8418-30B737C2B2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6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E9E60A3C-FA9D-48B6-B696-B02E36EBDB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7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6C215A67-5723-47EF-BE44-078E153AD2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8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458885A5-24FE-4CFF-9089-ED17F54CCD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9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B6E9BD92-3EDB-4849-8836-A7CB81ADA9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A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C7A6E794-BB91-4466-9D46-37933D3C6E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B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A11F1CE3-5248-4E25-A37B-E50D618741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C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BBADAE0A-5252-4EE9-9EA8-6CA38DE46C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D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39F298DE-C387-497C-A6DB-03887ECEAC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5E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5F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0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1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2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3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4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5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6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7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8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9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A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B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C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D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E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6F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0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1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2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3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4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5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6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7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8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9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A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B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C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D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E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7F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0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1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2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3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4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5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6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7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8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9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A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B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C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D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E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8F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0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1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2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3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94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12.74714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8.4766569999999994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8.8283400000000007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6.9135489999999997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9.8699919999999999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8.718216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13.68805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12.181570000000001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11.27365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13.992789999999999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-3.2765249999999999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-1.8686609999999999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C0BD-47BE-86EC-CA566D3B7BA8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40593943-0C1C-4605-AF46-DCF138B20D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5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5884913F-E964-4EF4-83D1-41A2E4A963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6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07486057-7640-4A40-B761-5FD4FCE9A3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7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963926D1-58FE-43BB-B1B2-9A729514CC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8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BDFA1BED-2BBB-46A6-BB70-F18D864DAC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9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D7246901-FBD5-420C-8FCD-4B6C877B6E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A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C11DAF1A-261A-4C7E-81DE-28236E1014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B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56B16AD0-88BE-4E2D-AAA9-547FE4086E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C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C50862BD-7CC9-48DD-9334-779C6E1A3F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D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5C5CBEDE-61EF-4934-AD81-EC8F93CF09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E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A0DB1583-5A5C-4B36-8627-72B1CD8D2C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9F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DE84EA12-36BF-40FC-AC34-14F2F0302D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0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7E2DDB48-0F08-4BCE-B594-10AF9096F7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1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D099EB99-06A8-4DCE-A057-7D3A33FF5E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2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8E47A9E6-269F-46DF-9261-2AE4A94DD4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3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0C5603F8-2462-45BD-B99D-799236E035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4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CD1C2D00-A8E3-47EC-AD8C-AE9A9854CE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5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B82BA28D-2F43-4516-B5C1-0150CBA640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6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022CE588-FAFD-42B5-BC5D-4230C2A8FF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7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96292216-2B53-4C3F-AC58-3937553BD7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8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35D85216-8243-4C2F-82BF-7F65E0908B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9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FF16CBF6-0F2A-4434-85C7-4AEDB184A7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A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7B34757B-BCC1-454F-8ACB-DFD1BCC59E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B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F01F7C09-2D3E-47C0-9674-346DA87862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C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290422C8-62F2-4CE0-83AA-E465A008A2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D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505E5E48-49AF-4B01-9C95-87B011D855C1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A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D5982B11-93A8-4F36-A08E-8AA29F08A6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E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D4960625-ACEA-4514-B057-A02B5293D6F6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C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4DFA1B91-06B7-4E42-A774-AE086AC316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AF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F2AC4B58-832D-4488-BA64-C5D2D71726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0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8BBCA19-6CB5-483D-ADA6-E9D2103A65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1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78A00796-C577-4A71-95EB-0066F24F65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2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3CB650E9-3E59-4FFA-9D87-2E8BF2C4A3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3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82AD730E-C44F-4DB0-9741-B31E19D3E8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4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532BBE85-9393-4300-BD75-90B4B50A59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5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095E665F-888A-4883-9592-44CD7330D9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6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E2C62493-EF04-4902-8700-C7610E3303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7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839C0EBC-D507-44ED-8799-2257C86B46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8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F7FEF13E-ED6D-4263-BFCD-78FD015848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9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F42323D3-5BCA-403A-8CF4-F2043FE43C9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A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FC76900B-F139-438D-80E5-E599EB8AB1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B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360F9D47-963E-4F9E-A589-A54E375D93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C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708B3FB0-E39E-4D49-9A5B-1C710F99E8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D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2F6B6D8D-C8E5-4DD6-9DDB-79613DE79C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E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3D255C3F-3622-4842-B375-A26C654138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BF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7A13B5EB-886F-4490-BADC-2CCD432526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0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8E7CA744-D737-4A92-901D-18845B4FB6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1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25E8C437-AA01-43E7-AA72-1A4F3DFF2B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2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11B901FA-4A81-4C06-8CCD-04BEF05BB6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3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CB8DBA89-85D3-4B16-AEBD-75BB0502B8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CA71A118-C92D-4564-B902-1E38F57AAF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BCF642F8-9ACB-4725-B8C6-DCA27C9014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A42943A4-0AFB-4854-91E5-1FE63B69AC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9493D694-17DD-4DB0-A7D9-0F64EA391F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681A0803-2F73-4EB8-BC80-BAA8905829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D915A61D-E508-46F1-AF1F-813E196C63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9F59E3DE-9A05-4BC4-8EA8-9D422EE925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9C865028-8FEB-4B23-98E3-AFAE9CF86C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AC17854B-60B9-4CE1-96EB-9E694FEDDB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EF850031-2C1E-466F-963F-A294B4A1BB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8780CBD4-0B34-4457-A0EB-37931C1326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BEBA564E-D218-4359-898C-9B20645F63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8336988B-0AC2-46F0-B6A7-5B9EF28CD6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0FF00131-33D1-412D-89AC-992E63A8027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B92ADBB9-D9C1-4B8A-9717-FD8C5CF9E9F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55E7E597-869A-46B0-951D-DBCD28A19A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9BA46B52-C6E2-4C15-BD75-5DB141726D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31C8E3D9-A96F-4A42-B827-2A79F181CC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B670873C-23D1-4255-9C28-89967B563E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45A710FD-60FC-4685-AEA1-2C0350B66B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6E6AB1A3-B28E-49B0-95AB-DD1672E2D9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ECFA4990-ACCA-46FB-BEA7-18DA1B3A26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C74C2598-48BB-4C5E-84DA-3A8EC7E689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FC011777-8C67-4070-9485-1291F09176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8CD1986E-4126-4E39-AA5C-3AD01316BB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63D317E9-F85C-470F-A31A-7AAAC35AD9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9ECB56FD-0846-45A5-AB4F-05DF069F69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0C703131-0816-497D-AE22-E925A23360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286CB3AB-5BEF-4E7B-B968-20E73D9317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9B672205-A217-45B9-9A15-55D74795FE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2D233D2F-0C26-4045-A128-6A25B9E2B2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824E1098-55CD-4FD1-8C4E-D99D12F548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AB26B431-13B0-462D-95E1-CE1B0750CC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6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7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8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9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A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B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C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D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E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EF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0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1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2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3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4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5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6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7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8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9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A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B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C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D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E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FF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0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1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2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3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4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5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6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7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8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9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A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B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C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D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E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0F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0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1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2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3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4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5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6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7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8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9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A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1B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22.774049999999999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18.291219999999999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21.765709999999999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16.461379999999998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-2.7610079999999999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4.8688789999999997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-3.7262550000000001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13.8439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7.2700979999999999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12.372199999999999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10.345750000000001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13.15874</c:v>
                      </c:pt>
                      <c:pt idx="144">
                        <c:v>25.426159999999999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28.225529999999999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9.2603240000000007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9.0260789999999993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10.51951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7.583234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11.351749999999999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8-A4F7-408F-884F-571F30014AF3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BA0FDD74-03BE-4853-B221-3F05F72E84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C-C0BD-47BE-86EC-CA566D3B7BA8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126E24B8-9813-43D9-B63D-0D2304D36E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D-C0BD-47BE-86EC-CA566D3B7BA8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7EFFF9DB-0C0C-49BD-A4DF-778711AD21A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E-C0BD-47BE-86EC-CA566D3B7BA8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B3538E29-DD6C-4D2C-86E5-B42E070248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F-C0BD-47BE-86EC-CA566D3B7BA8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3E2528D4-5590-4AB4-A582-02CB599BEC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0-C0BD-47BE-86EC-CA566D3B7BA8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94706634-1823-4E80-951C-A95D0D9D81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1-C0BD-47BE-86EC-CA566D3B7BA8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BC5E2C67-3624-4B2F-8817-861DA4010A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2-C0BD-47BE-86EC-CA566D3B7BA8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8131E9CE-D0CE-4EB4-AF01-EF9173A769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3-C0BD-47BE-86EC-CA566D3B7BA8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3CF546A4-3951-47C0-AC5B-5946825DEB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4-C0BD-47BE-86EC-CA566D3B7BA8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E6E1B808-AEFF-48C8-8377-3A1CAA95CF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5-C0BD-47BE-86EC-CA566D3B7BA8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EB6356DA-44A6-475C-B3D1-7CB4C273C8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6-C0BD-47BE-86EC-CA566D3B7BA8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23FCF94D-EEA8-46AD-B679-07EFD6AD0B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7-C0BD-47BE-86EC-CA566D3B7BA8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5FCD1D3D-4478-49A4-A4B3-E2883B6140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8-C0BD-47BE-86EC-CA566D3B7BA8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AA88C33A-DAD3-41A9-B8AF-C84F367F11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9-C0BD-47BE-86EC-CA566D3B7BA8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65838BF0-2EF8-4900-9513-93DFE0EA6C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A-C0BD-47BE-86EC-CA566D3B7BA8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CF2D237A-A030-4EFA-B8B9-7756965193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B-C0BD-47BE-86EC-CA566D3B7BA8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FBB06FC3-5ECF-4EEC-AE83-94BECB8841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C-C0BD-47BE-86EC-CA566D3B7BA8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53B55AF3-AD25-45F8-984D-71E5195901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D-C0BD-47BE-86EC-CA566D3B7BA8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4DA2AD04-E496-4BA8-AAB7-5305AD4D92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E-C0BD-47BE-86EC-CA566D3B7BA8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706757CF-8C8C-46D7-93CA-26500E83A2AE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9-C0BD-47BE-86EC-CA566D3B7BA8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15F2D826-5211-4BFA-9AA8-BBF1344CA8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2F-C0BD-47BE-86EC-CA566D3B7BA8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E7C71E13-B308-40EA-9311-2AC941252D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0-C0BD-47BE-86EC-CA566D3B7BA8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37B2AE79-81C5-40D6-9591-7DC9EDC5C3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1-C0BD-47BE-86EC-CA566D3B7BA8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2F19A41A-4DB4-404F-A4CD-350AFA4904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2-C0BD-47BE-86EC-CA566D3B7BA8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D263C45C-8CB6-495E-B3CA-D79DC8CA3A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3-C0BD-47BE-86EC-CA566D3B7BA8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B9604443-8BE4-4C95-901A-238F810C69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4-C0BD-47BE-86EC-CA566D3B7BA8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278042F8-8EDB-44A1-853A-A415A1A70C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5-C0BD-47BE-86EC-CA566D3B7BA8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07F06B4E-04B6-4A24-AFF3-26BF81DAAE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6-C0BD-47BE-86EC-CA566D3B7BA8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B613C350-A924-4C6D-AE79-8F121D2F17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7-C0BD-47BE-86EC-CA566D3B7BA8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4479E12D-EA4F-49C6-9277-DEB150B3E9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8-C0BD-47BE-86EC-CA566D3B7BA8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7D36A0E0-784B-48B6-B5E7-4AA8B510D1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9-C0BD-47BE-86EC-CA566D3B7BA8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F142B17D-16C0-4CAA-9D69-6360C391A0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A-C0BD-47BE-86EC-CA566D3B7BA8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AB5879EE-AC98-4BF9-99B8-40EECEF21A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B-C0BD-47BE-86EC-CA566D3B7BA8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41272AE7-1D39-4C92-BA86-971E0EB309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C-C0BD-47BE-86EC-CA566D3B7BA8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E65834F0-FAF5-4F0B-B6E5-51E790934B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D-C0BD-47BE-86EC-CA566D3B7BA8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42789EAE-4974-442C-95BE-A225AB6FEF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E-C0BD-47BE-86EC-CA566D3B7BA8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CB82C7C-7BAA-48D3-8D1E-293B175A6F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3F-C0BD-47BE-86EC-CA566D3B7BA8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EDAADBB1-E096-4EF9-BC0B-25A44124D4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0-C0BD-47BE-86EC-CA566D3B7BA8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A4613B0C-06E4-4968-A1BF-5496E12175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1-C0BD-47BE-86EC-CA566D3B7BA8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2DDCB44C-7C27-417E-98C3-C16E5D0205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2-C0BD-47BE-86EC-CA566D3B7BA8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61B95BC5-1FDE-4CB8-9E97-13FD65CFE5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3-C0BD-47BE-86EC-CA566D3B7BA8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F87083C7-CE02-4B51-9D7D-0CD5D97078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4-C0BD-47BE-86EC-CA566D3B7BA8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5CFBF62A-00E4-4695-8ECD-B1053E4ECE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5-C0BD-47BE-86EC-CA566D3B7BA8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D7296082-3635-4CF5-8A39-1F5B498419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6-C0BD-47BE-86EC-CA566D3B7BA8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C7CDB7AB-619D-4ED7-BC2B-FF8440EDC3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7-C0BD-47BE-86EC-CA566D3B7BA8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54F08F57-64EF-4F47-9BBC-69D13C0C47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8-C0BD-47BE-86EC-CA566D3B7BA8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BE0FEA92-2BD6-47D7-914C-00D677EE80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9-C0BD-47BE-86EC-CA566D3B7BA8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1BA9BFB7-47EA-4A25-8C15-AD501C3136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A-C0BD-47BE-86EC-CA566D3B7BA8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3EBAAFEA-0DC8-47A1-8137-B58EDD4561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B-C0BD-47BE-86EC-CA566D3B7BA8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C7512A14-0528-40A1-8EBB-C68E492294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C-C0BD-47BE-86EC-CA566D3B7BA8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E582EAD1-4496-4A73-BA70-247E766949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D-C0BD-47BE-86EC-CA566D3B7BA8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2AE11323-504B-4588-ADDF-0D7F8C52C9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C0BD-47BE-86EC-CA566D3B7BA8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3252AA95-B8C4-4CF2-ACB6-42F29F4E7C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C0BD-47BE-86EC-CA566D3B7BA8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6EBCDE93-7D9A-4163-A048-2B2C51650F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C0BD-47BE-86EC-CA566D3B7BA8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E57276F0-1D82-48CB-BB2D-1D84B4C326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C0BD-47BE-86EC-CA566D3B7BA8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6295ABAB-8B64-4B1E-9A9A-0D1EABCC3C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C0BD-47BE-86EC-CA566D3B7BA8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F8A81636-A640-4EDF-A10F-731D262341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C0BD-47BE-86EC-CA566D3B7BA8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BD97714D-6349-4220-AB86-0AA7A4431D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C0BD-47BE-86EC-CA566D3B7BA8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57C6E441-C4DA-4F62-AF77-0B9B1741BF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C0BD-47BE-86EC-CA566D3B7BA8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854D431D-5951-40F7-9DB4-0583BB71F1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C0BD-47BE-86EC-CA566D3B7BA8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A60B1069-D40A-4EC7-8EE0-B37FD6B0C4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C0BD-47BE-86EC-CA566D3B7BA8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137CBC8E-9F34-49D0-B16F-E04190BD60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C0BD-47BE-86EC-CA566D3B7BA8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7A2F36E8-D55C-41C4-AC60-7DE37D10F5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C0BD-47BE-86EC-CA566D3B7BA8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23E7DD2F-EFBE-4C43-98A5-BEB65F170B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C0BD-47BE-86EC-CA566D3B7BA8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0B91F602-EEC2-4A73-B66D-443ADA9689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C0BD-47BE-86EC-CA566D3B7BA8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5A4776AD-9088-496F-992E-042E9CC42B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C0BD-47BE-86EC-CA566D3B7BA8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D0188827-C17E-484F-8B07-B19CC0A9E3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C0BD-47BE-86EC-CA566D3B7BA8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BB18B065-2970-460F-BB08-A93D0AE224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C0BD-47BE-86EC-CA566D3B7BA8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E5E3B2A-14BB-430D-B533-815508E65F4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C0BD-47BE-86EC-CA566D3B7BA8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424631E1-8D15-4166-B5FB-BA2CFA0750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C0BD-47BE-86EC-CA566D3B7BA8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AFA11631-A708-493E-85BA-BE4CC90EA5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C0BD-47BE-86EC-CA566D3B7BA8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D543F2A9-4A9C-4016-B184-0FA1FC6A264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C0BD-47BE-86EC-CA566D3B7BA8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F6AA237E-6606-41BA-9CB7-D7614418AF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C0BD-47BE-86EC-CA566D3B7BA8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1AE88FAB-D7D7-4AD3-97B1-7D4B982F4E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C0BD-47BE-86EC-CA566D3B7BA8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2722ADAE-A445-4345-AAC0-CD7F733CB0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C0BD-47BE-86EC-CA566D3B7BA8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B0DDA7C1-BC02-4D36-8665-33B6A4BF9F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C0BD-47BE-86EC-CA566D3B7BA8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F2B3BD8C-24D1-428E-B385-7D2E6F7C20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C0BD-47BE-86EC-CA566D3B7BA8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0B0DB67D-3022-4223-B176-2346ABEE48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C0BD-47BE-86EC-CA566D3B7BA8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BF6E8F0C-0BF3-43DA-80D6-340059B949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C0BD-47BE-86EC-CA566D3B7BA8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E6BB5B51-599E-4A9D-81BE-5DFA907590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C0BD-47BE-86EC-CA566D3B7BA8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AACF1368-F6A1-45FF-A7EA-1D13D88E57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C0BD-47BE-86EC-CA566D3B7BA8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B61ECC04-A32F-4C45-9D53-F3AB2ED0C5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C0BD-47BE-86EC-CA566D3B7BA8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A36EEBBF-5AB5-4567-B3EA-2606177509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8-C0BD-47BE-86EC-CA566D3B7BA8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D-C0BD-47BE-86EC-CA566D3B7BA8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E-C0BD-47BE-86EC-CA566D3B7BA8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6F-C0BD-47BE-86EC-CA566D3B7BA8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0-C0BD-47BE-86EC-CA566D3B7BA8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1-C0BD-47BE-86EC-CA566D3B7BA8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2-C0BD-47BE-86EC-CA566D3B7BA8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3-C0BD-47BE-86EC-CA566D3B7BA8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4-C0BD-47BE-86EC-CA566D3B7BA8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5-C0BD-47BE-86EC-CA566D3B7BA8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6-C0BD-47BE-86EC-CA566D3B7BA8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7-C0BD-47BE-86EC-CA566D3B7BA8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8-C0BD-47BE-86EC-CA566D3B7BA8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9-C0BD-47BE-86EC-CA566D3B7BA8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A-C0BD-47BE-86EC-CA566D3B7BA8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B-C0BD-47BE-86EC-CA566D3B7BA8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C-C0BD-47BE-86EC-CA566D3B7BA8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D-C0BD-47BE-86EC-CA566D3B7BA8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E-C0BD-47BE-86EC-CA566D3B7BA8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7F-C0BD-47BE-86EC-CA566D3B7BA8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0-C0BD-47BE-86EC-CA566D3B7BA8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1-C0BD-47BE-86EC-CA566D3B7BA8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2-C0BD-47BE-86EC-CA566D3B7BA8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3-C0BD-47BE-86EC-CA566D3B7BA8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4-C0BD-47BE-86EC-CA566D3B7BA8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5-C0BD-47BE-86EC-CA566D3B7BA8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6-C0BD-47BE-86EC-CA566D3B7BA8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7-C0BD-47BE-86EC-CA566D3B7BA8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8-C0BD-47BE-86EC-CA566D3B7BA8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9-C0BD-47BE-86EC-CA566D3B7BA8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A-C0BD-47BE-86EC-CA566D3B7BA8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B-C0BD-47BE-86EC-CA566D3B7BA8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C-C0BD-47BE-86EC-CA566D3B7BA8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D-C0BD-47BE-86EC-CA566D3B7BA8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E-C0BD-47BE-86EC-CA566D3B7BA8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8F-C0BD-47BE-86EC-CA566D3B7BA8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0-C0BD-47BE-86EC-CA566D3B7BA8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1-C0BD-47BE-86EC-CA566D3B7BA8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2-C0BD-47BE-86EC-CA566D3B7BA8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3-C0BD-47BE-86EC-CA566D3B7BA8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4-C0BD-47BE-86EC-CA566D3B7BA8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5-C0BD-47BE-86EC-CA566D3B7BA8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6-C0BD-47BE-86EC-CA566D3B7BA8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7-C0BD-47BE-86EC-CA566D3B7BA8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8-C0BD-47BE-86EC-CA566D3B7BA8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9-C0BD-47BE-86EC-CA566D3B7BA8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A-C0BD-47BE-86EC-CA566D3B7BA8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B-C0BD-47BE-86EC-CA566D3B7BA8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C-C0BD-47BE-86EC-CA566D3B7BA8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D-C0BD-47BE-86EC-CA566D3B7BA8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E-C0BD-47BE-86EC-CA566D3B7BA8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9F-C0BD-47BE-86EC-CA566D3B7BA8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0-C0BD-47BE-86EC-CA566D3B7BA8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C0BD-47BE-86EC-CA566D3B7BA8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C0BD-47BE-86EC-CA566D3B7BA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1.168026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6.4725229999999998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3.7034410000000002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1.090009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6.3586090000000004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5.196974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27.05743</c:v>
                      </c:pt>
                      <c:pt idx="51">
                        <c:v>2.925608</c:v>
                      </c:pt>
                      <c:pt idx="52">
                        <c:v>71.900000000000006</c:v>
                      </c:pt>
                      <c:pt idx="53">
                        <c:v>42.5</c:v>
                      </c:pt>
                      <c:pt idx="54">
                        <c:v>85.5</c:v>
                      </c:pt>
                      <c:pt idx="55">
                        <c:v>65</c:v>
                      </c:pt>
                      <c:pt idx="56">
                        <c:v>43.5</c:v>
                      </c:pt>
                      <c:pt idx="57">
                        <c:v>35.934910000000002</c:v>
                      </c:pt>
                      <c:pt idx="58">
                        <c:v>7.6957089999999999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3.6010779999999998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8.4579170000000001</c:v>
                      </c:pt>
                      <c:pt idx="75">
                        <c:v>23.9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33.700000000000003</c:v>
                      </c:pt>
                      <c:pt idx="79">
                        <c:v>12.8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1.9445060000000001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20.54711</c:v>
                      </c:pt>
                      <c:pt idx="90">
                        <c:v>0.46815899999999999</c:v>
                      </c:pt>
                      <c:pt idx="91">
                        <c:v>31.2</c:v>
                      </c:pt>
                      <c:pt idx="92">
                        <c:v>65.3</c:v>
                      </c:pt>
                      <c:pt idx="93">
                        <c:v>75.3</c:v>
                      </c:pt>
                      <c:pt idx="94">
                        <c:v>1.309642</c:v>
                      </c:pt>
                      <c:pt idx="95">
                        <c:v>74.599999999999994</c:v>
                      </c:pt>
                      <c:pt idx="96">
                        <c:v>11.94975</c:v>
                      </c:pt>
                      <c:pt idx="97">
                        <c:v>21.5</c:v>
                      </c:pt>
                      <c:pt idx="98">
                        <c:v>30.542169999999999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5.9</c:v>
                      </c:pt>
                      <c:pt idx="104">
                        <c:v>-11.287290086759254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18.013159999999999</c:v>
                      </c:pt>
                      <c:pt idx="119">
                        <c:v>29.8</c:v>
                      </c:pt>
                      <c:pt idx="120">
                        <c:v>-10.242866203666054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19.471550000000001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51.2</c:v>
                      </c:pt>
                      <c:pt idx="146">
                        <c:v>22.1</c:v>
                      </c:pt>
                      <c:pt idx="147">
                        <c:v>44.2</c:v>
                      </c:pt>
                      <c:pt idx="148">
                        <c:v>23.09759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42.844360000000002</c:v>
                      </c:pt>
                      <c:pt idx="158">
                        <c:v>-13.380811282629519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16.388639999999999</c:v>
                      </c:pt>
                      <c:pt idx="163">
                        <c:v>58.3</c:v>
                      </c:pt>
                      <c:pt idx="164">
                        <c:v>57.9</c:v>
                      </c:pt>
                      <c:pt idx="165">
                        <c:v>31.5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21.783609999999999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64.3</c:v>
                      </c:pt>
                      <c:pt idx="178">
                        <c:v>39.6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-5</c:v>
                      </c:pt>
                      <c:pt idx="192">
                        <c:v>-5</c:v>
                      </c:pt>
                      <c:pt idx="193">
                        <c:v>-5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15.04561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6.181254</c:v>
                      </c:pt>
                      <c:pt idx="32">
                        <c:v>-99</c:v>
                      </c:pt>
                      <c:pt idx="33">
                        <c:v>13.17595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3.8047930000000001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10.03144</c:v>
                      </c:pt>
                      <c:pt idx="49">
                        <c:v>7.770378</c:v>
                      </c:pt>
                      <c:pt idx="50">
                        <c:v>-99</c:v>
                      </c:pt>
                      <c:pt idx="51">
                        <c:v>10.063829999999999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25.648589999999999</c:v>
                      </c:pt>
                      <c:pt idx="55">
                        <c:v>9.0322829999999996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11.703329999999999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6.5029589999999997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14.359109999999999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194768.7</c:v>
                      </c:pt>
                      <c:pt idx="1">
                        <c:v>124625.1</c:v>
                      </c:pt>
                      <c:pt idx="2">
                        <c:v>90006.09</c:v>
                      </c:pt>
                      <c:pt idx="3">
                        <c:v>81195.3</c:v>
                      </c:pt>
                      <c:pt idx="4">
                        <c:v>57994.239999999998</c:v>
                      </c:pt>
                      <c:pt idx="5">
                        <c:v>52551.35</c:v>
                      </c:pt>
                      <c:pt idx="6">
                        <c:v>52148.45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44273.59</c:v>
                      </c:pt>
                      <c:pt idx="10">
                        <c:v>33302.730000000003</c:v>
                      </c:pt>
                      <c:pt idx="11">
                        <c:v>32727.67</c:v>
                      </c:pt>
                      <c:pt idx="12">
                        <c:v>32226.16</c:v>
                      </c:pt>
                      <c:pt idx="13">
                        <c:v>29818.86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25409.21</c:v>
                      </c:pt>
                      <c:pt idx="17">
                        <c:v>24764.01</c:v>
                      </c:pt>
                      <c:pt idx="18">
                        <c:v>21946.01</c:v>
                      </c:pt>
                      <c:pt idx="19">
                        <c:v>21853.97</c:v>
                      </c:pt>
                      <c:pt idx="20">
                        <c:v>20664.37</c:v>
                      </c:pt>
                      <c:pt idx="21">
                        <c:v>20171.04</c:v>
                      </c:pt>
                      <c:pt idx="22">
                        <c:v>19650</c:v>
                      </c:pt>
                      <c:pt idx="23">
                        <c:v>19625.759999999998</c:v>
                      </c:pt>
                      <c:pt idx="24">
                        <c:v>18965.07</c:v>
                      </c:pt>
                      <c:pt idx="25">
                        <c:v>18498.64</c:v>
                      </c:pt>
                      <c:pt idx="26">
                        <c:v>17851.439999999999</c:v>
                      </c:pt>
                      <c:pt idx="27">
                        <c:v>15473.29</c:v>
                      </c:pt>
                      <c:pt idx="28">
                        <c:v>15234.08</c:v>
                      </c:pt>
                      <c:pt idx="29">
                        <c:v>15116.19</c:v>
                      </c:pt>
                      <c:pt idx="30">
                        <c:v>14111.09</c:v>
                      </c:pt>
                      <c:pt idx="31">
                        <c:v>14095.67</c:v>
                      </c:pt>
                      <c:pt idx="32">
                        <c:v>14080.64</c:v>
                      </c:pt>
                      <c:pt idx="33">
                        <c:v>14004.84</c:v>
                      </c:pt>
                      <c:pt idx="34">
                        <c:v>13949.77</c:v>
                      </c:pt>
                      <c:pt idx="35">
                        <c:v>13177.87</c:v>
                      </c:pt>
                      <c:pt idx="36">
                        <c:v>12550.42</c:v>
                      </c:pt>
                      <c:pt idx="37">
                        <c:v>12260.43</c:v>
                      </c:pt>
                      <c:pt idx="38">
                        <c:v>12038.35</c:v>
                      </c:pt>
                      <c:pt idx="39">
                        <c:v>11653.08</c:v>
                      </c:pt>
                      <c:pt idx="40">
                        <c:v>11551.53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10766.8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10324.35</c:v>
                      </c:pt>
                      <c:pt idx="47">
                        <c:v>9673.08</c:v>
                      </c:pt>
                      <c:pt idx="48">
                        <c:v>9590.4150000000009</c:v>
                      </c:pt>
                      <c:pt idx="49">
                        <c:v>9508.6939999999995</c:v>
                      </c:pt>
                      <c:pt idx="50">
                        <c:v>9460.6329999999998</c:v>
                      </c:pt>
                      <c:pt idx="51">
                        <c:v>9414.6350000000002</c:v>
                      </c:pt>
                      <c:pt idx="52">
                        <c:v>9070.4369999999999</c:v>
                      </c:pt>
                      <c:pt idx="53">
                        <c:v>9044.0740000000005</c:v>
                      </c:pt>
                      <c:pt idx="54">
                        <c:v>9035.0529999999999</c:v>
                      </c:pt>
                      <c:pt idx="55">
                        <c:v>8974.241</c:v>
                      </c:pt>
                      <c:pt idx="56">
                        <c:v>8916.7090000000007</c:v>
                      </c:pt>
                      <c:pt idx="57">
                        <c:v>8865.1710000000003</c:v>
                      </c:pt>
                      <c:pt idx="58">
                        <c:v>8549.0820000000003</c:v>
                      </c:pt>
                      <c:pt idx="59">
                        <c:v>8380.2129999999997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7410.3379999999997</c:v>
                      </c:pt>
                      <c:pt idx="63">
                        <c:v>7067.3149999999996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6500.3010000000004</c:v>
                      </c:pt>
                      <c:pt idx="67">
                        <c:v>6444.1419999999998</c:v>
                      </c:pt>
                      <c:pt idx="68">
                        <c:v>6334.2659999999996</c:v>
                      </c:pt>
                      <c:pt idx="69">
                        <c:v>6316.8469999999998</c:v>
                      </c:pt>
                      <c:pt idx="70">
                        <c:v>6253.8590000000004</c:v>
                      </c:pt>
                      <c:pt idx="71">
                        <c:v>6201.9539999999997</c:v>
                      </c:pt>
                      <c:pt idx="72">
                        <c:v>6146.9430000000002</c:v>
                      </c:pt>
                      <c:pt idx="73">
                        <c:v>6131.3310000000001</c:v>
                      </c:pt>
                      <c:pt idx="74">
                        <c:v>5815.4210000000003</c:v>
                      </c:pt>
                      <c:pt idx="75">
                        <c:v>5783.5420000000004</c:v>
                      </c:pt>
                      <c:pt idx="76">
                        <c:v>5432.7690000000002</c:v>
                      </c:pt>
                      <c:pt idx="77">
                        <c:v>5318.2650000000003</c:v>
                      </c:pt>
                      <c:pt idx="78">
                        <c:v>5262.2020000000002</c:v>
                      </c:pt>
                      <c:pt idx="79">
                        <c:v>5201.87</c:v>
                      </c:pt>
                      <c:pt idx="80">
                        <c:v>5122.88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4878.1440000000002</c:v>
                      </c:pt>
                      <c:pt idx="84">
                        <c:v>4575.0619999999999</c:v>
                      </c:pt>
                      <c:pt idx="85">
                        <c:v>4503.7290000000003</c:v>
                      </c:pt>
                      <c:pt idx="86">
                        <c:v>4479.79</c:v>
                      </c:pt>
                      <c:pt idx="87">
                        <c:v>4469.8329999999996</c:v>
                      </c:pt>
                      <c:pt idx="88">
                        <c:v>4463.7790000000005</c:v>
                      </c:pt>
                      <c:pt idx="89">
                        <c:v>4444.4470000000001</c:v>
                      </c:pt>
                      <c:pt idx="90">
                        <c:v>4402.9690000000001</c:v>
                      </c:pt>
                      <c:pt idx="91">
                        <c:v>4235.1660000000002</c:v>
                      </c:pt>
                      <c:pt idx="92">
                        <c:v>4234.8230000000003</c:v>
                      </c:pt>
                      <c:pt idx="93">
                        <c:v>4156.634</c:v>
                      </c:pt>
                      <c:pt idx="94">
                        <c:v>4142.9859999999999</c:v>
                      </c:pt>
                      <c:pt idx="95">
                        <c:v>4065</c:v>
                      </c:pt>
                      <c:pt idx="96">
                        <c:v>4011.011</c:v>
                      </c:pt>
                      <c:pt idx="97">
                        <c:v>3957.0079999999998</c:v>
                      </c:pt>
                      <c:pt idx="98">
                        <c:v>3903.9929999999999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3779.9070000000002</c:v>
                      </c:pt>
                      <c:pt idx="102">
                        <c:v>3758.3939999999998</c:v>
                      </c:pt>
                      <c:pt idx="103">
                        <c:v>3635.837</c:v>
                      </c:pt>
                      <c:pt idx="104">
                        <c:v>3623.5659999999998</c:v>
                      </c:pt>
                      <c:pt idx="105">
                        <c:v>3606.8939999999998</c:v>
                      </c:pt>
                      <c:pt idx="106">
                        <c:v>3591.2109999999998</c:v>
                      </c:pt>
                      <c:pt idx="107">
                        <c:v>3551.105</c:v>
                      </c:pt>
                      <c:pt idx="108">
                        <c:v>3500.7330000000002</c:v>
                      </c:pt>
                      <c:pt idx="109">
                        <c:v>3301.9349999999999</c:v>
                      </c:pt>
                      <c:pt idx="110">
                        <c:v>3252.6149999999998</c:v>
                      </c:pt>
                      <c:pt idx="111">
                        <c:v>3206.8310000000001</c:v>
                      </c:pt>
                      <c:pt idx="112">
                        <c:v>3201.5729999999999</c:v>
                      </c:pt>
                      <c:pt idx="113">
                        <c:v>3129.0329999999999</c:v>
                      </c:pt>
                      <c:pt idx="114">
                        <c:v>3065.6660000000002</c:v>
                      </c:pt>
                      <c:pt idx="115">
                        <c:v>2897.4380000000001</c:v>
                      </c:pt>
                      <c:pt idx="116">
                        <c:v>2891.6819999999998</c:v>
                      </c:pt>
                      <c:pt idx="117">
                        <c:v>2854.6880000000001</c:v>
                      </c:pt>
                      <c:pt idx="118">
                        <c:v>2817.8440000000001</c:v>
                      </c:pt>
                      <c:pt idx="119">
                        <c:v>2816.7150000000001</c:v>
                      </c:pt>
                      <c:pt idx="120">
                        <c:v>2806.38</c:v>
                      </c:pt>
                      <c:pt idx="121">
                        <c:v>2797.5010000000002</c:v>
                      </c:pt>
                      <c:pt idx="122">
                        <c:v>2759.953</c:v>
                      </c:pt>
                      <c:pt idx="123">
                        <c:v>2748.2359999999999</c:v>
                      </c:pt>
                      <c:pt idx="124">
                        <c:v>2712.8</c:v>
                      </c:pt>
                      <c:pt idx="125">
                        <c:v>2692.2660000000001</c:v>
                      </c:pt>
                      <c:pt idx="126">
                        <c:v>2659.6109999999999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2529.48</c:v>
                      </c:pt>
                      <c:pt idx="130">
                        <c:v>2491.0329999999999</c:v>
                      </c:pt>
                      <c:pt idx="131">
                        <c:v>2475.6419999999998</c:v>
                      </c:pt>
                      <c:pt idx="132">
                        <c:v>2436.3389999999999</c:v>
                      </c:pt>
                      <c:pt idx="133">
                        <c:v>2427.806</c:v>
                      </c:pt>
                      <c:pt idx="134">
                        <c:v>2391.8359999999998</c:v>
                      </c:pt>
                      <c:pt idx="135">
                        <c:v>2358.3440000000001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Banking</c:v>
                        </c:pt>
                        <c:pt idx="16">
                          <c:v>Electricity Distribution</c:v>
                        </c:pt>
                        <c:pt idx="21">
                          <c:v>Supermarkets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and Building Supplies Retailing</c:v>
                        </c:pt>
                        <c:pt idx="54">
                          <c:v>Wired Telecom.</c:v>
                        </c:pt>
                        <c:pt idx="57">
                          <c:v>Other Food Retailing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6-A4F7-408F-884F-571F30014AF3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Sheet1!$J$2:$J$9</c:f>
              <c:numCache>
                <c:formatCode>General</c:formatCode>
                <c:ptCount val="8"/>
                <c:pt idx="0">
                  <c:v>13.528572</c:v>
                </c:pt>
                <c:pt idx="1">
                  <c:v>54.232897000000001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Sheet1!$K$2:$K$9</c:f>
              <c:numCache>
                <c:formatCode>General</c:formatCode>
                <c:ptCount val="8"/>
                <c:pt idx="0">
                  <c:v>9.4043825999999999</c:v>
                </c:pt>
                <c:pt idx="1">
                  <c:v>11.066283</c:v>
                </c:pt>
                <c:pt idx="2">
                  <c:v>-7</c:v>
                </c:pt>
                <c:pt idx="3">
                  <c:v>-2.5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Sheet1!$N$2:$N$9</c:f>
              <c:numCache>
                <c:formatCode>General</c:formatCode>
                <c:ptCount val="8"/>
                <c:pt idx="0">
                  <c:v>30.097819999999999</c:v>
                </c:pt>
                <c:pt idx="1">
                  <c:v>30.097819999999999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Sheet1!$M$2:$M$9</c:f>
              <c:numCache>
                <c:formatCode>General</c:formatCode>
                <c:ptCount val="8"/>
                <c:pt idx="0">
                  <c:v>6.3966010000000004</c:v>
                </c:pt>
                <c:pt idx="1">
                  <c:v>14.151999</c:v>
                </c:pt>
                <c:pt idx="2">
                  <c:v>-5.25</c:v>
                </c:pt>
                <c:pt idx="3">
                  <c:v>-4.25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D269-4E56-B887-3BDB5A519A45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D269-4E56-B887-3BDB5A519A45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D269-4E56-B887-3BDB5A519A45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D269-4E56-B887-3BDB5A519A45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D269-4E56-B887-3BDB5A519A45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0-D269-4E56-B887-3BDB5A519A45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D269-4E56-B887-3BDB5A519A45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D269-4E56-B887-3BDB5A519A45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D269-4E56-B887-3BDB5A519A45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D269-4E56-B887-3BDB5A519A45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269-4E56-B887-3BDB5A519A45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840D-4663-97A2-B2A0C3884927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0">
                  <c:v>-17</c:v>
                </c:pt>
                <c:pt idx="1">
                  <c:v>-3</c:v>
                </c:pt>
                <c:pt idx="2">
                  <c:v>0</c:v>
                </c:pt>
                <c:pt idx="3">
                  <c:v>100</c:v>
                </c:pt>
                <c:pt idx="4">
                  <c:v>-20</c:v>
                </c:pt>
                <c:pt idx="5">
                  <c:v>100</c:v>
                </c:pt>
                <c:pt idx="6">
                  <c:v>-17</c:v>
                </c:pt>
                <c:pt idx="7">
                  <c:v>-3</c:v>
                </c:pt>
                <c:pt idx="8">
                  <c:v>0</c:v>
                </c:pt>
                <c:pt idx="9">
                  <c:v>100</c:v>
                </c:pt>
                <c:pt idx="10">
                  <c:v>-20</c:v>
                </c:pt>
                <c:pt idx="11">
                  <c:v>100</c:v>
                </c:pt>
                <c:pt idx="12">
                  <c:v>-20</c:v>
                </c:pt>
                <c:pt idx="13">
                  <c:v>100</c:v>
                </c:pt>
                <c:pt idx="14">
                  <c:v>-20</c:v>
                </c:pt>
                <c:pt idx="15">
                  <c:v>100</c:v>
                </c:pt>
                <c:pt idx="16">
                  <c:v>-20</c:v>
                </c:pt>
                <c:pt idx="17">
                  <c:v>100</c:v>
                </c:pt>
                <c:pt idx="18">
                  <c:v>-20</c:v>
                </c:pt>
                <c:pt idx="19">
                  <c:v>100</c:v>
                </c:pt>
                <c:pt idx="20">
                  <c:v>-20</c:v>
                </c:pt>
                <c:pt idx="21">
                  <c:v>100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269-4E56-B887-3BDB5A519A45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0000000000000009"/>
          </c:errBars>
          <c:xVal>
            <c:numRef>
              <c:f>Sheet1!$Q$2:$Q$7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D269-4E56-B887-3BDB5A519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3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1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F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D-D269-4E56-B887-3BDB5A519A4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69-4E56-B887-3BDB5A519A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269-4E56-B887-3BDB5A519A45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269-4E56-B887-3BDB5A519A45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A-D269-4E56-B887-3BDB5A519A45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9-D269-4E56-B887-3BDB5A519A45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D269-4E56-B887-3BDB5A519A45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7-D269-4E56-B887-3BDB5A519A45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D269-4E56-B887-3BDB5A519A4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69-4E56-B887-3BDB5A519A45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D283"/>
            </a:solidFill>
            <a:ln w="317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1.7478775943734447E-2"/>
                  <c:y val="7.7097130242825607E-2"/>
                </c:manualLayout>
              </c:layout>
              <c:tx>
                <c:rich>
                  <a:bodyPr/>
                  <a:lstStyle/>
                  <a:p>
                    <a:fld id="{DE2D678E-7092-4B4C-9B65-9386ECBA8A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55D-431C-9DEA-A13F25C8784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78F2FC-5558-40A1-BC60-88C0AFA4E0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55D-431C-9DEA-A13F25C878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40814B5-301A-4E79-8704-26142DAEB5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55D-431C-9DEA-A13F25C878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28293FF-D89F-4FFA-8F0C-7D0E89D549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55D-431C-9DEA-A13F25C878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A5D6F65-B4A9-4A93-8854-5E369BACCE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55D-431C-9DEA-A13F25C8784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015966D-4D2F-457B-AC6D-35F5C5F592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55D-431C-9DEA-A13F25C8784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133E349-71FF-45AD-8BCC-097CD06392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55D-431C-9DEA-A13F25C878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5D26DB2-F1F3-4DF6-AC70-0B01E34EE7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55D-431C-9DEA-A13F25C878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019BC4B-7CBE-4C08-8727-8B8B165E59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55D-431C-9DEA-A13F25C878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13AD37E-E1B5-47BE-A00C-8BB245AA76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55D-431C-9DEA-A13F25C8784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A4891AA-6B74-4F07-BAB2-A3086D60BA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55D-431C-9DEA-A13F25C8784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2C2DC1A-1D14-4AFB-9DAB-11694180CA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55D-431C-9DEA-A13F25C8784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CABBEDB-9B05-48FD-BCCB-9EFBAD2778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55D-431C-9DEA-A13F25C8784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4B473F5-61B2-4A8C-85F9-597D909B39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55D-431C-9DEA-A13F25C8784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332042E-3B24-437A-ABC4-493D95AE02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55D-431C-9DEA-A13F25C8784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E1745CF-A65E-4448-9C0B-80348CA456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55D-431C-9DEA-A13F25C87846}"/>
                </c:ext>
              </c:extLst>
            </c:dLbl>
            <c:dLbl>
              <c:idx val="16"/>
              <c:layout>
                <c:manualLayout>
                  <c:x val="-0.11327419633740604"/>
                  <c:y val="-0.10045989698307584"/>
                </c:manualLayout>
              </c:layout>
              <c:tx>
                <c:rich>
                  <a:bodyPr/>
                  <a:lstStyle/>
                  <a:p>
                    <a:fld id="{89C737F3-889F-4C4C-9A66-F757C20B0FC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55D-431C-9DEA-A13F25C8784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9E85322-3351-45D3-8710-79FC9A9C10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55D-431C-9DEA-A13F25C8784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59046BC-9EA2-4F07-843D-634F209EA6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55D-431C-9DEA-A13F25C8784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0CF3625-E6E5-415E-BA32-65FFAE4238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155D-431C-9DEA-A13F25C8784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83D920F-2E6D-42DE-8703-5312884CD6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55D-431C-9DEA-A13F25C87846}"/>
                </c:ext>
              </c:extLst>
            </c:dLbl>
            <c:dLbl>
              <c:idx val="21"/>
              <c:layout>
                <c:manualLayout>
                  <c:x val="-0.25296801523995932"/>
                  <c:y val="-7.9433406916850635E-2"/>
                </c:manualLayout>
              </c:layout>
              <c:tx>
                <c:rich>
                  <a:bodyPr/>
                  <a:lstStyle/>
                  <a:p>
                    <a:fld id="{E4FC5B19-78F1-449C-ABD6-74A81D5B9D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55D-431C-9DEA-A13F25C8784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7821C19-9346-4B97-825A-726432B5B7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55D-431C-9DEA-A13F25C8784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6BC6793-3489-4F8A-94D7-917B17A80E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55D-431C-9DEA-A13F25C8784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238A753-BE2C-4F8C-B590-C1EE46D99E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55D-431C-9DEA-A13F25C8784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53A8E2-87EA-4AD7-BEF0-D9E43379BF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55D-431C-9DEA-A13F25C8784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F6FBCF2-352E-4A39-9EE5-3CA065DB77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55D-431C-9DEA-A13F25C8784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E60B85C-FFCA-48FF-838C-E839648468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55D-431C-9DEA-A13F25C8784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6BB84D1-D7A8-41A3-84B6-18BD6DB0CF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55D-431C-9DEA-A13F25C8784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0BA6E6B-CF10-4A2C-9678-D4AB66BAEF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55D-431C-9DEA-A13F25C87846}"/>
                </c:ext>
              </c:extLst>
            </c:dLbl>
            <c:dLbl>
              <c:idx val="30"/>
              <c:layout>
                <c:manualLayout>
                  <c:x val="1.9300615839804986E-2"/>
                  <c:y val="-7.2424576894775564E-2"/>
                </c:manualLayout>
              </c:layout>
              <c:tx>
                <c:rich>
                  <a:bodyPr/>
                  <a:lstStyle/>
                  <a:p>
                    <a:fld id="{78EFB43F-05A0-43FB-8E12-2EBCA0A94547}" type="CELLRANGE">
                      <a:rPr lang="en-US" dirty="0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55D-431C-9DEA-A13F25C8784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778EC43-D3E4-4F21-979E-55C2EDDB15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55D-431C-9DEA-A13F25C87846}"/>
                </c:ext>
              </c:extLst>
            </c:dLbl>
            <c:dLbl>
              <c:idx val="32"/>
              <c:layout>
                <c:manualLayout>
                  <c:x val="-1.6902819303547895E-2"/>
                  <c:y val="-8.8778513612950694E-2"/>
                </c:manualLayout>
              </c:layout>
              <c:tx>
                <c:rich>
                  <a:bodyPr/>
                  <a:lstStyle/>
                  <a:p>
                    <a:fld id="{91E96797-C28C-4615-A7A8-943AFE5FF9D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155D-431C-9DEA-A13F25C8784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8CCFA92-67C9-43A1-AF86-30A70181C9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55D-431C-9DEA-A13F25C8784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1B619BA-93F2-463F-AB1F-4A987B6D98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55D-431C-9DEA-A13F25C87846}"/>
                </c:ext>
              </c:extLst>
            </c:dLbl>
            <c:dLbl>
              <c:idx val="35"/>
              <c:layout>
                <c:manualLayout>
                  <c:x val="-0.23111903460390276"/>
                  <c:y val="-6.3079470198675491E-2"/>
                </c:manualLayout>
              </c:layout>
              <c:tx>
                <c:rich>
                  <a:bodyPr/>
                  <a:lstStyle/>
                  <a:p>
                    <a:fld id="{EE901EE6-7233-476E-8A8F-39D652CDBB9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155D-431C-9DEA-A13F25C8784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863AF437-A2FA-4901-8602-484807A647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55D-431C-9DEA-A13F25C8784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C91B48B-7588-492F-AEFD-7879C48E5F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55D-431C-9DEA-A13F25C8784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872C937-6354-4C60-899E-6C989C1367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55D-431C-9DEA-A13F25C8784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05A8703-BA94-4BA7-91CD-80D77EF478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55D-431C-9DEA-A13F25C8784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F0158D5-5516-42C0-B1CF-CE4AD7963E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155D-431C-9DEA-A13F25C87846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141A35A-350B-4F6E-864F-00A4F87F41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155D-431C-9DEA-A13F25C87846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0DB917A-8258-404B-B1CF-DD6115996C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155D-431C-9DEA-A13F25C87846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3810178-3FB2-42F9-91A0-FBC2D538BB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155D-431C-9DEA-A13F25C87846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5CFF3EE-55A8-4EAD-9BFF-B8CB295DF6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155D-431C-9DEA-A13F25C87846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6EB793D-B77C-4BC9-B7E9-A5F79D65FE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155D-431C-9DEA-A13F25C87846}"/>
                </c:ext>
              </c:extLst>
            </c:dLbl>
            <c:dLbl>
              <c:idx val="46"/>
              <c:layout>
                <c:manualLayout>
                  <c:x val="-0.27308143531807455"/>
                  <c:y val="-2.80353200883002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Hardware</a:t>
                    </a:r>
                    <a:r>
                      <a:rPr lang="en-US" baseline="0" dirty="0"/>
                      <a:t> Retailing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155D-431C-9DEA-A13F25C87846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C184844-0E0A-46BA-B17F-8AB7CCB4B6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155D-431C-9DEA-A13F25C8784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3359369-9ED1-4C4C-8B58-B01476D6A5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155D-431C-9DEA-A13F25C87846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6965311A-2758-4635-AC93-AE28F4077EF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155D-431C-9DEA-A13F25C8784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82F8D3A-0A97-4695-9393-D7DE267203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155D-431C-9DEA-A13F25C8784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E33C73E-7511-4466-ACF0-97240D6FAF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155D-431C-9DEA-A13F25C8784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D80D351-1258-4EE5-9558-F92FD8E499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155D-431C-9DEA-A13F25C8784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09D09B6-6CFB-4F86-99CB-9AB58C7CDF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155D-431C-9DEA-A13F25C87846}"/>
                </c:ext>
              </c:extLst>
            </c:dLbl>
            <c:dLbl>
              <c:idx val="54"/>
              <c:layout>
                <c:manualLayout>
                  <c:x val="-4.7685556754680919E-2"/>
                  <c:y val="-4.6725533480500375E-2"/>
                </c:manualLayout>
              </c:layout>
              <c:tx>
                <c:rich>
                  <a:bodyPr/>
                  <a:lstStyle/>
                  <a:p>
                    <a:fld id="{A3B19BC2-057C-4FDA-845D-1E28EADD28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155D-431C-9DEA-A13F25C8784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D86216D-7678-4A25-97B2-23CCFED1CE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155D-431C-9DEA-A13F25C8784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E9958FE-5F3F-4DB4-ADFE-A067537455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155D-431C-9DEA-A13F25C87846}"/>
                </c:ext>
              </c:extLst>
            </c:dLbl>
            <c:dLbl>
              <c:idx val="57"/>
              <c:layout>
                <c:manualLayout>
                  <c:x val="-9.3971297339628335E-2"/>
                  <c:y val="-0.13550404709345107"/>
                </c:manualLayout>
              </c:layout>
              <c:tx>
                <c:rich>
                  <a:bodyPr/>
                  <a:lstStyle/>
                  <a:p>
                    <a:fld id="{AD0117AB-1F9E-46AD-8AE7-53662425A5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155D-431C-9DEA-A13F25C8784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CBE64D4A-4790-4342-9E38-A56E50975E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155D-431C-9DEA-A13F25C8784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B9180586-731C-42BD-BBCF-E0B9FB49FF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155D-431C-9DEA-A13F25C8784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FFE3E75-0184-463A-9153-97624C110F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55D-431C-9DEA-A13F25C8784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40A64D3-AE71-4C0B-8D48-1EEC1B36EB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55D-431C-9DEA-A13F25C8784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78432B5-2E9D-4937-9034-05F2AE1935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55D-431C-9DEA-A13F25C8784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BBA01A7-B055-48C9-84F0-33DD3BA8D6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55D-431C-9DEA-A13F25C87846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0C848C3-EFC5-4205-955E-38CF5AC9FA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55D-431C-9DEA-A13F25C87846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DB443E4-336A-4072-BE19-78922749A6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55D-431C-9DEA-A13F25C87846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B58DFB1-8ED4-42B5-A148-0C27B3A179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55D-431C-9DEA-A13F25C87846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0EFBDF7D-4E93-4A49-B31A-9970C6C2D35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55D-431C-9DEA-A13F25C87846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C9BCF34-F506-4361-ABBB-5F5BA7CF5C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55D-431C-9DEA-A13F25C87846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4A870012-E629-4E31-9DFD-D15D2D7E73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55D-431C-9DEA-A13F25C87846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FC99FDE-CE3B-4EF8-982F-AD874E9683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55D-431C-9DEA-A13F25C87846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DCF6C39-8674-45D6-8F91-8A0B88FD98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55D-431C-9DEA-A13F25C87846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BD9A425-A068-4D70-82AB-B8EE0D570C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55D-431C-9DEA-A13F25C87846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B6AF480B-B09A-4420-BEBD-F3CE21DBF0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55D-431C-9DEA-A13F25C87846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FA56F41-37CD-4959-A567-4E8A2C6F3C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55D-431C-9DEA-A13F25C87846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812F568-23AD-46B7-91C5-2AFF63FCE4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55D-431C-9DEA-A13F25C87846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3B0FD5D-D386-4C9D-8C81-A4FEB3082D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55D-431C-9DEA-A13F25C87846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D56F430-20AE-4EB0-8BB9-B74C5FE3D5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55D-431C-9DEA-A13F25C87846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265D471-7B95-451A-B2CE-A324E10BCA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55D-431C-9DEA-A13F25C878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9098E79-4ADD-4043-86FF-8F9442EB58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55D-431C-9DEA-A13F25C87846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53F633A5-66A3-49F5-A6A0-F6DF11A7C7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155D-431C-9DEA-A13F25C87846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EA7A6B92-8124-4E5A-ABB7-0B129F9D7E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155D-431C-9DEA-A13F25C87846}"/>
                </c:ext>
              </c:extLst>
            </c:dLbl>
            <c:dLbl>
              <c:idx val="82"/>
              <c:layout>
                <c:manualLayout>
                  <c:x val="-0.13824918073682796"/>
                  <c:y val="4.6725533480500195E-2"/>
                </c:manualLayout>
              </c:layout>
              <c:tx>
                <c:rich>
                  <a:bodyPr/>
                  <a:lstStyle/>
                  <a:p>
                    <a:fld id="{6E1AF7DB-75A4-4D69-B15F-B8860E57D3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155D-431C-9DEA-A13F25C87846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155D-431C-9DEA-A13F25C87846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155D-431C-9DEA-A13F25C87846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155D-431C-9DEA-A13F25C87846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155D-431C-9DEA-A13F25C8784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155D-431C-9DEA-A13F25C87846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155D-431C-9DEA-A13F25C87846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155D-431C-9DEA-A13F25C87846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155D-431C-9DEA-A13F25C87846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155D-431C-9DEA-A13F25C87846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155D-431C-9DEA-A13F25C87846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155D-431C-9DEA-A13F25C87846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155D-431C-9DEA-A13F25C87846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155D-431C-9DEA-A13F25C87846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155D-431C-9DEA-A13F25C87846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155D-431C-9DEA-A13F25C87846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155D-431C-9DEA-A13F25C87846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155D-431C-9DEA-A13F25C87846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155D-431C-9DEA-A13F25C87846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155D-431C-9DEA-A13F25C87846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155D-431C-9DEA-A13F25C87846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155D-431C-9DEA-A13F25C8784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155D-431C-9DEA-A13F25C87846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155D-431C-9DEA-A13F25C87846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155D-431C-9DEA-A13F25C87846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155D-431C-9DEA-A13F25C87846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155D-431C-9DEA-A13F25C87846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155D-431C-9DEA-A13F25C87846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155D-431C-9DEA-A13F25C87846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155D-431C-9DEA-A13F25C87846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155D-431C-9DEA-A13F25C87846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155D-431C-9DEA-A13F25C87846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155D-431C-9DEA-A13F25C87846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155D-431C-9DEA-A13F25C87846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155D-431C-9DEA-A13F25C87846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155D-431C-9DEA-A13F25C87846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155D-431C-9DEA-A13F25C87846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155D-431C-9DEA-A13F25C87846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155D-431C-9DEA-A13F25C87846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155D-431C-9DEA-A13F25C87846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155D-431C-9DEA-A13F25C87846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155D-431C-9DEA-A13F25C87846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155D-431C-9DEA-A13F25C87846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155D-431C-9DEA-A13F25C87846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155D-431C-9DEA-A13F25C87846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155D-431C-9DEA-A13F25C87846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155D-431C-9DEA-A13F25C87846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155D-431C-9DEA-A13F25C87846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155D-431C-9DEA-A13F25C87846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155D-431C-9DEA-A13F25C87846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155D-431C-9DEA-A13F25C87846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155D-431C-9DEA-A13F25C87846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155D-431C-9DEA-A13F25C87846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155D-431C-9DEA-A13F25C87846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155D-431C-9DEA-A13F25C87846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155D-431C-9DEA-A13F25C87846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155D-431C-9DEA-A13F25C87846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155D-431C-9DEA-A13F25C87846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155D-431C-9DEA-A13F25C87846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155D-431C-9DEA-A13F25C87846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155D-431C-9DEA-A13F25C87846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155D-431C-9DEA-A13F25C87846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155D-431C-9DEA-A13F25C87846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155D-431C-9DEA-A13F25C87846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155D-431C-9DEA-A13F25C87846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155D-431C-9DEA-A13F25C87846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155D-431C-9DEA-A13F25C87846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155D-431C-9DEA-A13F25C87846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155D-431C-9DEA-A13F25C87846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155D-431C-9DEA-A13F25C87846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155D-431C-9DEA-A13F25C87846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155D-431C-9DEA-A13F25C87846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155D-431C-9DEA-A13F25C87846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155D-431C-9DEA-A13F25C87846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155D-431C-9DEA-A13F25C87846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155D-431C-9DEA-A13F25C87846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155D-431C-9DEA-A13F25C87846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155D-431C-9DEA-A13F25C87846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155D-431C-9DEA-A13F25C87846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155D-431C-9DEA-A13F25C87846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155D-431C-9DEA-A13F25C87846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155D-431C-9DEA-A13F25C87846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155D-431C-9DEA-A13F25C87846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155D-431C-9DEA-A13F25C87846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155D-431C-9DEA-A13F25C87846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155D-431C-9DEA-A13F25C87846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155D-431C-9DEA-A13F25C87846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155D-431C-9DEA-A13F25C87846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155D-431C-9DEA-A13F25C87846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155D-431C-9DEA-A13F25C87846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155D-431C-9DEA-A13F25C87846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155D-431C-9DEA-A13F25C87846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155D-431C-9DEA-A13F25C87846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155D-431C-9DEA-A13F25C87846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155D-431C-9DEA-A13F25C87846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155D-431C-9DEA-A13F25C87846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155D-431C-9DEA-A13F25C87846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155D-431C-9DEA-A13F25C87846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155D-431C-9DEA-A13F25C87846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155D-431C-9DEA-A13F25C87846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155D-431C-9DEA-A13F25C87846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155D-431C-9DEA-A13F25C87846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155D-431C-9DEA-A13F25C87846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155D-431C-9DEA-A13F25C87846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155D-431C-9DEA-A13F25C87846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155D-431C-9DEA-A13F25C87846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155D-431C-9DEA-A13F25C87846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155D-431C-9DEA-A13F25C87846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155D-431C-9DEA-A13F25C87846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155D-431C-9DEA-A13F25C87846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155D-431C-9DEA-A13F25C87846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155D-431C-9DEA-A13F25C87846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-99</c:v>
                </c:pt>
                <c:pt idx="1">
                  <c:v>9.1782719999999998</c:v>
                </c:pt>
                <c:pt idx="2">
                  <c:v>9.3542050000000003</c:v>
                </c:pt>
                <c:pt idx="3">
                  <c:v>9.4890650000000001</c:v>
                </c:pt>
                <c:pt idx="4">
                  <c:v>4.1214079999999997</c:v>
                </c:pt>
                <c:pt idx="5">
                  <c:v>11.1365</c:v>
                </c:pt>
                <c:pt idx="6">
                  <c:v>-99</c:v>
                </c:pt>
                <c:pt idx="7">
                  <c:v>6.3877940000000004</c:v>
                </c:pt>
                <c:pt idx="8">
                  <c:v>6.0991549999999997</c:v>
                </c:pt>
                <c:pt idx="9">
                  <c:v>9.6167870000000004</c:v>
                </c:pt>
                <c:pt idx="10">
                  <c:v>13.03171</c:v>
                </c:pt>
                <c:pt idx="11">
                  <c:v>10.63758</c:v>
                </c:pt>
                <c:pt idx="12">
                  <c:v>-99</c:v>
                </c:pt>
                <c:pt idx="13">
                  <c:v>9.294003</c:v>
                </c:pt>
                <c:pt idx="14">
                  <c:v>7.0973629999999996</c:v>
                </c:pt>
                <c:pt idx="15">
                  <c:v>7.3844820000000002</c:v>
                </c:pt>
                <c:pt idx="16">
                  <c:v>-99</c:v>
                </c:pt>
                <c:pt idx="17">
                  <c:v>12.06625</c:v>
                </c:pt>
                <c:pt idx="18">
                  <c:v>9.4416200000000003</c:v>
                </c:pt>
                <c:pt idx="19">
                  <c:v>10.351509999999999</c:v>
                </c:pt>
                <c:pt idx="20">
                  <c:v>14.60089</c:v>
                </c:pt>
                <c:pt idx="21">
                  <c:v>-99</c:v>
                </c:pt>
                <c:pt idx="22">
                  <c:v>10.60005</c:v>
                </c:pt>
                <c:pt idx="23">
                  <c:v>13.15293</c:v>
                </c:pt>
                <c:pt idx="24">
                  <c:v>-99</c:v>
                </c:pt>
                <c:pt idx="25">
                  <c:v>9.6269120000000008</c:v>
                </c:pt>
                <c:pt idx="26">
                  <c:v>12.727510000000001</c:v>
                </c:pt>
                <c:pt idx="27">
                  <c:v>10.32696</c:v>
                </c:pt>
                <c:pt idx="28">
                  <c:v>13.985279999999999</c:v>
                </c:pt>
                <c:pt idx="29">
                  <c:v>11.84191</c:v>
                </c:pt>
                <c:pt idx="30">
                  <c:v>13.974270000000001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10.578670000000001</c:v>
                </c:pt>
                <c:pt idx="35">
                  <c:v>-99</c:v>
                </c:pt>
                <c:pt idx="36">
                  <c:v>8.8512109999999993</c:v>
                </c:pt>
                <c:pt idx="37">
                  <c:v>-99</c:v>
                </c:pt>
                <c:pt idx="38">
                  <c:v>9.7268519999999992</c:v>
                </c:pt>
                <c:pt idx="39">
                  <c:v>11.64676</c:v>
                </c:pt>
                <c:pt idx="40">
                  <c:v>-99</c:v>
                </c:pt>
                <c:pt idx="41">
                  <c:v>8.4797180000000001</c:v>
                </c:pt>
                <c:pt idx="42">
                  <c:v>2.762731</c:v>
                </c:pt>
                <c:pt idx="43">
                  <c:v>10.80241</c:v>
                </c:pt>
                <c:pt idx="44">
                  <c:v>7.6480569999999997</c:v>
                </c:pt>
                <c:pt idx="45">
                  <c:v>-99</c:v>
                </c:pt>
                <c:pt idx="46">
                  <c:v>16.016839999999998</c:v>
                </c:pt>
                <c:pt idx="47">
                  <c:v>6.8704090000000004</c:v>
                </c:pt>
                <c:pt idx="48">
                  <c:v>-99</c:v>
                </c:pt>
                <c:pt idx="49">
                  <c:v>-99</c:v>
                </c:pt>
                <c:pt idx="50">
                  <c:v>13.733129999999999</c:v>
                </c:pt>
                <c:pt idx="51">
                  <c:v>-99</c:v>
                </c:pt>
                <c:pt idx="52">
                  <c:v>-99</c:v>
                </c:pt>
                <c:pt idx="53">
                  <c:v>8.9774689999999993</c:v>
                </c:pt>
                <c:pt idx="54">
                  <c:v>-99</c:v>
                </c:pt>
                <c:pt idx="55">
                  <c:v>-99</c:v>
                </c:pt>
                <c:pt idx="56">
                  <c:v>13.003439999999999</c:v>
                </c:pt>
                <c:pt idx="57">
                  <c:v>-99</c:v>
                </c:pt>
                <c:pt idx="58">
                  <c:v>8.9979460000000007</c:v>
                </c:pt>
                <c:pt idx="59">
                  <c:v>14.064780000000001</c:v>
                </c:pt>
                <c:pt idx="60">
                  <c:v>-99</c:v>
                </c:pt>
                <c:pt idx="61">
                  <c:v>3.5194290000000001</c:v>
                </c:pt>
                <c:pt idx="62">
                  <c:v>9.5671540000000004</c:v>
                </c:pt>
                <c:pt idx="63">
                  <c:v>10.62838</c:v>
                </c:pt>
                <c:pt idx="64">
                  <c:v>-99</c:v>
                </c:pt>
                <c:pt idx="65">
                  <c:v>0.34239799999999998</c:v>
                </c:pt>
                <c:pt idx="66">
                  <c:v>4.6302479999999999</c:v>
                </c:pt>
                <c:pt idx="67">
                  <c:v>10.92937</c:v>
                </c:pt>
                <c:pt idx="68">
                  <c:v>-99</c:v>
                </c:pt>
                <c:pt idx="69">
                  <c:v>13.73765</c:v>
                </c:pt>
                <c:pt idx="70">
                  <c:v>10.09465</c:v>
                </c:pt>
                <c:pt idx="71">
                  <c:v>16.009209999999999</c:v>
                </c:pt>
                <c:pt idx="72">
                  <c:v>-99</c:v>
                </c:pt>
                <c:pt idx="73">
                  <c:v>9.5998420000000007</c:v>
                </c:pt>
                <c:pt idx="74">
                  <c:v>9.5217399999999994</c:v>
                </c:pt>
                <c:pt idx="75">
                  <c:v>12.26301</c:v>
                </c:pt>
                <c:pt idx="76">
                  <c:v>8.0599860000000003</c:v>
                </c:pt>
                <c:pt idx="77">
                  <c:v>12.44619</c:v>
                </c:pt>
                <c:pt idx="78">
                  <c:v>8.6328220000000009</c:v>
                </c:pt>
                <c:pt idx="79">
                  <c:v>12.90582</c:v>
                </c:pt>
                <c:pt idx="80">
                  <c:v>13.8942</c:v>
                </c:pt>
                <c:pt idx="81">
                  <c:v>2.1888540000000001</c:v>
                </c:pt>
                <c:pt idx="82">
                  <c:v>-99</c:v>
                </c:pt>
                <c:pt idx="83">
                  <c:v>10.234920000000001</c:v>
                </c:pt>
                <c:pt idx="84">
                  <c:v>17.66433</c:v>
                </c:pt>
                <c:pt idx="85">
                  <c:v>1.131937</c:v>
                </c:pt>
                <c:pt idx="86">
                  <c:v>14.16915</c:v>
                </c:pt>
                <c:pt idx="87">
                  <c:v>5.2637910000000003</c:v>
                </c:pt>
                <c:pt idx="88">
                  <c:v>14.896509999999999</c:v>
                </c:pt>
                <c:pt idx="89">
                  <c:v>10.327830000000001</c:v>
                </c:pt>
                <c:pt idx="90">
                  <c:v>11.22912</c:v>
                </c:pt>
                <c:pt idx="91">
                  <c:v>8.5450379999999999</c:v>
                </c:pt>
                <c:pt idx="92">
                  <c:v>-99</c:v>
                </c:pt>
                <c:pt idx="93">
                  <c:v>-99</c:v>
                </c:pt>
                <c:pt idx="94">
                  <c:v>10.865959999999999</c:v>
                </c:pt>
                <c:pt idx="95">
                  <c:v>3.3066970000000002</c:v>
                </c:pt>
                <c:pt idx="96">
                  <c:v>11.60553</c:v>
                </c:pt>
                <c:pt idx="97">
                  <c:v>12.48108</c:v>
                </c:pt>
                <c:pt idx="98">
                  <c:v>10.75562</c:v>
                </c:pt>
                <c:pt idx="99">
                  <c:v>5.1951400000000003</c:v>
                </c:pt>
                <c:pt idx="100">
                  <c:v>7.3097799999999999</c:v>
                </c:pt>
                <c:pt idx="101">
                  <c:v>16.06437</c:v>
                </c:pt>
                <c:pt idx="102">
                  <c:v>13.38363</c:v>
                </c:pt>
                <c:pt idx="103">
                  <c:v>9.3202339999999992</c:v>
                </c:pt>
                <c:pt idx="104">
                  <c:v>10.48945</c:v>
                </c:pt>
                <c:pt idx="105">
                  <c:v>-99</c:v>
                </c:pt>
                <c:pt idx="106">
                  <c:v>10.10388</c:v>
                </c:pt>
                <c:pt idx="107">
                  <c:v>-99</c:v>
                </c:pt>
                <c:pt idx="108">
                  <c:v>9.9571240000000003</c:v>
                </c:pt>
                <c:pt idx="109">
                  <c:v>11.75464</c:v>
                </c:pt>
                <c:pt idx="110">
                  <c:v>5.0887960000000003</c:v>
                </c:pt>
                <c:pt idx="111">
                  <c:v>10.147119999999999</c:v>
                </c:pt>
                <c:pt idx="112">
                  <c:v>-99</c:v>
                </c:pt>
                <c:pt idx="113">
                  <c:v>-99</c:v>
                </c:pt>
                <c:pt idx="114">
                  <c:v>9.909478</c:v>
                </c:pt>
                <c:pt idx="115">
                  <c:v>8.6947369999999999</c:v>
                </c:pt>
                <c:pt idx="116">
                  <c:v>10.741759999999999</c:v>
                </c:pt>
                <c:pt idx="117">
                  <c:v>7.0124849999999999</c:v>
                </c:pt>
                <c:pt idx="118">
                  <c:v>8.1425560000000008</c:v>
                </c:pt>
                <c:pt idx="119">
                  <c:v>11.97354</c:v>
                </c:pt>
                <c:pt idx="120">
                  <c:v>3.7286429999999999</c:v>
                </c:pt>
                <c:pt idx="121">
                  <c:v>-99</c:v>
                </c:pt>
                <c:pt idx="122">
                  <c:v>9.4809300000000007</c:v>
                </c:pt>
                <c:pt idx="123">
                  <c:v>9.6382469999999998</c:v>
                </c:pt>
                <c:pt idx="124">
                  <c:v>20.582709999999999</c:v>
                </c:pt>
                <c:pt idx="125">
                  <c:v>-99</c:v>
                </c:pt>
                <c:pt idx="126">
                  <c:v>13.157730000000001</c:v>
                </c:pt>
                <c:pt idx="127">
                  <c:v>6.9404029999999999</c:v>
                </c:pt>
                <c:pt idx="128">
                  <c:v>6.743665</c:v>
                </c:pt>
                <c:pt idx="129">
                  <c:v>10.092779999999999</c:v>
                </c:pt>
                <c:pt idx="130">
                  <c:v>5.5340879999999997</c:v>
                </c:pt>
                <c:pt idx="131">
                  <c:v>-99</c:v>
                </c:pt>
                <c:pt idx="132">
                  <c:v>9.4495330000000006</c:v>
                </c:pt>
                <c:pt idx="133">
                  <c:v>9.7308719999999997</c:v>
                </c:pt>
                <c:pt idx="134">
                  <c:v>21.48779</c:v>
                </c:pt>
                <c:pt idx="135">
                  <c:v>11.111280000000001</c:v>
                </c:pt>
                <c:pt idx="136">
                  <c:v>12.22771</c:v>
                </c:pt>
                <c:pt idx="137">
                  <c:v>10.569039999999999</c:v>
                </c:pt>
                <c:pt idx="138">
                  <c:v>5.9233560000000001</c:v>
                </c:pt>
                <c:pt idx="139">
                  <c:v>12.84046</c:v>
                </c:pt>
                <c:pt idx="140">
                  <c:v>9.3569720000000007</c:v>
                </c:pt>
                <c:pt idx="141">
                  <c:v>-99</c:v>
                </c:pt>
                <c:pt idx="142">
                  <c:v>14.05123</c:v>
                </c:pt>
                <c:pt idx="143">
                  <c:v>-99</c:v>
                </c:pt>
                <c:pt idx="144">
                  <c:v>-99</c:v>
                </c:pt>
                <c:pt idx="145">
                  <c:v>11.35568</c:v>
                </c:pt>
                <c:pt idx="146">
                  <c:v>8.8924230000000009</c:v>
                </c:pt>
                <c:pt idx="147">
                  <c:v>8.1998580000000008</c:v>
                </c:pt>
                <c:pt idx="148">
                  <c:v>10.29013</c:v>
                </c:pt>
                <c:pt idx="149">
                  <c:v>22.354810000000001</c:v>
                </c:pt>
                <c:pt idx="150">
                  <c:v>14.591089999999999</c:v>
                </c:pt>
                <c:pt idx="151">
                  <c:v>10.633369999999999</c:v>
                </c:pt>
                <c:pt idx="152">
                  <c:v>-99</c:v>
                </c:pt>
                <c:pt idx="153">
                  <c:v>15.40418</c:v>
                </c:pt>
                <c:pt idx="154">
                  <c:v>12.96213</c:v>
                </c:pt>
                <c:pt idx="155">
                  <c:v>12.10219</c:v>
                </c:pt>
                <c:pt idx="156">
                  <c:v>15.020630000000001</c:v>
                </c:pt>
                <c:pt idx="157">
                  <c:v>8.9672429999999999</c:v>
                </c:pt>
                <c:pt idx="158">
                  <c:v>23.57958</c:v>
                </c:pt>
                <c:pt idx="159">
                  <c:v>17.395230000000002</c:v>
                </c:pt>
                <c:pt idx="160">
                  <c:v>-99</c:v>
                </c:pt>
                <c:pt idx="161">
                  <c:v>10.06199</c:v>
                </c:pt>
                <c:pt idx="162">
                  <c:v>6.3475950000000001</c:v>
                </c:pt>
                <c:pt idx="163">
                  <c:v>1.7842640000000001</c:v>
                </c:pt>
                <c:pt idx="164">
                  <c:v>-99</c:v>
                </c:pt>
                <c:pt idx="165">
                  <c:v>9.8559380000000001</c:v>
                </c:pt>
                <c:pt idx="166">
                  <c:v>12.177849999999999</c:v>
                </c:pt>
                <c:pt idx="167">
                  <c:v>13.392899999999999</c:v>
                </c:pt>
                <c:pt idx="168">
                  <c:v>5.4074650000000002</c:v>
                </c:pt>
                <c:pt idx="169">
                  <c:v>25.083379999999998</c:v>
                </c:pt>
                <c:pt idx="170">
                  <c:v>7.7071160000000001</c:v>
                </c:pt>
                <c:pt idx="171">
                  <c:v>7.6937949999999997</c:v>
                </c:pt>
                <c:pt idx="172">
                  <c:v>13.656129999999999</c:v>
                </c:pt>
                <c:pt idx="173">
                  <c:v>14.177049999999999</c:v>
                </c:pt>
                <c:pt idx="174">
                  <c:v>9.4612370000000006</c:v>
                </c:pt>
                <c:pt idx="175">
                  <c:v>3.6762589999999999</c:v>
                </c:pt>
                <c:pt idx="176">
                  <c:v>12.07405</c:v>
                </c:pt>
                <c:pt idx="177">
                  <c:v>6.6663350000000001</c:v>
                </c:pt>
                <c:pt idx="178">
                  <c:v>-99</c:v>
                </c:pt>
                <c:pt idx="179">
                  <c:v>5.4835599999999998</c:v>
                </c:pt>
                <c:pt idx="180">
                  <c:v>5.8947310000000002</c:v>
                </c:pt>
                <c:pt idx="181">
                  <c:v>-99</c:v>
                </c:pt>
                <c:pt idx="182">
                  <c:v>11.37716</c:v>
                </c:pt>
                <c:pt idx="183">
                  <c:v>13.30626</c:v>
                </c:pt>
                <c:pt idx="184">
                  <c:v>8.2815890000000003</c:v>
                </c:pt>
                <c:pt idx="185">
                  <c:v>4.1920029999999997</c:v>
                </c:pt>
                <c:pt idx="186">
                  <c:v>5.4056470000000001</c:v>
                </c:pt>
                <c:pt idx="187">
                  <c:v>-99</c:v>
                </c:pt>
                <c:pt idx="188">
                  <c:v>5.5173589999999999</c:v>
                </c:pt>
                <c:pt idx="189">
                  <c:v>18.59469</c:v>
                </c:pt>
                <c:pt idx="190">
                  <c:v>11.655379999999999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Cust., Trustee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Regulatory barriers</c:v>
                </c:pt>
              </c:strCache>
              <c:extLst xmlns:c15="http://schemas.microsoft.com/office/drawing/2012/chart"/>
            </c:strRef>
          </c:tx>
          <c:spPr>
            <a:solidFill>
              <a:srgbClr val="DE815F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layout>
                <c:manualLayout>
                  <c:x val="-1.7963406265009623E-2"/>
                  <c:y val="6.3079470198675491E-2"/>
                </c:manualLayout>
              </c:layout>
              <c:tx>
                <c:rich>
                  <a:bodyPr/>
                  <a:lstStyle/>
                  <a:p>
                    <a:fld id="{4357621D-7DFC-4998-BEF6-B5046EE783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87E9B9-F281-4EF5-B287-1650BF1071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DF72218-D205-48CB-AFCA-E1EAB1ABC7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DD29E7E-10D3-49C5-A274-C388FAC880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806B538-DDBE-4DE3-8778-27EEF245E5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D9FA07-38FC-417E-B73C-7DE0473C15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98C64F7-CDBF-4243-B857-1027433F09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822D2EE-F8B0-4323-A9BE-B5A7122B35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FC30A7A-8022-4F19-B683-AB4B7E4402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E7D3876-C54E-4D99-A6B8-2F0AFCF4E7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FAAF8EE-03AA-47BB-BC3C-89C0386F9D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EAB9833-AC17-4692-9A83-D5B922F3C7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E69AA59-E404-4622-8A9B-C04636549B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73D15FF-6B1C-4EF9-92D1-E6EBCD3DD4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7C0372B-DB4E-4753-841D-C9BB0619C8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7F6109C-D2C1-4B09-9278-0420C0A0E6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0BD-47BE-86EC-CA566D3B7BA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4FB819B-5B5C-4B22-AC10-CBD0AC3327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0BD-47BE-86EC-CA566D3B7BA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9CB289F-07BF-4E98-BB4E-57D2E33AE6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273F1C8-0553-41F2-A82C-2ED55D42F8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0BD-47BE-86EC-CA566D3B7BA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FEC1251-110F-4198-9B26-19E246062B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08CFB92-81BD-40D1-8F25-D52C06D561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0BD-47BE-86EC-CA566D3B7BA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C4E4760-E3B2-4203-8CF9-F16748C8FB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6E071E4-AA70-438A-8AA7-EC0048FFAC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36BDCE2-029A-4F7A-A94C-4500B7A993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63A4A8E-E778-47A5-A604-B2A7D5F7A3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0BD-47BE-86EC-CA566D3B7BA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CEEDBD7-97F3-40F3-8403-67DCCF6A6B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E022535-EEBD-4F8A-9B02-A21B6FE3A2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0BD-47BE-86EC-CA566D3B7BA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9281167-4105-4E28-A6F4-0829B70E1D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75415BF-E413-4EA1-B3BA-7A2C78126E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36014C7-9815-491C-A1A7-474C4A1AC2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143C28D-E327-465F-B59E-59AF926010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BFBD9AE-CA45-4357-94FA-724CC10DB9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0BD-47BE-86EC-CA566D3B7BA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2816284-687C-4E6D-8BD5-BA947F4CFC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6F722A8-660A-4C86-B9CD-5009F84826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51B1FB1-3C12-4A4E-8F4A-B6C699979C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0BD-47BE-86EC-CA566D3B7BA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49202F2-2548-4354-8935-B942A0D8F22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0BD-47BE-86EC-CA566D3B7BA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F392C96-9309-440B-BD09-3E53410C4E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D64D7A4-0B08-41DB-933D-ED2E32BCB1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27211E1-419B-4807-ADC2-3D62B1D476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23DDB75-437A-428E-AD13-0262B037CC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2BBDFA6-5BA7-4741-A20E-7B68635497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5F3A218F-A869-4F58-A575-1D2579CFE4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156E1149-1DE1-4E69-B3A1-BC1CAF390A5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F2D8919-AEB3-4750-B82E-368F91146DD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AD1DCE9-1FA4-48C0-84CA-1758C1EC8C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7D8D036-723E-44B3-9EDD-557A271449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5DF8C90-11BB-4518-B74E-4F8C2E5F02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8DD6FEB-1EB7-445A-A9E9-72F25BCB509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C8667901-8529-4453-BBC1-929089FDEA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25C74DB-6B81-4C9E-A4D5-0C071588B1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289C201-488F-4A75-883F-B0CB6878E1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47B30A0-ABA7-4EC4-8AF5-7F0718F6B0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7B01D6C-F3A6-4FD6-992E-A5CAC12250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86DB4C56-B6A3-4316-A383-EB37A42C8E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0BD-47BE-86EC-CA566D3B7BA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E4C1B5D-BE7A-449E-A448-AA3160FCB1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7D1CBE3-E4C3-40F5-9970-71E9BC84E0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B848B47-D81E-480C-8751-D9ED507AE5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C0BD-47BE-86EC-CA566D3B7BA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05C90CD-143D-428F-8E69-FA548609DE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1476457-5F35-4B32-9B34-66E67A87B5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B65BFD2-E5D1-47F5-AD4C-C139299225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F146673-5D63-4CF3-8A40-F259CA7BA9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CD25A942-2AE6-4300-B11A-E420C49D2AA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399C0C0-DB2A-4336-A7ED-F0E296799F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50B25E8-997D-4D42-B952-BE877475F0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A82DE9C-10F3-4F8A-A7EC-A50F8194A5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FF43A4FD-3192-49C4-A3EE-4960833064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C0000E9-4C86-472E-9618-68E12F78BE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AB16C535-7B7E-480B-98B3-1D065BD3A7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166B1E9-36D1-44E7-85EE-AE4882AE0CF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DFA5140-B154-42F2-9DDC-C54246FC05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AAA100D1-FEA5-4FC5-82D1-770EDF844A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D4CA260-9B96-4005-9C7A-E80537E0A2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6EBA964-2F41-43C0-8063-B49E21AE01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77F5B09-336A-47B3-8B04-ED15D67888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B1D7E97B-3064-45FC-B4AF-E3A7F9811E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35AB446-FF08-4FE3-A37A-E2C3A741A1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46682BE7-2EB4-40C6-A3D1-67501A0E76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ECFAF43-03F8-4301-8B91-83A88A4728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C3D5DE97-DEFB-4A6E-91C4-59239F8643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C964811-2BB5-4523-B10A-737079F5DD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08DD109E-C684-4F37-8B23-74661827F7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28BF6881-32FE-42F5-8EAD-4026C1B31D7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C0BD-47BE-86EC-CA566D3B7BA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8ECF3224-798A-4DA0-BBEA-2AA9F4F5CF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C0BD-47BE-86EC-CA566D3B7BA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BF-43AC-86DA-7A1E028E5D1E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BF-43AC-86DA-7A1E028E5D1E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BF-43AC-86DA-7A1E028E5D1E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9BF-43AC-86DA-7A1E028E5D1E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BF-43AC-86DA-7A1E028E5D1E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BF-43AC-86DA-7A1E028E5D1E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BF-43AC-86DA-7A1E028E5D1E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9BF-43AC-86DA-7A1E028E5D1E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9BF-43AC-86DA-7A1E028E5D1E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9BF-43AC-86DA-7A1E028E5D1E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9BF-43AC-86DA-7A1E028E5D1E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9BF-43AC-86DA-7A1E028E5D1E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9BF-43AC-86DA-7A1E028E5D1E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9BF-43AC-86DA-7A1E028E5D1E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9BF-43AC-86DA-7A1E028E5D1E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9BF-43AC-86DA-7A1E028E5D1E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BF-43AC-86DA-7A1E028E5D1E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9BF-43AC-86DA-7A1E028E5D1E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9BF-43AC-86DA-7A1E028E5D1E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9BF-43AC-86DA-7A1E028E5D1E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9BF-43AC-86DA-7A1E028E5D1E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9BF-43AC-86DA-7A1E028E5D1E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9BF-43AC-86DA-7A1E028E5D1E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9BF-43AC-86DA-7A1E028E5D1E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9BF-43AC-86DA-7A1E028E5D1E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9BF-43AC-86DA-7A1E028E5D1E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9BF-43AC-86DA-7A1E028E5D1E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9BF-43AC-86DA-7A1E028E5D1E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9BF-43AC-86DA-7A1E028E5D1E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9BF-43AC-86DA-7A1E028E5D1E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9BF-43AC-86DA-7A1E028E5D1E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D9BF-43AC-86DA-7A1E028E5D1E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9BF-43AC-86DA-7A1E028E5D1E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D9BF-43AC-86DA-7A1E028E5D1E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D9BF-43AC-86DA-7A1E028E5D1E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D9BF-43AC-86DA-7A1E028E5D1E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D9BF-43AC-86DA-7A1E028E5D1E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D9BF-43AC-86DA-7A1E028E5D1E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D9BF-43AC-86DA-7A1E028E5D1E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D9BF-43AC-86DA-7A1E028E5D1E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D9BF-43AC-86DA-7A1E028E5D1E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D9BF-43AC-86DA-7A1E028E5D1E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9BF-43AC-86DA-7A1E028E5D1E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D9BF-43AC-86DA-7A1E028E5D1E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D9BF-43AC-86DA-7A1E028E5D1E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D9BF-43AC-86DA-7A1E028E5D1E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D9BF-43AC-86DA-7A1E028E5D1E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D9BF-43AC-86DA-7A1E028E5D1E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D9BF-43AC-86DA-7A1E028E5D1E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D9BF-43AC-86DA-7A1E028E5D1E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D9BF-43AC-86DA-7A1E028E5D1E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D9BF-43AC-86DA-7A1E028E5D1E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D9BF-43AC-86DA-7A1E028E5D1E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D9BF-43AC-86DA-7A1E028E5D1E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D9BF-43AC-86DA-7A1E028E5D1E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D9BF-43AC-86DA-7A1E028E5D1E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D9BF-43AC-86DA-7A1E028E5D1E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  <c:extLst xmlns:c15="http://schemas.microsoft.com/office/drawing/2012/chart"/>
            </c:numRef>
          </c:xVal>
          <c:yVal>
            <c:numRef>
              <c:f>Sheet1!$E$2:$E$195</c:f>
              <c:numCache>
                <c:formatCode>General</c:formatCode>
                <c:ptCount val="194"/>
                <c:pt idx="0">
                  <c:v>12.74714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8.4766569999999994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8.8283400000000007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6.9135489999999997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9.8699919999999999</c:v>
                </c:pt>
                <c:pt idx="38">
                  <c:v>-99</c:v>
                </c:pt>
                <c:pt idx="39">
                  <c:v>-99</c:v>
                </c:pt>
                <c:pt idx="40">
                  <c:v>8.718216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13.68805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12.181570000000001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11.27365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13.992789999999999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-3.2765249999999999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-99</c:v>
                </c:pt>
                <c:pt idx="141">
                  <c:v>-1.8686609999999999</c:v>
                </c:pt>
                <c:pt idx="142">
                  <c:v>-99</c:v>
                </c:pt>
                <c:pt idx="143">
                  <c:v>-99</c:v>
                </c:pt>
                <c:pt idx="144">
                  <c:v>-99</c:v>
                </c:pt>
                <c:pt idx="145">
                  <c:v>-99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  <c:pt idx="151">
                  <c:v>-99</c:v>
                </c:pt>
                <c:pt idx="152">
                  <c:v>-99</c:v>
                </c:pt>
                <c:pt idx="153">
                  <c:v>-99</c:v>
                </c:pt>
                <c:pt idx="154">
                  <c:v>-99</c:v>
                </c:pt>
                <c:pt idx="155">
                  <c:v>-99</c:v>
                </c:pt>
                <c:pt idx="156">
                  <c:v>-99</c:v>
                </c:pt>
                <c:pt idx="157">
                  <c:v>-99</c:v>
                </c:pt>
                <c:pt idx="158">
                  <c:v>-99</c:v>
                </c:pt>
                <c:pt idx="159">
                  <c:v>-99</c:v>
                </c:pt>
                <c:pt idx="160">
                  <c:v>-99</c:v>
                </c:pt>
                <c:pt idx="161">
                  <c:v>-99</c:v>
                </c:pt>
                <c:pt idx="162">
                  <c:v>-99</c:v>
                </c:pt>
                <c:pt idx="163">
                  <c:v>-99</c:v>
                </c:pt>
                <c:pt idx="164">
                  <c:v>-99</c:v>
                </c:pt>
                <c:pt idx="165">
                  <c:v>-99</c:v>
                </c:pt>
                <c:pt idx="166">
                  <c:v>-99</c:v>
                </c:pt>
                <c:pt idx="167">
                  <c:v>-99</c:v>
                </c:pt>
                <c:pt idx="168">
                  <c:v>-99</c:v>
                </c:pt>
                <c:pt idx="169">
                  <c:v>-99</c:v>
                </c:pt>
                <c:pt idx="170">
                  <c:v>-99</c:v>
                </c:pt>
                <c:pt idx="171">
                  <c:v>-99</c:v>
                </c:pt>
                <c:pt idx="172">
                  <c:v>-99</c:v>
                </c:pt>
                <c:pt idx="173">
                  <c:v>-99</c:v>
                </c:pt>
                <c:pt idx="174">
                  <c:v>-99</c:v>
                </c:pt>
                <c:pt idx="175">
                  <c:v>-99</c:v>
                </c:pt>
                <c:pt idx="176">
                  <c:v>-99</c:v>
                </c:pt>
                <c:pt idx="177">
                  <c:v>-99</c:v>
                </c:pt>
                <c:pt idx="178">
                  <c:v>-99</c:v>
                </c:pt>
                <c:pt idx="179">
                  <c:v>-99</c:v>
                </c:pt>
                <c:pt idx="180">
                  <c:v>-99</c:v>
                </c:pt>
                <c:pt idx="181">
                  <c:v>-99</c:v>
                </c:pt>
                <c:pt idx="182">
                  <c:v>-99</c:v>
                </c:pt>
                <c:pt idx="183">
                  <c:v>-99</c:v>
                </c:pt>
                <c:pt idx="184">
                  <c:v>-99</c:v>
                </c:pt>
                <c:pt idx="185">
                  <c:v>-99</c:v>
                </c:pt>
                <c:pt idx="186">
                  <c:v>-99</c:v>
                </c:pt>
                <c:pt idx="187">
                  <c:v>-99</c:v>
                </c:pt>
                <c:pt idx="188">
                  <c:v>-99</c:v>
                </c:pt>
                <c:pt idx="189">
                  <c:v>-99</c:v>
                </c:pt>
                <c:pt idx="190">
                  <c:v>-99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Cust., Trustee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C0BD-47BE-86EC-CA566D3B7B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effects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DF107AA-C995-4B2C-BA68-E579777EC3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5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F3CD1F-A5E4-4FC1-B619-3A8CFEEBE5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6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FD88AE5-906C-4313-9186-3CD70BCB77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924D09-BE5D-4CDB-9A9E-A5E3EACF30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5CE704B-40D7-4BCA-A910-70A14F78CC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98AE15A-7792-4B3A-B473-DB4D4230411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173E567-E7E1-41AB-B89F-DDFC7E35C0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CB7CF06-8147-4B94-82E2-017C6C8933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89EEA9E-E5D4-4EAE-9456-4443927207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43CAA8A-F95B-4CC6-8F08-BD28941D71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395C8ED-5BE6-4FF9-B119-1F1E705C5C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316150A-2567-45D5-A6A8-17EEDCFACC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2C6A209-6A9E-4B6D-811E-CD2F0AE026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1979FE9-8C50-4FC4-B661-F2AFD3313C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92000AE-C2DE-496C-97C2-6922767E33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8CF2302-0295-4D4E-A153-DF1DC46A0A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C0BD-47BE-86EC-CA566D3B7BA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1EFA0F7-A487-4527-8B3D-6FF0581629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C0BD-47BE-86EC-CA566D3B7BA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B95ADE9-1EDD-4A3F-A427-B40E5A441B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1FFEDA6-DFDD-4BA6-BC41-B006F57AF0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C0BD-47BE-86EC-CA566D3B7BA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1E9AE53-B904-497B-ACDE-4A0C7AC2CA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EE706FD-9FB6-42F3-A329-55B75A504D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C0BD-47BE-86EC-CA566D3B7BA8}"/>
                </c:ext>
              </c:extLst>
            </c:dLbl>
            <c:dLbl>
              <c:idx val="21"/>
              <c:layout>
                <c:manualLayout>
                  <c:x val="-0.2249535467477197"/>
                  <c:y val="-7.2424576894775564E-2"/>
                </c:manualLayout>
              </c:layout>
              <c:tx>
                <c:rich>
                  <a:bodyPr/>
                  <a:lstStyle/>
                  <a:p>
                    <a:fld id="{3B23B55B-2D93-4E0F-9480-8DE61C3587D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A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E9C97DA-EEA5-4542-8C9B-82C3A43B20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F378A40-EC21-4FEA-8F2E-FC5AACAE1E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275B530-6EB2-41CD-8208-A98E9DF4AE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C0BD-47BE-86EC-CA566D3B7BA8}"/>
                </c:ext>
              </c:extLst>
            </c:dLbl>
            <c:dLbl>
              <c:idx val="2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39FDFE58-0F90-4366-BFB4-04CF637F9525}" type="CELLRANGE">
                      <a:rPr lang="en-AU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4E931AD9-E2F3-4F72-B865-A2A21D98CD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C0BD-47BE-86EC-CA566D3B7BA8}"/>
                </c:ext>
              </c:extLst>
            </c:dLbl>
            <c:dLbl>
              <c:idx val="2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B5E1C871-7800-4D88-AFD1-025C3D2044D0}" type="CELLRANGE">
                      <a:rPr lang="en-AU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9F6AAA74-90C5-401E-A28D-BE7B3D3BA2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8B9F451-0208-403C-888F-5395B3E744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929AF72-B9B3-400D-9678-39CB9E2598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E532C15-50C6-4762-8F82-93A3F703A4B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C0BD-47BE-86EC-CA566D3B7BA8}"/>
                </c:ext>
              </c:extLst>
            </c:dLbl>
            <c:dLbl>
              <c:idx val="32"/>
              <c:layout>
                <c:manualLayout>
                  <c:x val="-1.7439481593360784E-2"/>
                  <c:y val="-8.6442236938925707E-2"/>
                </c:manualLayout>
              </c:layout>
              <c:tx>
                <c:rich>
                  <a:bodyPr/>
                  <a:lstStyle/>
                  <a:p>
                    <a:fld id="{65BAE0FE-146E-4D49-A475-A9067B9AD9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3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E3AD3FB-82F5-4078-A43E-9A6DCDC0BE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053B9CE4-E0F2-4024-B7E0-47CD5B2989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C0BD-47BE-86EC-CA566D3B7BA8}"/>
                </c:ext>
              </c:extLst>
            </c:dLbl>
            <c:dLbl>
              <c:idx val="35"/>
              <c:layout>
                <c:manualLayout>
                  <c:x val="-0.19886834674248036"/>
                  <c:y val="-8.6442236938925707E-2"/>
                </c:manualLayout>
              </c:layout>
              <c:tx>
                <c:rich>
                  <a:bodyPr/>
                  <a:lstStyle/>
                  <a:p>
                    <a:fld id="{00DF09E3-C651-45F5-8E95-762ABF4985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6-C0BD-47BE-86EC-CA566D3B7BA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F1F8A18-CCAE-4A0F-8E64-87289F2781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AB5A076-2252-4AC2-8D8E-C140F8B216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41B9EDA-E7A5-40B4-840B-BED068ED08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69D7EF7-F2AF-4196-BFEF-9153F249A6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50D4FE5-DD0F-4EB3-9AA9-12DEEC31C9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D2811B4-D369-4833-B3F8-558ED984E7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C2C5FD1E-1463-4080-B5CD-6C920F27B6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01450A2-A222-4D86-8E2B-C6D58FBAA4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24C25A69-2D19-4D7D-A902-D8F2E5F411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6E8ED24-F2F2-4A49-A9CB-E4EB0B1E93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490354C-FE24-438C-917B-BFE162F696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11DF7B3-B24B-4E3E-8374-CB53ADF5F5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2966C3C-7666-4BC5-A3BC-2A073C5610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7B00466F-BF26-4FA3-95AB-187FF3DA88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AB56233-6F60-4015-B3E2-B8E795D072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32CC1566-3BA7-465A-B2CC-8AE67FB2D2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4973FC5-C861-49B2-9902-F31C7D8370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69750B11-CB47-48B2-931A-98B9D2C4EE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C0BD-47BE-86EC-CA566D3B7BA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A1651626-52C5-41CD-A13B-A073569979F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EB7F5B8-0B59-4E2E-869A-0C5E837E3C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EF7F376-9349-4238-B23C-DA599614E4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C0BD-47BE-86EC-CA566D3B7BA8}"/>
                </c:ext>
              </c:extLst>
            </c:dLbl>
            <c:dLbl>
              <c:idx val="57"/>
              <c:layout>
                <c:manualLayout>
                  <c:x val="-8.2610062934648745E-2"/>
                  <c:y val="-0.10513245033112585"/>
                </c:manualLayout>
              </c:layout>
              <c:tx>
                <c:rich>
                  <a:bodyPr/>
                  <a:lstStyle/>
                  <a:p>
                    <a:fld id="{49E8931E-A700-4056-83ED-8FFAE0FF47D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CC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9C5BA85-EED1-498B-A328-B89D80F6D8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030964DC-8AB5-48EF-A094-2BE698628C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4537BEBC-9AD2-4734-B4BE-2E84A5B8AE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4131017-FCFC-4564-8D4F-43B1AB4EFDD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02DDB927-5051-4C01-9DEC-F621ABA284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B846BB8-57A9-447A-AE6E-2B59964A96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7E210E2-4AE9-4819-AB5E-3F6FA7B5C9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BBFBE90E-7EAC-4F13-BCB7-92903F8956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0F731780-8586-43BD-B318-E3FC4AAEC1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9DA5806-D60F-4624-A338-A4A31A4CF5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A71CED7-C115-41CA-B45A-9A36E8ADD3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A0039B2-D2AC-4B5F-977D-78CD890EE1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442B9DC-C72B-4F14-AEDC-D5BB744517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695925C1-5F50-47BB-A523-AD16DB03BD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70F6ACA-423E-4474-8B98-85B1A1C72D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2F76867D-24A8-482F-9E1D-B606D6B50A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2AA82AE-3DF6-497A-A697-AF8D47BE5B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77955B9-4C72-46BB-B554-5C78E1D84B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09B0C0AC-4F3D-4E37-A467-8CFE2C6C6B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5D9E84B1-F5E5-45A3-9A9E-82053E9077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ED14F201-F9D6-4862-A3E2-8C2C797D9CF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6727652B-4144-4CEB-916D-2D5D2ABF04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1644BBF0-374A-42C5-9985-E7556350C9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59C8541-5D40-4482-B977-DF341F0A24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C0BD-47BE-86EC-CA566D3B7BA8}"/>
                </c:ext>
              </c:extLst>
            </c:dLbl>
            <c:dLbl>
              <c:idx val="82"/>
              <c:layout>
                <c:manualLayout>
                  <c:x val="-0.14350597171984403"/>
                  <c:y val="5.1398086828550321E-2"/>
                </c:manualLayout>
              </c:layout>
              <c:tx>
                <c:rich>
                  <a:bodyPr/>
                  <a:lstStyle/>
                  <a:p>
                    <a:fld id="{4CFDC77F-B54E-4DBF-891B-87E295A1BC7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E5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6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7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8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9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A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B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C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D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E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F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0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1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2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3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4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5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6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7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8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9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A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B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C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D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E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F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0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1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2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3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4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5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6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7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8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9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A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B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C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D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E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F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0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1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2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3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4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5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6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7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8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9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A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1B-C0BD-47BE-86EC-CA566D3B7BA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D9BF-43AC-86DA-7A1E028E5D1E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D9BF-43AC-86DA-7A1E028E5D1E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D9BF-43AC-86DA-7A1E028E5D1E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D9BF-43AC-86DA-7A1E028E5D1E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D9BF-43AC-86DA-7A1E028E5D1E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D9BF-43AC-86DA-7A1E028E5D1E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D9BF-43AC-86DA-7A1E028E5D1E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D9BF-43AC-86DA-7A1E028E5D1E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D9BF-43AC-86DA-7A1E028E5D1E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D9BF-43AC-86DA-7A1E028E5D1E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D9BF-43AC-86DA-7A1E028E5D1E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D9BF-43AC-86DA-7A1E028E5D1E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D9BF-43AC-86DA-7A1E028E5D1E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D9BF-43AC-86DA-7A1E028E5D1E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D9BF-43AC-86DA-7A1E028E5D1E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D9BF-43AC-86DA-7A1E028E5D1E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D9BF-43AC-86DA-7A1E028E5D1E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D9BF-43AC-86DA-7A1E028E5D1E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D9BF-43AC-86DA-7A1E028E5D1E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D9BF-43AC-86DA-7A1E028E5D1E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D9BF-43AC-86DA-7A1E028E5D1E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D9BF-43AC-86DA-7A1E028E5D1E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D9BF-43AC-86DA-7A1E028E5D1E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D9BF-43AC-86DA-7A1E028E5D1E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D9BF-43AC-86DA-7A1E028E5D1E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D9BF-43AC-86DA-7A1E028E5D1E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D9BF-43AC-86DA-7A1E028E5D1E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D9BF-43AC-86DA-7A1E028E5D1E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D9BF-43AC-86DA-7A1E028E5D1E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D9BF-43AC-86DA-7A1E028E5D1E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D9BF-43AC-86DA-7A1E028E5D1E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D9BF-43AC-86DA-7A1E028E5D1E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D9BF-43AC-86DA-7A1E028E5D1E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D9BF-43AC-86DA-7A1E028E5D1E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D9BF-43AC-86DA-7A1E028E5D1E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D9BF-43AC-86DA-7A1E028E5D1E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D9BF-43AC-86DA-7A1E028E5D1E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D9BF-43AC-86DA-7A1E028E5D1E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D9BF-43AC-86DA-7A1E028E5D1E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D9BF-43AC-86DA-7A1E028E5D1E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D9BF-43AC-86DA-7A1E028E5D1E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D9BF-43AC-86DA-7A1E028E5D1E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D9BF-43AC-86DA-7A1E028E5D1E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D9BF-43AC-86DA-7A1E028E5D1E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D9BF-43AC-86DA-7A1E028E5D1E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D9BF-43AC-86DA-7A1E028E5D1E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D9BF-43AC-86DA-7A1E028E5D1E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D9BF-43AC-86DA-7A1E028E5D1E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D9BF-43AC-86DA-7A1E028E5D1E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D9BF-43AC-86DA-7A1E028E5D1E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D9BF-43AC-86DA-7A1E028E5D1E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D9BF-43AC-86DA-7A1E028E5D1E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D9BF-43AC-86DA-7A1E028E5D1E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D9BF-43AC-86DA-7A1E028E5D1E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D9BF-43AC-86DA-7A1E028E5D1E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D9BF-43AC-86DA-7A1E028E5D1E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D9BF-43AC-86DA-7A1E028E5D1E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  <c:extLst xmlns:c15="http://schemas.microsoft.com/office/drawing/2012/chart"/>
            </c:numRef>
          </c:xVal>
          <c:yVal>
            <c:numRef>
              <c:f>Sheet1!$D$2:$D$195</c:f>
              <c:numCache>
                <c:formatCode>General</c:formatCode>
                <c:ptCount val="194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22.774049999999999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18.291219999999999</c:v>
                </c:pt>
                <c:pt idx="33">
                  <c:v>-99</c:v>
                </c:pt>
                <c:pt idx="34">
                  <c:v>-99</c:v>
                </c:pt>
                <c:pt idx="35">
                  <c:v>21.765709999999999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16.461379999999998</c:v>
                </c:pt>
                <c:pt idx="58">
                  <c:v>-99</c:v>
                </c:pt>
                <c:pt idx="59">
                  <c:v>-99</c:v>
                </c:pt>
                <c:pt idx="60">
                  <c:v>-2.7610079999999999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4.8688789999999997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-3.7262550000000001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13.8439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7.2700979999999999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12.372199999999999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10.345750000000001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-99</c:v>
                </c:pt>
                <c:pt idx="141">
                  <c:v>-99</c:v>
                </c:pt>
                <c:pt idx="142">
                  <c:v>-99</c:v>
                </c:pt>
                <c:pt idx="143">
                  <c:v>13.15874</c:v>
                </c:pt>
                <c:pt idx="144">
                  <c:v>25.426159999999999</c:v>
                </c:pt>
                <c:pt idx="145">
                  <c:v>-99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  <c:pt idx="151">
                  <c:v>-99</c:v>
                </c:pt>
                <c:pt idx="152">
                  <c:v>28.225529999999999</c:v>
                </c:pt>
                <c:pt idx="153">
                  <c:v>-99</c:v>
                </c:pt>
                <c:pt idx="154">
                  <c:v>-99</c:v>
                </c:pt>
                <c:pt idx="155">
                  <c:v>-99</c:v>
                </c:pt>
                <c:pt idx="156">
                  <c:v>-99</c:v>
                </c:pt>
                <c:pt idx="157">
                  <c:v>-99</c:v>
                </c:pt>
                <c:pt idx="158">
                  <c:v>-99</c:v>
                </c:pt>
                <c:pt idx="159">
                  <c:v>-99</c:v>
                </c:pt>
                <c:pt idx="160">
                  <c:v>9.2603240000000007</c:v>
                </c:pt>
                <c:pt idx="161">
                  <c:v>-99</c:v>
                </c:pt>
                <c:pt idx="162">
                  <c:v>-99</c:v>
                </c:pt>
                <c:pt idx="163">
                  <c:v>-99</c:v>
                </c:pt>
                <c:pt idx="164">
                  <c:v>9.0260789999999993</c:v>
                </c:pt>
                <c:pt idx="165">
                  <c:v>-99</c:v>
                </c:pt>
                <c:pt idx="166">
                  <c:v>-99</c:v>
                </c:pt>
                <c:pt idx="167">
                  <c:v>-99</c:v>
                </c:pt>
                <c:pt idx="168">
                  <c:v>-99</c:v>
                </c:pt>
                <c:pt idx="169">
                  <c:v>-99</c:v>
                </c:pt>
                <c:pt idx="170">
                  <c:v>-99</c:v>
                </c:pt>
                <c:pt idx="171">
                  <c:v>-99</c:v>
                </c:pt>
                <c:pt idx="172">
                  <c:v>-99</c:v>
                </c:pt>
                <c:pt idx="173">
                  <c:v>-99</c:v>
                </c:pt>
                <c:pt idx="174">
                  <c:v>-99</c:v>
                </c:pt>
                <c:pt idx="175">
                  <c:v>-99</c:v>
                </c:pt>
                <c:pt idx="176">
                  <c:v>-99</c:v>
                </c:pt>
                <c:pt idx="177">
                  <c:v>-99</c:v>
                </c:pt>
                <c:pt idx="178">
                  <c:v>10.51951</c:v>
                </c:pt>
                <c:pt idx="179">
                  <c:v>-99</c:v>
                </c:pt>
                <c:pt idx="180">
                  <c:v>-99</c:v>
                </c:pt>
                <c:pt idx="181">
                  <c:v>7.583234</c:v>
                </c:pt>
                <c:pt idx="182">
                  <c:v>-99</c:v>
                </c:pt>
                <c:pt idx="183">
                  <c:v>-99</c:v>
                </c:pt>
                <c:pt idx="184">
                  <c:v>-99</c:v>
                </c:pt>
                <c:pt idx="185">
                  <c:v>-99</c:v>
                </c:pt>
                <c:pt idx="186">
                  <c:v>-99</c:v>
                </c:pt>
                <c:pt idx="187">
                  <c:v>11.351749999999999</c:v>
                </c:pt>
                <c:pt idx="188">
                  <c:v>-99</c:v>
                </c:pt>
                <c:pt idx="189">
                  <c:v>-99</c:v>
                </c:pt>
                <c:pt idx="190">
                  <c:v>-99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Cust., Trustee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4F7-408F-884F-571F30014AF3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Natural monopoly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914D8A7-C073-4A60-8A63-6D8B2D9094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1C-C0BD-47BE-86EC-CA566D3B7B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9D3701-7FC1-462C-8B85-E9716CEF51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1D-C0BD-47BE-86EC-CA566D3B7B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C3874E-6D3D-48D6-AD1F-47419430AD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C0BD-47BE-86EC-CA566D3B7B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D2F3E8-2E03-4541-9EEF-E0122C5DD7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C0BD-47BE-86EC-CA566D3B7B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09B02F8-1631-43D0-B759-733F4AED41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C0BD-47BE-86EC-CA566D3B7B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960A1BC-7CBD-4563-9ABF-E96AAF0F0F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C0BD-47BE-86EC-CA566D3B7B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7C4A99C-CEC2-4988-8546-A0A1901A9B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2-C0BD-47BE-86EC-CA566D3B7BA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46D669E-4F86-47D5-AFC2-0FFC844C5A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3-C0BD-47BE-86EC-CA566D3B7B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3045ABC-2857-4C24-A8F0-BD4C5A7088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4-C0BD-47BE-86EC-CA566D3B7BA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85A0C35-8DDA-4B51-9F1D-9C15AFF43F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5-C0BD-47BE-86EC-CA566D3B7BA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8F2E913-1427-4EDB-96F6-89E4B48F347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6-C0BD-47BE-86EC-CA566D3B7BA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FC2E509-CB59-4E9A-B879-DEE04B3CBD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7-C0BD-47BE-86EC-CA566D3B7BA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18D3065-B08D-47EE-8DC1-7A3F23F13E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8-C0BD-47BE-86EC-CA566D3B7BA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A698A47-00A2-452E-8FBF-49A4EC9D62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9-C0BD-47BE-86EC-CA566D3B7BA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8036CA3-9BC1-47AF-BAC1-7933474626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A-C0BD-47BE-86EC-CA566D3B7BA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CB9FF01-FBD1-4C68-8B53-EAD307F939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B-C0BD-47BE-86EC-CA566D3B7BA8}"/>
                </c:ext>
              </c:extLst>
            </c:dLbl>
            <c:dLbl>
              <c:idx val="16"/>
              <c:layout>
                <c:manualLayout>
                  <c:x val="-8.9711645559672315E-2"/>
                  <c:y val="-0.12849521707137604"/>
                </c:manualLayout>
              </c:layout>
              <c:tx>
                <c:rich>
                  <a:bodyPr/>
                  <a:lstStyle/>
                  <a:p>
                    <a:fld id="{955A503D-1162-4D7E-A98C-CFEF2C895C9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2C-C0BD-47BE-86EC-CA566D3B7BA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E91A2FB-F637-4A82-B304-B0BDB8C71D9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D-C0BD-47BE-86EC-CA566D3B7BA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1634F59-3D99-46BF-82FE-8D02CE43DA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E-C0BD-47BE-86EC-CA566D3B7BA8}"/>
                </c:ext>
              </c:extLst>
            </c:dLbl>
            <c:dLbl>
              <c:idx val="1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5FD6CA78-1151-465D-8584-9DB0F2330F99}" type="CELLRANGE">
                      <a:rPr lang="en-AU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0BD-47BE-86EC-CA566D3B7BA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EF3B6FF-C39C-4F29-87E4-DFFFE4C0D9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F-C0BD-47BE-86EC-CA566D3B7BA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CAC6424-0805-468B-BD0C-EE8ABE0B71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0-C0BD-47BE-86EC-CA566D3B7BA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8D1E72C-94B2-4989-A088-58537D9D2C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1-C0BD-47BE-86EC-CA566D3B7BA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9F62C7B-29A4-4289-8E4A-71C38E72B3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2-C0BD-47BE-86EC-CA566D3B7BA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8FE12EE-B13C-4557-836C-14C28E7728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3-C0BD-47BE-86EC-CA566D3B7BA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F9DD0ED-C575-4638-AB03-D1423EC34B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4-C0BD-47BE-86EC-CA566D3B7BA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24377BD-7AFE-4A8F-AFDC-098C229EE2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5-C0BD-47BE-86EC-CA566D3B7BA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804BC3B-1D7E-4693-875F-EAD39DC900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6-C0BD-47BE-86EC-CA566D3B7BA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1657BFD-CCB5-4F74-8E21-C76140F704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7-C0BD-47BE-86EC-CA566D3B7BA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9A883E5-191B-492A-8C4A-47550EC1AA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8-C0BD-47BE-86EC-CA566D3B7BA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662DE1B-9A38-4EA9-A35B-E43AEB7933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9-C0BD-47BE-86EC-CA566D3B7BA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5139C8A-3A62-4E50-B0C4-09227D2E4C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A-C0BD-47BE-86EC-CA566D3B7BA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0C756C8-517A-47AE-BEB6-AFFC33A76B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B-C0BD-47BE-86EC-CA566D3B7BA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558AF52-6480-4C46-9EAD-DD18397F35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C-C0BD-47BE-86EC-CA566D3B7BA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9A94480-EAC2-49C3-B3EC-1B1927BCDE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D-C0BD-47BE-86EC-CA566D3B7BA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46147B5-163A-4E9C-8076-A06603AC68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E-C0BD-47BE-86EC-CA566D3B7BA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83BAE365-D911-425B-A793-6A03479841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3F-C0BD-47BE-86EC-CA566D3B7BA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2A37F7A-F44B-4396-98A4-217CCF7B0C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0-C0BD-47BE-86EC-CA566D3B7BA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477E312-5B6B-4C42-8EE3-5A4F531BF9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1-C0BD-47BE-86EC-CA566D3B7BA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7E74DEB-8D7A-4A12-8D54-9141FF6994C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2-C0BD-47BE-86EC-CA566D3B7BA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ACE835A-2236-43E0-8150-C84DB20A27B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3-C0BD-47BE-86EC-CA566D3B7BA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527498E5-79D3-4916-80E3-10C39E82BE1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4-C0BD-47BE-86EC-CA566D3B7BA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20702F1-7D82-4774-94F5-7FF725C00F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5-C0BD-47BE-86EC-CA566D3B7BA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1A449ED9-9114-4605-A779-1C6BD98A77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6-C0BD-47BE-86EC-CA566D3B7BA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50F610D-DC10-4551-92BE-92932988B2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7-C0BD-47BE-86EC-CA566D3B7BA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9ECB230-16A4-481A-A0DC-55F946D871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8-C0BD-47BE-86EC-CA566D3B7BA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3F03FB1E-F22D-4F81-A829-C87757893B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9-C0BD-47BE-86EC-CA566D3B7BA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627A7B0-983A-4CEA-8C07-79CE422E9C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A-C0BD-47BE-86EC-CA566D3B7BA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765AFA21-2F46-4F21-80FA-46BAAB407E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B-C0BD-47BE-86EC-CA566D3B7BA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37700CF4-21C6-4BA4-916B-83BDA64347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C-C0BD-47BE-86EC-CA566D3B7BA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D765BFE-C6E2-4FAF-8CEB-CDB5728D3E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D-C0BD-47BE-86EC-CA566D3B7BA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7BE6E11-E677-44E0-8ED9-6EA15B13762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E-C0BD-47BE-86EC-CA566D3B7BA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8E0C263-AA44-4B55-9239-3B10170AFC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4F-C0BD-47BE-86EC-CA566D3B7BA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F3F34D4-1709-4ACE-8618-782F8C0854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0-C0BD-47BE-86EC-CA566D3B7BA8}"/>
                </c:ext>
              </c:extLst>
            </c:dLbl>
            <c:dLbl>
              <c:idx val="54"/>
              <c:layout>
                <c:manualLayout>
                  <c:x val="-3.0294021478748545E-2"/>
                  <c:y val="-5.1398086828550404E-2"/>
                </c:manualLayout>
              </c:layout>
              <c:tx>
                <c:rich>
                  <a:bodyPr/>
                  <a:lstStyle/>
                  <a:p>
                    <a:fld id="{8A888EC1-BCBB-4AFD-A269-7604ACAF55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151-C0BD-47BE-86EC-CA566D3B7BA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5A531FA-6010-4936-BECC-3D29302A72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2-C0BD-47BE-86EC-CA566D3B7BA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EC05D266-F0B0-47E2-8C55-04FBA1DBBD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3-C0BD-47BE-86EC-CA566D3B7BA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646EC87-809A-409A-80F9-DBAC1A012B2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4-C0BD-47BE-86EC-CA566D3B7BA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F7E685E-352C-4F9E-9777-7B049D9F06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5-C0BD-47BE-86EC-CA566D3B7BA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E76913E-7FF3-44CC-B658-A04A66B842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6-C0BD-47BE-86EC-CA566D3B7BA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479BCD2A-5640-4CD4-813D-50C810A6D6D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7-C0BD-47BE-86EC-CA566D3B7BA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C6D8E33-6449-44DD-9902-4D619015DF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8-C0BD-47BE-86EC-CA566D3B7BA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897613B-CA5D-419B-892C-D63C03639B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9-C0BD-47BE-86EC-CA566D3B7BA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0CA8E64-CA21-45E3-913F-F3A2786AC4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A-C0BD-47BE-86EC-CA566D3B7BA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0DA8A21-4D28-4A6F-83A9-A1C5BC6127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B-C0BD-47BE-86EC-CA566D3B7BA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5E49605-89F4-44A4-B5AB-70904283D3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C-C0BD-47BE-86EC-CA566D3B7BA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E837A5B-9E4F-48BF-A184-CD9E805E6A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D-C0BD-47BE-86EC-CA566D3B7BA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AF6F0DF-F926-4155-8148-740B977907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E-C0BD-47BE-86EC-CA566D3B7BA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680B7C9-A2EB-4532-AD87-9659DBCE71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5F-C0BD-47BE-86EC-CA566D3B7BA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C538821-A85F-48C8-95F5-2392B36DF6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0-C0BD-47BE-86EC-CA566D3B7BA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F585FFE-A261-4943-90AB-479D6ED17E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1-C0BD-47BE-86EC-CA566D3B7BA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CF6FCDC-CB27-413C-B4D7-16A6C6D537A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2-C0BD-47BE-86EC-CA566D3B7BA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EDB9E2A3-2FBD-4586-8C79-10BED052D0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3-C0BD-47BE-86EC-CA566D3B7BA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45C3435F-C5BB-41B1-8D0B-AA3B7C198A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4-C0BD-47BE-86EC-CA566D3B7BA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3254FFB9-4BF0-410C-9F09-E341AEE0B4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5-C0BD-47BE-86EC-CA566D3B7BA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39E77624-7359-44BD-8474-928B083E98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6-C0BD-47BE-86EC-CA566D3B7BA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5C4A885-AE5F-46C0-8AF3-1A24D52939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7-C0BD-47BE-86EC-CA566D3B7BA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A4E04C0D-1588-423C-98A4-05E28BEA95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8-C0BD-47BE-86EC-CA566D3B7BA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D17EDA15-E61A-46D1-85E9-B2982E4CB2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9-C0BD-47BE-86EC-CA566D3B7BA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C700B475-0D2D-4E60-AC4D-9C2BCE2E46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A-C0BD-47BE-86EC-CA566D3B7BA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CCF1AA4-589B-4391-B741-94F75402B9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B-C0BD-47BE-86EC-CA566D3B7BA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2B10C6E-5F71-4E8A-94BB-F91F648FBC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6C-C0BD-47BE-86EC-CA566D3B7BA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D2B89B23-A1B2-4A87-B4D1-5852F66375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0BD-47BE-86EC-CA566D3B7BA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D-C0BD-47BE-86EC-CA566D3B7BA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E-C0BD-47BE-86EC-CA566D3B7BA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6F-C0BD-47BE-86EC-CA566D3B7BA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0-C0BD-47BE-86EC-CA566D3B7BA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1-C0BD-47BE-86EC-CA566D3B7BA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2-C0BD-47BE-86EC-CA566D3B7BA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3-C0BD-47BE-86EC-CA566D3B7BA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4-C0BD-47BE-86EC-CA566D3B7BA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5-C0BD-47BE-86EC-CA566D3B7BA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6-C0BD-47BE-86EC-CA566D3B7BA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7-C0BD-47BE-86EC-CA566D3B7BA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8-C0BD-47BE-86EC-CA566D3B7BA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9-C0BD-47BE-86EC-CA566D3B7BA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A-C0BD-47BE-86EC-CA566D3B7BA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B-C0BD-47BE-86EC-CA566D3B7BA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C-C0BD-47BE-86EC-CA566D3B7BA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D-C0BD-47BE-86EC-CA566D3B7BA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E-C0BD-47BE-86EC-CA566D3B7BA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7F-C0BD-47BE-86EC-CA566D3B7BA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0-C0BD-47BE-86EC-CA566D3B7BA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1-C0BD-47BE-86EC-CA566D3B7BA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2-C0BD-47BE-86EC-CA566D3B7BA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3-C0BD-47BE-86EC-CA566D3B7BA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4-C0BD-47BE-86EC-CA566D3B7BA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5-C0BD-47BE-86EC-CA566D3B7BA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6-C0BD-47BE-86EC-CA566D3B7BA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7-C0BD-47BE-86EC-CA566D3B7BA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8-C0BD-47BE-86EC-CA566D3B7BA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9-C0BD-47BE-86EC-CA566D3B7BA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A-C0BD-47BE-86EC-CA566D3B7BA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B-C0BD-47BE-86EC-CA566D3B7BA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C-C0BD-47BE-86EC-CA566D3B7BA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D-C0BD-47BE-86EC-CA566D3B7BA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E-C0BD-47BE-86EC-CA566D3B7BA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8F-C0BD-47BE-86EC-CA566D3B7BA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0-C0BD-47BE-86EC-CA566D3B7BA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1-C0BD-47BE-86EC-CA566D3B7BA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2-C0BD-47BE-86EC-CA566D3B7BA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3-C0BD-47BE-86EC-CA566D3B7BA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4-C0BD-47BE-86EC-CA566D3B7BA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5-C0BD-47BE-86EC-CA566D3B7BA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6-C0BD-47BE-86EC-CA566D3B7BA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7-C0BD-47BE-86EC-CA566D3B7BA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8-C0BD-47BE-86EC-CA566D3B7BA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9-C0BD-47BE-86EC-CA566D3B7BA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A-C0BD-47BE-86EC-CA566D3B7BA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B-C0BD-47BE-86EC-CA566D3B7BA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C-C0BD-47BE-86EC-CA566D3B7BA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D-C0BD-47BE-86EC-CA566D3B7BA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E-C0BD-47BE-86EC-CA566D3B7BA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9F-C0BD-47BE-86EC-CA566D3B7BA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0-C0BD-47BE-86EC-CA566D3B7BA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1-C0BD-47BE-86EC-CA566D3B7BA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A2-C0BD-47BE-86EC-CA566D3B7BA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D9BF-43AC-86DA-7A1E028E5D1E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D9BF-43AC-86DA-7A1E028E5D1E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D9BF-43AC-86DA-7A1E028E5D1E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D9BF-43AC-86DA-7A1E028E5D1E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D9BF-43AC-86DA-7A1E028E5D1E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D9BF-43AC-86DA-7A1E028E5D1E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D9BF-43AC-86DA-7A1E028E5D1E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D9BF-43AC-86DA-7A1E028E5D1E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D9BF-43AC-86DA-7A1E028E5D1E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D9BF-43AC-86DA-7A1E028E5D1E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D9BF-43AC-86DA-7A1E028E5D1E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D9BF-43AC-86DA-7A1E028E5D1E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D9BF-43AC-86DA-7A1E028E5D1E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D9BF-43AC-86DA-7A1E028E5D1E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D9BF-43AC-86DA-7A1E028E5D1E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D9BF-43AC-86DA-7A1E028E5D1E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D9BF-43AC-86DA-7A1E028E5D1E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D9BF-43AC-86DA-7A1E028E5D1E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D9BF-43AC-86DA-7A1E028E5D1E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D9BF-43AC-86DA-7A1E028E5D1E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D9BF-43AC-86DA-7A1E028E5D1E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D9BF-43AC-86DA-7A1E028E5D1E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D9BF-43AC-86DA-7A1E028E5D1E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9-D9BF-43AC-86DA-7A1E028E5D1E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A-D9BF-43AC-86DA-7A1E028E5D1E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B-D9BF-43AC-86DA-7A1E028E5D1E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C-D9BF-43AC-86DA-7A1E028E5D1E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D-D9BF-43AC-86DA-7A1E028E5D1E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D9BF-43AC-86DA-7A1E028E5D1E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D9BF-43AC-86DA-7A1E028E5D1E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D9BF-43AC-86DA-7A1E028E5D1E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D9BF-43AC-86DA-7A1E028E5D1E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D9BF-43AC-86DA-7A1E028E5D1E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D9BF-43AC-86DA-7A1E028E5D1E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D9BF-43AC-86DA-7A1E028E5D1E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D9BF-43AC-86DA-7A1E028E5D1E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D9BF-43AC-86DA-7A1E028E5D1E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D9BF-43AC-86DA-7A1E028E5D1E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D9BF-43AC-86DA-7A1E028E5D1E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D9BF-43AC-86DA-7A1E028E5D1E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D9BF-43AC-86DA-7A1E028E5D1E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D9BF-43AC-86DA-7A1E028E5D1E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D9BF-43AC-86DA-7A1E028E5D1E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D9BF-43AC-86DA-7A1E028E5D1E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D9BF-43AC-86DA-7A1E028E5D1E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D9BF-43AC-86DA-7A1E028E5D1E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D9BF-43AC-86DA-7A1E028E5D1E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D9BF-43AC-86DA-7A1E028E5D1E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D9BF-43AC-86DA-7A1E028E5D1E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D9BF-43AC-86DA-7A1E028E5D1E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D9BF-43AC-86DA-7A1E028E5D1E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D9BF-43AC-86DA-7A1E028E5D1E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D9BF-43AC-86DA-7A1E028E5D1E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D9BF-43AC-86DA-7A1E028E5D1E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D9BF-43AC-86DA-7A1E028E5D1E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D9BF-43AC-86DA-7A1E028E5D1E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D9BF-43AC-86DA-7A1E028E5D1E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1.168026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6.4725229999999998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3.7034410000000002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1.090009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6.3586090000000004</c:v>
                </c:pt>
                <c:pt idx="27">
                  <c:v>14.6</c:v>
                </c:pt>
                <c:pt idx="28">
                  <c:v>59.6</c:v>
                </c:pt>
                <c:pt idx="29">
                  <c:v>5.196974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27.05743</c:v>
                </c:pt>
                <c:pt idx="51">
                  <c:v>2.925608</c:v>
                </c:pt>
                <c:pt idx="52">
                  <c:v>71.900000000000006</c:v>
                </c:pt>
                <c:pt idx="53">
                  <c:v>42.5</c:v>
                </c:pt>
                <c:pt idx="54">
                  <c:v>85.5</c:v>
                </c:pt>
                <c:pt idx="55">
                  <c:v>65</c:v>
                </c:pt>
                <c:pt idx="56">
                  <c:v>43.5</c:v>
                </c:pt>
                <c:pt idx="57">
                  <c:v>35.934910000000002</c:v>
                </c:pt>
                <c:pt idx="58">
                  <c:v>7.6957089999999999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3.6010779999999998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8.4579170000000001</c:v>
                </c:pt>
                <c:pt idx="75">
                  <c:v>23.9</c:v>
                </c:pt>
                <c:pt idx="76">
                  <c:v>68.400000000000006</c:v>
                </c:pt>
                <c:pt idx="77">
                  <c:v>7.3</c:v>
                </c:pt>
                <c:pt idx="78">
                  <c:v>33.700000000000003</c:v>
                </c:pt>
                <c:pt idx="79">
                  <c:v>12.8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1.9445060000000001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20.54711</c:v>
                </c:pt>
                <c:pt idx="90">
                  <c:v>0.46815899999999999</c:v>
                </c:pt>
                <c:pt idx="91">
                  <c:v>31.2</c:v>
                </c:pt>
                <c:pt idx="92">
                  <c:v>65.3</c:v>
                </c:pt>
                <c:pt idx="93">
                  <c:v>75.3</c:v>
                </c:pt>
                <c:pt idx="94">
                  <c:v>1.309642</c:v>
                </c:pt>
                <c:pt idx="95">
                  <c:v>74.599999999999994</c:v>
                </c:pt>
                <c:pt idx="96">
                  <c:v>11.94975</c:v>
                </c:pt>
                <c:pt idx="97">
                  <c:v>21.5</c:v>
                </c:pt>
                <c:pt idx="98">
                  <c:v>30.542169999999999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5.9</c:v>
                </c:pt>
                <c:pt idx="104">
                  <c:v>-11.287290086759254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18.013159999999999</c:v>
                </c:pt>
                <c:pt idx="119">
                  <c:v>29.8</c:v>
                </c:pt>
                <c:pt idx="120">
                  <c:v>-10.242866203666054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19.471550000000001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51.2</c:v>
                </c:pt>
                <c:pt idx="146">
                  <c:v>22.1</c:v>
                </c:pt>
                <c:pt idx="147">
                  <c:v>44.2</c:v>
                </c:pt>
                <c:pt idx="148">
                  <c:v>23.09759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42.844360000000002</c:v>
                </c:pt>
                <c:pt idx="158">
                  <c:v>-13.380811282629519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16.388639999999999</c:v>
                </c:pt>
                <c:pt idx="163">
                  <c:v>58.3</c:v>
                </c:pt>
                <c:pt idx="164">
                  <c:v>57.9</c:v>
                </c:pt>
                <c:pt idx="165">
                  <c:v>31.5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21.783609999999999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64.3</c:v>
                </c:pt>
                <c:pt idx="178">
                  <c:v>39.6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-5</c:v>
                </c:pt>
                <c:pt idx="192">
                  <c:v>-5</c:v>
                </c:pt>
                <c:pt idx="193">
                  <c:v>-5</c:v>
                </c:pt>
              </c:numCache>
              <c:extLst xmlns:c15="http://schemas.microsoft.com/office/drawing/2012/chart"/>
            </c:numRef>
          </c:xVal>
          <c:yVal>
            <c:numRef>
              <c:f>Sheet1!$C$2:$C$195</c:f>
              <c:numCache>
                <c:formatCode>General</c:formatCode>
                <c:ptCount val="194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15.04561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6.181254</c:v>
                </c:pt>
                <c:pt idx="32">
                  <c:v>-99</c:v>
                </c:pt>
                <c:pt idx="33">
                  <c:v>13.17595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3.8047930000000001</c:v>
                </c:pt>
                <c:pt idx="46">
                  <c:v>-99</c:v>
                </c:pt>
                <c:pt idx="47">
                  <c:v>-99</c:v>
                </c:pt>
                <c:pt idx="48">
                  <c:v>10.03144</c:v>
                </c:pt>
                <c:pt idx="49">
                  <c:v>7.770378</c:v>
                </c:pt>
                <c:pt idx="50">
                  <c:v>-99</c:v>
                </c:pt>
                <c:pt idx="51">
                  <c:v>10.063829999999999</c:v>
                </c:pt>
                <c:pt idx="52">
                  <c:v>-99</c:v>
                </c:pt>
                <c:pt idx="53">
                  <c:v>-99</c:v>
                </c:pt>
                <c:pt idx="54">
                  <c:v>25.648589999999999</c:v>
                </c:pt>
                <c:pt idx="55">
                  <c:v>9.0322829999999996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11.703329999999999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6.5029589999999997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14.359109999999999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-99</c:v>
                </c:pt>
                <c:pt idx="131">
                  <c:v>-99</c:v>
                </c:pt>
                <c:pt idx="132">
                  <c:v>-99</c:v>
                </c:pt>
                <c:pt idx="133">
                  <c:v>-99</c:v>
                </c:pt>
                <c:pt idx="134">
                  <c:v>-99</c:v>
                </c:pt>
                <c:pt idx="135">
                  <c:v>-99</c:v>
                </c:pt>
                <c:pt idx="136">
                  <c:v>-99</c:v>
                </c:pt>
                <c:pt idx="137">
                  <c:v>-99</c:v>
                </c:pt>
                <c:pt idx="138">
                  <c:v>-99</c:v>
                </c:pt>
                <c:pt idx="139">
                  <c:v>-99</c:v>
                </c:pt>
                <c:pt idx="140">
                  <c:v>-99</c:v>
                </c:pt>
                <c:pt idx="141">
                  <c:v>-99</c:v>
                </c:pt>
                <c:pt idx="142">
                  <c:v>-99</c:v>
                </c:pt>
                <c:pt idx="143">
                  <c:v>-99</c:v>
                </c:pt>
                <c:pt idx="144">
                  <c:v>-99</c:v>
                </c:pt>
                <c:pt idx="145">
                  <c:v>-99</c:v>
                </c:pt>
                <c:pt idx="146">
                  <c:v>-99</c:v>
                </c:pt>
                <c:pt idx="147">
                  <c:v>-99</c:v>
                </c:pt>
                <c:pt idx="148">
                  <c:v>-99</c:v>
                </c:pt>
                <c:pt idx="149">
                  <c:v>-99</c:v>
                </c:pt>
                <c:pt idx="150">
                  <c:v>-99</c:v>
                </c:pt>
                <c:pt idx="151">
                  <c:v>-99</c:v>
                </c:pt>
                <c:pt idx="152">
                  <c:v>-99</c:v>
                </c:pt>
                <c:pt idx="153">
                  <c:v>-99</c:v>
                </c:pt>
                <c:pt idx="154">
                  <c:v>-99</c:v>
                </c:pt>
                <c:pt idx="155">
                  <c:v>-99</c:v>
                </c:pt>
                <c:pt idx="156">
                  <c:v>-99</c:v>
                </c:pt>
                <c:pt idx="157">
                  <c:v>-99</c:v>
                </c:pt>
                <c:pt idx="158">
                  <c:v>-99</c:v>
                </c:pt>
                <c:pt idx="159">
                  <c:v>-99</c:v>
                </c:pt>
                <c:pt idx="160">
                  <c:v>-99</c:v>
                </c:pt>
                <c:pt idx="161">
                  <c:v>-99</c:v>
                </c:pt>
                <c:pt idx="162">
                  <c:v>-99</c:v>
                </c:pt>
                <c:pt idx="163">
                  <c:v>-99</c:v>
                </c:pt>
                <c:pt idx="164">
                  <c:v>-99</c:v>
                </c:pt>
                <c:pt idx="165">
                  <c:v>-99</c:v>
                </c:pt>
                <c:pt idx="166">
                  <c:v>-99</c:v>
                </c:pt>
                <c:pt idx="167">
                  <c:v>-99</c:v>
                </c:pt>
                <c:pt idx="168">
                  <c:v>-99</c:v>
                </c:pt>
                <c:pt idx="169">
                  <c:v>-99</c:v>
                </c:pt>
                <c:pt idx="170">
                  <c:v>-99</c:v>
                </c:pt>
                <c:pt idx="171">
                  <c:v>-99</c:v>
                </c:pt>
                <c:pt idx="172">
                  <c:v>-99</c:v>
                </c:pt>
                <c:pt idx="173">
                  <c:v>-99</c:v>
                </c:pt>
                <c:pt idx="174">
                  <c:v>-99</c:v>
                </c:pt>
                <c:pt idx="175">
                  <c:v>-99</c:v>
                </c:pt>
                <c:pt idx="176">
                  <c:v>-99</c:v>
                </c:pt>
                <c:pt idx="177">
                  <c:v>-99</c:v>
                </c:pt>
                <c:pt idx="178">
                  <c:v>-99</c:v>
                </c:pt>
                <c:pt idx="179">
                  <c:v>-99</c:v>
                </c:pt>
                <c:pt idx="180">
                  <c:v>-99</c:v>
                </c:pt>
                <c:pt idx="181">
                  <c:v>-99</c:v>
                </c:pt>
                <c:pt idx="182">
                  <c:v>-99</c:v>
                </c:pt>
                <c:pt idx="183">
                  <c:v>-99</c:v>
                </c:pt>
                <c:pt idx="184">
                  <c:v>-99</c:v>
                </c:pt>
                <c:pt idx="185">
                  <c:v>-99</c:v>
                </c:pt>
                <c:pt idx="186">
                  <c:v>-99</c:v>
                </c:pt>
                <c:pt idx="187">
                  <c:v>-99</c:v>
                </c:pt>
                <c:pt idx="188">
                  <c:v>-99</c:v>
                </c:pt>
                <c:pt idx="189">
                  <c:v>-99</c:v>
                </c:pt>
                <c:pt idx="190">
                  <c:v>-99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194768.7</c:v>
                </c:pt>
                <c:pt idx="1">
                  <c:v>124625.1</c:v>
                </c:pt>
                <c:pt idx="2">
                  <c:v>90006.09</c:v>
                </c:pt>
                <c:pt idx="3">
                  <c:v>81195.3</c:v>
                </c:pt>
                <c:pt idx="4">
                  <c:v>57994.239999999998</c:v>
                </c:pt>
                <c:pt idx="5">
                  <c:v>52551.35</c:v>
                </c:pt>
                <c:pt idx="6">
                  <c:v>52148.45</c:v>
                </c:pt>
                <c:pt idx="7">
                  <c:v>45927.85</c:v>
                </c:pt>
                <c:pt idx="8">
                  <c:v>45484.61</c:v>
                </c:pt>
                <c:pt idx="9">
                  <c:v>44273.59</c:v>
                </c:pt>
                <c:pt idx="10">
                  <c:v>33302.730000000003</c:v>
                </c:pt>
                <c:pt idx="11">
                  <c:v>32727.67</c:v>
                </c:pt>
                <c:pt idx="12">
                  <c:v>32226.16</c:v>
                </c:pt>
                <c:pt idx="13">
                  <c:v>29818.86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25409.21</c:v>
                </c:pt>
                <c:pt idx="17">
                  <c:v>24764.01</c:v>
                </c:pt>
                <c:pt idx="18">
                  <c:v>21946.01</c:v>
                </c:pt>
                <c:pt idx="19">
                  <c:v>21853.97</c:v>
                </c:pt>
                <c:pt idx="20">
                  <c:v>20664.37</c:v>
                </c:pt>
                <c:pt idx="21">
                  <c:v>20171.04</c:v>
                </c:pt>
                <c:pt idx="22">
                  <c:v>19650</c:v>
                </c:pt>
                <c:pt idx="23">
                  <c:v>19625.759999999998</c:v>
                </c:pt>
                <c:pt idx="24">
                  <c:v>18965.07</c:v>
                </c:pt>
                <c:pt idx="25">
                  <c:v>18498.64</c:v>
                </c:pt>
                <c:pt idx="26">
                  <c:v>17851.439999999999</c:v>
                </c:pt>
                <c:pt idx="27">
                  <c:v>15473.29</c:v>
                </c:pt>
                <c:pt idx="28">
                  <c:v>15234.08</c:v>
                </c:pt>
                <c:pt idx="29">
                  <c:v>15116.19</c:v>
                </c:pt>
                <c:pt idx="30">
                  <c:v>14111.09</c:v>
                </c:pt>
                <c:pt idx="31">
                  <c:v>14095.67</c:v>
                </c:pt>
                <c:pt idx="32">
                  <c:v>14080.64</c:v>
                </c:pt>
                <c:pt idx="33">
                  <c:v>14004.84</c:v>
                </c:pt>
                <c:pt idx="34">
                  <c:v>13949.77</c:v>
                </c:pt>
                <c:pt idx="35">
                  <c:v>13177.87</c:v>
                </c:pt>
                <c:pt idx="36">
                  <c:v>12550.42</c:v>
                </c:pt>
                <c:pt idx="37">
                  <c:v>12260.43</c:v>
                </c:pt>
                <c:pt idx="38">
                  <c:v>12038.35</c:v>
                </c:pt>
                <c:pt idx="39">
                  <c:v>11653.08</c:v>
                </c:pt>
                <c:pt idx="40">
                  <c:v>11551.53</c:v>
                </c:pt>
                <c:pt idx="41">
                  <c:v>11315.54</c:v>
                </c:pt>
                <c:pt idx="42">
                  <c:v>11304.13</c:v>
                </c:pt>
                <c:pt idx="43">
                  <c:v>10766.8</c:v>
                </c:pt>
                <c:pt idx="44">
                  <c:v>10716.82</c:v>
                </c:pt>
                <c:pt idx="45">
                  <c:v>10688.32</c:v>
                </c:pt>
                <c:pt idx="46">
                  <c:v>10324.35</c:v>
                </c:pt>
                <c:pt idx="47">
                  <c:v>9673.08</c:v>
                </c:pt>
                <c:pt idx="48">
                  <c:v>9590.4150000000009</c:v>
                </c:pt>
                <c:pt idx="49">
                  <c:v>9508.6939999999995</c:v>
                </c:pt>
                <c:pt idx="50">
                  <c:v>9460.6329999999998</c:v>
                </c:pt>
                <c:pt idx="51">
                  <c:v>9414.6350000000002</c:v>
                </c:pt>
                <c:pt idx="52">
                  <c:v>9070.4369999999999</c:v>
                </c:pt>
                <c:pt idx="53">
                  <c:v>9044.0740000000005</c:v>
                </c:pt>
                <c:pt idx="54">
                  <c:v>9035.0529999999999</c:v>
                </c:pt>
                <c:pt idx="55">
                  <c:v>8974.241</c:v>
                </c:pt>
                <c:pt idx="56">
                  <c:v>8916.7090000000007</c:v>
                </c:pt>
                <c:pt idx="57">
                  <c:v>8865.1710000000003</c:v>
                </c:pt>
                <c:pt idx="58">
                  <c:v>8549.0820000000003</c:v>
                </c:pt>
                <c:pt idx="59">
                  <c:v>8380.2129999999997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7410.3379999999997</c:v>
                </c:pt>
                <c:pt idx="63">
                  <c:v>7067.3149999999996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6500.3010000000004</c:v>
                </c:pt>
                <c:pt idx="67">
                  <c:v>6444.1419999999998</c:v>
                </c:pt>
                <c:pt idx="68">
                  <c:v>6334.2659999999996</c:v>
                </c:pt>
                <c:pt idx="69">
                  <c:v>6316.8469999999998</c:v>
                </c:pt>
                <c:pt idx="70">
                  <c:v>6253.8590000000004</c:v>
                </c:pt>
                <c:pt idx="71">
                  <c:v>6201.9539999999997</c:v>
                </c:pt>
                <c:pt idx="72">
                  <c:v>6146.9430000000002</c:v>
                </c:pt>
                <c:pt idx="73">
                  <c:v>6131.3310000000001</c:v>
                </c:pt>
                <c:pt idx="74">
                  <c:v>5815.4210000000003</c:v>
                </c:pt>
                <c:pt idx="75">
                  <c:v>5783.5420000000004</c:v>
                </c:pt>
                <c:pt idx="76">
                  <c:v>5432.7690000000002</c:v>
                </c:pt>
                <c:pt idx="77">
                  <c:v>5318.2650000000003</c:v>
                </c:pt>
                <c:pt idx="78">
                  <c:v>5262.2020000000002</c:v>
                </c:pt>
                <c:pt idx="79">
                  <c:v>5201.87</c:v>
                </c:pt>
                <c:pt idx="80">
                  <c:v>5122.88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4878.1440000000002</c:v>
                </c:pt>
                <c:pt idx="84">
                  <c:v>4575.0619999999999</c:v>
                </c:pt>
                <c:pt idx="85">
                  <c:v>4503.7290000000003</c:v>
                </c:pt>
                <c:pt idx="86">
                  <c:v>4479.79</c:v>
                </c:pt>
                <c:pt idx="87">
                  <c:v>4469.8329999999996</c:v>
                </c:pt>
                <c:pt idx="88">
                  <c:v>4463.7790000000005</c:v>
                </c:pt>
                <c:pt idx="89">
                  <c:v>4444.4470000000001</c:v>
                </c:pt>
                <c:pt idx="90">
                  <c:v>4402.9690000000001</c:v>
                </c:pt>
                <c:pt idx="91">
                  <c:v>4235.1660000000002</c:v>
                </c:pt>
                <c:pt idx="92">
                  <c:v>4234.8230000000003</c:v>
                </c:pt>
                <c:pt idx="93">
                  <c:v>4156.634</c:v>
                </c:pt>
                <c:pt idx="94">
                  <c:v>4142.9859999999999</c:v>
                </c:pt>
                <c:pt idx="95">
                  <c:v>4065</c:v>
                </c:pt>
                <c:pt idx="96">
                  <c:v>4011.011</c:v>
                </c:pt>
                <c:pt idx="97">
                  <c:v>3957.0079999999998</c:v>
                </c:pt>
                <c:pt idx="98">
                  <c:v>3903.9929999999999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3779.9070000000002</c:v>
                </c:pt>
                <c:pt idx="102">
                  <c:v>3758.3939999999998</c:v>
                </c:pt>
                <c:pt idx="103">
                  <c:v>3635.837</c:v>
                </c:pt>
                <c:pt idx="104">
                  <c:v>3623.5659999999998</c:v>
                </c:pt>
                <c:pt idx="105">
                  <c:v>3606.8939999999998</c:v>
                </c:pt>
                <c:pt idx="106">
                  <c:v>3591.2109999999998</c:v>
                </c:pt>
                <c:pt idx="107">
                  <c:v>3551.105</c:v>
                </c:pt>
                <c:pt idx="108">
                  <c:v>3500.7330000000002</c:v>
                </c:pt>
                <c:pt idx="109">
                  <c:v>3301.9349999999999</c:v>
                </c:pt>
                <c:pt idx="110">
                  <c:v>3252.6149999999998</c:v>
                </c:pt>
                <c:pt idx="111">
                  <c:v>3206.8310000000001</c:v>
                </c:pt>
                <c:pt idx="112">
                  <c:v>3201.5729999999999</c:v>
                </c:pt>
                <c:pt idx="113">
                  <c:v>3129.0329999999999</c:v>
                </c:pt>
                <c:pt idx="114">
                  <c:v>3065.6660000000002</c:v>
                </c:pt>
                <c:pt idx="115">
                  <c:v>2897.4380000000001</c:v>
                </c:pt>
                <c:pt idx="116">
                  <c:v>2891.6819999999998</c:v>
                </c:pt>
                <c:pt idx="117">
                  <c:v>2854.6880000000001</c:v>
                </c:pt>
                <c:pt idx="118">
                  <c:v>2817.8440000000001</c:v>
                </c:pt>
                <c:pt idx="119">
                  <c:v>2816.7150000000001</c:v>
                </c:pt>
                <c:pt idx="120">
                  <c:v>2806.38</c:v>
                </c:pt>
                <c:pt idx="121">
                  <c:v>2797.5010000000002</c:v>
                </c:pt>
                <c:pt idx="122">
                  <c:v>2759.953</c:v>
                </c:pt>
                <c:pt idx="123">
                  <c:v>2748.2359999999999</c:v>
                </c:pt>
                <c:pt idx="124">
                  <c:v>2712.8</c:v>
                </c:pt>
                <c:pt idx="125">
                  <c:v>2692.2660000000001</c:v>
                </c:pt>
                <c:pt idx="126">
                  <c:v>2659.6109999999999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2529.48</c:v>
                </c:pt>
                <c:pt idx="130">
                  <c:v>2491.0329999999999</c:v>
                </c:pt>
                <c:pt idx="131">
                  <c:v>2475.6419999999998</c:v>
                </c:pt>
                <c:pt idx="132">
                  <c:v>2436.3389999999999</c:v>
                </c:pt>
                <c:pt idx="133">
                  <c:v>2427.806</c:v>
                </c:pt>
                <c:pt idx="134">
                  <c:v>2391.8359999999998</c:v>
                </c:pt>
                <c:pt idx="135">
                  <c:v>2358.3440000000001</c:v>
                </c:pt>
                <c:pt idx="136">
                  <c:v>2317.8229999999999</c:v>
                </c:pt>
                <c:pt idx="137">
                  <c:v>2306.9250000000002</c:v>
                </c:pt>
                <c:pt idx="138">
                  <c:v>2292.654</c:v>
                </c:pt>
                <c:pt idx="139">
                  <c:v>2255.4050000000002</c:v>
                </c:pt>
                <c:pt idx="140">
                  <c:v>2254.5889999999999</c:v>
                </c:pt>
                <c:pt idx="141">
                  <c:v>2247.096</c:v>
                </c:pt>
                <c:pt idx="142">
                  <c:v>2228.8490000000002</c:v>
                </c:pt>
                <c:pt idx="143">
                  <c:v>2208.4110000000001</c:v>
                </c:pt>
                <c:pt idx="144">
                  <c:v>2204.0949999999998</c:v>
                </c:pt>
                <c:pt idx="145">
                  <c:v>2157.4180000000001</c:v>
                </c:pt>
                <c:pt idx="146">
                  <c:v>2151.915</c:v>
                </c:pt>
                <c:pt idx="147">
                  <c:v>2016.471</c:v>
                </c:pt>
                <c:pt idx="148">
                  <c:v>1994.972</c:v>
                </c:pt>
                <c:pt idx="149">
                  <c:v>1873.239</c:v>
                </c:pt>
                <c:pt idx="150">
                  <c:v>1819.69</c:v>
                </c:pt>
                <c:pt idx="151">
                  <c:v>1792.827</c:v>
                </c:pt>
                <c:pt idx="152">
                  <c:v>1785.6179999999999</c:v>
                </c:pt>
                <c:pt idx="153">
                  <c:v>1783.712</c:v>
                </c:pt>
                <c:pt idx="154">
                  <c:v>1768.777</c:v>
                </c:pt>
                <c:pt idx="155">
                  <c:v>1762.377</c:v>
                </c:pt>
                <c:pt idx="156">
                  <c:v>1706.634</c:v>
                </c:pt>
                <c:pt idx="157">
                  <c:v>1696.01</c:v>
                </c:pt>
                <c:pt idx="158">
                  <c:v>1689.115</c:v>
                </c:pt>
                <c:pt idx="159">
                  <c:v>1680.4839999999999</c:v>
                </c:pt>
                <c:pt idx="160">
                  <c:v>1674.079</c:v>
                </c:pt>
                <c:pt idx="161">
                  <c:v>1649.894</c:v>
                </c:pt>
                <c:pt idx="162">
                  <c:v>1649.231</c:v>
                </c:pt>
                <c:pt idx="163">
                  <c:v>1625.924</c:v>
                </c:pt>
                <c:pt idx="164">
                  <c:v>1559.9059999999999</c:v>
                </c:pt>
                <c:pt idx="165">
                  <c:v>1559.3679999999999</c:v>
                </c:pt>
                <c:pt idx="166">
                  <c:v>1529.4780000000001</c:v>
                </c:pt>
                <c:pt idx="167">
                  <c:v>1479.009</c:v>
                </c:pt>
                <c:pt idx="168">
                  <c:v>1476.5630000000001</c:v>
                </c:pt>
                <c:pt idx="169">
                  <c:v>1438.3109999999999</c:v>
                </c:pt>
                <c:pt idx="170">
                  <c:v>1399.9459999999999</c:v>
                </c:pt>
                <c:pt idx="171">
                  <c:v>1397.0619999999999</c:v>
                </c:pt>
                <c:pt idx="172">
                  <c:v>1365.6949999999999</c:v>
                </c:pt>
                <c:pt idx="173">
                  <c:v>1348.5640000000001</c:v>
                </c:pt>
                <c:pt idx="174">
                  <c:v>1340.568</c:v>
                </c:pt>
                <c:pt idx="175">
                  <c:v>1315.9159999999999</c:v>
                </c:pt>
                <c:pt idx="176">
                  <c:v>1301.248</c:v>
                </c:pt>
                <c:pt idx="177">
                  <c:v>1263.0429999999999</c:v>
                </c:pt>
                <c:pt idx="178">
                  <c:v>1261.953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1245.192</c:v>
                </c:pt>
                <c:pt idx="182">
                  <c:v>1180.1559999999999</c:v>
                </c:pt>
                <c:pt idx="183">
                  <c:v>1104.2080000000001</c:v>
                </c:pt>
                <c:pt idx="184">
                  <c:v>1098.298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1038.9739999999999</c:v>
                </c:pt>
                <c:pt idx="188">
                  <c:v>1010.548</c:v>
                </c:pt>
                <c:pt idx="189">
                  <c:v>1002.938</c:v>
                </c:pt>
                <c:pt idx="190">
                  <c:v>959.51520000000005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Sheet1!$I$2:$I$84</c15:f>
                <c15:dlblRangeCache>
                  <c:ptCount val="83"/>
                  <c:pt idx="0">
                    <c:v>Banking</c:v>
                  </c:pt>
                  <c:pt idx="16">
                    <c:v>Electricity Distribution</c:v>
                  </c:pt>
                  <c:pt idx="21">
                    <c:v>Supermarkets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Cust., Trustee &amp; SX Serv.</c:v>
                  </c:pt>
                  <c:pt idx="46">
                    <c:v>Hardware and Building Supplies Retailing</c:v>
                  </c:pt>
                  <c:pt idx="54">
                    <c:v>Wired Telecom.</c:v>
                  </c:pt>
                  <c:pt idx="57">
                    <c:v>Other Food Retailing</c:v>
                  </c:pt>
                  <c:pt idx="82">
                    <c:v>Newspaper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A4F7-408F-884F-571F30014AF3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-5</c:v>
                </c:pt>
                <c:pt idx="1">
                  <c:v>-5</c:v>
                </c:pt>
                <c:pt idx="2">
                  <c:v>-5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-6.7</c:v>
                </c:pt>
                <c:pt idx="2">
                  <c:v>-4.7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BD-47BE-86EC-CA566D3B7B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5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Horizontal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C83-4870-8633-BF712C8CEDA6}"/>
              </c:ext>
            </c:extLst>
          </c:dPt>
          <c:dPt>
            <c:idx val="4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C83-4870-8633-BF712C8CEDA6}"/>
              </c:ext>
            </c:extLst>
          </c:dPt>
          <c:dPt>
            <c:idx val="5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B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C-2C83-4870-8633-BF712C8CEDA6}"/>
              </c:ext>
            </c:extLst>
          </c:dPt>
          <c:xVal>
            <c:numRef>
              <c:f>Sheet1!$J$2:$J$9</c:f>
              <c:numCache>
                <c:formatCode>General</c:formatCode>
                <c:ptCount val="8"/>
                <c:pt idx="0">
                  <c:v>13.528572</c:v>
                </c:pt>
                <c:pt idx="1">
                  <c:v>54.232897000000001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Sheet1!$K$2:$K$9</c:f>
              <c:numCache>
                <c:formatCode>General</c:formatCode>
                <c:ptCount val="8"/>
                <c:pt idx="0">
                  <c:v>9.4043825999999999</c:v>
                </c:pt>
                <c:pt idx="1">
                  <c:v>11.066283</c:v>
                </c:pt>
                <c:pt idx="2">
                  <c:v>-7</c:v>
                </c:pt>
                <c:pt idx="3">
                  <c:v>-2.5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2C83-4870-8633-BF712C8CEDA6}"/>
            </c:ext>
          </c:extLst>
        </c:ser>
        <c:ser>
          <c:idx val="1"/>
          <c:order val="1"/>
          <c:tx>
            <c:v>Vertical</c:v>
          </c:tx>
          <c:marker>
            <c:symbol val="square"/>
            <c:size val="5"/>
            <c:spPr>
              <a:ln>
                <a:solidFill>
                  <a:srgbClr val="FFFFFF"/>
                </a:solidFill>
              </a:ln>
            </c:spPr>
          </c:marker>
          <c:dPt>
            <c:idx val="0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2C83-4870-8633-BF712C8CEDA6}"/>
              </c:ext>
            </c:extLst>
          </c:dPt>
          <c:dPt>
            <c:idx val="1"/>
            <c:marker>
              <c:spPr>
                <a:solidFill>
                  <a:srgbClr val="F68B33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C83-4870-8633-BF712C8CEDA6}"/>
              </c:ext>
            </c:extLst>
          </c:dPt>
          <c:dPt>
            <c:idx val="2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2C83-4870-8633-BF712C8CEDA6}"/>
              </c:ext>
            </c:extLst>
          </c:dPt>
          <c:dPt>
            <c:idx val="3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2C83-4870-8633-BF712C8CEDA6}"/>
              </c:ext>
            </c:extLst>
          </c:dPt>
          <c:dPt>
            <c:idx val="4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2C83-4870-8633-BF712C8CEDA6}"/>
              </c:ext>
            </c:extLst>
          </c:dPt>
          <c:dPt>
            <c:idx val="5"/>
            <c:marker>
              <c:spPr>
                <a:solidFill>
                  <a:srgbClr val="A02226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2C83-4870-8633-BF712C8CEDA6}"/>
              </c:ext>
            </c:extLst>
          </c:dPt>
          <c:dPt>
            <c:idx val="6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A-2C83-4870-8633-BF712C8CEDA6}"/>
              </c:ext>
            </c:extLst>
          </c:dPt>
          <c:dPt>
            <c:idx val="7"/>
            <c:marker>
              <c:spPr>
                <a:solidFill>
                  <a:srgbClr val="621214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621214"/>
                </a:solidFill>
              </a:ln>
            </c:spPr>
            <c:extLst>
              <c:ext xmlns:c16="http://schemas.microsoft.com/office/drawing/2014/chart" uri="{C3380CC4-5D6E-409C-BE32-E72D297353CC}">
                <c16:uniqueId val="{0000001C-2C83-4870-8633-BF712C8CEDA6}"/>
              </c:ext>
            </c:extLst>
          </c:dPt>
          <c:dPt>
            <c:idx val="8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39-2C83-4870-8633-BF712C8CEDA6}"/>
              </c:ext>
            </c:extLst>
          </c:dPt>
          <c:dPt>
            <c:idx val="9"/>
            <c:marker>
              <c:spPr>
                <a:solidFill>
                  <a:srgbClr val="000000"/>
                </a:solidFill>
                <a:ln>
                  <a:solidFill>
                    <a:srgbClr val="FFFFFF"/>
                  </a:solidFill>
                </a:ln>
              </c:spPr>
            </c:marker>
            <c:bubble3D val="0"/>
            <c:spPr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A-2C83-4870-8633-BF712C8CEDA6}"/>
              </c:ext>
            </c:extLst>
          </c:dPt>
          <c:xVal>
            <c:numRef>
              <c:f>Sheet1!$N$2:$N$9</c:f>
              <c:numCache>
                <c:formatCode>General</c:formatCode>
                <c:ptCount val="8"/>
                <c:pt idx="0">
                  <c:v>30.097819999999999</c:v>
                </c:pt>
                <c:pt idx="1">
                  <c:v>30.097819999999999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Sheet1!$M$2:$M$9</c:f>
              <c:numCache>
                <c:formatCode>General</c:formatCode>
                <c:ptCount val="8"/>
                <c:pt idx="0">
                  <c:v>6.3966010000000004</c:v>
                </c:pt>
                <c:pt idx="1">
                  <c:v>14.151999</c:v>
                </c:pt>
                <c:pt idx="2">
                  <c:v>-5.25</c:v>
                </c:pt>
                <c:pt idx="3">
                  <c:v>-4.25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2C83-4870-8633-BF712C8CE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Gridlines</c:v>
                </c:tx>
                <c:spPr>
                  <a:ln w="9525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2C83-4870-8633-BF712C8CEDA6}"/>
                    </c:ext>
                  </c:extLst>
                </c:dPt>
                <c:dPt>
                  <c:idx val="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C83-4870-8633-BF712C8CEDA6}"/>
                    </c:ext>
                  </c:extLst>
                </c:dPt>
                <c:dPt>
                  <c:idx val="3"/>
                  <c:bubble3D val="0"/>
                  <c:spPr>
                    <a:ln w="9525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3-2C83-4870-8633-BF712C8CEDA6}"/>
                    </c:ext>
                  </c:extLst>
                </c:dPt>
                <c:dPt>
                  <c:idx val="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5-2C83-4870-8633-BF712C8CEDA6}"/>
                    </c:ext>
                  </c:extLst>
                </c:dPt>
                <c:dPt>
                  <c:idx val="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2C83-4870-8633-BF712C8CEDA6}"/>
                    </c:ext>
                  </c:extLst>
                </c:dPt>
                <c:dPt>
                  <c:idx val="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9-2C83-4870-8633-BF712C8CEDA6}"/>
                    </c:ext>
                  </c:extLst>
                </c:dPt>
                <c:dPt>
                  <c:idx val="9"/>
                  <c:bubble3D val="0"/>
                  <c:spPr>
                    <a:ln w="19050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B-2C83-4870-8633-BF712C8CEDA6}"/>
                    </c:ext>
                  </c:extLst>
                </c:dPt>
                <c:dPt>
                  <c:idx val="10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D-2C83-4870-8633-BF712C8CEDA6}"/>
                    </c:ext>
                  </c:extLst>
                </c:dPt>
                <c:dPt>
                  <c:idx val="12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F-2C83-4870-8633-BF712C8CEDA6}"/>
                    </c:ext>
                  </c:extLst>
                </c:dPt>
                <c:dPt>
                  <c:idx val="14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1-2C83-4870-8633-BF712C8CEDA6}"/>
                    </c:ext>
                  </c:extLst>
                </c:dPt>
                <c:dPt>
                  <c:idx val="16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3-2C83-4870-8633-BF712C8CEDA6}"/>
                    </c:ext>
                  </c:extLst>
                </c:dPt>
                <c:dPt>
                  <c:idx val="18"/>
                  <c:bubble3D val="0"/>
                  <c:spPr>
                    <a:ln w="9525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35-2C83-4870-8633-BF712C8CEDA6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Sheet1!$Q$2:$Q$19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-17</c:v>
                      </c:pt>
                      <c:pt idx="1">
                        <c:v>-3</c:v>
                      </c:pt>
                      <c:pt idx="2">
                        <c:v>0</c:v>
                      </c:pt>
                      <c:pt idx="3">
                        <c:v>100</c:v>
                      </c:pt>
                      <c:pt idx="4">
                        <c:v>-20</c:v>
                      </c:pt>
                      <c:pt idx="5">
                        <c:v>100</c:v>
                      </c:pt>
                      <c:pt idx="6">
                        <c:v>-20</c:v>
                      </c:pt>
                      <c:pt idx="7">
                        <c:v>100</c:v>
                      </c:pt>
                      <c:pt idx="8">
                        <c:v>-20</c:v>
                      </c:pt>
                      <c:pt idx="9">
                        <c:v>100</c:v>
                      </c:pt>
                      <c:pt idx="10">
                        <c:v>-20</c:v>
                      </c:pt>
                      <c:pt idx="11">
                        <c:v>100</c:v>
                      </c:pt>
                      <c:pt idx="12">
                        <c:v>-20</c:v>
                      </c:pt>
                      <c:pt idx="13">
                        <c:v>100</c:v>
                      </c:pt>
                      <c:pt idx="14">
                        <c:v>-20</c:v>
                      </c:pt>
                      <c:pt idx="15">
                        <c:v>100</c:v>
                      </c:pt>
                      <c:pt idx="16">
                        <c:v>-20</c:v>
                      </c:pt>
                      <c:pt idx="17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Sheet1!$P$2:$P$19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-5</c:v>
                      </c:pt>
                      <c:pt idx="5">
                        <c:v>-5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10</c:v>
                      </c:pt>
                      <c:pt idx="11">
                        <c:v>10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20</c:v>
                      </c:pt>
                      <c:pt idx="15">
                        <c:v>20</c:v>
                      </c:pt>
                      <c:pt idx="16">
                        <c:v>25</c:v>
                      </c:pt>
                      <c:pt idx="17">
                        <c:v>25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36-2C83-4870-8633-BF712C8CEDA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Tick marks</c:v>
                </c:tx>
                <c:spPr>
                  <a:ln>
                    <a:noFill/>
                  </a:ln>
                </c:spPr>
                <c:marker>
                  <c:symbol val="none"/>
                </c:marker>
                <c:errBars>
                  <c:errDir val="y"/>
                  <c:errBarType val="minus"/>
                  <c:errValType val="fixedVal"/>
                  <c:noEndCap val="1"/>
                  <c:val val="0.60000000000000009"/>
                </c:errBar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Sheet1!$S$2:$S$7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20</c:v>
                      </c:pt>
                      <c:pt idx="2">
                        <c:v>40</c:v>
                      </c:pt>
                      <c:pt idx="3">
                        <c:v>60</c:v>
                      </c:pt>
                      <c:pt idx="4">
                        <c:v>80</c:v>
                      </c:pt>
                      <c:pt idx="5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Sheet1!$T$2:$T$7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-10</c:v>
                      </c:pt>
                      <c:pt idx="1">
                        <c:v>-10</c:v>
                      </c:pt>
                      <c:pt idx="2">
                        <c:v>-10</c:v>
                      </c:pt>
                      <c:pt idx="3">
                        <c:v>-10</c:v>
                      </c:pt>
                      <c:pt idx="4">
                        <c:v>-10</c:v>
                      </c:pt>
                      <c:pt idx="5">
                        <c:v>-10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2C83-4870-8633-BF712C8CEDA6}"/>
                  </c:ext>
                </c:extLst>
              </c15:ser>
            </c15:filteredScatterSeries>
          </c:ext>
        </c:extLst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Sheet1!$A$2:$A$447</c:f>
              <c:numCache>
                <c:formatCode>General</c:formatCode>
                <c:ptCount val="446"/>
                <c:pt idx="0">
                  <c:v>0</c:v>
                </c:pt>
                <c:pt idx="1">
                  <c:v>50000</c:v>
                </c:pt>
                <c:pt idx="2">
                  <c:v>50000</c:v>
                </c:pt>
                <c:pt idx="3">
                  <c:v>56554.408000000003</c:v>
                </c:pt>
                <c:pt idx="4">
                  <c:v>56554.408000000003</c:v>
                </c:pt>
                <c:pt idx="5">
                  <c:v>56554.408000000003</c:v>
                </c:pt>
                <c:pt idx="6">
                  <c:v>61058.137000000002</c:v>
                </c:pt>
                <c:pt idx="7">
                  <c:v>61058.137000000002</c:v>
                </c:pt>
                <c:pt idx="8">
                  <c:v>61058.137000000002</c:v>
                </c:pt>
                <c:pt idx="9">
                  <c:v>62684.061000000002</c:v>
                </c:pt>
                <c:pt idx="10">
                  <c:v>62684.061000000002</c:v>
                </c:pt>
                <c:pt idx="11">
                  <c:v>62684.061000000002</c:v>
                </c:pt>
                <c:pt idx="12">
                  <c:v>67645.982000000004</c:v>
                </c:pt>
                <c:pt idx="13">
                  <c:v>67645.982000000004</c:v>
                </c:pt>
                <c:pt idx="14">
                  <c:v>67645.982000000004</c:v>
                </c:pt>
                <c:pt idx="15">
                  <c:v>78950.112000000008</c:v>
                </c:pt>
                <c:pt idx="16">
                  <c:v>78950.112000000008</c:v>
                </c:pt>
                <c:pt idx="17">
                  <c:v>78950.112000000008</c:v>
                </c:pt>
                <c:pt idx="18">
                  <c:v>83015.112000000008</c:v>
                </c:pt>
                <c:pt idx="19">
                  <c:v>83015.112000000008</c:v>
                </c:pt>
                <c:pt idx="20">
                  <c:v>83015.112000000008</c:v>
                </c:pt>
                <c:pt idx="21">
                  <c:v>90651.67300000001</c:v>
                </c:pt>
                <c:pt idx="22">
                  <c:v>90651.67300000001</c:v>
                </c:pt>
                <c:pt idx="23">
                  <c:v>90651.67300000001</c:v>
                </c:pt>
                <c:pt idx="24">
                  <c:v>93458.053000000014</c:v>
                </c:pt>
                <c:pt idx="25">
                  <c:v>93458.053000000014</c:v>
                </c:pt>
                <c:pt idx="26">
                  <c:v>93458.053000000014</c:v>
                </c:pt>
                <c:pt idx="27">
                  <c:v>94773.969000000012</c:v>
                </c:pt>
                <c:pt idx="28">
                  <c:v>94773.969000000012</c:v>
                </c:pt>
                <c:pt idx="29">
                  <c:v>94773.969000000012</c:v>
                </c:pt>
                <c:pt idx="30">
                  <c:v>152768.209</c:v>
                </c:pt>
                <c:pt idx="31">
                  <c:v>152768.209</c:v>
                </c:pt>
                <c:pt idx="32">
                  <c:v>152768.209</c:v>
                </c:pt>
                <c:pt idx="33">
                  <c:v>153852.91200000001</c:v>
                </c:pt>
                <c:pt idx="34">
                  <c:v>153852.91200000001</c:v>
                </c:pt>
                <c:pt idx="35">
                  <c:v>153852.91200000001</c:v>
                </c:pt>
                <c:pt idx="36">
                  <c:v>160303.57500000001</c:v>
                </c:pt>
                <c:pt idx="37">
                  <c:v>160303.57500000001</c:v>
                </c:pt>
                <c:pt idx="38">
                  <c:v>160303.57500000001</c:v>
                </c:pt>
                <c:pt idx="39">
                  <c:v>163556.19</c:v>
                </c:pt>
                <c:pt idx="40">
                  <c:v>163556.19</c:v>
                </c:pt>
                <c:pt idx="41">
                  <c:v>163556.19</c:v>
                </c:pt>
                <c:pt idx="42">
                  <c:v>167432.12299999999</c:v>
                </c:pt>
                <c:pt idx="43">
                  <c:v>167432.12299999999</c:v>
                </c:pt>
                <c:pt idx="44">
                  <c:v>167432.12299999999</c:v>
                </c:pt>
                <c:pt idx="45">
                  <c:v>171901.95600000001</c:v>
                </c:pt>
                <c:pt idx="46">
                  <c:v>171901.95600000001</c:v>
                </c:pt>
                <c:pt idx="47">
                  <c:v>171901.95600000001</c:v>
                </c:pt>
                <c:pt idx="48">
                  <c:v>172942.9</c:v>
                </c:pt>
                <c:pt idx="49">
                  <c:v>172942.9</c:v>
                </c:pt>
                <c:pt idx="50">
                  <c:v>172942.9</c:v>
                </c:pt>
                <c:pt idx="51">
                  <c:v>174419.46299999999</c:v>
                </c:pt>
                <c:pt idx="52">
                  <c:v>174419.46299999999</c:v>
                </c:pt>
                <c:pt idx="53">
                  <c:v>174419.46299999999</c:v>
                </c:pt>
                <c:pt idx="54">
                  <c:v>175673.42599999998</c:v>
                </c:pt>
                <c:pt idx="55">
                  <c:v>175673.42599999998</c:v>
                </c:pt>
                <c:pt idx="56">
                  <c:v>175673.42599999998</c:v>
                </c:pt>
                <c:pt idx="57">
                  <c:v>178156.87599999999</c:v>
                </c:pt>
                <c:pt idx="58">
                  <c:v>178156.87599999999</c:v>
                </c:pt>
                <c:pt idx="59">
                  <c:v>178156.87599999999</c:v>
                </c:pt>
                <c:pt idx="60">
                  <c:v>179167.424</c:v>
                </c:pt>
                <c:pt idx="61">
                  <c:v>179167.424</c:v>
                </c:pt>
                <c:pt idx="62">
                  <c:v>179167.424</c:v>
                </c:pt>
                <c:pt idx="63">
                  <c:v>180413.10800000001</c:v>
                </c:pt>
                <c:pt idx="64">
                  <c:v>180413.10800000001</c:v>
                </c:pt>
                <c:pt idx="65">
                  <c:v>180413.10800000001</c:v>
                </c:pt>
                <c:pt idx="66">
                  <c:v>182705.76200000002</c:v>
                </c:pt>
                <c:pt idx="67">
                  <c:v>182705.76200000002</c:v>
                </c:pt>
                <c:pt idx="68">
                  <c:v>182705.76200000002</c:v>
                </c:pt>
                <c:pt idx="69">
                  <c:v>228633.61200000002</c:v>
                </c:pt>
                <c:pt idx="70">
                  <c:v>228633.61200000002</c:v>
                </c:pt>
                <c:pt idx="71">
                  <c:v>228633.61200000002</c:v>
                </c:pt>
                <c:pt idx="72">
                  <c:v>230273.30400000003</c:v>
                </c:pt>
                <c:pt idx="73">
                  <c:v>230273.30400000003</c:v>
                </c:pt>
                <c:pt idx="74">
                  <c:v>230273.30400000003</c:v>
                </c:pt>
                <c:pt idx="75">
                  <c:v>231536.34700000004</c:v>
                </c:pt>
                <c:pt idx="76">
                  <c:v>231536.34700000004</c:v>
                </c:pt>
                <c:pt idx="77">
                  <c:v>231536.34700000004</c:v>
                </c:pt>
                <c:pt idx="78">
                  <c:v>234391.03500000003</c:v>
                </c:pt>
                <c:pt idx="79">
                  <c:v>234391.03500000003</c:v>
                </c:pt>
                <c:pt idx="80">
                  <c:v>234391.03500000003</c:v>
                </c:pt>
                <c:pt idx="81">
                  <c:v>279875.64500000002</c:v>
                </c:pt>
                <c:pt idx="82">
                  <c:v>279875.64500000002</c:v>
                </c:pt>
                <c:pt idx="83">
                  <c:v>279875.64500000002</c:v>
                </c:pt>
                <c:pt idx="84">
                  <c:v>282456.80600000004</c:v>
                </c:pt>
                <c:pt idx="85">
                  <c:v>282456.80600000004</c:v>
                </c:pt>
                <c:pt idx="86">
                  <c:v>282456.80600000004</c:v>
                </c:pt>
                <c:pt idx="87">
                  <c:v>292129.88600000006</c:v>
                </c:pt>
                <c:pt idx="88">
                  <c:v>292129.88600000006</c:v>
                </c:pt>
                <c:pt idx="89">
                  <c:v>292129.88600000006</c:v>
                </c:pt>
                <c:pt idx="90">
                  <c:v>320836.28600000008</c:v>
                </c:pt>
                <c:pt idx="91">
                  <c:v>320836.28600000008</c:v>
                </c:pt>
                <c:pt idx="92">
                  <c:v>320836.28600000008</c:v>
                </c:pt>
                <c:pt idx="93">
                  <c:v>323427.8060000001</c:v>
                </c:pt>
                <c:pt idx="94">
                  <c:v>323427.8060000001</c:v>
                </c:pt>
                <c:pt idx="95">
                  <c:v>323427.8060000001</c:v>
                </c:pt>
                <c:pt idx="96">
                  <c:v>327220.00500000012</c:v>
                </c:pt>
                <c:pt idx="97">
                  <c:v>327220.00500000012</c:v>
                </c:pt>
                <c:pt idx="98">
                  <c:v>327220.00500000012</c:v>
                </c:pt>
                <c:pt idx="99">
                  <c:v>354157.38500000013</c:v>
                </c:pt>
                <c:pt idx="100">
                  <c:v>354157.38500000013</c:v>
                </c:pt>
                <c:pt idx="101">
                  <c:v>354157.38500000013</c:v>
                </c:pt>
                <c:pt idx="102">
                  <c:v>364874.20500000013</c:v>
                </c:pt>
                <c:pt idx="103">
                  <c:v>364874.20500000013</c:v>
                </c:pt>
                <c:pt idx="104">
                  <c:v>364874.20500000013</c:v>
                </c:pt>
                <c:pt idx="105">
                  <c:v>366271.26700000011</c:v>
                </c:pt>
                <c:pt idx="106">
                  <c:v>366271.26700000011</c:v>
                </c:pt>
                <c:pt idx="107">
                  <c:v>366271.26700000011</c:v>
                </c:pt>
                <c:pt idx="108">
                  <c:v>367674.07600000012</c:v>
                </c:pt>
                <c:pt idx="109">
                  <c:v>367674.07600000012</c:v>
                </c:pt>
                <c:pt idx="110">
                  <c:v>367674.07600000012</c:v>
                </c:pt>
                <c:pt idx="111">
                  <c:v>373205.48700000014</c:v>
                </c:pt>
                <c:pt idx="112">
                  <c:v>373205.48700000014</c:v>
                </c:pt>
                <c:pt idx="113">
                  <c:v>373205.48700000014</c:v>
                </c:pt>
                <c:pt idx="114">
                  <c:v>376037.93700000015</c:v>
                </c:pt>
                <c:pt idx="115">
                  <c:v>376037.93700000015</c:v>
                </c:pt>
                <c:pt idx="116">
                  <c:v>376037.93700000015</c:v>
                </c:pt>
                <c:pt idx="117">
                  <c:v>378050.52600000013</c:v>
                </c:pt>
                <c:pt idx="118">
                  <c:v>378050.52600000013</c:v>
                </c:pt>
                <c:pt idx="119">
                  <c:v>378050.52600000013</c:v>
                </c:pt>
                <c:pt idx="120">
                  <c:v>379149.18200000015</c:v>
                </c:pt>
                <c:pt idx="121">
                  <c:v>379149.18200000015</c:v>
                </c:pt>
                <c:pt idx="122">
                  <c:v>379149.18200000015</c:v>
                </c:pt>
                <c:pt idx="123">
                  <c:v>390464.72200000013</c:v>
                </c:pt>
                <c:pt idx="124">
                  <c:v>390464.72200000013</c:v>
                </c:pt>
                <c:pt idx="125">
                  <c:v>390464.72200000013</c:v>
                </c:pt>
                <c:pt idx="126">
                  <c:v>394705.42800000013</c:v>
                </c:pt>
                <c:pt idx="127">
                  <c:v>394705.42800000013</c:v>
                </c:pt>
                <c:pt idx="128">
                  <c:v>394705.42800000013</c:v>
                </c:pt>
                <c:pt idx="129">
                  <c:v>397602.86600000015</c:v>
                </c:pt>
                <c:pt idx="130">
                  <c:v>397602.86600000015</c:v>
                </c:pt>
                <c:pt idx="131">
                  <c:v>397602.86600000015</c:v>
                </c:pt>
                <c:pt idx="132">
                  <c:v>402788.07100000017</c:v>
                </c:pt>
                <c:pt idx="133">
                  <c:v>402788.07100000017</c:v>
                </c:pt>
                <c:pt idx="134">
                  <c:v>402788.07100000017</c:v>
                </c:pt>
                <c:pt idx="135">
                  <c:v>415338.49100000015</c:v>
                </c:pt>
                <c:pt idx="136">
                  <c:v>415338.49100000015</c:v>
                </c:pt>
                <c:pt idx="137">
                  <c:v>415338.49100000015</c:v>
                </c:pt>
                <c:pt idx="138">
                  <c:v>417486.24600000016</c:v>
                </c:pt>
                <c:pt idx="139">
                  <c:v>417486.24600000016</c:v>
                </c:pt>
                <c:pt idx="140">
                  <c:v>417486.24600000016</c:v>
                </c:pt>
                <c:pt idx="141">
                  <c:v>426534.92900000018</c:v>
                </c:pt>
                <c:pt idx="142">
                  <c:v>426534.92900000018</c:v>
                </c:pt>
                <c:pt idx="143">
                  <c:v>426534.92900000018</c:v>
                </c:pt>
                <c:pt idx="144">
                  <c:v>435080.92900000018</c:v>
                </c:pt>
                <c:pt idx="145">
                  <c:v>435080.92900000018</c:v>
                </c:pt>
                <c:pt idx="146">
                  <c:v>435080.92900000018</c:v>
                </c:pt>
                <c:pt idx="147">
                  <c:v>436780.89000000019</c:v>
                </c:pt>
                <c:pt idx="148">
                  <c:v>436780.89000000019</c:v>
                </c:pt>
                <c:pt idx="149">
                  <c:v>436780.89000000019</c:v>
                </c:pt>
                <c:pt idx="150">
                  <c:v>561565.49000000022</c:v>
                </c:pt>
                <c:pt idx="151">
                  <c:v>561565.49000000022</c:v>
                </c:pt>
                <c:pt idx="152">
                  <c:v>561565.49000000022</c:v>
                </c:pt>
                <c:pt idx="153">
                  <c:v>591344.16000000027</c:v>
                </c:pt>
                <c:pt idx="154">
                  <c:v>591344.16000000027</c:v>
                </c:pt>
                <c:pt idx="155">
                  <c:v>591344.16000000027</c:v>
                </c:pt>
                <c:pt idx="156">
                  <c:v>593600.54400000023</c:v>
                </c:pt>
                <c:pt idx="157">
                  <c:v>593600.54400000023</c:v>
                </c:pt>
                <c:pt idx="158">
                  <c:v>593600.54400000023</c:v>
                </c:pt>
                <c:pt idx="159">
                  <c:v>597223.88800000027</c:v>
                </c:pt>
                <c:pt idx="160">
                  <c:v>597223.88800000027</c:v>
                </c:pt>
                <c:pt idx="161">
                  <c:v>597223.88800000027</c:v>
                </c:pt>
                <c:pt idx="162">
                  <c:v>686845.48800000024</c:v>
                </c:pt>
                <c:pt idx="163">
                  <c:v>686845.48800000024</c:v>
                </c:pt>
                <c:pt idx="164">
                  <c:v>686845.48800000024</c:v>
                </c:pt>
                <c:pt idx="165">
                  <c:v>688186.3200000003</c:v>
                </c:pt>
                <c:pt idx="166">
                  <c:v>688186.3200000003</c:v>
                </c:pt>
                <c:pt idx="167">
                  <c:v>688186.3200000003</c:v>
                </c:pt>
                <c:pt idx="168">
                  <c:v>690618.39700000035</c:v>
                </c:pt>
                <c:pt idx="169">
                  <c:v>690618.39700000035</c:v>
                </c:pt>
                <c:pt idx="170">
                  <c:v>690618.39700000035</c:v>
                </c:pt>
                <c:pt idx="171">
                  <c:v>712464.16700000037</c:v>
                </c:pt>
                <c:pt idx="172">
                  <c:v>712464.16700000037</c:v>
                </c:pt>
                <c:pt idx="173">
                  <c:v>712464.16700000037</c:v>
                </c:pt>
                <c:pt idx="174">
                  <c:v>793708.38700000034</c:v>
                </c:pt>
                <c:pt idx="175">
                  <c:v>793708.38700000034</c:v>
                </c:pt>
                <c:pt idx="176">
                  <c:v>793708.38700000034</c:v>
                </c:pt>
                <c:pt idx="177">
                  <c:v>796457.45400000038</c:v>
                </c:pt>
                <c:pt idx="178">
                  <c:v>796457.45400000038</c:v>
                </c:pt>
                <c:pt idx="179">
                  <c:v>796457.45400000038</c:v>
                </c:pt>
                <c:pt idx="180">
                  <c:v>803859.31800000032</c:v>
                </c:pt>
                <c:pt idx="181">
                  <c:v>803859.31800000032</c:v>
                </c:pt>
                <c:pt idx="182">
                  <c:v>803859.31800000032</c:v>
                </c:pt>
                <c:pt idx="183">
                  <c:v>806611.06800000032</c:v>
                </c:pt>
                <c:pt idx="184">
                  <c:v>806611.06800000032</c:v>
                </c:pt>
                <c:pt idx="185">
                  <c:v>806611.06800000032</c:v>
                </c:pt>
                <c:pt idx="186">
                  <c:v>825101.42800000031</c:v>
                </c:pt>
                <c:pt idx="187">
                  <c:v>825101.42800000031</c:v>
                </c:pt>
                <c:pt idx="188">
                  <c:v>825101.42800000031</c:v>
                </c:pt>
                <c:pt idx="189">
                  <c:v>869206.75800000026</c:v>
                </c:pt>
                <c:pt idx="190">
                  <c:v>869206.75800000026</c:v>
                </c:pt>
                <c:pt idx="191">
                  <c:v>869206.75800000026</c:v>
                </c:pt>
                <c:pt idx="192">
                  <c:v>870795.13100000028</c:v>
                </c:pt>
                <c:pt idx="193">
                  <c:v>870795.13100000028</c:v>
                </c:pt>
                <c:pt idx="194">
                  <c:v>870795.13100000028</c:v>
                </c:pt>
                <c:pt idx="195">
                  <c:v>876875.61300000024</c:v>
                </c:pt>
                <c:pt idx="196">
                  <c:v>876875.61300000024</c:v>
                </c:pt>
                <c:pt idx="197">
                  <c:v>876875.61300000024</c:v>
                </c:pt>
                <c:pt idx="198">
                  <c:v>882561.74800000025</c:v>
                </c:pt>
                <c:pt idx="199">
                  <c:v>882561.74800000025</c:v>
                </c:pt>
                <c:pt idx="200">
                  <c:v>882561.74800000025</c:v>
                </c:pt>
                <c:pt idx="201">
                  <c:v>884989.68200000026</c:v>
                </c:pt>
                <c:pt idx="202">
                  <c:v>884989.68200000026</c:v>
                </c:pt>
                <c:pt idx="203">
                  <c:v>884989.68200000026</c:v>
                </c:pt>
                <c:pt idx="204">
                  <c:v>896964.45200000028</c:v>
                </c:pt>
                <c:pt idx="205">
                  <c:v>896964.45200000028</c:v>
                </c:pt>
                <c:pt idx="206">
                  <c:v>896964.45200000028</c:v>
                </c:pt>
                <c:pt idx="207">
                  <c:v>900030.91400000034</c:v>
                </c:pt>
                <c:pt idx="208">
                  <c:v>900030.91400000034</c:v>
                </c:pt>
                <c:pt idx="209">
                  <c:v>900030.91400000034</c:v>
                </c:pt>
                <c:pt idx="210">
                  <c:v>903535.96200000029</c:v>
                </c:pt>
                <c:pt idx="211">
                  <c:v>903535.96200000029</c:v>
                </c:pt>
                <c:pt idx="212">
                  <c:v>903535.96200000029</c:v>
                </c:pt>
                <c:pt idx="213">
                  <c:v>909788.88000000024</c:v>
                </c:pt>
                <c:pt idx="214">
                  <c:v>909788.88000000024</c:v>
                </c:pt>
                <c:pt idx="215">
                  <c:v>909788.88000000024</c:v>
                </c:pt>
                <c:pt idx="216">
                  <c:v>911430.48900000029</c:v>
                </c:pt>
                <c:pt idx="217">
                  <c:v>911430.48900000029</c:v>
                </c:pt>
                <c:pt idx="218">
                  <c:v>911430.48900000029</c:v>
                </c:pt>
                <c:pt idx="219">
                  <c:v>915016.06400000025</c:v>
                </c:pt>
                <c:pt idx="220">
                  <c:v>915016.06400000025</c:v>
                </c:pt>
                <c:pt idx="221">
                  <c:v>915016.06400000025</c:v>
                </c:pt>
                <c:pt idx="222">
                  <c:v>917537.32300000021</c:v>
                </c:pt>
                <c:pt idx="223">
                  <c:v>917537.32300000021</c:v>
                </c:pt>
                <c:pt idx="224">
                  <c:v>917537.32300000021</c:v>
                </c:pt>
                <c:pt idx="225">
                  <c:v>920748.42400000023</c:v>
                </c:pt>
                <c:pt idx="226">
                  <c:v>920748.42400000023</c:v>
                </c:pt>
                <c:pt idx="227">
                  <c:v>920748.42400000023</c:v>
                </c:pt>
                <c:pt idx="228">
                  <c:v>925624.21600000025</c:v>
                </c:pt>
                <c:pt idx="229">
                  <c:v>925624.21600000025</c:v>
                </c:pt>
                <c:pt idx="230">
                  <c:v>925624.21600000025</c:v>
                </c:pt>
                <c:pt idx="231">
                  <c:v>927621.02900000021</c:v>
                </c:pt>
                <c:pt idx="232">
                  <c:v>927621.02900000021</c:v>
                </c:pt>
                <c:pt idx="233">
                  <c:v>927621.02900000021</c:v>
                </c:pt>
                <c:pt idx="234">
                  <c:v>943097.61900000018</c:v>
                </c:pt>
                <c:pt idx="235">
                  <c:v>943097.61900000018</c:v>
                </c:pt>
                <c:pt idx="236">
                  <c:v>943097.61900000018</c:v>
                </c:pt>
                <c:pt idx="237">
                  <c:v>947531.74900000019</c:v>
                </c:pt>
                <c:pt idx="238">
                  <c:v>947531.74900000019</c:v>
                </c:pt>
                <c:pt idx="239">
                  <c:v>947531.74900000019</c:v>
                </c:pt>
                <c:pt idx="240">
                  <c:v>969357.93900000013</c:v>
                </c:pt>
                <c:pt idx="241">
                  <c:v>969357.93900000013</c:v>
                </c:pt>
                <c:pt idx="242">
                  <c:v>969357.93900000013</c:v>
                </c:pt>
                <c:pt idx="243">
                  <c:v>972989.15300000017</c:v>
                </c:pt>
                <c:pt idx="244">
                  <c:v>972989.15300000017</c:v>
                </c:pt>
                <c:pt idx="245">
                  <c:v>972989.15300000017</c:v>
                </c:pt>
                <c:pt idx="246">
                  <c:v>986939.27300000016</c:v>
                </c:pt>
                <c:pt idx="247">
                  <c:v>986939.27300000016</c:v>
                </c:pt>
                <c:pt idx="248">
                  <c:v>986939.27300000016</c:v>
                </c:pt>
                <c:pt idx="249">
                  <c:v>989242.49100000015</c:v>
                </c:pt>
                <c:pt idx="250">
                  <c:v>989242.49100000015</c:v>
                </c:pt>
                <c:pt idx="251">
                  <c:v>989242.49100000015</c:v>
                </c:pt>
                <c:pt idx="252">
                  <c:v>1008899.7210000001</c:v>
                </c:pt>
                <c:pt idx="253">
                  <c:v>1008899.7210000001</c:v>
                </c:pt>
                <c:pt idx="254">
                  <c:v>1008899.7210000001</c:v>
                </c:pt>
                <c:pt idx="255">
                  <c:v>1015974.9260000001</c:v>
                </c:pt>
                <c:pt idx="256">
                  <c:v>1015974.9260000001</c:v>
                </c:pt>
                <c:pt idx="257">
                  <c:v>1015974.9260000001</c:v>
                </c:pt>
                <c:pt idx="258">
                  <c:v>1048668.5660000001</c:v>
                </c:pt>
                <c:pt idx="259">
                  <c:v>1048668.5660000001</c:v>
                </c:pt>
                <c:pt idx="260">
                  <c:v>1048668.5660000001</c:v>
                </c:pt>
                <c:pt idx="261">
                  <c:v>1050458.6980000001</c:v>
                </c:pt>
                <c:pt idx="262">
                  <c:v>1050458.6980000001</c:v>
                </c:pt>
                <c:pt idx="263">
                  <c:v>1050458.6980000001</c:v>
                </c:pt>
                <c:pt idx="264">
                  <c:v>1053349.0590000001</c:v>
                </c:pt>
                <c:pt idx="265">
                  <c:v>1053349.0590000001</c:v>
                </c:pt>
                <c:pt idx="266">
                  <c:v>1053349.0590000001</c:v>
                </c:pt>
                <c:pt idx="267">
                  <c:v>1057249.7130000002</c:v>
                </c:pt>
                <c:pt idx="268">
                  <c:v>1057249.7130000002</c:v>
                </c:pt>
                <c:pt idx="269">
                  <c:v>1057249.7130000002</c:v>
                </c:pt>
                <c:pt idx="270">
                  <c:v>1059236.3550000002</c:v>
                </c:pt>
                <c:pt idx="271">
                  <c:v>1059236.3550000002</c:v>
                </c:pt>
                <c:pt idx="272">
                  <c:v>1059236.3550000002</c:v>
                </c:pt>
                <c:pt idx="273">
                  <c:v>1070014.5250000001</c:v>
                </c:pt>
                <c:pt idx="274">
                  <c:v>1070014.5250000001</c:v>
                </c:pt>
                <c:pt idx="275">
                  <c:v>1070014.5250000001</c:v>
                </c:pt>
                <c:pt idx="276">
                  <c:v>1074167.7400000002</c:v>
                </c:pt>
                <c:pt idx="277">
                  <c:v>1074167.7400000002</c:v>
                </c:pt>
                <c:pt idx="278">
                  <c:v>1074167.7400000002</c:v>
                </c:pt>
                <c:pt idx="279">
                  <c:v>1080600.6390000002</c:v>
                </c:pt>
                <c:pt idx="280">
                  <c:v>1080600.6390000002</c:v>
                </c:pt>
                <c:pt idx="281">
                  <c:v>1080600.6390000002</c:v>
                </c:pt>
                <c:pt idx="282">
                  <c:v>1082962.5950000002</c:v>
                </c:pt>
                <c:pt idx="283">
                  <c:v>1082962.5950000002</c:v>
                </c:pt>
                <c:pt idx="284">
                  <c:v>1082962.5950000002</c:v>
                </c:pt>
                <c:pt idx="285">
                  <c:v>1135474.2550000001</c:v>
                </c:pt>
                <c:pt idx="286">
                  <c:v>1135474.2550000001</c:v>
                </c:pt>
                <c:pt idx="287">
                  <c:v>1135474.2550000001</c:v>
                </c:pt>
                <c:pt idx="288">
                  <c:v>1139876.7270000002</c:v>
                </c:pt>
                <c:pt idx="289">
                  <c:v>1139876.7270000002</c:v>
                </c:pt>
                <c:pt idx="290">
                  <c:v>1139876.7270000002</c:v>
                </c:pt>
                <c:pt idx="291">
                  <c:v>1141056.9690000003</c:v>
                </c:pt>
                <c:pt idx="292">
                  <c:v>1141056.9690000003</c:v>
                </c:pt>
                <c:pt idx="293">
                  <c:v>1141056.9690000003</c:v>
                </c:pt>
                <c:pt idx="294">
                  <c:v>1143203.2330000002</c:v>
                </c:pt>
                <c:pt idx="295">
                  <c:v>1143203.2330000002</c:v>
                </c:pt>
                <c:pt idx="296">
                  <c:v>1143203.2330000002</c:v>
                </c:pt>
                <c:pt idx="297">
                  <c:v>1147216.0570000003</c:v>
                </c:pt>
                <c:pt idx="298">
                  <c:v>1147216.0570000003</c:v>
                </c:pt>
                <c:pt idx="299">
                  <c:v>1147216.0570000003</c:v>
                </c:pt>
                <c:pt idx="300">
                  <c:v>1158867.2470000002</c:v>
                </c:pt>
                <c:pt idx="301">
                  <c:v>1158867.2470000002</c:v>
                </c:pt>
                <c:pt idx="302">
                  <c:v>1158867.2470000002</c:v>
                </c:pt>
                <c:pt idx="303">
                  <c:v>1159826.8820000002</c:v>
                </c:pt>
                <c:pt idx="304">
                  <c:v>1159826.8820000002</c:v>
                </c:pt>
                <c:pt idx="305">
                  <c:v>1159826.8820000002</c:v>
                </c:pt>
                <c:pt idx="306">
                  <c:v>1163127.8640000003</c:v>
                </c:pt>
                <c:pt idx="307">
                  <c:v>1163127.8640000003</c:v>
                </c:pt>
                <c:pt idx="308">
                  <c:v>1163127.8640000003</c:v>
                </c:pt>
                <c:pt idx="309">
                  <c:v>1178238.0640000002</c:v>
                </c:pt>
                <c:pt idx="310">
                  <c:v>1178238.0640000002</c:v>
                </c:pt>
                <c:pt idx="311">
                  <c:v>1178238.0640000002</c:v>
                </c:pt>
                <c:pt idx="312">
                  <c:v>1203346.1240000003</c:v>
                </c:pt>
                <c:pt idx="313">
                  <c:v>1203346.1240000003</c:v>
                </c:pt>
                <c:pt idx="314">
                  <c:v>1203346.1240000003</c:v>
                </c:pt>
                <c:pt idx="315">
                  <c:v>1206162.0720000004</c:v>
                </c:pt>
                <c:pt idx="316">
                  <c:v>1206162.0720000004</c:v>
                </c:pt>
                <c:pt idx="317">
                  <c:v>1206162.0720000004</c:v>
                </c:pt>
                <c:pt idx="318">
                  <c:v>1207465.3860000004</c:v>
                </c:pt>
                <c:pt idx="319">
                  <c:v>1207465.3860000004</c:v>
                </c:pt>
                <c:pt idx="320">
                  <c:v>1207465.3860000004</c:v>
                </c:pt>
                <c:pt idx="321">
                  <c:v>1208996.4710000004</c:v>
                </c:pt>
                <c:pt idx="322">
                  <c:v>1208996.4710000004</c:v>
                </c:pt>
                <c:pt idx="323">
                  <c:v>1208996.4710000004</c:v>
                </c:pt>
                <c:pt idx="324">
                  <c:v>1214813.1620000005</c:v>
                </c:pt>
                <c:pt idx="325">
                  <c:v>1214813.1620000005</c:v>
                </c:pt>
                <c:pt idx="326">
                  <c:v>1214813.1620000005</c:v>
                </c:pt>
                <c:pt idx="327">
                  <c:v>1217132.1790000005</c:v>
                </c:pt>
                <c:pt idx="328">
                  <c:v>1217132.1790000005</c:v>
                </c:pt>
                <c:pt idx="329">
                  <c:v>1217132.1790000005</c:v>
                </c:pt>
                <c:pt idx="330">
                  <c:v>1221105.4900000005</c:v>
                </c:pt>
                <c:pt idx="331">
                  <c:v>1221105.4900000005</c:v>
                </c:pt>
                <c:pt idx="332">
                  <c:v>1221105.4900000005</c:v>
                </c:pt>
                <c:pt idx="333">
                  <c:v>1226421.9840000004</c:v>
                </c:pt>
                <c:pt idx="334">
                  <c:v>1226421.9840000004</c:v>
                </c:pt>
                <c:pt idx="335">
                  <c:v>1226421.9840000004</c:v>
                </c:pt>
                <c:pt idx="336">
                  <c:v>1244659.8140000005</c:v>
                </c:pt>
                <c:pt idx="337">
                  <c:v>1244659.8140000005</c:v>
                </c:pt>
                <c:pt idx="338">
                  <c:v>1244659.8140000005</c:v>
                </c:pt>
                <c:pt idx="339">
                  <c:v>1246916.4370000004</c:v>
                </c:pt>
                <c:pt idx="340">
                  <c:v>1246916.4370000004</c:v>
                </c:pt>
                <c:pt idx="341">
                  <c:v>1246916.4370000004</c:v>
                </c:pt>
                <c:pt idx="342">
                  <c:v>1255889.0470000005</c:v>
                </c:pt>
                <c:pt idx="343">
                  <c:v>1255889.0470000005</c:v>
                </c:pt>
                <c:pt idx="344">
                  <c:v>1255889.0470000005</c:v>
                </c:pt>
                <c:pt idx="345">
                  <c:v>1261084.2020000005</c:v>
                </c:pt>
                <c:pt idx="346">
                  <c:v>1261084.2020000005</c:v>
                </c:pt>
                <c:pt idx="347">
                  <c:v>1261084.2020000005</c:v>
                </c:pt>
                <c:pt idx="348">
                  <c:v>1281072.4220000005</c:v>
                </c:pt>
                <c:pt idx="349">
                  <c:v>1281072.4220000005</c:v>
                </c:pt>
                <c:pt idx="350">
                  <c:v>1281072.4220000005</c:v>
                </c:pt>
                <c:pt idx="351">
                  <c:v>1282844.9130000004</c:v>
                </c:pt>
                <c:pt idx="352">
                  <c:v>1282844.9130000004</c:v>
                </c:pt>
                <c:pt idx="353">
                  <c:v>1282844.9130000004</c:v>
                </c:pt>
                <c:pt idx="354">
                  <c:v>1316143.5430000003</c:v>
                </c:pt>
                <c:pt idx="355">
                  <c:v>1316143.5430000003</c:v>
                </c:pt>
                <c:pt idx="356">
                  <c:v>1316143.5430000003</c:v>
                </c:pt>
                <c:pt idx="357">
                  <c:v>1318798.9900000002</c:v>
                </c:pt>
                <c:pt idx="358">
                  <c:v>1318798.9900000002</c:v>
                </c:pt>
                <c:pt idx="359">
                  <c:v>1318798.9900000002</c:v>
                </c:pt>
                <c:pt idx="360">
                  <c:v>1319909.0910000002</c:v>
                </c:pt>
                <c:pt idx="361">
                  <c:v>1319909.0910000002</c:v>
                </c:pt>
                <c:pt idx="362">
                  <c:v>1319909.0910000002</c:v>
                </c:pt>
                <c:pt idx="363">
                  <c:v>1323671.4350000003</c:v>
                </c:pt>
                <c:pt idx="364">
                  <c:v>1323671.4350000003</c:v>
                </c:pt>
                <c:pt idx="365">
                  <c:v>1323671.4350000003</c:v>
                </c:pt>
                <c:pt idx="366">
                  <c:v>1325152.6680000003</c:v>
                </c:pt>
                <c:pt idx="367">
                  <c:v>1325152.6680000003</c:v>
                </c:pt>
                <c:pt idx="368">
                  <c:v>1325152.6680000003</c:v>
                </c:pt>
                <c:pt idx="369">
                  <c:v>1326520.8480000002</c:v>
                </c:pt>
                <c:pt idx="370">
                  <c:v>1326520.8480000002</c:v>
                </c:pt>
                <c:pt idx="371">
                  <c:v>1326520.8480000002</c:v>
                </c:pt>
                <c:pt idx="372">
                  <c:v>1332858.5270000002</c:v>
                </c:pt>
                <c:pt idx="373">
                  <c:v>1332858.5270000002</c:v>
                </c:pt>
                <c:pt idx="374">
                  <c:v>1332858.5270000002</c:v>
                </c:pt>
                <c:pt idx="375">
                  <c:v>1342335.0110000002</c:v>
                </c:pt>
                <c:pt idx="376">
                  <c:v>1342335.0110000002</c:v>
                </c:pt>
                <c:pt idx="377">
                  <c:v>1342335.0110000002</c:v>
                </c:pt>
                <c:pt idx="378">
                  <c:v>1347454.0920000002</c:v>
                </c:pt>
                <c:pt idx="379">
                  <c:v>1347454.0920000002</c:v>
                </c:pt>
                <c:pt idx="380">
                  <c:v>1347454.0920000002</c:v>
                </c:pt>
                <c:pt idx="381">
                  <c:v>1361609.5620000002</c:v>
                </c:pt>
                <c:pt idx="382">
                  <c:v>1361609.5620000002</c:v>
                </c:pt>
                <c:pt idx="383">
                  <c:v>1361609.5620000002</c:v>
                </c:pt>
                <c:pt idx="384">
                  <c:v>1376844.9220000003</c:v>
                </c:pt>
                <c:pt idx="385">
                  <c:v>1376844.9220000003</c:v>
                </c:pt>
                <c:pt idx="386">
                  <c:v>1376844.9220000003</c:v>
                </c:pt>
                <c:pt idx="387">
                  <c:v>1379072.1750000003</c:v>
                </c:pt>
                <c:pt idx="388">
                  <c:v>1379072.1750000003</c:v>
                </c:pt>
                <c:pt idx="389">
                  <c:v>1379072.1750000003</c:v>
                </c:pt>
                <c:pt idx="390">
                  <c:v>1387451.5330000003</c:v>
                </c:pt>
                <c:pt idx="391">
                  <c:v>1387451.5330000003</c:v>
                </c:pt>
                <c:pt idx="392">
                  <c:v>1387451.5330000003</c:v>
                </c:pt>
                <c:pt idx="393">
                  <c:v>1388799.3230000003</c:v>
                </c:pt>
                <c:pt idx="394">
                  <c:v>1388799.3230000003</c:v>
                </c:pt>
                <c:pt idx="395">
                  <c:v>1388799.3230000003</c:v>
                </c:pt>
                <c:pt idx="396">
                  <c:v>1393271.3320000004</c:v>
                </c:pt>
                <c:pt idx="397">
                  <c:v>1393271.3320000004</c:v>
                </c:pt>
                <c:pt idx="398">
                  <c:v>1393271.3320000004</c:v>
                </c:pt>
                <c:pt idx="399">
                  <c:v>1414239.7420000003</c:v>
                </c:pt>
                <c:pt idx="400">
                  <c:v>1414239.7420000003</c:v>
                </c:pt>
                <c:pt idx="401">
                  <c:v>1414239.7420000003</c:v>
                </c:pt>
                <c:pt idx="402">
                  <c:v>1416066.4430000002</c:v>
                </c:pt>
                <c:pt idx="403">
                  <c:v>1416066.4430000002</c:v>
                </c:pt>
                <c:pt idx="404">
                  <c:v>1416066.4430000002</c:v>
                </c:pt>
                <c:pt idx="405">
                  <c:v>1420528.8690000002</c:v>
                </c:pt>
                <c:pt idx="406">
                  <c:v>1420528.8690000002</c:v>
                </c:pt>
                <c:pt idx="407">
                  <c:v>1420528.8690000002</c:v>
                </c:pt>
                <c:pt idx="408">
                  <c:v>1422233.4600000002</c:v>
                </c:pt>
                <c:pt idx="409">
                  <c:v>1422233.4600000002</c:v>
                </c:pt>
                <c:pt idx="410">
                  <c:v>1422233.4600000002</c:v>
                </c:pt>
                <c:pt idx="411">
                  <c:v>1424017.5570000003</c:v>
                </c:pt>
                <c:pt idx="412">
                  <c:v>1424017.5570000003</c:v>
                </c:pt>
                <c:pt idx="413">
                  <c:v>1424017.5570000003</c:v>
                </c:pt>
                <c:pt idx="414">
                  <c:v>1430237.0330000003</c:v>
                </c:pt>
                <c:pt idx="415">
                  <c:v>1430237.0330000003</c:v>
                </c:pt>
                <c:pt idx="416">
                  <c:v>1430237.0330000003</c:v>
                </c:pt>
                <c:pt idx="417">
                  <c:v>1440563.3830000004</c:v>
                </c:pt>
                <c:pt idx="418">
                  <c:v>1440563.3830000004</c:v>
                </c:pt>
                <c:pt idx="419">
                  <c:v>1440563.3830000004</c:v>
                </c:pt>
                <c:pt idx="420">
                  <c:v>1444344.1480000003</c:v>
                </c:pt>
                <c:pt idx="421">
                  <c:v>1444344.1480000003</c:v>
                </c:pt>
                <c:pt idx="422">
                  <c:v>1444344.1480000003</c:v>
                </c:pt>
                <c:pt idx="423">
                  <c:v>1446022.5680000002</c:v>
                </c:pt>
                <c:pt idx="424">
                  <c:v>1446022.5680000002</c:v>
                </c:pt>
                <c:pt idx="425">
                  <c:v>1446022.5680000002</c:v>
                </c:pt>
                <c:pt idx="426">
                  <c:v>1450596.9890000003</c:v>
                </c:pt>
                <c:pt idx="427">
                  <c:v>1450596.9890000003</c:v>
                </c:pt>
                <c:pt idx="428">
                  <c:v>1450596.9890000003</c:v>
                </c:pt>
                <c:pt idx="429">
                  <c:v>1451600.0240000002</c:v>
                </c:pt>
                <c:pt idx="430">
                  <c:v>1451600.0240000002</c:v>
                </c:pt>
                <c:pt idx="431">
                  <c:v>1451600.0240000002</c:v>
                </c:pt>
                <c:pt idx="432">
                  <c:v>1454330.8240000003</c:v>
                </c:pt>
                <c:pt idx="433">
                  <c:v>1454330.8240000003</c:v>
                </c:pt>
                <c:pt idx="434">
                  <c:v>1454330.8240000003</c:v>
                </c:pt>
                <c:pt idx="435">
                  <c:v>1456748.2430000002</c:v>
                </c:pt>
                <c:pt idx="436">
                  <c:v>1456748.2430000002</c:v>
                </c:pt>
                <c:pt idx="437">
                  <c:v>1456748.2430000002</c:v>
                </c:pt>
                <c:pt idx="438">
                  <c:v>1458643.7380000004</c:v>
                </c:pt>
                <c:pt idx="439">
                  <c:v>1458643.7380000004</c:v>
                </c:pt>
                <c:pt idx="440">
                  <c:v>1458643.7380000004</c:v>
                </c:pt>
                <c:pt idx="441">
                  <c:v>1460349.6920000003</c:v>
                </c:pt>
                <c:pt idx="442">
                  <c:v>1460349.6920000003</c:v>
                </c:pt>
                <c:pt idx="443">
                  <c:v>1460349.6920000003</c:v>
                </c:pt>
                <c:pt idx="444">
                  <c:v>1461801.6920000003</c:v>
                </c:pt>
                <c:pt idx="445">
                  <c:v>1461801.6920000003</c:v>
                </c:pt>
              </c:numCache>
            </c:numRef>
          </c:cat>
          <c:val>
            <c:numRef>
              <c:f>Sheet1!$B$2:$B$447</c:f>
              <c:numCache>
                <c:formatCode>General</c:formatCode>
                <c:ptCount val="446"/>
                <c:pt idx="0">
                  <c:v>0</c:v>
                </c:pt>
                <c:pt idx="1">
                  <c:v>0</c:v>
                </c:pt>
                <c:pt idx="2">
                  <c:v>0.3393658</c:v>
                </c:pt>
                <c:pt idx="3">
                  <c:v>0.3393658</c:v>
                </c:pt>
                <c:pt idx="4">
                  <c:v>0</c:v>
                </c:pt>
                <c:pt idx="5">
                  <c:v>1.135705</c:v>
                </c:pt>
                <c:pt idx="6">
                  <c:v>1.135705</c:v>
                </c:pt>
                <c:pt idx="7">
                  <c:v>0</c:v>
                </c:pt>
                <c:pt idx="8">
                  <c:v>1.7511650000000001</c:v>
                </c:pt>
                <c:pt idx="9">
                  <c:v>1.7511650000000001</c:v>
                </c:pt>
                <c:pt idx="10">
                  <c:v>0</c:v>
                </c:pt>
                <c:pt idx="11">
                  <c:v>2.1779440000000001</c:v>
                </c:pt>
                <c:pt idx="12">
                  <c:v>2.1779440000000001</c:v>
                </c:pt>
                <c:pt idx="13">
                  <c:v>0</c:v>
                </c:pt>
                <c:pt idx="14">
                  <c:v>2.666423</c:v>
                </c:pt>
                <c:pt idx="15">
                  <c:v>2.666423</c:v>
                </c:pt>
                <c:pt idx="16">
                  <c:v>0</c:v>
                </c:pt>
                <c:pt idx="17">
                  <c:v>3.329243</c:v>
                </c:pt>
                <c:pt idx="18">
                  <c:v>3.329243</c:v>
                </c:pt>
                <c:pt idx="19">
                  <c:v>0</c:v>
                </c:pt>
                <c:pt idx="20">
                  <c:v>3.5194290000000001</c:v>
                </c:pt>
                <c:pt idx="21">
                  <c:v>3.5194290000000001</c:v>
                </c:pt>
                <c:pt idx="22">
                  <c:v>0</c:v>
                </c:pt>
                <c:pt idx="23">
                  <c:v>3.7398750000000001</c:v>
                </c:pt>
                <c:pt idx="24">
                  <c:v>3.7398750000000001</c:v>
                </c:pt>
                <c:pt idx="25">
                  <c:v>0</c:v>
                </c:pt>
                <c:pt idx="26">
                  <c:v>3.7660079999999998</c:v>
                </c:pt>
                <c:pt idx="27">
                  <c:v>3.7660079999999998</c:v>
                </c:pt>
                <c:pt idx="28">
                  <c:v>0</c:v>
                </c:pt>
                <c:pt idx="29">
                  <c:v>4.1172849999999999</c:v>
                </c:pt>
                <c:pt idx="30">
                  <c:v>4.1172849999999999</c:v>
                </c:pt>
                <c:pt idx="31">
                  <c:v>0</c:v>
                </c:pt>
                <c:pt idx="32">
                  <c:v>4.1940499999999998</c:v>
                </c:pt>
                <c:pt idx="33">
                  <c:v>4.1940499999999998</c:v>
                </c:pt>
                <c:pt idx="34">
                  <c:v>0</c:v>
                </c:pt>
                <c:pt idx="35">
                  <c:v>4.6708639999999999</c:v>
                </c:pt>
                <c:pt idx="36">
                  <c:v>4.6708639999999999</c:v>
                </c:pt>
                <c:pt idx="37">
                  <c:v>0</c:v>
                </c:pt>
                <c:pt idx="38">
                  <c:v>5.1177590000000004</c:v>
                </c:pt>
                <c:pt idx="39">
                  <c:v>5.1177590000000004</c:v>
                </c:pt>
                <c:pt idx="40">
                  <c:v>0</c:v>
                </c:pt>
                <c:pt idx="41">
                  <c:v>5.1865560000000004</c:v>
                </c:pt>
                <c:pt idx="42">
                  <c:v>5.1865560000000004</c:v>
                </c:pt>
                <c:pt idx="43">
                  <c:v>0</c:v>
                </c:pt>
                <c:pt idx="44">
                  <c:v>5.290667</c:v>
                </c:pt>
                <c:pt idx="45">
                  <c:v>5.290667</c:v>
                </c:pt>
                <c:pt idx="46">
                  <c:v>0</c:v>
                </c:pt>
                <c:pt idx="47">
                  <c:v>5.4101059999999999</c:v>
                </c:pt>
                <c:pt idx="48">
                  <c:v>5.4101059999999999</c:v>
                </c:pt>
                <c:pt idx="49">
                  <c:v>0</c:v>
                </c:pt>
                <c:pt idx="50">
                  <c:v>5.4647290000000002</c:v>
                </c:pt>
                <c:pt idx="51">
                  <c:v>5.4647290000000002</c:v>
                </c:pt>
                <c:pt idx="52">
                  <c:v>0</c:v>
                </c:pt>
                <c:pt idx="53">
                  <c:v>5.543444</c:v>
                </c:pt>
                <c:pt idx="54">
                  <c:v>5.543444</c:v>
                </c:pt>
                <c:pt idx="55">
                  <c:v>0</c:v>
                </c:pt>
                <c:pt idx="56">
                  <c:v>5.5496179999999997</c:v>
                </c:pt>
                <c:pt idx="57">
                  <c:v>5.5496179999999997</c:v>
                </c:pt>
                <c:pt idx="58">
                  <c:v>0</c:v>
                </c:pt>
                <c:pt idx="59">
                  <c:v>5.605308</c:v>
                </c:pt>
                <c:pt idx="60">
                  <c:v>5.605308</c:v>
                </c:pt>
                <c:pt idx="61">
                  <c:v>0</c:v>
                </c:pt>
                <c:pt idx="62">
                  <c:v>5.9643170000000003</c:v>
                </c:pt>
                <c:pt idx="63">
                  <c:v>5.9643170000000003</c:v>
                </c:pt>
                <c:pt idx="64">
                  <c:v>0</c:v>
                </c:pt>
                <c:pt idx="65">
                  <c:v>5.9795860000000003</c:v>
                </c:pt>
                <c:pt idx="66">
                  <c:v>5.9795860000000003</c:v>
                </c:pt>
                <c:pt idx="67">
                  <c:v>0</c:v>
                </c:pt>
                <c:pt idx="68">
                  <c:v>6.3847050000000003</c:v>
                </c:pt>
                <c:pt idx="69">
                  <c:v>6.3847050000000003</c:v>
                </c:pt>
                <c:pt idx="70">
                  <c:v>0</c:v>
                </c:pt>
                <c:pt idx="71">
                  <c:v>6.3911899999999999</c:v>
                </c:pt>
                <c:pt idx="72">
                  <c:v>6.3911899999999999</c:v>
                </c:pt>
                <c:pt idx="73">
                  <c:v>0</c:v>
                </c:pt>
                <c:pt idx="74">
                  <c:v>6.719347</c:v>
                </c:pt>
                <c:pt idx="75">
                  <c:v>6.719347</c:v>
                </c:pt>
                <c:pt idx="76">
                  <c:v>0</c:v>
                </c:pt>
                <c:pt idx="77">
                  <c:v>6.7793720000000004</c:v>
                </c:pt>
                <c:pt idx="78">
                  <c:v>6.7793720000000004</c:v>
                </c:pt>
                <c:pt idx="79">
                  <c:v>0</c:v>
                </c:pt>
                <c:pt idx="80">
                  <c:v>6.7941190000000002</c:v>
                </c:pt>
                <c:pt idx="81">
                  <c:v>6.7941190000000002</c:v>
                </c:pt>
                <c:pt idx="82">
                  <c:v>0</c:v>
                </c:pt>
                <c:pt idx="83">
                  <c:v>6.8859890000000004</c:v>
                </c:pt>
                <c:pt idx="84">
                  <c:v>6.8859890000000004</c:v>
                </c:pt>
                <c:pt idx="85">
                  <c:v>0</c:v>
                </c:pt>
                <c:pt idx="86">
                  <c:v>6.9009749999999999</c:v>
                </c:pt>
                <c:pt idx="87">
                  <c:v>6.9009749999999999</c:v>
                </c:pt>
                <c:pt idx="88">
                  <c:v>0</c:v>
                </c:pt>
                <c:pt idx="89">
                  <c:v>7.0827359999999997</c:v>
                </c:pt>
                <c:pt idx="90">
                  <c:v>7.0827359999999997</c:v>
                </c:pt>
                <c:pt idx="91">
                  <c:v>0</c:v>
                </c:pt>
                <c:pt idx="92">
                  <c:v>7.0981639999999997</c:v>
                </c:pt>
                <c:pt idx="93">
                  <c:v>7.0981639999999997</c:v>
                </c:pt>
                <c:pt idx="94">
                  <c:v>0</c:v>
                </c:pt>
                <c:pt idx="95">
                  <c:v>7.3081699999999996</c:v>
                </c:pt>
                <c:pt idx="96">
                  <c:v>7.3081699999999996</c:v>
                </c:pt>
                <c:pt idx="97">
                  <c:v>0</c:v>
                </c:pt>
                <c:pt idx="98">
                  <c:v>7.3835449999999998</c:v>
                </c:pt>
                <c:pt idx="99">
                  <c:v>7.3835449999999998</c:v>
                </c:pt>
                <c:pt idx="100">
                  <c:v>0</c:v>
                </c:pt>
                <c:pt idx="101">
                  <c:v>7.6236940000000004</c:v>
                </c:pt>
                <c:pt idx="102">
                  <c:v>7.6236940000000004</c:v>
                </c:pt>
                <c:pt idx="103">
                  <c:v>0</c:v>
                </c:pt>
                <c:pt idx="104">
                  <c:v>7.6909270000000003</c:v>
                </c:pt>
                <c:pt idx="105">
                  <c:v>7.6909270000000003</c:v>
                </c:pt>
                <c:pt idx="106">
                  <c:v>0</c:v>
                </c:pt>
                <c:pt idx="107">
                  <c:v>7.6935570000000002</c:v>
                </c:pt>
                <c:pt idx="108">
                  <c:v>7.6935570000000002</c:v>
                </c:pt>
                <c:pt idx="109">
                  <c:v>0</c:v>
                </c:pt>
                <c:pt idx="110">
                  <c:v>7.9012729999999998</c:v>
                </c:pt>
                <c:pt idx="111">
                  <c:v>7.9012729999999998</c:v>
                </c:pt>
                <c:pt idx="112">
                  <c:v>0</c:v>
                </c:pt>
                <c:pt idx="113">
                  <c:v>8.1016659999999998</c:v>
                </c:pt>
                <c:pt idx="114">
                  <c:v>8.1016659999999998</c:v>
                </c:pt>
                <c:pt idx="115">
                  <c:v>0</c:v>
                </c:pt>
                <c:pt idx="116">
                  <c:v>8.216863</c:v>
                </c:pt>
                <c:pt idx="117">
                  <c:v>8.216863</c:v>
                </c:pt>
                <c:pt idx="118">
                  <c:v>0</c:v>
                </c:pt>
                <c:pt idx="119">
                  <c:v>8.2792370000000002</c:v>
                </c:pt>
                <c:pt idx="120">
                  <c:v>8.2792370000000002</c:v>
                </c:pt>
                <c:pt idx="121">
                  <c:v>0</c:v>
                </c:pt>
                <c:pt idx="122">
                  <c:v>8.3940920000000006</c:v>
                </c:pt>
                <c:pt idx="123">
                  <c:v>8.3940920000000006</c:v>
                </c:pt>
                <c:pt idx="124">
                  <c:v>0</c:v>
                </c:pt>
                <c:pt idx="125">
                  <c:v>8.5330720000000007</c:v>
                </c:pt>
                <c:pt idx="126">
                  <c:v>8.5330720000000007</c:v>
                </c:pt>
                <c:pt idx="127">
                  <c:v>0</c:v>
                </c:pt>
                <c:pt idx="128">
                  <c:v>8.6914499999999997</c:v>
                </c:pt>
                <c:pt idx="129">
                  <c:v>8.6914499999999997</c:v>
                </c:pt>
                <c:pt idx="130">
                  <c:v>0</c:v>
                </c:pt>
                <c:pt idx="131">
                  <c:v>8.768497</c:v>
                </c:pt>
                <c:pt idx="132">
                  <c:v>8.768497</c:v>
                </c:pt>
                <c:pt idx="133">
                  <c:v>0</c:v>
                </c:pt>
                <c:pt idx="134">
                  <c:v>8.8668650000000007</c:v>
                </c:pt>
                <c:pt idx="135">
                  <c:v>8.8668650000000007</c:v>
                </c:pt>
                <c:pt idx="136">
                  <c:v>0</c:v>
                </c:pt>
                <c:pt idx="137">
                  <c:v>8.9108400000000003</c:v>
                </c:pt>
                <c:pt idx="138">
                  <c:v>8.9108400000000003</c:v>
                </c:pt>
                <c:pt idx="139">
                  <c:v>0</c:v>
                </c:pt>
                <c:pt idx="140">
                  <c:v>8.9725839999999994</c:v>
                </c:pt>
                <c:pt idx="141">
                  <c:v>8.9725839999999994</c:v>
                </c:pt>
                <c:pt idx="142">
                  <c:v>0</c:v>
                </c:pt>
                <c:pt idx="143">
                  <c:v>9.0014140000000005</c:v>
                </c:pt>
                <c:pt idx="144">
                  <c:v>9.0014140000000005</c:v>
                </c:pt>
                <c:pt idx="145">
                  <c:v>0</c:v>
                </c:pt>
                <c:pt idx="146">
                  <c:v>9.0134030000000003</c:v>
                </c:pt>
                <c:pt idx="147">
                  <c:v>9.0134030000000003</c:v>
                </c:pt>
                <c:pt idx="148">
                  <c:v>0</c:v>
                </c:pt>
                <c:pt idx="149">
                  <c:v>9.1666799999999995</c:v>
                </c:pt>
                <c:pt idx="150">
                  <c:v>9.1666799999999995</c:v>
                </c:pt>
                <c:pt idx="151">
                  <c:v>0</c:v>
                </c:pt>
                <c:pt idx="152">
                  <c:v>9.3076779999999992</c:v>
                </c:pt>
                <c:pt idx="153">
                  <c:v>9.3076779999999992</c:v>
                </c:pt>
                <c:pt idx="154">
                  <c:v>0</c:v>
                </c:pt>
                <c:pt idx="155">
                  <c:v>9.3491269999999993</c:v>
                </c:pt>
                <c:pt idx="156">
                  <c:v>9.3491269999999993</c:v>
                </c:pt>
                <c:pt idx="157">
                  <c:v>0</c:v>
                </c:pt>
                <c:pt idx="158">
                  <c:v>9.3541089999999993</c:v>
                </c:pt>
                <c:pt idx="159">
                  <c:v>9.3541089999999993</c:v>
                </c:pt>
                <c:pt idx="160">
                  <c:v>0</c:v>
                </c:pt>
                <c:pt idx="161">
                  <c:v>9.3909289999999999</c:v>
                </c:pt>
                <c:pt idx="162">
                  <c:v>9.3909289999999999</c:v>
                </c:pt>
                <c:pt idx="163">
                  <c:v>0</c:v>
                </c:pt>
                <c:pt idx="164">
                  <c:v>9.4595850000000006</c:v>
                </c:pt>
                <c:pt idx="165">
                  <c:v>9.4595850000000006</c:v>
                </c:pt>
                <c:pt idx="166">
                  <c:v>0</c:v>
                </c:pt>
                <c:pt idx="167">
                  <c:v>9.4642289999999996</c:v>
                </c:pt>
                <c:pt idx="168">
                  <c:v>9.4642289999999996</c:v>
                </c:pt>
                <c:pt idx="169">
                  <c:v>0</c:v>
                </c:pt>
                <c:pt idx="170">
                  <c:v>9.4800620000000002</c:v>
                </c:pt>
                <c:pt idx="171">
                  <c:v>9.4800620000000002</c:v>
                </c:pt>
                <c:pt idx="172">
                  <c:v>0</c:v>
                </c:pt>
                <c:pt idx="173">
                  <c:v>9.4834180000000003</c:v>
                </c:pt>
                <c:pt idx="174">
                  <c:v>9.4834180000000003</c:v>
                </c:pt>
                <c:pt idx="175">
                  <c:v>0</c:v>
                </c:pt>
                <c:pt idx="176">
                  <c:v>9.5142609999999994</c:v>
                </c:pt>
                <c:pt idx="177">
                  <c:v>9.5142609999999994</c:v>
                </c:pt>
                <c:pt idx="178">
                  <c:v>0</c:v>
                </c:pt>
                <c:pt idx="179">
                  <c:v>9.5788119999999992</c:v>
                </c:pt>
                <c:pt idx="180">
                  <c:v>9.5788119999999992</c:v>
                </c:pt>
                <c:pt idx="181">
                  <c:v>0</c:v>
                </c:pt>
                <c:pt idx="182">
                  <c:v>9.6252940000000002</c:v>
                </c:pt>
                <c:pt idx="183">
                  <c:v>9.6252940000000002</c:v>
                </c:pt>
                <c:pt idx="184">
                  <c:v>0</c:v>
                </c:pt>
                <c:pt idx="185">
                  <c:v>9.6311750000000007</c:v>
                </c:pt>
                <c:pt idx="186">
                  <c:v>9.6311750000000007</c:v>
                </c:pt>
                <c:pt idx="187">
                  <c:v>0</c:v>
                </c:pt>
                <c:pt idx="188">
                  <c:v>9.6522140000000007</c:v>
                </c:pt>
                <c:pt idx="189">
                  <c:v>9.6522140000000007</c:v>
                </c:pt>
                <c:pt idx="190">
                  <c:v>0</c:v>
                </c:pt>
                <c:pt idx="191">
                  <c:v>9.6647119999999997</c:v>
                </c:pt>
                <c:pt idx="192">
                  <c:v>9.6647119999999997</c:v>
                </c:pt>
                <c:pt idx="193">
                  <c:v>0</c:v>
                </c:pt>
                <c:pt idx="194">
                  <c:v>9.6843380000000003</c:v>
                </c:pt>
                <c:pt idx="195">
                  <c:v>9.6843380000000003</c:v>
                </c:pt>
                <c:pt idx="196">
                  <c:v>0</c:v>
                </c:pt>
                <c:pt idx="197">
                  <c:v>9.7398410000000002</c:v>
                </c:pt>
                <c:pt idx="198">
                  <c:v>9.7398410000000002</c:v>
                </c:pt>
                <c:pt idx="199">
                  <c:v>0</c:v>
                </c:pt>
                <c:pt idx="200">
                  <c:v>9.7490539999999992</c:v>
                </c:pt>
                <c:pt idx="201">
                  <c:v>9.7490539999999992</c:v>
                </c:pt>
                <c:pt idx="202">
                  <c:v>0</c:v>
                </c:pt>
                <c:pt idx="203">
                  <c:v>9.7728459999999995</c:v>
                </c:pt>
                <c:pt idx="204">
                  <c:v>9.7728459999999995</c:v>
                </c:pt>
                <c:pt idx="205">
                  <c:v>0</c:v>
                </c:pt>
                <c:pt idx="206">
                  <c:v>9.9074000000000009</c:v>
                </c:pt>
                <c:pt idx="207">
                  <c:v>9.9074000000000009</c:v>
                </c:pt>
                <c:pt idx="208">
                  <c:v>0</c:v>
                </c:pt>
                <c:pt idx="209">
                  <c:v>9.9461750000000002</c:v>
                </c:pt>
                <c:pt idx="210">
                  <c:v>9.9461750000000002</c:v>
                </c:pt>
                <c:pt idx="211">
                  <c:v>0</c:v>
                </c:pt>
                <c:pt idx="212">
                  <c:v>10</c:v>
                </c:pt>
                <c:pt idx="213">
                  <c:v>10</c:v>
                </c:pt>
                <c:pt idx="214">
                  <c:v>0</c:v>
                </c:pt>
                <c:pt idx="215">
                  <c:v>10</c:v>
                </c:pt>
                <c:pt idx="216">
                  <c:v>10</c:v>
                </c:pt>
                <c:pt idx="217">
                  <c:v>0</c:v>
                </c:pt>
                <c:pt idx="218">
                  <c:v>10</c:v>
                </c:pt>
                <c:pt idx="219">
                  <c:v>10</c:v>
                </c:pt>
                <c:pt idx="220">
                  <c:v>0</c:v>
                </c:pt>
                <c:pt idx="221">
                  <c:v>10</c:v>
                </c:pt>
                <c:pt idx="222">
                  <c:v>10</c:v>
                </c:pt>
                <c:pt idx="223">
                  <c:v>0</c:v>
                </c:pt>
                <c:pt idx="224">
                  <c:v>10</c:v>
                </c:pt>
                <c:pt idx="225">
                  <c:v>10</c:v>
                </c:pt>
                <c:pt idx="226">
                  <c:v>0</c:v>
                </c:pt>
                <c:pt idx="227">
                  <c:v>10</c:v>
                </c:pt>
                <c:pt idx="228">
                  <c:v>10</c:v>
                </c:pt>
                <c:pt idx="229">
                  <c:v>0</c:v>
                </c:pt>
                <c:pt idx="230">
                  <c:v>10</c:v>
                </c:pt>
                <c:pt idx="231">
                  <c:v>10</c:v>
                </c:pt>
                <c:pt idx="232">
                  <c:v>0</c:v>
                </c:pt>
                <c:pt idx="233">
                  <c:v>10</c:v>
                </c:pt>
                <c:pt idx="234">
                  <c:v>10</c:v>
                </c:pt>
                <c:pt idx="235">
                  <c:v>0</c:v>
                </c:pt>
                <c:pt idx="236">
                  <c:v>10</c:v>
                </c:pt>
                <c:pt idx="237">
                  <c:v>10</c:v>
                </c:pt>
                <c:pt idx="238">
                  <c:v>0</c:v>
                </c:pt>
                <c:pt idx="239">
                  <c:v>10</c:v>
                </c:pt>
                <c:pt idx="240">
                  <c:v>10</c:v>
                </c:pt>
                <c:pt idx="241">
                  <c:v>0</c:v>
                </c:pt>
                <c:pt idx="242">
                  <c:v>10</c:v>
                </c:pt>
                <c:pt idx="243">
                  <c:v>10</c:v>
                </c:pt>
                <c:pt idx="244">
                  <c:v>0</c:v>
                </c:pt>
                <c:pt idx="245">
                  <c:v>10</c:v>
                </c:pt>
                <c:pt idx="246">
                  <c:v>10</c:v>
                </c:pt>
                <c:pt idx="247">
                  <c:v>0</c:v>
                </c:pt>
                <c:pt idx="248">
                  <c:v>10</c:v>
                </c:pt>
                <c:pt idx="249">
                  <c:v>10</c:v>
                </c:pt>
                <c:pt idx="250">
                  <c:v>0</c:v>
                </c:pt>
                <c:pt idx="251">
                  <c:v>10</c:v>
                </c:pt>
                <c:pt idx="252">
                  <c:v>10</c:v>
                </c:pt>
                <c:pt idx="253">
                  <c:v>0</c:v>
                </c:pt>
                <c:pt idx="254">
                  <c:v>10</c:v>
                </c:pt>
                <c:pt idx="255">
                  <c:v>10</c:v>
                </c:pt>
                <c:pt idx="256">
                  <c:v>0</c:v>
                </c:pt>
                <c:pt idx="257">
                  <c:v>10</c:v>
                </c:pt>
                <c:pt idx="258">
                  <c:v>10</c:v>
                </c:pt>
                <c:pt idx="259">
                  <c:v>0</c:v>
                </c:pt>
                <c:pt idx="260">
                  <c:v>10</c:v>
                </c:pt>
                <c:pt idx="261">
                  <c:v>10</c:v>
                </c:pt>
                <c:pt idx="262">
                  <c:v>0</c:v>
                </c:pt>
                <c:pt idx="263">
                  <c:v>10</c:v>
                </c:pt>
                <c:pt idx="264">
                  <c:v>10</c:v>
                </c:pt>
                <c:pt idx="265">
                  <c:v>0</c:v>
                </c:pt>
                <c:pt idx="266">
                  <c:v>10</c:v>
                </c:pt>
                <c:pt idx="267">
                  <c:v>10</c:v>
                </c:pt>
                <c:pt idx="268">
                  <c:v>0</c:v>
                </c:pt>
                <c:pt idx="269">
                  <c:v>10</c:v>
                </c:pt>
                <c:pt idx="270">
                  <c:v>10</c:v>
                </c:pt>
                <c:pt idx="271">
                  <c:v>0</c:v>
                </c:pt>
                <c:pt idx="272">
                  <c:v>10</c:v>
                </c:pt>
                <c:pt idx="273">
                  <c:v>10</c:v>
                </c:pt>
                <c:pt idx="274">
                  <c:v>0</c:v>
                </c:pt>
                <c:pt idx="275">
                  <c:v>10</c:v>
                </c:pt>
                <c:pt idx="276">
                  <c:v>10</c:v>
                </c:pt>
                <c:pt idx="277">
                  <c:v>0</c:v>
                </c:pt>
                <c:pt idx="278">
                  <c:v>10</c:v>
                </c:pt>
                <c:pt idx="279">
                  <c:v>10</c:v>
                </c:pt>
                <c:pt idx="280">
                  <c:v>0</c:v>
                </c:pt>
                <c:pt idx="281">
                  <c:v>10</c:v>
                </c:pt>
                <c:pt idx="282">
                  <c:v>10</c:v>
                </c:pt>
                <c:pt idx="283">
                  <c:v>0</c:v>
                </c:pt>
                <c:pt idx="284">
                  <c:v>10</c:v>
                </c:pt>
                <c:pt idx="285">
                  <c:v>10</c:v>
                </c:pt>
                <c:pt idx="286">
                  <c:v>0</c:v>
                </c:pt>
                <c:pt idx="287">
                  <c:v>10</c:v>
                </c:pt>
                <c:pt idx="288">
                  <c:v>10</c:v>
                </c:pt>
                <c:pt idx="289">
                  <c:v>0</c:v>
                </c:pt>
                <c:pt idx="290">
                  <c:v>10</c:v>
                </c:pt>
                <c:pt idx="291">
                  <c:v>10</c:v>
                </c:pt>
                <c:pt idx="292">
                  <c:v>0</c:v>
                </c:pt>
                <c:pt idx="293">
                  <c:v>10</c:v>
                </c:pt>
                <c:pt idx="294">
                  <c:v>10</c:v>
                </c:pt>
                <c:pt idx="295">
                  <c:v>0</c:v>
                </c:pt>
                <c:pt idx="296">
                  <c:v>10</c:v>
                </c:pt>
                <c:pt idx="297">
                  <c:v>10</c:v>
                </c:pt>
                <c:pt idx="298">
                  <c:v>0</c:v>
                </c:pt>
                <c:pt idx="299">
                  <c:v>10</c:v>
                </c:pt>
                <c:pt idx="300">
                  <c:v>10</c:v>
                </c:pt>
                <c:pt idx="301">
                  <c:v>0</c:v>
                </c:pt>
                <c:pt idx="302">
                  <c:v>10</c:v>
                </c:pt>
                <c:pt idx="303">
                  <c:v>10</c:v>
                </c:pt>
                <c:pt idx="304">
                  <c:v>0</c:v>
                </c:pt>
                <c:pt idx="305">
                  <c:v>10</c:v>
                </c:pt>
                <c:pt idx="306">
                  <c:v>10</c:v>
                </c:pt>
                <c:pt idx="307">
                  <c:v>0</c:v>
                </c:pt>
                <c:pt idx="308">
                  <c:v>10</c:v>
                </c:pt>
                <c:pt idx="309">
                  <c:v>10</c:v>
                </c:pt>
                <c:pt idx="310">
                  <c:v>0</c:v>
                </c:pt>
                <c:pt idx="311">
                  <c:v>10</c:v>
                </c:pt>
                <c:pt idx="312">
                  <c:v>10</c:v>
                </c:pt>
                <c:pt idx="313">
                  <c:v>0</c:v>
                </c:pt>
                <c:pt idx="314">
                  <c:v>10</c:v>
                </c:pt>
                <c:pt idx="315">
                  <c:v>10</c:v>
                </c:pt>
                <c:pt idx="316">
                  <c:v>0</c:v>
                </c:pt>
                <c:pt idx="317">
                  <c:v>10</c:v>
                </c:pt>
                <c:pt idx="318">
                  <c:v>10</c:v>
                </c:pt>
                <c:pt idx="319">
                  <c:v>0</c:v>
                </c:pt>
                <c:pt idx="320">
                  <c:v>10</c:v>
                </c:pt>
                <c:pt idx="321">
                  <c:v>10</c:v>
                </c:pt>
                <c:pt idx="322">
                  <c:v>0</c:v>
                </c:pt>
                <c:pt idx="323">
                  <c:v>10</c:v>
                </c:pt>
                <c:pt idx="324">
                  <c:v>10</c:v>
                </c:pt>
                <c:pt idx="325">
                  <c:v>0</c:v>
                </c:pt>
                <c:pt idx="326">
                  <c:v>10</c:v>
                </c:pt>
                <c:pt idx="327">
                  <c:v>10</c:v>
                </c:pt>
                <c:pt idx="328">
                  <c:v>0</c:v>
                </c:pt>
                <c:pt idx="329">
                  <c:v>10</c:v>
                </c:pt>
                <c:pt idx="330">
                  <c:v>10</c:v>
                </c:pt>
                <c:pt idx="331">
                  <c:v>0</c:v>
                </c:pt>
                <c:pt idx="332">
                  <c:v>10</c:v>
                </c:pt>
                <c:pt idx="333">
                  <c:v>10</c:v>
                </c:pt>
                <c:pt idx="334">
                  <c:v>0</c:v>
                </c:pt>
                <c:pt idx="335">
                  <c:v>10</c:v>
                </c:pt>
                <c:pt idx="336">
                  <c:v>10</c:v>
                </c:pt>
                <c:pt idx="337">
                  <c:v>0</c:v>
                </c:pt>
                <c:pt idx="338">
                  <c:v>10</c:v>
                </c:pt>
                <c:pt idx="339">
                  <c:v>10</c:v>
                </c:pt>
                <c:pt idx="340">
                  <c:v>0</c:v>
                </c:pt>
                <c:pt idx="341">
                  <c:v>10</c:v>
                </c:pt>
                <c:pt idx="342">
                  <c:v>10</c:v>
                </c:pt>
                <c:pt idx="343">
                  <c:v>0</c:v>
                </c:pt>
                <c:pt idx="344">
                  <c:v>10</c:v>
                </c:pt>
                <c:pt idx="345">
                  <c:v>10</c:v>
                </c:pt>
                <c:pt idx="346">
                  <c:v>0</c:v>
                </c:pt>
                <c:pt idx="347">
                  <c:v>10</c:v>
                </c:pt>
                <c:pt idx="348">
                  <c:v>10</c:v>
                </c:pt>
                <c:pt idx="349">
                  <c:v>0</c:v>
                </c:pt>
                <c:pt idx="350">
                  <c:v>10</c:v>
                </c:pt>
                <c:pt idx="351">
                  <c:v>10</c:v>
                </c:pt>
                <c:pt idx="352">
                  <c:v>0</c:v>
                </c:pt>
                <c:pt idx="353">
                  <c:v>10</c:v>
                </c:pt>
                <c:pt idx="354">
                  <c:v>10</c:v>
                </c:pt>
                <c:pt idx="355">
                  <c:v>0</c:v>
                </c:pt>
                <c:pt idx="356">
                  <c:v>10</c:v>
                </c:pt>
                <c:pt idx="357">
                  <c:v>10</c:v>
                </c:pt>
                <c:pt idx="358">
                  <c:v>0</c:v>
                </c:pt>
                <c:pt idx="359">
                  <c:v>10</c:v>
                </c:pt>
                <c:pt idx="360">
                  <c:v>10</c:v>
                </c:pt>
                <c:pt idx="361">
                  <c:v>0</c:v>
                </c:pt>
                <c:pt idx="362">
                  <c:v>10</c:v>
                </c:pt>
                <c:pt idx="363">
                  <c:v>10</c:v>
                </c:pt>
                <c:pt idx="364">
                  <c:v>0</c:v>
                </c:pt>
                <c:pt idx="365">
                  <c:v>10</c:v>
                </c:pt>
                <c:pt idx="366">
                  <c:v>10</c:v>
                </c:pt>
                <c:pt idx="367">
                  <c:v>0</c:v>
                </c:pt>
                <c:pt idx="368">
                  <c:v>10</c:v>
                </c:pt>
                <c:pt idx="369">
                  <c:v>10</c:v>
                </c:pt>
                <c:pt idx="370">
                  <c:v>0</c:v>
                </c:pt>
                <c:pt idx="371">
                  <c:v>10</c:v>
                </c:pt>
                <c:pt idx="372">
                  <c:v>10</c:v>
                </c:pt>
                <c:pt idx="373">
                  <c:v>0</c:v>
                </c:pt>
                <c:pt idx="374">
                  <c:v>10</c:v>
                </c:pt>
                <c:pt idx="375">
                  <c:v>10</c:v>
                </c:pt>
                <c:pt idx="376">
                  <c:v>0</c:v>
                </c:pt>
                <c:pt idx="377">
                  <c:v>10</c:v>
                </c:pt>
                <c:pt idx="378">
                  <c:v>10</c:v>
                </c:pt>
                <c:pt idx="379">
                  <c:v>0</c:v>
                </c:pt>
                <c:pt idx="380">
                  <c:v>10</c:v>
                </c:pt>
                <c:pt idx="381">
                  <c:v>10</c:v>
                </c:pt>
                <c:pt idx="382">
                  <c:v>0</c:v>
                </c:pt>
                <c:pt idx="383">
                  <c:v>10</c:v>
                </c:pt>
                <c:pt idx="384">
                  <c:v>10</c:v>
                </c:pt>
                <c:pt idx="385">
                  <c:v>0</c:v>
                </c:pt>
                <c:pt idx="386">
                  <c:v>10</c:v>
                </c:pt>
                <c:pt idx="387">
                  <c:v>10</c:v>
                </c:pt>
                <c:pt idx="388">
                  <c:v>0</c:v>
                </c:pt>
                <c:pt idx="389">
                  <c:v>10</c:v>
                </c:pt>
                <c:pt idx="390">
                  <c:v>10</c:v>
                </c:pt>
                <c:pt idx="391">
                  <c:v>0</c:v>
                </c:pt>
                <c:pt idx="392">
                  <c:v>10</c:v>
                </c:pt>
                <c:pt idx="393">
                  <c:v>10</c:v>
                </c:pt>
                <c:pt idx="394">
                  <c:v>0</c:v>
                </c:pt>
                <c:pt idx="395">
                  <c:v>10</c:v>
                </c:pt>
                <c:pt idx="396">
                  <c:v>10</c:v>
                </c:pt>
                <c:pt idx="397">
                  <c:v>0</c:v>
                </c:pt>
                <c:pt idx="398">
                  <c:v>10</c:v>
                </c:pt>
                <c:pt idx="399">
                  <c:v>10</c:v>
                </c:pt>
                <c:pt idx="400">
                  <c:v>0</c:v>
                </c:pt>
                <c:pt idx="401">
                  <c:v>10</c:v>
                </c:pt>
                <c:pt idx="402">
                  <c:v>10</c:v>
                </c:pt>
                <c:pt idx="403">
                  <c:v>0</c:v>
                </c:pt>
                <c:pt idx="404">
                  <c:v>10</c:v>
                </c:pt>
                <c:pt idx="405">
                  <c:v>10</c:v>
                </c:pt>
                <c:pt idx="406">
                  <c:v>0</c:v>
                </c:pt>
                <c:pt idx="407">
                  <c:v>10</c:v>
                </c:pt>
                <c:pt idx="408">
                  <c:v>10</c:v>
                </c:pt>
                <c:pt idx="409">
                  <c:v>0</c:v>
                </c:pt>
                <c:pt idx="410">
                  <c:v>10</c:v>
                </c:pt>
                <c:pt idx="411">
                  <c:v>10</c:v>
                </c:pt>
                <c:pt idx="412">
                  <c:v>0</c:v>
                </c:pt>
                <c:pt idx="413">
                  <c:v>10</c:v>
                </c:pt>
                <c:pt idx="414">
                  <c:v>10</c:v>
                </c:pt>
                <c:pt idx="415">
                  <c:v>0</c:v>
                </c:pt>
                <c:pt idx="416">
                  <c:v>10</c:v>
                </c:pt>
                <c:pt idx="417">
                  <c:v>10</c:v>
                </c:pt>
                <c:pt idx="418">
                  <c:v>0</c:v>
                </c:pt>
                <c:pt idx="419">
                  <c:v>10</c:v>
                </c:pt>
                <c:pt idx="420">
                  <c:v>10</c:v>
                </c:pt>
                <c:pt idx="421">
                  <c:v>0</c:v>
                </c:pt>
                <c:pt idx="422">
                  <c:v>10</c:v>
                </c:pt>
                <c:pt idx="423">
                  <c:v>10</c:v>
                </c:pt>
                <c:pt idx="424">
                  <c:v>0</c:v>
                </c:pt>
                <c:pt idx="425">
                  <c:v>10</c:v>
                </c:pt>
                <c:pt idx="426">
                  <c:v>10</c:v>
                </c:pt>
                <c:pt idx="427">
                  <c:v>0</c:v>
                </c:pt>
                <c:pt idx="428">
                  <c:v>10</c:v>
                </c:pt>
                <c:pt idx="429">
                  <c:v>10</c:v>
                </c:pt>
                <c:pt idx="430">
                  <c:v>0</c:v>
                </c:pt>
                <c:pt idx="431">
                  <c:v>10</c:v>
                </c:pt>
                <c:pt idx="432">
                  <c:v>10</c:v>
                </c:pt>
                <c:pt idx="433">
                  <c:v>0</c:v>
                </c:pt>
                <c:pt idx="434">
                  <c:v>10</c:v>
                </c:pt>
                <c:pt idx="435">
                  <c:v>10</c:v>
                </c:pt>
                <c:pt idx="436">
                  <c:v>0</c:v>
                </c:pt>
                <c:pt idx="437">
                  <c:v>10</c:v>
                </c:pt>
                <c:pt idx="438">
                  <c:v>10</c:v>
                </c:pt>
                <c:pt idx="439">
                  <c:v>0</c:v>
                </c:pt>
                <c:pt idx="440">
                  <c:v>10</c:v>
                </c:pt>
                <c:pt idx="441">
                  <c:v>10</c:v>
                </c:pt>
                <c:pt idx="442">
                  <c:v>0</c:v>
                </c:pt>
                <c:pt idx="443">
                  <c:v>10</c:v>
                </c:pt>
                <c:pt idx="444">
                  <c:v>10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Sheet1!$A$2:$A$447</c:f>
              <c:numCache>
                <c:formatCode>General</c:formatCode>
                <c:ptCount val="446"/>
                <c:pt idx="0">
                  <c:v>0</c:v>
                </c:pt>
                <c:pt idx="1">
                  <c:v>50000</c:v>
                </c:pt>
                <c:pt idx="2">
                  <c:v>50000</c:v>
                </c:pt>
                <c:pt idx="3">
                  <c:v>56554.408000000003</c:v>
                </c:pt>
                <c:pt idx="4">
                  <c:v>56554.408000000003</c:v>
                </c:pt>
                <c:pt idx="5">
                  <c:v>56554.408000000003</c:v>
                </c:pt>
                <c:pt idx="6">
                  <c:v>61058.137000000002</c:v>
                </c:pt>
                <c:pt idx="7">
                  <c:v>61058.137000000002</c:v>
                </c:pt>
                <c:pt idx="8">
                  <c:v>61058.137000000002</c:v>
                </c:pt>
                <c:pt idx="9">
                  <c:v>62684.061000000002</c:v>
                </c:pt>
                <c:pt idx="10">
                  <c:v>62684.061000000002</c:v>
                </c:pt>
                <c:pt idx="11">
                  <c:v>62684.061000000002</c:v>
                </c:pt>
                <c:pt idx="12">
                  <c:v>67645.982000000004</c:v>
                </c:pt>
                <c:pt idx="13">
                  <c:v>67645.982000000004</c:v>
                </c:pt>
                <c:pt idx="14">
                  <c:v>67645.982000000004</c:v>
                </c:pt>
                <c:pt idx="15">
                  <c:v>78950.112000000008</c:v>
                </c:pt>
                <c:pt idx="16">
                  <c:v>78950.112000000008</c:v>
                </c:pt>
                <c:pt idx="17">
                  <c:v>78950.112000000008</c:v>
                </c:pt>
                <c:pt idx="18">
                  <c:v>83015.112000000008</c:v>
                </c:pt>
                <c:pt idx="19">
                  <c:v>83015.112000000008</c:v>
                </c:pt>
                <c:pt idx="20">
                  <c:v>83015.112000000008</c:v>
                </c:pt>
                <c:pt idx="21">
                  <c:v>90651.67300000001</c:v>
                </c:pt>
                <c:pt idx="22">
                  <c:v>90651.67300000001</c:v>
                </c:pt>
                <c:pt idx="23">
                  <c:v>90651.67300000001</c:v>
                </c:pt>
                <c:pt idx="24">
                  <c:v>93458.053000000014</c:v>
                </c:pt>
                <c:pt idx="25">
                  <c:v>93458.053000000014</c:v>
                </c:pt>
                <c:pt idx="26">
                  <c:v>93458.053000000014</c:v>
                </c:pt>
                <c:pt idx="27">
                  <c:v>94773.969000000012</c:v>
                </c:pt>
                <c:pt idx="28">
                  <c:v>94773.969000000012</c:v>
                </c:pt>
                <c:pt idx="29">
                  <c:v>94773.969000000012</c:v>
                </c:pt>
                <c:pt idx="30">
                  <c:v>152768.209</c:v>
                </c:pt>
                <c:pt idx="31">
                  <c:v>152768.209</c:v>
                </c:pt>
                <c:pt idx="32">
                  <c:v>152768.209</c:v>
                </c:pt>
                <c:pt idx="33">
                  <c:v>153852.91200000001</c:v>
                </c:pt>
                <c:pt idx="34">
                  <c:v>153852.91200000001</c:v>
                </c:pt>
                <c:pt idx="35">
                  <c:v>153852.91200000001</c:v>
                </c:pt>
                <c:pt idx="36">
                  <c:v>160303.57500000001</c:v>
                </c:pt>
                <c:pt idx="37">
                  <c:v>160303.57500000001</c:v>
                </c:pt>
                <c:pt idx="38">
                  <c:v>160303.57500000001</c:v>
                </c:pt>
                <c:pt idx="39">
                  <c:v>163556.19</c:v>
                </c:pt>
                <c:pt idx="40">
                  <c:v>163556.19</c:v>
                </c:pt>
                <c:pt idx="41">
                  <c:v>163556.19</c:v>
                </c:pt>
                <c:pt idx="42">
                  <c:v>167432.12299999999</c:v>
                </c:pt>
                <c:pt idx="43">
                  <c:v>167432.12299999999</c:v>
                </c:pt>
                <c:pt idx="44">
                  <c:v>167432.12299999999</c:v>
                </c:pt>
                <c:pt idx="45">
                  <c:v>171901.95600000001</c:v>
                </c:pt>
                <c:pt idx="46">
                  <c:v>171901.95600000001</c:v>
                </c:pt>
                <c:pt idx="47">
                  <c:v>171901.95600000001</c:v>
                </c:pt>
                <c:pt idx="48">
                  <c:v>172942.9</c:v>
                </c:pt>
                <c:pt idx="49">
                  <c:v>172942.9</c:v>
                </c:pt>
                <c:pt idx="50">
                  <c:v>172942.9</c:v>
                </c:pt>
                <c:pt idx="51">
                  <c:v>174419.46299999999</c:v>
                </c:pt>
                <c:pt idx="52">
                  <c:v>174419.46299999999</c:v>
                </c:pt>
                <c:pt idx="53">
                  <c:v>174419.46299999999</c:v>
                </c:pt>
                <c:pt idx="54">
                  <c:v>175673.42599999998</c:v>
                </c:pt>
                <c:pt idx="55">
                  <c:v>175673.42599999998</c:v>
                </c:pt>
                <c:pt idx="56">
                  <c:v>175673.42599999998</c:v>
                </c:pt>
                <c:pt idx="57">
                  <c:v>178156.87599999999</c:v>
                </c:pt>
                <c:pt idx="58">
                  <c:v>178156.87599999999</c:v>
                </c:pt>
                <c:pt idx="59">
                  <c:v>178156.87599999999</c:v>
                </c:pt>
                <c:pt idx="60">
                  <c:v>179167.424</c:v>
                </c:pt>
                <c:pt idx="61">
                  <c:v>179167.424</c:v>
                </c:pt>
                <c:pt idx="62">
                  <c:v>179167.424</c:v>
                </c:pt>
                <c:pt idx="63">
                  <c:v>180413.10800000001</c:v>
                </c:pt>
                <c:pt idx="64">
                  <c:v>180413.10800000001</c:v>
                </c:pt>
                <c:pt idx="65">
                  <c:v>180413.10800000001</c:v>
                </c:pt>
                <c:pt idx="66">
                  <c:v>182705.76200000002</c:v>
                </c:pt>
                <c:pt idx="67">
                  <c:v>182705.76200000002</c:v>
                </c:pt>
                <c:pt idx="68">
                  <c:v>182705.76200000002</c:v>
                </c:pt>
                <c:pt idx="69">
                  <c:v>228633.61200000002</c:v>
                </c:pt>
                <c:pt idx="70">
                  <c:v>228633.61200000002</c:v>
                </c:pt>
                <c:pt idx="71">
                  <c:v>228633.61200000002</c:v>
                </c:pt>
                <c:pt idx="72">
                  <c:v>230273.30400000003</c:v>
                </c:pt>
                <c:pt idx="73">
                  <c:v>230273.30400000003</c:v>
                </c:pt>
                <c:pt idx="74">
                  <c:v>230273.30400000003</c:v>
                </c:pt>
                <c:pt idx="75">
                  <c:v>231536.34700000004</c:v>
                </c:pt>
                <c:pt idx="76">
                  <c:v>231536.34700000004</c:v>
                </c:pt>
                <c:pt idx="77">
                  <c:v>231536.34700000004</c:v>
                </c:pt>
                <c:pt idx="78">
                  <c:v>234391.03500000003</c:v>
                </c:pt>
                <c:pt idx="79">
                  <c:v>234391.03500000003</c:v>
                </c:pt>
                <c:pt idx="80">
                  <c:v>234391.03500000003</c:v>
                </c:pt>
                <c:pt idx="81">
                  <c:v>279875.64500000002</c:v>
                </c:pt>
                <c:pt idx="82">
                  <c:v>279875.64500000002</c:v>
                </c:pt>
                <c:pt idx="83">
                  <c:v>279875.64500000002</c:v>
                </c:pt>
                <c:pt idx="84">
                  <c:v>282456.80600000004</c:v>
                </c:pt>
                <c:pt idx="85">
                  <c:v>282456.80600000004</c:v>
                </c:pt>
                <c:pt idx="86">
                  <c:v>282456.80600000004</c:v>
                </c:pt>
                <c:pt idx="87">
                  <c:v>292129.88600000006</c:v>
                </c:pt>
                <c:pt idx="88">
                  <c:v>292129.88600000006</c:v>
                </c:pt>
                <c:pt idx="89">
                  <c:v>292129.88600000006</c:v>
                </c:pt>
                <c:pt idx="90">
                  <c:v>320836.28600000008</c:v>
                </c:pt>
                <c:pt idx="91">
                  <c:v>320836.28600000008</c:v>
                </c:pt>
                <c:pt idx="92">
                  <c:v>320836.28600000008</c:v>
                </c:pt>
                <c:pt idx="93">
                  <c:v>323427.8060000001</c:v>
                </c:pt>
                <c:pt idx="94">
                  <c:v>323427.8060000001</c:v>
                </c:pt>
                <c:pt idx="95">
                  <c:v>323427.8060000001</c:v>
                </c:pt>
                <c:pt idx="96">
                  <c:v>327220.00500000012</c:v>
                </c:pt>
                <c:pt idx="97">
                  <c:v>327220.00500000012</c:v>
                </c:pt>
                <c:pt idx="98">
                  <c:v>327220.00500000012</c:v>
                </c:pt>
                <c:pt idx="99">
                  <c:v>354157.38500000013</c:v>
                </c:pt>
                <c:pt idx="100">
                  <c:v>354157.38500000013</c:v>
                </c:pt>
                <c:pt idx="101">
                  <c:v>354157.38500000013</c:v>
                </c:pt>
                <c:pt idx="102">
                  <c:v>364874.20500000013</c:v>
                </c:pt>
                <c:pt idx="103">
                  <c:v>364874.20500000013</c:v>
                </c:pt>
                <c:pt idx="104">
                  <c:v>364874.20500000013</c:v>
                </c:pt>
                <c:pt idx="105">
                  <c:v>366271.26700000011</c:v>
                </c:pt>
                <c:pt idx="106">
                  <c:v>366271.26700000011</c:v>
                </c:pt>
                <c:pt idx="107">
                  <c:v>366271.26700000011</c:v>
                </c:pt>
                <c:pt idx="108">
                  <c:v>367674.07600000012</c:v>
                </c:pt>
                <c:pt idx="109">
                  <c:v>367674.07600000012</c:v>
                </c:pt>
                <c:pt idx="110">
                  <c:v>367674.07600000012</c:v>
                </c:pt>
                <c:pt idx="111">
                  <c:v>373205.48700000014</c:v>
                </c:pt>
                <c:pt idx="112">
                  <c:v>373205.48700000014</c:v>
                </c:pt>
                <c:pt idx="113">
                  <c:v>373205.48700000014</c:v>
                </c:pt>
                <c:pt idx="114">
                  <c:v>376037.93700000015</c:v>
                </c:pt>
                <c:pt idx="115">
                  <c:v>376037.93700000015</c:v>
                </c:pt>
                <c:pt idx="116">
                  <c:v>376037.93700000015</c:v>
                </c:pt>
                <c:pt idx="117">
                  <c:v>378050.52600000013</c:v>
                </c:pt>
                <c:pt idx="118">
                  <c:v>378050.52600000013</c:v>
                </c:pt>
                <c:pt idx="119">
                  <c:v>378050.52600000013</c:v>
                </c:pt>
                <c:pt idx="120">
                  <c:v>379149.18200000015</c:v>
                </c:pt>
                <c:pt idx="121">
                  <c:v>379149.18200000015</c:v>
                </c:pt>
                <c:pt idx="122">
                  <c:v>379149.18200000015</c:v>
                </c:pt>
                <c:pt idx="123">
                  <c:v>390464.72200000013</c:v>
                </c:pt>
                <c:pt idx="124">
                  <c:v>390464.72200000013</c:v>
                </c:pt>
                <c:pt idx="125">
                  <c:v>390464.72200000013</c:v>
                </c:pt>
                <c:pt idx="126">
                  <c:v>394705.42800000013</c:v>
                </c:pt>
                <c:pt idx="127">
                  <c:v>394705.42800000013</c:v>
                </c:pt>
                <c:pt idx="128">
                  <c:v>394705.42800000013</c:v>
                </c:pt>
                <c:pt idx="129">
                  <c:v>397602.86600000015</c:v>
                </c:pt>
                <c:pt idx="130">
                  <c:v>397602.86600000015</c:v>
                </c:pt>
                <c:pt idx="131">
                  <c:v>397602.86600000015</c:v>
                </c:pt>
                <c:pt idx="132">
                  <c:v>402788.07100000017</c:v>
                </c:pt>
                <c:pt idx="133">
                  <c:v>402788.07100000017</c:v>
                </c:pt>
                <c:pt idx="134">
                  <c:v>402788.07100000017</c:v>
                </c:pt>
                <c:pt idx="135">
                  <c:v>415338.49100000015</c:v>
                </c:pt>
                <c:pt idx="136">
                  <c:v>415338.49100000015</c:v>
                </c:pt>
                <c:pt idx="137">
                  <c:v>415338.49100000015</c:v>
                </c:pt>
                <c:pt idx="138">
                  <c:v>417486.24600000016</c:v>
                </c:pt>
                <c:pt idx="139">
                  <c:v>417486.24600000016</c:v>
                </c:pt>
                <c:pt idx="140">
                  <c:v>417486.24600000016</c:v>
                </c:pt>
                <c:pt idx="141">
                  <c:v>426534.92900000018</c:v>
                </c:pt>
                <c:pt idx="142">
                  <c:v>426534.92900000018</c:v>
                </c:pt>
                <c:pt idx="143">
                  <c:v>426534.92900000018</c:v>
                </c:pt>
                <c:pt idx="144">
                  <c:v>435080.92900000018</c:v>
                </c:pt>
                <c:pt idx="145">
                  <c:v>435080.92900000018</c:v>
                </c:pt>
                <c:pt idx="146">
                  <c:v>435080.92900000018</c:v>
                </c:pt>
                <c:pt idx="147">
                  <c:v>436780.89000000019</c:v>
                </c:pt>
                <c:pt idx="148">
                  <c:v>436780.89000000019</c:v>
                </c:pt>
                <c:pt idx="149">
                  <c:v>436780.89000000019</c:v>
                </c:pt>
                <c:pt idx="150">
                  <c:v>561565.49000000022</c:v>
                </c:pt>
                <c:pt idx="151">
                  <c:v>561565.49000000022</c:v>
                </c:pt>
                <c:pt idx="152">
                  <c:v>561565.49000000022</c:v>
                </c:pt>
                <c:pt idx="153">
                  <c:v>591344.16000000027</c:v>
                </c:pt>
                <c:pt idx="154">
                  <c:v>591344.16000000027</c:v>
                </c:pt>
                <c:pt idx="155">
                  <c:v>591344.16000000027</c:v>
                </c:pt>
                <c:pt idx="156">
                  <c:v>593600.54400000023</c:v>
                </c:pt>
                <c:pt idx="157">
                  <c:v>593600.54400000023</c:v>
                </c:pt>
                <c:pt idx="158">
                  <c:v>593600.54400000023</c:v>
                </c:pt>
                <c:pt idx="159">
                  <c:v>597223.88800000027</c:v>
                </c:pt>
                <c:pt idx="160">
                  <c:v>597223.88800000027</c:v>
                </c:pt>
                <c:pt idx="161">
                  <c:v>597223.88800000027</c:v>
                </c:pt>
                <c:pt idx="162">
                  <c:v>686845.48800000024</c:v>
                </c:pt>
                <c:pt idx="163">
                  <c:v>686845.48800000024</c:v>
                </c:pt>
                <c:pt idx="164">
                  <c:v>686845.48800000024</c:v>
                </c:pt>
                <c:pt idx="165">
                  <c:v>688186.3200000003</c:v>
                </c:pt>
                <c:pt idx="166">
                  <c:v>688186.3200000003</c:v>
                </c:pt>
                <c:pt idx="167">
                  <c:v>688186.3200000003</c:v>
                </c:pt>
                <c:pt idx="168">
                  <c:v>690618.39700000035</c:v>
                </c:pt>
                <c:pt idx="169">
                  <c:v>690618.39700000035</c:v>
                </c:pt>
                <c:pt idx="170">
                  <c:v>690618.39700000035</c:v>
                </c:pt>
                <c:pt idx="171">
                  <c:v>712464.16700000037</c:v>
                </c:pt>
                <c:pt idx="172">
                  <c:v>712464.16700000037</c:v>
                </c:pt>
                <c:pt idx="173">
                  <c:v>712464.16700000037</c:v>
                </c:pt>
                <c:pt idx="174">
                  <c:v>793708.38700000034</c:v>
                </c:pt>
                <c:pt idx="175">
                  <c:v>793708.38700000034</c:v>
                </c:pt>
                <c:pt idx="176">
                  <c:v>793708.38700000034</c:v>
                </c:pt>
                <c:pt idx="177">
                  <c:v>796457.45400000038</c:v>
                </c:pt>
                <c:pt idx="178">
                  <c:v>796457.45400000038</c:v>
                </c:pt>
                <c:pt idx="179">
                  <c:v>796457.45400000038</c:v>
                </c:pt>
                <c:pt idx="180">
                  <c:v>803859.31800000032</c:v>
                </c:pt>
                <c:pt idx="181">
                  <c:v>803859.31800000032</c:v>
                </c:pt>
                <c:pt idx="182">
                  <c:v>803859.31800000032</c:v>
                </c:pt>
                <c:pt idx="183">
                  <c:v>806611.06800000032</c:v>
                </c:pt>
                <c:pt idx="184">
                  <c:v>806611.06800000032</c:v>
                </c:pt>
                <c:pt idx="185">
                  <c:v>806611.06800000032</c:v>
                </c:pt>
                <c:pt idx="186">
                  <c:v>825101.42800000031</c:v>
                </c:pt>
                <c:pt idx="187">
                  <c:v>825101.42800000031</c:v>
                </c:pt>
                <c:pt idx="188">
                  <c:v>825101.42800000031</c:v>
                </c:pt>
                <c:pt idx="189">
                  <c:v>869206.75800000026</c:v>
                </c:pt>
                <c:pt idx="190">
                  <c:v>869206.75800000026</c:v>
                </c:pt>
                <c:pt idx="191">
                  <c:v>869206.75800000026</c:v>
                </c:pt>
                <c:pt idx="192">
                  <c:v>870795.13100000028</c:v>
                </c:pt>
                <c:pt idx="193">
                  <c:v>870795.13100000028</c:v>
                </c:pt>
                <c:pt idx="194">
                  <c:v>870795.13100000028</c:v>
                </c:pt>
                <c:pt idx="195">
                  <c:v>876875.61300000024</c:v>
                </c:pt>
                <c:pt idx="196">
                  <c:v>876875.61300000024</c:v>
                </c:pt>
                <c:pt idx="197">
                  <c:v>876875.61300000024</c:v>
                </c:pt>
                <c:pt idx="198">
                  <c:v>882561.74800000025</c:v>
                </c:pt>
                <c:pt idx="199">
                  <c:v>882561.74800000025</c:v>
                </c:pt>
                <c:pt idx="200">
                  <c:v>882561.74800000025</c:v>
                </c:pt>
                <c:pt idx="201">
                  <c:v>884989.68200000026</c:v>
                </c:pt>
                <c:pt idx="202">
                  <c:v>884989.68200000026</c:v>
                </c:pt>
                <c:pt idx="203">
                  <c:v>884989.68200000026</c:v>
                </c:pt>
                <c:pt idx="204">
                  <c:v>896964.45200000028</c:v>
                </c:pt>
                <c:pt idx="205">
                  <c:v>896964.45200000028</c:v>
                </c:pt>
                <c:pt idx="206">
                  <c:v>896964.45200000028</c:v>
                </c:pt>
                <c:pt idx="207">
                  <c:v>900030.91400000034</c:v>
                </c:pt>
                <c:pt idx="208">
                  <c:v>900030.91400000034</c:v>
                </c:pt>
                <c:pt idx="209">
                  <c:v>900030.91400000034</c:v>
                </c:pt>
                <c:pt idx="210">
                  <c:v>903535.96200000029</c:v>
                </c:pt>
                <c:pt idx="211">
                  <c:v>903535.96200000029</c:v>
                </c:pt>
                <c:pt idx="212">
                  <c:v>903535.96200000029</c:v>
                </c:pt>
                <c:pt idx="213">
                  <c:v>909788.88000000024</c:v>
                </c:pt>
                <c:pt idx="214">
                  <c:v>909788.88000000024</c:v>
                </c:pt>
                <c:pt idx="215">
                  <c:v>909788.88000000024</c:v>
                </c:pt>
                <c:pt idx="216">
                  <c:v>911430.48900000029</c:v>
                </c:pt>
                <c:pt idx="217">
                  <c:v>911430.48900000029</c:v>
                </c:pt>
                <c:pt idx="218">
                  <c:v>911430.48900000029</c:v>
                </c:pt>
                <c:pt idx="219">
                  <c:v>915016.06400000025</c:v>
                </c:pt>
                <c:pt idx="220">
                  <c:v>915016.06400000025</c:v>
                </c:pt>
                <c:pt idx="221">
                  <c:v>915016.06400000025</c:v>
                </c:pt>
                <c:pt idx="222">
                  <c:v>917537.32300000021</c:v>
                </c:pt>
                <c:pt idx="223">
                  <c:v>917537.32300000021</c:v>
                </c:pt>
                <c:pt idx="224">
                  <c:v>917537.32300000021</c:v>
                </c:pt>
                <c:pt idx="225">
                  <c:v>920748.42400000023</c:v>
                </c:pt>
                <c:pt idx="226">
                  <c:v>920748.42400000023</c:v>
                </c:pt>
                <c:pt idx="227">
                  <c:v>920748.42400000023</c:v>
                </c:pt>
                <c:pt idx="228">
                  <c:v>925624.21600000025</c:v>
                </c:pt>
                <c:pt idx="229">
                  <c:v>925624.21600000025</c:v>
                </c:pt>
                <c:pt idx="230">
                  <c:v>925624.21600000025</c:v>
                </c:pt>
                <c:pt idx="231">
                  <c:v>927621.02900000021</c:v>
                </c:pt>
                <c:pt idx="232">
                  <c:v>927621.02900000021</c:v>
                </c:pt>
                <c:pt idx="233">
                  <c:v>927621.02900000021</c:v>
                </c:pt>
                <c:pt idx="234">
                  <c:v>943097.61900000018</c:v>
                </c:pt>
                <c:pt idx="235">
                  <c:v>943097.61900000018</c:v>
                </c:pt>
                <c:pt idx="236">
                  <c:v>943097.61900000018</c:v>
                </c:pt>
                <c:pt idx="237">
                  <c:v>947531.74900000019</c:v>
                </c:pt>
                <c:pt idx="238">
                  <c:v>947531.74900000019</c:v>
                </c:pt>
                <c:pt idx="239">
                  <c:v>947531.74900000019</c:v>
                </c:pt>
                <c:pt idx="240">
                  <c:v>969357.93900000013</c:v>
                </c:pt>
                <c:pt idx="241">
                  <c:v>969357.93900000013</c:v>
                </c:pt>
                <c:pt idx="242">
                  <c:v>969357.93900000013</c:v>
                </c:pt>
                <c:pt idx="243">
                  <c:v>972989.15300000017</c:v>
                </c:pt>
                <c:pt idx="244">
                  <c:v>972989.15300000017</c:v>
                </c:pt>
                <c:pt idx="245">
                  <c:v>972989.15300000017</c:v>
                </c:pt>
                <c:pt idx="246">
                  <c:v>986939.27300000016</c:v>
                </c:pt>
                <c:pt idx="247">
                  <c:v>986939.27300000016</c:v>
                </c:pt>
                <c:pt idx="248">
                  <c:v>986939.27300000016</c:v>
                </c:pt>
                <c:pt idx="249">
                  <c:v>989242.49100000015</c:v>
                </c:pt>
                <c:pt idx="250">
                  <c:v>989242.49100000015</c:v>
                </c:pt>
                <c:pt idx="251">
                  <c:v>989242.49100000015</c:v>
                </c:pt>
                <c:pt idx="252">
                  <c:v>1008899.7210000001</c:v>
                </c:pt>
                <c:pt idx="253">
                  <c:v>1008899.7210000001</c:v>
                </c:pt>
                <c:pt idx="254">
                  <c:v>1008899.7210000001</c:v>
                </c:pt>
                <c:pt idx="255">
                  <c:v>1015974.9260000001</c:v>
                </c:pt>
                <c:pt idx="256">
                  <c:v>1015974.9260000001</c:v>
                </c:pt>
                <c:pt idx="257">
                  <c:v>1015974.9260000001</c:v>
                </c:pt>
                <c:pt idx="258">
                  <c:v>1048668.5660000001</c:v>
                </c:pt>
                <c:pt idx="259">
                  <c:v>1048668.5660000001</c:v>
                </c:pt>
                <c:pt idx="260">
                  <c:v>1048668.5660000001</c:v>
                </c:pt>
                <c:pt idx="261">
                  <c:v>1050458.6980000001</c:v>
                </c:pt>
                <c:pt idx="262">
                  <c:v>1050458.6980000001</c:v>
                </c:pt>
                <c:pt idx="263">
                  <c:v>1050458.6980000001</c:v>
                </c:pt>
                <c:pt idx="264">
                  <c:v>1053349.0590000001</c:v>
                </c:pt>
                <c:pt idx="265">
                  <c:v>1053349.0590000001</c:v>
                </c:pt>
                <c:pt idx="266">
                  <c:v>1053349.0590000001</c:v>
                </c:pt>
                <c:pt idx="267">
                  <c:v>1057249.7130000002</c:v>
                </c:pt>
                <c:pt idx="268">
                  <c:v>1057249.7130000002</c:v>
                </c:pt>
                <c:pt idx="269">
                  <c:v>1057249.7130000002</c:v>
                </c:pt>
                <c:pt idx="270">
                  <c:v>1059236.3550000002</c:v>
                </c:pt>
                <c:pt idx="271">
                  <c:v>1059236.3550000002</c:v>
                </c:pt>
                <c:pt idx="272">
                  <c:v>1059236.3550000002</c:v>
                </c:pt>
                <c:pt idx="273">
                  <c:v>1070014.5250000001</c:v>
                </c:pt>
                <c:pt idx="274">
                  <c:v>1070014.5250000001</c:v>
                </c:pt>
                <c:pt idx="275">
                  <c:v>1070014.5250000001</c:v>
                </c:pt>
                <c:pt idx="276">
                  <c:v>1074167.7400000002</c:v>
                </c:pt>
                <c:pt idx="277">
                  <c:v>1074167.7400000002</c:v>
                </c:pt>
                <c:pt idx="278">
                  <c:v>1074167.7400000002</c:v>
                </c:pt>
                <c:pt idx="279">
                  <c:v>1080600.6390000002</c:v>
                </c:pt>
                <c:pt idx="280">
                  <c:v>1080600.6390000002</c:v>
                </c:pt>
                <c:pt idx="281">
                  <c:v>1080600.6390000002</c:v>
                </c:pt>
                <c:pt idx="282">
                  <c:v>1082962.5950000002</c:v>
                </c:pt>
                <c:pt idx="283">
                  <c:v>1082962.5950000002</c:v>
                </c:pt>
                <c:pt idx="284">
                  <c:v>1082962.5950000002</c:v>
                </c:pt>
                <c:pt idx="285">
                  <c:v>1135474.2550000001</c:v>
                </c:pt>
                <c:pt idx="286">
                  <c:v>1135474.2550000001</c:v>
                </c:pt>
                <c:pt idx="287">
                  <c:v>1135474.2550000001</c:v>
                </c:pt>
                <c:pt idx="288">
                  <c:v>1139876.7270000002</c:v>
                </c:pt>
                <c:pt idx="289">
                  <c:v>1139876.7270000002</c:v>
                </c:pt>
                <c:pt idx="290">
                  <c:v>1139876.7270000002</c:v>
                </c:pt>
                <c:pt idx="291">
                  <c:v>1141056.9690000003</c:v>
                </c:pt>
                <c:pt idx="292">
                  <c:v>1141056.9690000003</c:v>
                </c:pt>
                <c:pt idx="293">
                  <c:v>1141056.9690000003</c:v>
                </c:pt>
                <c:pt idx="294">
                  <c:v>1143203.2330000002</c:v>
                </c:pt>
                <c:pt idx="295">
                  <c:v>1143203.2330000002</c:v>
                </c:pt>
                <c:pt idx="296">
                  <c:v>1143203.2330000002</c:v>
                </c:pt>
                <c:pt idx="297">
                  <c:v>1147216.0570000003</c:v>
                </c:pt>
                <c:pt idx="298">
                  <c:v>1147216.0570000003</c:v>
                </c:pt>
                <c:pt idx="299">
                  <c:v>1147216.0570000003</c:v>
                </c:pt>
                <c:pt idx="300">
                  <c:v>1158867.2470000002</c:v>
                </c:pt>
                <c:pt idx="301">
                  <c:v>1158867.2470000002</c:v>
                </c:pt>
                <c:pt idx="302">
                  <c:v>1158867.2470000002</c:v>
                </c:pt>
                <c:pt idx="303">
                  <c:v>1159826.8820000002</c:v>
                </c:pt>
                <c:pt idx="304">
                  <c:v>1159826.8820000002</c:v>
                </c:pt>
                <c:pt idx="305">
                  <c:v>1159826.8820000002</c:v>
                </c:pt>
                <c:pt idx="306">
                  <c:v>1163127.8640000003</c:v>
                </c:pt>
                <c:pt idx="307">
                  <c:v>1163127.8640000003</c:v>
                </c:pt>
                <c:pt idx="308">
                  <c:v>1163127.8640000003</c:v>
                </c:pt>
                <c:pt idx="309">
                  <c:v>1178238.0640000002</c:v>
                </c:pt>
                <c:pt idx="310">
                  <c:v>1178238.0640000002</c:v>
                </c:pt>
                <c:pt idx="311">
                  <c:v>1178238.0640000002</c:v>
                </c:pt>
                <c:pt idx="312">
                  <c:v>1203346.1240000003</c:v>
                </c:pt>
                <c:pt idx="313">
                  <c:v>1203346.1240000003</c:v>
                </c:pt>
                <c:pt idx="314">
                  <c:v>1203346.1240000003</c:v>
                </c:pt>
                <c:pt idx="315">
                  <c:v>1206162.0720000004</c:v>
                </c:pt>
                <c:pt idx="316">
                  <c:v>1206162.0720000004</c:v>
                </c:pt>
                <c:pt idx="317">
                  <c:v>1206162.0720000004</c:v>
                </c:pt>
                <c:pt idx="318">
                  <c:v>1207465.3860000004</c:v>
                </c:pt>
                <c:pt idx="319">
                  <c:v>1207465.3860000004</c:v>
                </c:pt>
                <c:pt idx="320">
                  <c:v>1207465.3860000004</c:v>
                </c:pt>
                <c:pt idx="321">
                  <c:v>1208996.4710000004</c:v>
                </c:pt>
                <c:pt idx="322">
                  <c:v>1208996.4710000004</c:v>
                </c:pt>
                <c:pt idx="323">
                  <c:v>1208996.4710000004</c:v>
                </c:pt>
                <c:pt idx="324">
                  <c:v>1214813.1620000005</c:v>
                </c:pt>
                <c:pt idx="325">
                  <c:v>1214813.1620000005</c:v>
                </c:pt>
                <c:pt idx="326">
                  <c:v>1214813.1620000005</c:v>
                </c:pt>
                <c:pt idx="327">
                  <c:v>1217132.1790000005</c:v>
                </c:pt>
                <c:pt idx="328">
                  <c:v>1217132.1790000005</c:v>
                </c:pt>
                <c:pt idx="329">
                  <c:v>1217132.1790000005</c:v>
                </c:pt>
                <c:pt idx="330">
                  <c:v>1221105.4900000005</c:v>
                </c:pt>
                <c:pt idx="331">
                  <c:v>1221105.4900000005</c:v>
                </c:pt>
                <c:pt idx="332">
                  <c:v>1221105.4900000005</c:v>
                </c:pt>
                <c:pt idx="333">
                  <c:v>1226421.9840000004</c:v>
                </c:pt>
                <c:pt idx="334">
                  <c:v>1226421.9840000004</c:v>
                </c:pt>
                <c:pt idx="335">
                  <c:v>1226421.9840000004</c:v>
                </c:pt>
                <c:pt idx="336">
                  <c:v>1244659.8140000005</c:v>
                </c:pt>
                <c:pt idx="337">
                  <c:v>1244659.8140000005</c:v>
                </c:pt>
                <c:pt idx="338">
                  <c:v>1244659.8140000005</c:v>
                </c:pt>
                <c:pt idx="339">
                  <c:v>1246916.4370000004</c:v>
                </c:pt>
                <c:pt idx="340">
                  <c:v>1246916.4370000004</c:v>
                </c:pt>
                <c:pt idx="341">
                  <c:v>1246916.4370000004</c:v>
                </c:pt>
                <c:pt idx="342">
                  <c:v>1255889.0470000005</c:v>
                </c:pt>
                <c:pt idx="343">
                  <c:v>1255889.0470000005</c:v>
                </c:pt>
                <c:pt idx="344">
                  <c:v>1255889.0470000005</c:v>
                </c:pt>
                <c:pt idx="345">
                  <c:v>1261084.2020000005</c:v>
                </c:pt>
                <c:pt idx="346">
                  <c:v>1261084.2020000005</c:v>
                </c:pt>
                <c:pt idx="347">
                  <c:v>1261084.2020000005</c:v>
                </c:pt>
                <c:pt idx="348">
                  <c:v>1281072.4220000005</c:v>
                </c:pt>
                <c:pt idx="349">
                  <c:v>1281072.4220000005</c:v>
                </c:pt>
                <c:pt idx="350">
                  <c:v>1281072.4220000005</c:v>
                </c:pt>
                <c:pt idx="351">
                  <c:v>1282844.9130000004</c:v>
                </c:pt>
                <c:pt idx="352">
                  <c:v>1282844.9130000004</c:v>
                </c:pt>
                <c:pt idx="353">
                  <c:v>1282844.9130000004</c:v>
                </c:pt>
                <c:pt idx="354">
                  <c:v>1316143.5430000003</c:v>
                </c:pt>
                <c:pt idx="355">
                  <c:v>1316143.5430000003</c:v>
                </c:pt>
                <c:pt idx="356">
                  <c:v>1316143.5430000003</c:v>
                </c:pt>
                <c:pt idx="357">
                  <c:v>1318798.9900000002</c:v>
                </c:pt>
                <c:pt idx="358">
                  <c:v>1318798.9900000002</c:v>
                </c:pt>
                <c:pt idx="359">
                  <c:v>1318798.9900000002</c:v>
                </c:pt>
                <c:pt idx="360">
                  <c:v>1319909.0910000002</c:v>
                </c:pt>
                <c:pt idx="361">
                  <c:v>1319909.0910000002</c:v>
                </c:pt>
                <c:pt idx="362">
                  <c:v>1319909.0910000002</c:v>
                </c:pt>
                <c:pt idx="363">
                  <c:v>1323671.4350000003</c:v>
                </c:pt>
                <c:pt idx="364">
                  <c:v>1323671.4350000003</c:v>
                </c:pt>
                <c:pt idx="365">
                  <c:v>1323671.4350000003</c:v>
                </c:pt>
                <c:pt idx="366">
                  <c:v>1325152.6680000003</c:v>
                </c:pt>
                <c:pt idx="367">
                  <c:v>1325152.6680000003</c:v>
                </c:pt>
                <c:pt idx="368">
                  <c:v>1325152.6680000003</c:v>
                </c:pt>
                <c:pt idx="369">
                  <c:v>1326520.8480000002</c:v>
                </c:pt>
                <c:pt idx="370">
                  <c:v>1326520.8480000002</c:v>
                </c:pt>
                <c:pt idx="371">
                  <c:v>1326520.8480000002</c:v>
                </c:pt>
                <c:pt idx="372">
                  <c:v>1332858.5270000002</c:v>
                </c:pt>
                <c:pt idx="373">
                  <c:v>1332858.5270000002</c:v>
                </c:pt>
                <c:pt idx="374">
                  <c:v>1332858.5270000002</c:v>
                </c:pt>
                <c:pt idx="375">
                  <c:v>1342335.0110000002</c:v>
                </c:pt>
                <c:pt idx="376">
                  <c:v>1342335.0110000002</c:v>
                </c:pt>
                <c:pt idx="377">
                  <c:v>1342335.0110000002</c:v>
                </c:pt>
                <c:pt idx="378">
                  <c:v>1347454.0920000002</c:v>
                </c:pt>
                <c:pt idx="379">
                  <c:v>1347454.0920000002</c:v>
                </c:pt>
                <c:pt idx="380">
                  <c:v>1347454.0920000002</c:v>
                </c:pt>
                <c:pt idx="381">
                  <c:v>1361609.5620000002</c:v>
                </c:pt>
                <c:pt idx="382">
                  <c:v>1361609.5620000002</c:v>
                </c:pt>
                <c:pt idx="383">
                  <c:v>1361609.5620000002</c:v>
                </c:pt>
                <c:pt idx="384">
                  <c:v>1376844.9220000003</c:v>
                </c:pt>
                <c:pt idx="385">
                  <c:v>1376844.9220000003</c:v>
                </c:pt>
                <c:pt idx="386">
                  <c:v>1376844.9220000003</c:v>
                </c:pt>
                <c:pt idx="387">
                  <c:v>1379072.1750000003</c:v>
                </c:pt>
                <c:pt idx="388">
                  <c:v>1379072.1750000003</c:v>
                </c:pt>
                <c:pt idx="389">
                  <c:v>1379072.1750000003</c:v>
                </c:pt>
                <c:pt idx="390">
                  <c:v>1387451.5330000003</c:v>
                </c:pt>
                <c:pt idx="391">
                  <c:v>1387451.5330000003</c:v>
                </c:pt>
                <c:pt idx="392">
                  <c:v>1387451.5330000003</c:v>
                </c:pt>
                <c:pt idx="393">
                  <c:v>1388799.3230000003</c:v>
                </c:pt>
                <c:pt idx="394">
                  <c:v>1388799.3230000003</c:v>
                </c:pt>
                <c:pt idx="395">
                  <c:v>1388799.3230000003</c:v>
                </c:pt>
                <c:pt idx="396">
                  <c:v>1393271.3320000004</c:v>
                </c:pt>
                <c:pt idx="397">
                  <c:v>1393271.3320000004</c:v>
                </c:pt>
                <c:pt idx="398">
                  <c:v>1393271.3320000004</c:v>
                </c:pt>
                <c:pt idx="399">
                  <c:v>1414239.7420000003</c:v>
                </c:pt>
                <c:pt idx="400">
                  <c:v>1414239.7420000003</c:v>
                </c:pt>
                <c:pt idx="401">
                  <c:v>1414239.7420000003</c:v>
                </c:pt>
                <c:pt idx="402">
                  <c:v>1416066.4430000002</c:v>
                </c:pt>
                <c:pt idx="403">
                  <c:v>1416066.4430000002</c:v>
                </c:pt>
                <c:pt idx="404">
                  <c:v>1416066.4430000002</c:v>
                </c:pt>
                <c:pt idx="405">
                  <c:v>1420528.8690000002</c:v>
                </c:pt>
                <c:pt idx="406">
                  <c:v>1420528.8690000002</c:v>
                </c:pt>
                <c:pt idx="407">
                  <c:v>1420528.8690000002</c:v>
                </c:pt>
                <c:pt idx="408">
                  <c:v>1422233.4600000002</c:v>
                </c:pt>
                <c:pt idx="409">
                  <c:v>1422233.4600000002</c:v>
                </c:pt>
                <c:pt idx="410">
                  <c:v>1422233.4600000002</c:v>
                </c:pt>
                <c:pt idx="411">
                  <c:v>1424017.5570000003</c:v>
                </c:pt>
                <c:pt idx="412">
                  <c:v>1424017.5570000003</c:v>
                </c:pt>
                <c:pt idx="413">
                  <c:v>1424017.5570000003</c:v>
                </c:pt>
                <c:pt idx="414">
                  <c:v>1430237.0330000003</c:v>
                </c:pt>
                <c:pt idx="415">
                  <c:v>1430237.0330000003</c:v>
                </c:pt>
                <c:pt idx="416">
                  <c:v>1430237.0330000003</c:v>
                </c:pt>
                <c:pt idx="417">
                  <c:v>1440563.3830000004</c:v>
                </c:pt>
                <c:pt idx="418">
                  <c:v>1440563.3830000004</c:v>
                </c:pt>
                <c:pt idx="419">
                  <c:v>1440563.3830000004</c:v>
                </c:pt>
                <c:pt idx="420">
                  <c:v>1444344.1480000003</c:v>
                </c:pt>
                <c:pt idx="421">
                  <c:v>1444344.1480000003</c:v>
                </c:pt>
                <c:pt idx="422">
                  <c:v>1444344.1480000003</c:v>
                </c:pt>
                <c:pt idx="423">
                  <c:v>1446022.5680000002</c:v>
                </c:pt>
                <c:pt idx="424">
                  <c:v>1446022.5680000002</c:v>
                </c:pt>
                <c:pt idx="425">
                  <c:v>1446022.5680000002</c:v>
                </c:pt>
                <c:pt idx="426">
                  <c:v>1450596.9890000003</c:v>
                </c:pt>
                <c:pt idx="427">
                  <c:v>1450596.9890000003</c:v>
                </c:pt>
                <c:pt idx="428">
                  <c:v>1450596.9890000003</c:v>
                </c:pt>
                <c:pt idx="429">
                  <c:v>1451600.0240000002</c:v>
                </c:pt>
                <c:pt idx="430">
                  <c:v>1451600.0240000002</c:v>
                </c:pt>
                <c:pt idx="431">
                  <c:v>1451600.0240000002</c:v>
                </c:pt>
                <c:pt idx="432">
                  <c:v>1454330.8240000003</c:v>
                </c:pt>
                <c:pt idx="433">
                  <c:v>1454330.8240000003</c:v>
                </c:pt>
                <c:pt idx="434">
                  <c:v>1454330.8240000003</c:v>
                </c:pt>
                <c:pt idx="435">
                  <c:v>1456748.2430000002</c:v>
                </c:pt>
                <c:pt idx="436">
                  <c:v>1456748.2430000002</c:v>
                </c:pt>
                <c:pt idx="437">
                  <c:v>1456748.2430000002</c:v>
                </c:pt>
                <c:pt idx="438">
                  <c:v>1458643.7380000004</c:v>
                </c:pt>
                <c:pt idx="439">
                  <c:v>1458643.7380000004</c:v>
                </c:pt>
                <c:pt idx="440">
                  <c:v>1458643.7380000004</c:v>
                </c:pt>
                <c:pt idx="441">
                  <c:v>1460349.6920000003</c:v>
                </c:pt>
                <c:pt idx="442">
                  <c:v>1460349.6920000003</c:v>
                </c:pt>
                <c:pt idx="443">
                  <c:v>1460349.6920000003</c:v>
                </c:pt>
                <c:pt idx="444">
                  <c:v>1461801.6920000003</c:v>
                </c:pt>
                <c:pt idx="445">
                  <c:v>1461801.6920000003</c:v>
                </c:pt>
              </c:numCache>
            </c:numRef>
          </c:cat>
          <c:val>
            <c:numRef>
              <c:f>Sheet1!$C$2:$C$447</c:f>
              <c:numCache>
                <c:formatCode>General</c:formatCode>
                <c:ptCount val="4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9.6099999999999852E-2</c:v>
                </c:pt>
                <c:pt idx="213">
                  <c:v>9.6099999999999852E-2</c:v>
                </c:pt>
                <c:pt idx="214">
                  <c:v>0</c:v>
                </c:pt>
                <c:pt idx="215">
                  <c:v>0.10457000000000072</c:v>
                </c:pt>
                <c:pt idx="216">
                  <c:v>0.10457000000000072</c:v>
                </c:pt>
                <c:pt idx="217">
                  <c:v>0</c:v>
                </c:pt>
                <c:pt idx="218">
                  <c:v>0.11721000000000004</c:v>
                </c:pt>
                <c:pt idx="219">
                  <c:v>0.11721000000000004</c:v>
                </c:pt>
                <c:pt idx="220">
                  <c:v>0</c:v>
                </c:pt>
                <c:pt idx="221">
                  <c:v>0.12770000000000081</c:v>
                </c:pt>
                <c:pt idx="222">
                  <c:v>0.12770000000000081</c:v>
                </c:pt>
                <c:pt idx="223">
                  <c:v>0</c:v>
                </c:pt>
                <c:pt idx="224">
                  <c:v>0.13279999999999959</c:v>
                </c:pt>
                <c:pt idx="225">
                  <c:v>0.13279999999999959</c:v>
                </c:pt>
                <c:pt idx="226">
                  <c:v>0</c:v>
                </c:pt>
                <c:pt idx="227">
                  <c:v>0.23972999999999978</c:v>
                </c:pt>
                <c:pt idx="228">
                  <c:v>0.23972999999999978</c:v>
                </c:pt>
                <c:pt idx="229">
                  <c:v>0</c:v>
                </c:pt>
                <c:pt idx="230">
                  <c:v>0.27787999999999968</c:v>
                </c:pt>
                <c:pt idx="231">
                  <c:v>0.27787999999999968</c:v>
                </c:pt>
                <c:pt idx="232">
                  <c:v>0</c:v>
                </c:pt>
                <c:pt idx="233">
                  <c:v>0.32240000000000002</c:v>
                </c:pt>
                <c:pt idx="234">
                  <c:v>0.32240000000000002</c:v>
                </c:pt>
                <c:pt idx="235">
                  <c:v>0</c:v>
                </c:pt>
                <c:pt idx="236">
                  <c:v>0.34943999999999953</c:v>
                </c:pt>
                <c:pt idx="237">
                  <c:v>0.34943999999999953</c:v>
                </c:pt>
                <c:pt idx="238">
                  <c:v>0</c:v>
                </c:pt>
                <c:pt idx="239">
                  <c:v>0.36453999999999986</c:v>
                </c:pt>
                <c:pt idx="240">
                  <c:v>0.36453999999999986</c:v>
                </c:pt>
                <c:pt idx="241">
                  <c:v>0</c:v>
                </c:pt>
                <c:pt idx="242">
                  <c:v>0.46923999999999921</c:v>
                </c:pt>
                <c:pt idx="243">
                  <c:v>0.46923999999999921</c:v>
                </c:pt>
                <c:pt idx="244">
                  <c:v>0</c:v>
                </c:pt>
                <c:pt idx="245">
                  <c:v>0.57843000000000089</c:v>
                </c:pt>
                <c:pt idx="246">
                  <c:v>0.57843000000000089</c:v>
                </c:pt>
                <c:pt idx="247">
                  <c:v>0</c:v>
                </c:pt>
                <c:pt idx="248">
                  <c:v>0.58704000000000001</c:v>
                </c:pt>
                <c:pt idx="249">
                  <c:v>0.58704000000000001</c:v>
                </c:pt>
                <c:pt idx="250">
                  <c:v>0</c:v>
                </c:pt>
                <c:pt idx="251">
                  <c:v>0.59617000000000075</c:v>
                </c:pt>
                <c:pt idx="252">
                  <c:v>0.59617000000000075</c:v>
                </c:pt>
                <c:pt idx="253">
                  <c:v>0</c:v>
                </c:pt>
                <c:pt idx="254">
                  <c:v>0.61752000000000073</c:v>
                </c:pt>
                <c:pt idx="255">
                  <c:v>0.61752000000000073</c:v>
                </c:pt>
                <c:pt idx="256">
                  <c:v>0</c:v>
                </c:pt>
                <c:pt idx="257">
                  <c:v>0.64771999999999963</c:v>
                </c:pt>
                <c:pt idx="258">
                  <c:v>0.64771999999999963</c:v>
                </c:pt>
                <c:pt idx="259">
                  <c:v>0</c:v>
                </c:pt>
                <c:pt idx="260">
                  <c:v>0.64869999999999983</c:v>
                </c:pt>
                <c:pt idx="261">
                  <c:v>0.64869999999999983</c:v>
                </c:pt>
                <c:pt idx="262">
                  <c:v>0</c:v>
                </c:pt>
                <c:pt idx="263">
                  <c:v>0.74579999999999913</c:v>
                </c:pt>
                <c:pt idx="264">
                  <c:v>0.74579999999999913</c:v>
                </c:pt>
                <c:pt idx="265">
                  <c:v>0</c:v>
                </c:pt>
                <c:pt idx="266">
                  <c:v>0.76318999999999981</c:v>
                </c:pt>
                <c:pt idx="267">
                  <c:v>0.76318999999999981</c:v>
                </c:pt>
                <c:pt idx="268">
                  <c:v>0</c:v>
                </c:pt>
                <c:pt idx="269">
                  <c:v>0.78659000000000034</c:v>
                </c:pt>
                <c:pt idx="270">
                  <c:v>0.78659000000000034</c:v>
                </c:pt>
                <c:pt idx="271">
                  <c:v>0</c:v>
                </c:pt>
                <c:pt idx="272">
                  <c:v>0.79213999999999984</c:v>
                </c:pt>
                <c:pt idx="273">
                  <c:v>0.79213999999999984</c:v>
                </c:pt>
                <c:pt idx="274">
                  <c:v>0</c:v>
                </c:pt>
                <c:pt idx="275">
                  <c:v>0.83769000000000027</c:v>
                </c:pt>
                <c:pt idx="276">
                  <c:v>0.83769000000000027</c:v>
                </c:pt>
                <c:pt idx="277">
                  <c:v>0</c:v>
                </c:pt>
                <c:pt idx="278">
                  <c:v>0.94955000000000034</c:v>
                </c:pt>
                <c:pt idx="279">
                  <c:v>0.94955000000000034</c:v>
                </c:pt>
                <c:pt idx="280">
                  <c:v>0</c:v>
                </c:pt>
                <c:pt idx="281">
                  <c:v>1.0948899999999995</c:v>
                </c:pt>
                <c:pt idx="282">
                  <c:v>1.0948899999999995</c:v>
                </c:pt>
                <c:pt idx="283">
                  <c:v>0</c:v>
                </c:pt>
                <c:pt idx="284">
                  <c:v>1.1442399999999999</c:v>
                </c:pt>
                <c:pt idx="285">
                  <c:v>1.1442399999999999</c:v>
                </c:pt>
                <c:pt idx="286">
                  <c:v>0</c:v>
                </c:pt>
                <c:pt idx="287">
                  <c:v>1.2302</c:v>
                </c:pt>
                <c:pt idx="288">
                  <c:v>1.2302</c:v>
                </c:pt>
                <c:pt idx="289">
                  <c:v>0</c:v>
                </c:pt>
                <c:pt idx="290">
                  <c:v>1.3763400000000008</c:v>
                </c:pt>
                <c:pt idx="291">
                  <c:v>1.3763400000000008</c:v>
                </c:pt>
                <c:pt idx="292">
                  <c:v>0</c:v>
                </c:pt>
                <c:pt idx="293">
                  <c:v>1.4173100000000005</c:v>
                </c:pt>
                <c:pt idx="294">
                  <c:v>1.4173100000000005</c:v>
                </c:pt>
                <c:pt idx="295">
                  <c:v>0</c:v>
                </c:pt>
                <c:pt idx="296">
                  <c:v>1.6009899999999995</c:v>
                </c:pt>
                <c:pt idx="297">
                  <c:v>1.6009899999999995</c:v>
                </c:pt>
                <c:pt idx="298">
                  <c:v>0</c:v>
                </c:pt>
                <c:pt idx="299">
                  <c:v>1.6484900000000007</c:v>
                </c:pt>
                <c:pt idx="300">
                  <c:v>1.6484900000000007</c:v>
                </c:pt>
                <c:pt idx="301">
                  <c:v>0</c:v>
                </c:pt>
                <c:pt idx="302">
                  <c:v>1.6541300000000003</c:v>
                </c:pt>
                <c:pt idx="303">
                  <c:v>1.6541300000000003</c:v>
                </c:pt>
                <c:pt idx="304">
                  <c:v>0</c:v>
                </c:pt>
                <c:pt idx="305">
                  <c:v>1.7579100000000007</c:v>
                </c:pt>
                <c:pt idx="306">
                  <c:v>1.7579100000000007</c:v>
                </c:pt>
                <c:pt idx="307">
                  <c:v>0</c:v>
                </c:pt>
                <c:pt idx="308">
                  <c:v>1.8468499999999999</c:v>
                </c:pt>
                <c:pt idx="309">
                  <c:v>1.8468499999999999</c:v>
                </c:pt>
                <c:pt idx="310">
                  <c:v>0</c:v>
                </c:pt>
                <c:pt idx="311">
                  <c:v>1.9070499999999999</c:v>
                </c:pt>
                <c:pt idx="312">
                  <c:v>1.9070499999999999</c:v>
                </c:pt>
                <c:pt idx="313">
                  <c:v>0</c:v>
                </c:pt>
                <c:pt idx="314">
                  <c:v>1.9763800000000007</c:v>
                </c:pt>
                <c:pt idx="315">
                  <c:v>1.9763800000000007</c:v>
                </c:pt>
                <c:pt idx="316">
                  <c:v>0</c:v>
                </c:pt>
                <c:pt idx="317">
                  <c:v>2.0555299999999992</c:v>
                </c:pt>
                <c:pt idx="318">
                  <c:v>2.0555299999999992</c:v>
                </c:pt>
                <c:pt idx="319">
                  <c:v>0</c:v>
                </c:pt>
                <c:pt idx="320">
                  <c:v>2.1654800000000005</c:v>
                </c:pt>
                <c:pt idx="321">
                  <c:v>2.1654800000000005</c:v>
                </c:pt>
                <c:pt idx="322">
                  <c:v>0</c:v>
                </c:pt>
                <c:pt idx="323">
                  <c:v>2.1883300000000006</c:v>
                </c:pt>
                <c:pt idx="324">
                  <c:v>2.1883300000000006</c:v>
                </c:pt>
                <c:pt idx="325">
                  <c:v>0</c:v>
                </c:pt>
                <c:pt idx="326">
                  <c:v>2.2216199999999997</c:v>
                </c:pt>
                <c:pt idx="327">
                  <c:v>2.2216199999999997</c:v>
                </c:pt>
                <c:pt idx="328">
                  <c:v>0</c:v>
                </c:pt>
                <c:pt idx="329">
                  <c:v>2.4319299999999995</c:v>
                </c:pt>
                <c:pt idx="330">
                  <c:v>2.4319299999999995</c:v>
                </c:pt>
                <c:pt idx="331">
                  <c:v>0</c:v>
                </c:pt>
                <c:pt idx="332">
                  <c:v>2.4505400000000002</c:v>
                </c:pt>
                <c:pt idx="333">
                  <c:v>2.4505400000000002</c:v>
                </c:pt>
                <c:pt idx="334">
                  <c:v>0</c:v>
                </c:pt>
                <c:pt idx="335">
                  <c:v>2.4673599999999993</c:v>
                </c:pt>
                <c:pt idx="336">
                  <c:v>2.4673599999999993</c:v>
                </c:pt>
                <c:pt idx="337">
                  <c:v>0</c:v>
                </c:pt>
                <c:pt idx="338">
                  <c:v>2.8345599999999997</c:v>
                </c:pt>
                <c:pt idx="339">
                  <c:v>2.8345599999999997</c:v>
                </c:pt>
                <c:pt idx="340">
                  <c:v>0</c:v>
                </c:pt>
                <c:pt idx="341">
                  <c:v>2.9171899999999997</c:v>
                </c:pt>
                <c:pt idx="342">
                  <c:v>2.9171899999999997</c:v>
                </c:pt>
                <c:pt idx="343">
                  <c:v>0</c:v>
                </c:pt>
                <c:pt idx="344">
                  <c:v>2.9211299999999998</c:v>
                </c:pt>
                <c:pt idx="345">
                  <c:v>2.9211299999999998</c:v>
                </c:pt>
                <c:pt idx="346">
                  <c:v>0</c:v>
                </c:pt>
                <c:pt idx="347">
                  <c:v>2.9225499999999993</c:v>
                </c:pt>
                <c:pt idx="348">
                  <c:v>2.9225499999999993</c:v>
                </c:pt>
                <c:pt idx="349">
                  <c:v>0</c:v>
                </c:pt>
                <c:pt idx="350">
                  <c:v>2.9357900000000008</c:v>
                </c:pt>
                <c:pt idx="351">
                  <c:v>2.9357900000000008</c:v>
                </c:pt>
                <c:pt idx="352">
                  <c:v>0</c:v>
                </c:pt>
                <c:pt idx="353">
                  <c:v>3.0333000000000006</c:v>
                </c:pt>
                <c:pt idx="354">
                  <c:v>3.0333000000000006</c:v>
                </c:pt>
                <c:pt idx="355">
                  <c:v>0</c:v>
                </c:pt>
                <c:pt idx="356">
                  <c:v>3.1775699999999993</c:v>
                </c:pt>
                <c:pt idx="357">
                  <c:v>3.1775699999999993</c:v>
                </c:pt>
                <c:pt idx="358">
                  <c:v>0</c:v>
                </c:pt>
                <c:pt idx="359">
                  <c:v>3.2412700000000001</c:v>
                </c:pt>
                <c:pt idx="360">
                  <c:v>3.2412700000000001</c:v>
                </c:pt>
                <c:pt idx="361">
                  <c:v>0</c:v>
                </c:pt>
                <c:pt idx="362">
                  <c:v>3.3699899999999996</c:v>
                </c:pt>
                <c:pt idx="363">
                  <c:v>3.3699899999999996</c:v>
                </c:pt>
                <c:pt idx="364">
                  <c:v>0</c:v>
                </c:pt>
                <c:pt idx="365">
                  <c:v>3.3733799999999992</c:v>
                </c:pt>
                <c:pt idx="366">
                  <c:v>3.3733799999999992</c:v>
                </c:pt>
                <c:pt idx="367">
                  <c:v>0</c:v>
                </c:pt>
                <c:pt idx="368">
                  <c:v>3.6320399999999999</c:v>
                </c:pt>
                <c:pt idx="369">
                  <c:v>3.6320399999999999</c:v>
                </c:pt>
                <c:pt idx="370">
                  <c:v>0</c:v>
                </c:pt>
                <c:pt idx="371">
                  <c:v>3.6939600000000006</c:v>
                </c:pt>
                <c:pt idx="372">
                  <c:v>3.6939600000000006</c:v>
                </c:pt>
                <c:pt idx="373">
                  <c:v>0</c:v>
                </c:pt>
                <c:pt idx="374">
                  <c:v>3.71082</c:v>
                </c:pt>
                <c:pt idx="375">
                  <c:v>3.71082</c:v>
                </c:pt>
                <c:pt idx="376">
                  <c:v>0</c:v>
                </c:pt>
                <c:pt idx="377">
                  <c:v>3.9042200000000005</c:v>
                </c:pt>
                <c:pt idx="378">
                  <c:v>3.9042200000000005</c:v>
                </c:pt>
                <c:pt idx="379">
                  <c:v>0</c:v>
                </c:pt>
                <c:pt idx="380">
                  <c:v>3.9271200000000004</c:v>
                </c:pt>
                <c:pt idx="381">
                  <c:v>3.9271200000000004</c:v>
                </c:pt>
                <c:pt idx="382">
                  <c:v>0</c:v>
                </c:pt>
                <c:pt idx="383">
                  <c:v>3.9840199999999992</c:v>
                </c:pt>
                <c:pt idx="384">
                  <c:v>3.9840199999999992</c:v>
                </c:pt>
                <c:pt idx="385">
                  <c:v>0</c:v>
                </c:pt>
                <c:pt idx="386">
                  <c:v>4.0617400000000004</c:v>
                </c:pt>
                <c:pt idx="387">
                  <c:v>4.0617400000000004</c:v>
                </c:pt>
                <c:pt idx="388">
                  <c:v>0</c:v>
                </c:pt>
                <c:pt idx="389">
                  <c:v>4.0661699999999996</c:v>
                </c:pt>
                <c:pt idx="390">
                  <c:v>4.0661699999999996</c:v>
                </c:pt>
                <c:pt idx="391">
                  <c:v>0</c:v>
                </c:pt>
                <c:pt idx="392">
                  <c:v>4.1854700000000005</c:v>
                </c:pt>
                <c:pt idx="393">
                  <c:v>4.1854700000000005</c:v>
                </c:pt>
                <c:pt idx="394">
                  <c:v>0</c:v>
                </c:pt>
                <c:pt idx="395">
                  <c:v>4.19468</c:v>
                </c:pt>
                <c:pt idx="396">
                  <c:v>4.19468</c:v>
                </c:pt>
                <c:pt idx="397">
                  <c:v>0</c:v>
                </c:pt>
                <c:pt idx="398">
                  <c:v>4.3956800000000005</c:v>
                </c:pt>
                <c:pt idx="399">
                  <c:v>4.3956800000000005</c:v>
                </c:pt>
                <c:pt idx="400">
                  <c:v>0</c:v>
                </c:pt>
                <c:pt idx="401">
                  <c:v>4.5318699999999996</c:v>
                </c:pt>
                <c:pt idx="402">
                  <c:v>4.5318699999999996</c:v>
                </c:pt>
                <c:pt idx="403">
                  <c:v>0</c:v>
                </c:pt>
                <c:pt idx="404">
                  <c:v>4.9007000000000005</c:v>
                </c:pt>
                <c:pt idx="405">
                  <c:v>4.9007000000000005</c:v>
                </c:pt>
                <c:pt idx="406">
                  <c:v>0</c:v>
                </c:pt>
                <c:pt idx="407">
                  <c:v>5.0381</c:v>
                </c:pt>
                <c:pt idx="408">
                  <c:v>5.0381</c:v>
                </c:pt>
                <c:pt idx="409">
                  <c:v>0</c:v>
                </c:pt>
                <c:pt idx="410">
                  <c:v>5.4009400000000003</c:v>
                </c:pt>
                <c:pt idx="411">
                  <c:v>5.4009400000000003</c:v>
                </c:pt>
                <c:pt idx="412">
                  <c:v>0</c:v>
                </c:pt>
                <c:pt idx="413">
                  <c:v>5.9671000000000003</c:v>
                </c:pt>
                <c:pt idx="414">
                  <c:v>5.9671000000000003</c:v>
                </c:pt>
                <c:pt idx="415">
                  <c:v>0</c:v>
                </c:pt>
                <c:pt idx="416">
                  <c:v>6.0138099999999994</c:v>
                </c:pt>
                <c:pt idx="417">
                  <c:v>6.0138099999999994</c:v>
                </c:pt>
                <c:pt idx="418">
                  <c:v>0</c:v>
                </c:pt>
                <c:pt idx="419">
                  <c:v>6.0609700000000011</c:v>
                </c:pt>
                <c:pt idx="420">
                  <c:v>6.0609700000000011</c:v>
                </c:pt>
                <c:pt idx="421">
                  <c:v>0</c:v>
                </c:pt>
                <c:pt idx="422">
                  <c:v>7.4153100000000016</c:v>
                </c:pt>
                <c:pt idx="423">
                  <c:v>7.4153100000000016</c:v>
                </c:pt>
                <c:pt idx="424">
                  <c:v>0</c:v>
                </c:pt>
                <c:pt idx="425">
                  <c:v>7.6667500000000004</c:v>
                </c:pt>
                <c:pt idx="426">
                  <c:v>7.6667500000000004</c:v>
                </c:pt>
                <c:pt idx="427">
                  <c:v>0</c:v>
                </c:pt>
                <c:pt idx="428">
                  <c:v>8.5930399999999985</c:v>
                </c:pt>
                <c:pt idx="429">
                  <c:v>8.5930399999999985</c:v>
                </c:pt>
                <c:pt idx="430">
                  <c:v>0</c:v>
                </c:pt>
                <c:pt idx="431">
                  <c:v>10.452570000000001</c:v>
                </c:pt>
                <c:pt idx="432">
                  <c:v>10.452570000000001</c:v>
                </c:pt>
                <c:pt idx="433">
                  <c:v>0</c:v>
                </c:pt>
                <c:pt idx="434">
                  <c:v>11.25506</c:v>
                </c:pt>
                <c:pt idx="435">
                  <c:v>11.25506</c:v>
                </c:pt>
                <c:pt idx="436">
                  <c:v>0</c:v>
                </c:pt>
                <c:pt idx="437">
                  <c:v>12.1114</c:v>
                </c:pt>
                <c:pt idx="438">
                  <c:v>12.1114</c:v>
                </c:pt>
                <c:pt idx="439">
                  <c:v>0</c:v>
                </c:pt>
                <c:pt idx="440">
                  <c:v>13.362860000000001</c:v>
                </c:pt>
                <c:pt idx="441">
                  <c:v>13.362860000000001</c:v>
                </c:pt>
                <c:pt idx="442">
                  <c:v>0</c:v>
                </c:pt>
                <c:pt idx="443">
                  <c:v>14.84216</c:v>
                </c:pt>
                <c:pt idx="444">
                  <c:v>14.84216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317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Sheet1!$A$2:$A$447</c:f>
              <c:numCache>
                <c:formatCode>General</c:formatCode>
                <c:ptCount val="446"/>
                <c:pt idx="0">
                  <c:v>0</c:v>
                </c:pt>
                <c:pt idx="1">
                  <c:v>50000</c:v>
                </c:pt>
                <c:pt idx="2">
                  <c:v>50000</c:v>
                </c:pt>
                <c:pt idx="3">
                  <c:v>56554.408000000003</c:v>
                </c:pt>
                <c:pt idx="4">
                  <c:v>56554.408000000003</c:v>
                </c:pt>
                <c:pt idx="5">
                  <c:v>56554.408000000003</c:v>
                </c:pt>
                <c:pt idx="6">
                  <c:v>61058.137000000002</c:v>
                </c:pt>
                <c:pt idx="7">
                  <c:v>61058.137000000002</c:v>
                </c:pt>
                <c:pt idx="8">
                  <c:v>61058.137000000002</c:v>
                </c:pt>
                <c:pt idx="9">
                  <c:v>62684.061000000002</c:v>
                </c:pt>
                <c:pt idx="10">
                  <c:v>62684.061000000002</c:v>
                </c:pt>
                <c:pt idx="11">
                  <c:v>62684.061000000002</c:v>
                </c:pt>
                <c:pt idx="12">
                  <c:v>67645.982000000004</c:v>
                </c:pt>
                <c:pt idx="13">
                  <c:v>67645.982000000004</c:v>
                </c:pt>
                <c:pt idx="14">
                  <c:v>67645.982000000004</c:v>
                </c:pt>
                <c:pt idx="15">
                  <c:v>78950.112000000008</c:v>
                </c:pt>
                <c:pt idx="16">
                  <c:v>78950.112000000008</c:v>
                </c:pt>
                <c:pt idx="17">
                  <c:v>78950.112000000008</c:v>
                </c:pt>
                <c:pt idx="18">
                  <c:v>83015.112000000008</c:v>
                </c:pt>
                <c:pt idx="19">
                  <c:v>83015.112000000008</c:v>
                </c:pt>
                <c:pt idx="20">
                  <c:v>83015.112000000008</c:v>
                </c:pt>
                <c:pt idx="21">
                  <c:v>90651.67300000001</c:v>
                </c:pt>
                <c:pt idx="22">
                  <c:v>90651.67300000001</c:v>
                </c:pt>
                <c:pt idx="23">
                  <c:v>90651.67300000001</c:v>
                </c:pt>
                <c:pt idx="24">
                  <c:v>93458.053000000014</c:v>
                </c:pt>
                <c:pt idx="25">
                  <c:v>93458.053000000014</c:v>
                </c:pt>
                <c:pt idx="26">
                  <c:v>93458.053000000014</c:v>
                </c:pt>
                <c:pt idx="27">
                  <c:v>94773.969000000012</c:v>
                </c:pt>
                <c:pt idx="28">
                  <c:v>94773.969000000012</c:v>
                </c:pt>
                <c:pt idx="29">
                  <c:v>94773.969000000012</c:v>
                </c:pt>
                <c:pt idx="30">
                  <c:v>152768.209</c:v>
                </c:pt>
                <c:pt idx="31">
                  <c:v>152768.209</c:v>
                </c:pt>
                <c:pt idx="32">
                  <c:v>152768.209</c:v>
                </c:pt>
                <c:pt idx="33">
                  <c:v>153852.91200000001</c:v>
                </c:pt>
                <c:pt idx="34">
                  <c:v>153852.91200000001</c:v>
                </c:pt>
                <c:pt idx="35">
                  <c:v>153852.91200000001</c:v>
                </c:pt>
                <c:pt idx="36">
                  <c:v>160303.57500000001</c:v>
                </c:pt>
                <c:pt idx="37">
                  <c:v>160303.57500000001</c:v>
                </c:pt>
                <c:pt idx="38">
                  <c:v>160303.57500000001</c:v>
                </c:pt>
                <c:pt idx="39">
                  <c:v>163556.19</c:v>
                </c:pt>
                <c:pt idx="40">
                  <c:v>163556.19</c:v>
                </c:pt>
                <c:pt idx="41">
                  <c:v>163556.19</c:v>
                </c:pt>
                <c:pt idx="42">
                  <c:v>167432.12299999999</c:v>
                </c:pt>
                <c:pt idx="43">
                  <c:v>167432.12299999999</c:v>
                </c:pt>
                <c:pt idx="44">
                  <c:v>167432.12299999999</c:v>
                </c:pt>
                <c:pt idx="45">
                  <c:v>171901.95600000001</c:v>
                </c:pt>
                <c:pt idx="46">
                  <c:v>171901.95600000001</c:v>
                </c:pt>
                <c:pt idx="47">
                  <c:v>171901.95600000001</c:v>
                </c:pt>
                <c:pt idx="48">
                  <c:v>172942.9</c:v>
                </c:pt>
                <c:pt idx="49">
                  <c:v>172942.9</c:v>
                </c:pt>
                <c:pt idx="50">
                  <c:v>172942.9</c:v>
                </c:pt>
                <c:pt idx="51">
                  <c:v>174419.46299999999</c:v>
                </c:pt>
                <c:pt idx="52">
                  <c:v>174419.46299999999</c:v>
                </c:pt>
                <c:pt idx="53">
                  <c:v>174419.46299999999</c:v>
                </c:pt>
                <c:pt idx="54">
                  <c:v>175673.42599999998</c:v>
                </c:pt>
                <c:pt idx="55">
                  <c:v>175673.42599999998</c:v>
                </c:pt>
                <c:pt idx="56">
                  <c:v>175673.42599999998</c:v>
                </c:pt>
                <c:pt idx="57">
                  <c:v>178156.87599999999</c:v>
                </c:pt>
                <c:pt idx="58">
                  <c:v>178156.87599999999</c:v>
                </c:pt>
                <c:pt idx="59">
                  <c:v>178156.87599999999</c:v>
                </c:pt>
                <c:pt idx="60">
                  <c:v>179167.424</c:v>
                </c:pt>
                <c:pt idx="61">
                  <c:v>179167.424</c:v>
                </c:pt>
                <c:pt idx="62">
                  <c:v>179167.424</c:v>
                </c:pt>
                <c:pt idx="63">
                  <c:v>180413.10800000001</c:v>
                </c:pt>
                <c:pt idx="64">
                  <c:v>180413.10800000001</c:v>
                </c:pt>
                <c:pt idx="65">
                  <c:v>180413.10800000001</c:v>
                </c:pt>
                <c:pt idx="66">
                  <c:v>182705.76200000002</c:v>
                </c:pt>
                <c:pt idx="67">
                  <c:v>182705.76200000002</c:v>
                </c:pt>
                <c:pt idx="68">
                  <c:v>182705.76200000002</c:v>
                </c:pt>
                <c:pt idx="69">
                  <c:v>228633.61200000002</c:v>
                </c:pt>
                <c:pt idx="70">
                  <c:v>228633.61200000002</c:v>
                </c:pt>
                <c:pt idx="71">
                  <c:v>228633.61200000002</c:v>
                </c:pt>
                <c:pt idx="72">
                  <c:v>230273.30400000003</c:v>
                </c:pt>
                <c:pt idx="73">
                  <c:v>230273.30400000003</c:v>
                </c:pt>
                <c:pt idx="74">
                  <c:v>230273.30400000003</c:v>
                </c:pt>
                <c:pt idx="75">
                  <c:v>231536.34700000004</c:v>
                </c:pt>
                <c:pt idx="76">
                  <c:v>231536.34700000004</c:v>
                </c:pt>
                <c:pt idx="77">
                  <c:v>231536.34700000004</c:v>
                </c:pt>
                <c:pt idx="78">
                  <c:v>234391.03500000003</c:v>
                </c:pt>
                <c:pt idx="79">
                  <c:v>234391.03500000003</c:v>
                </c:pt>
                <c:pt idx="80">
                  <c:v>234391.03500000003</c:v>
                </c:pt>
                <c:pt idx="81">
                  <c:v>279875.64500000002</c:v>
                </c:pt>
                <c:pt idx="82">
                  <c:v>279875.64500000002</c:v>
                </c:pt>
                <c:pt idx="83">
                  <c:v>279875.64500000002</c:v>
                </c:pt>
                <c:pt idx="84">
                  <c:v>282456.80600000004</c:v>
                </c:pt>
                <c:pt idx="85">
                  <c:v>282456.80600000004</c:v>
                </c:pt>
                <c:pt idx="86">
                  <c:v>282456.80600000004</c:v>
                </c:pt>
                <c:pt idx="87">
                  <c:v>292129.88600000006</c:v>
                </c:pt>
                <c:pt idx="88">
                  <c:v>292129.88600000006</c:v>
                </c:pt>
                <c:pt idx="89">
                  <c:v>292129.88600000006</c:v>
                </c:pt>
                <c:pt idx="90">
                  <c:v>320836.28600000008</c:v>
                </c:pt>
                <c:pt idx="91">
                  <c:v>320836.28600000008</c:v>
                </c:pt>
                <c:pt idx="92">
                  <c:v>320836.28600000008</c:v>
                </c:pt>
                <c:pt idx="93">
                  <c:v>323427.8060000001</c:v>
                </c:pt>
                <c:pt idx="94">
                  <c:v>323427.8060000001</c:v>
                </c:pt>
                <c:pt idx="95">
                  <c:v>323427.8060000001</c:v>
                </c:pt>
                <c:pt idx="96">
                  <c:v>327220.00500000012</c:v>
                </c:pt>
                <c:pt idx="97">
                  <c:v>327220.00500000012</c:v>
                </c:pt>
                <c:pt idx="98">
                  <c:v>327220.00500000012</c:v>
                </c:pt>
                <c:pt idx="99">
                  <c:v>354157.38500000013</c:v>
                </c:pt>
                <c:pt idx="100">
                  <c:v>354157.38500000013</c:v>
                </c:pt>
                <c:pt idx="101">
                  <c:v>354157.38500000013</c:v>
                </c:pt>
                <c:pt idx="102">
                  <c:v>364874.20500000013</c:v>
                </c:pt>
                <c:pt idx="103">
                  <c:v>364874.20500000013</c:v>
                </c:pt>
                <c:pt idx="104">
                  <c:v>364874.20500000013</c:v>
                </c:pt>
                <c:pt idx="105">
                  <c:v>366271.26700000011</c:v>
                </c:pt>
                <c:pt idx="106">
                  <c:v>366271.26700000011</c:v>
                </c:pt>
                <c:pt idx="107">
                  <c:v>366271.26700000011</c:v>
                </c:pt>
                <c:pt idx="108">
                  <c:v>367674.07600000012</c:v>
                </c:pt>
                <c:pt idx="109">
                  <c:v>367674.07600000012</c:v>
                </c:pt>
                <c:pt idx="110">
                  <c:v>367674.07600000012</c:v>
                </c:pt>
                <c:pt idx="111">
                  <c:v>373205.48700000014</c:v>
                </c:pt>
                <c:pt idx="112">
                  <c:v>373205.48700000014</c:v>
                </c:pt>
                <c:pt idx="113">
                  <c:v>373205.48700000014</c:v>
                </c:pt>
                <c:pt idx="114">
                  <c:v>376037.93700000015</c:v>
                </c:pt>
                <c:pt idx="115">
                  <c:v>376037.93700000015</c:v>
                </c:pt>
                <c:pt idx="116">
                  <c:v>376037.93700000015</c:v>
                </c:pt>
                <c:pt idx="117">
                  <c:v>378050.52600000013</c:v>
                </c:pt>
                <c:pt idx="118">
                  <c:v>378050.52600000013</c:v>
                </c:pt>
                <c:pt idx="119">
                  <c:v>378050.52600000013</c:v>
                </c:pt>
                <c:pt idx="120">
                  <c:v>379149.18200000015</c:v>
                </c:pt>
                <c:pt idx="121">
                  <c:v>379149.18200000015</c:v>
                </c:pt>
                <c:pt idx="122">
                  <c:v>379149.18200000015</c:v>
                </c:pt>
                <c:pt idx="123">
                  <c:v>390464.72200000013</c:v>
                </c:pt>
                <c:pt idx="124">
                  <c:v>390464.72200000013</c:v>
                </c:pt>
                <c:pt idx="125">
                  <c:v>390464.72200000013</c:v>
                </c:pt>
                <c:pt idx="126">
                  <c:v>394705.42800000013</c:v>
                </c:pt>
                <c:pt idx="127">
                  <c:v>394705.42800000013</c:v>
                </c:pt>
                <c:pt idx="128">
                  <c:v>394705.42800000013</c:v>
                </c:pt>
                <c:pt idx="129">
                  <c:v>397602.86600000015</c:v>
                </c:pt>
                <c:pt idx="130">
                  <c:v>397602.86600000015</c:v>
                </c:pt>
                <c:pt idx="131">
                  <c:v>397602.86600000015</c:v>
                </c:pt>
                <c:pt idx="132">
                  <c:v>402788.07100000017</c:v>
                </c:pt>
                <c:pt idx="133">
                  <c:v>402788.07100000017</c:v>
                </c:pt>
                <c:pt idx="134">
                  <c:v>402788.07100000017</c:v>
                </c:pt>
                <c:pt idx="135">
                  <c:v>415338.49100000015</c:v>
                </c:pt>
                <c:pt idx="136">
                  <c:v>415338.49100000015</c:v>
                </c:pt>
                <c:pt idx="137">
                  <c:v>415338.49100000015</c:v>
                </c:pt>
                <c:pt idx="138">
                  <c:v>417486.24600000016</c:v>
                </c:pt>
                <c:pt idx="139">
                  <c:v>417486.24600000016</c:v>
                </c:pt>
                <c:pt idx="140">
                  <c:v>417486.24600000016</c:v>
                </c:pt>
                <c:pt idx="141">
                  <c:v>426534.92900000018</c:v>
                </c:pt>
                <c:pt idx="142">
                  <c:v>426534.92900000018</c:v>
                </c:pt>
                <c:pt idx="143">
                  <c:v>426534.92900000018</c:v>
                </c:pt>
                <c:pt idx="144">
                  <c:v>435080.92900000018</c:v>
                </c:pt>
                <c:pt idx="145">
                  <c:v>435080.92900000018</c:v>
                </c:pt>
                <c:pt idx="146">
                  <c:v>435080.92900000018</c:v>
                </c:pt>
                <c:pt idx="147">
                  <c:v>436780.89000000019</c:v>
                </c:pt>
                <c:pt idx="148">
                  <c:v>436780.89000000019</c:v>
                </c:pt>
                <c:pt idx="149">
                  <c:v>436780.89000000019</c:v>
                </c:pt>
                <c:pt idx="150">
                  <c:v>561565.49000000022</c:v>
                </c:pt>
                <c:pt idx="151">
                  <c:v>561565.49000000022</c:v>
                </c:pt>
                <c:pt idx="152">
                  <c:v>561565.49000000022</c:v>
                </c:pt>
                <c:pt idx="153">
                  <c:v>591344.16000000027</c:v>
                </c:pt>
                <c:pt idx="154">
                  <c:v>591344.16000000027</c:v>
                </c:pt>
                <c:pt idx="155">
                  <c:v>591344.16000000027</c:v>
                </c:pt>
                <c:pt idx="156">
                  <c:v>593600.54400000023</c:v>
                </c:pt>
                <c:pt idx="157">
                  <c:v>593600.54400000023</c:v>
                </c:pt>
                <c:pt idx="158">
                  <c:v>593600.54400000023</c:v>
                </c:pt>
                <c:pt idx="159">
                  <c:v>597223.88800000027</c:v>
                </c:pt>
                <c:pt idx="160">
                  <c:v>597223.88800000027</c:v>
                </c:pt>
                <c:pt idx="161">
                  <c:v>597223.88800000027</c:v>
                </c:pt>
                <c:pt idx="162">
                  <c:v>686845.48800000024</c:v>
                </c:pt>
                <c:pt idx="163">
                  <c:v>686845.48800000024</c:v>
                </c:pt>
                <c:pt idx="164">
                  <c:v>686845.48800000024</c:v>
                </c:pt>
                <c:pt idx="165">
                  <c:v>688186.3200000003</c:v>
                </c:pt>
                <c:pt idx="166">
                  <c:v>688186.3200000003</c:v>
                </c:pt>
                <c:pt idx="167">
                  <c:v>688186.3200000003</c:v>
                </c:pt>
                <c:pt idx="168">
                  <c:v>690618.39700000035</c:v>
                </c:pt>
                <c:pt idx="169">
                  <c:v>690618.39700000035</c:v>
                </c:pt>
                <c:pt idx="170">
                  <c:v>690618.39700000035</c:v>
                </c:pt>
                <c:pt idx="171">
                  <c:v>712464.16700000037</c:v>
                </c:pt>
                <c:pt idx="172">
                  <c:v>712464.16700000037</c:v>
                </c:pt>
                <c:pt idx="173">
                  <c:v>712464.16700000037</c:v>
                </c:pt>
                <c:pt idx="174">
                  <c:v>793708.38700000034</c:v>
                </c:pt>
                <c:pt idx="175">
                  <c:v>793708.38700000034</c:v>
                </c:pt>
                <c:pt idx="176">
                  <c:v>793708.38700000034</c:v>
                </c:pt>
                <c:pt idx="177">
                  <c:v>796457.45400000038</c:v>
                </c:pt>
                <c:pt idx="178">
                  <c:v>796457.45400000038</c:v>
                </c:pt>
                <c:pt idx="179">
                  <c:v>796457.45400000038</c:v>
                </c:pt>
                <c:pt idx="180">
                  <c:v>803859.31800000032</c:v>
                </c:pt>
                <c:pt idx="181">
                  <c:v>803859.31800000032</c:v>
                </c:pt>
                <c:pt idx="182">
                  <c:v>803859.31800000032</c:v>
                </c:pt>
                <c:pt idx="183">
                  <c:v>806611.06800000032</c:v>
                </c:pt>
                <c:pt idx="184">
                  <c:v>806611.06800000032</c:v>
                </c:pt>
                <c:pt idx="185">
                  <c:v>806611.06800000032</c:v>
                </c:pt>
                <c:pt idx="186">
                  <c:v>825101.42800000031</c:v>
                </c:pt>
                <c:pt idx="187">
                  <c:v>825101.42800000031</c:v>
                </c:pt>
                <c:pt idx="188">
                  <c:v>825101.42800000031</c:v>
                </c:pt>
                <c:pt idx="189">
                  <c:v>869206.75800000026</c:v>
                </c:pt>
                <c:pt idx="190">
                  <c:v>869206.75800000026</c:v>
                </c:pt>
                <c:pt idx="191">
                  <c:v>869206.75800000026</c:v>
                </c:pt>
                <c:pt idx="192">
                  <c:v>870795.13100000028</c:v>
                </c:pt>
                <c:pt idx="193">
                  <c:v>870795.13100000028</c:v>
                </c:pt>
                <c:pt idx="194">
                  <c:v>870795.13100000028</c:v>
                </c:pt>
                <c:pt idx="195">
                  <c:v>876875.61300000024</c:v>
                </c:pt>
                <c:pt idx="196">
                  <c:v>876875.61300000024</c:v>
                </c:pt>
                <c:pt idx="197">
                  <c:v>876875.61300000024</c:v>
                </c:pt>
                <c:pt idx="198">
                  <c:v>882561.74800000025</c:v>
                </c:pt>
                <c:pt idx="199">
                  <c:v>882561.74800000025</c:v>
                </c:pt>
                <c:pt idx="200">
                  <c:v>882561.74800000025</c:v>
                </c:pt>
                <c:pt idx="201">
                  <c:v>884989.68200000026</c:v>
                </c:pt>
                <c:pt idx="202">
                  <c:v>884989.68200000026</c:v>
                </c:pt>
                <c:pt idx="203">
                  <c:v>884989.68200000026</c:v>
                </c:pt>
                <c:pt idx="204">
                  <c:v>896964.45200000028</c:v>
                </c:pt>
                <c:pt idx="205">
                  <c:v>896964.45200000028</c:v>
                </c:pt>
                <c:pt idx="206">
                  <c:v>896964.45200000028</c:v>
                </c:pt>
                <c:pt idx="207">
                  <c:v>900030.91400000034</c:v>
                </c:pt>
                <c:pt idx="208">
                  <c:v>900030.91400000034</c:v>
                </c:pt>
                <c:pt idx="209">
                  <c:v>900030.91400000034</c:v>
                </c:pt>
                <c:pt idx="210">
                  <c:v>903535.96200000029</c:v>
                </c:pt>
                <c:pt idx="211">
                  <c:v>903535.96200000029</c:v>
                </c:pt>
                <c:pt idx="212">
                  <c:v>903535.96200000029</c:v>
                </c:pt>
                <c:pt idx="213">
                  <c:v>909788.88000000024</c:v>
                </c:pt>
                <c:pt idx="214">
                  <c:v>909788.88000000024</c:v>
                </c:pt>
                <c:pt idx="215">
                  <c:v>909788.88000000024</c:v>
                </c:pt>
                <c:pt idx="216">
                  <c:v>911430.48900000029</c:v>
                </c:pt>
                <c:pt idx="217">
                  <c:v>911430.48900000029</c:v>
                </c:pt>
                <c:pt idx="218">
                  <c:v>911430.48900000029</c:v>
                </c:pt>
                <c:pt idx="219">
                  <c:v>915016.06400000025</c:v>
                </c:pt>
                <c:pt idx="220">
                  <c:v>915016.06400000025</c:v>
                </c:pt>
                <c:pt idx="221">
                  <c:v>915016.06400000025</c:v>
                </c:pt>
                <c:pt idx="222">
                  <c:v>917537.32300000021</c:v>
                </c:pt>
                <c:pt idx="223">
                  <c:v>917537.32300000021</c:v>
                </c:pt>
                <c:pt idx="224">
                  <c:v>917537.32300000021</c:v>
                </c:pt>
                <c:pt idx="225">
                  <c:v>920748.42400000023</c:v>
                </c:pt>
                <c:pt idx="226">
                  <c:v>920748.42400000023</c:v>
                </c:pt>
                <c:pt idx="227">
                  <c:v>920748.42400000023</c:v>
                </c:pt>
                <c:pt idx="228">
                  <c:v>925624.21600000025</c:v>
                </c:pt>
                <c:pt idx="229">
                  <c:v>925624.21600000025</c:v>
                </c:pt>
                <c:pt idx="230">
                  <c:v>925624.21600000025</c:v>
                </c:pt>
                <c:pt idx="231">
                  <c:v>927621.02900000021</c:v>
                </c:pt>
                <c:pt idx="232">
                  <c:v>927621.02900000021</c:v>
                </c:pt>
                <c:pt idx="233">
                  <c:v>927621.02900000021</c:v>
                </c:pt>
                <c:pt idx="234">
                  <c:v>943097.61900000018</c:v>
                </c:pt>
                <c:pt idx="235">
                  <c:v>943097.61900000018</c:v>
                </c:pt>
                <c:pt idx="236">
                  <c:v>943097.61900000018</c:v>
                </c:pt>
                <c:pt idx="237">
                  <c:v>947531.74900000019</c:v>
                </c:pt>
                <c:pt idx="238">
                  <c:v>947531.74900000019</c:v>
                </c:pt>
                <c:pt idx="239">
                  <c:v>947531.74900000019</c:v>
                </c:pt>
                <c:pt idx="240">
                  <c:v>969357.93900000013</c:v>
                </c:pt>
                <c:pt idx="241">
                  <c:v>969357.93900000013</c:v>
                </c:pt>
                <c:pt idx="242">
                  <c:v>969357.93900000013</c:v>
                </c:pt>
                <c:pt idx="243">
                  <c:v>972989.15300000017</c:v>
                </c:pt>
                <c:pt idx="244">
                  <c:v>972989.15300000017</c:v>
                </c:pt>
                <c:pt idx="245">
                  <c:v>972989.15300000017</c:v>
                </c:pt>
                <c:pt idx="246">
                  <c:v>986939.27300000016</c:v>
                </c:pt>
                <c:pt idx="247">
                  <c:v>986939.27300000016</c:v>
                </c:pt>
                <c:pt idx="248">
                  <c:v>986939.27300000016</c:v>
                </c:pt>
                <c:pt idx="249">
                  <c:v>989242.49100000015</c:v>
                </c:pt>
                <c:pt idx="250">
                  <c:v>989242.49100000015</c:v>
                </c:pt>
                <c:pt idx="251">
                  <c:v>989242.49100000015</c:v>
                </c:pt>
                <c:pt idx="252">
                  <c:v>1008899.7210000001</c:v>
                </c:pt>
                <c:pt idx="253">
                  <c:v>1008899.7210000001</c:v>
                </c:pt>
                <c:pt idx="254">
                  <c:v>1008899.7210000001</c:v>
                </c:pt>
                <c:pt idx="255">
                  <c:v>1015974.9260000001</c:v>
                </c:pt>
                <c:pt idx="256">
                  <c:v>1015974.9260000001</c:v>
                </c:pt>
                <c:pt idx="257">
                  <c:v>1015974.9260000001</c:v>
                </c:pt>
                <c:pt idx="258">
                  <c:v>1048668.5660000001</c:v>
                </c:pt>
                <c:pt idx="259">
                  <c:v>1048668.5660000001</c:v>
                </c:pt>
                <c:pt idx="260">
                  <c:v>1048668.5660000001</c:v>
                </c:pt>
                <c:pt idx="261">
                  <c:v>1050458.6980000001</c:v>
                </c:pt>
                <c:pt idx="262">
                  <c:v>1050458.6980000001</c:v>
                </c:pt>
                <c:pt idx="263">
                  <c:v>1050458.6980000001</c:v>
                </c:pt>
                <c:pt idx="264">
                  <c:v>1053349.0590000001</c:v>
                </c:pt>
                <c:pt idx="265">
                  <c:v>1053349.0590000001</c:v>
                </c:pt>
                <c:pt idx="266">
                  <c:v>1053349.0590000001</c:v>
                </c:pt>
                <c:pt idx="267">
                  <c:v>1057249.7130000002</c:v>
                </c:pt>
                <c:pt idx="268">
                  <c:v>1057249.7130000002</c:v>
                </c:pt>
                <c:pt idx="269">
                  <c:v>1057249.7130000002</c:v>
                </c:pt>
                <c:pt idx="270">
                  <c:v>1059236.3550000002</c:v>
                </c:pt>
                <c:pt idx="271">
                  <c:v>1059236.3550000002</c:v>
                </c:pt>
                <c:pt idx="272">
                  <c:v>1059236.3550000002</c:v>
                </c:pt>
                <c:pt idx="273">
                  <c:v>1070014.5250000001</c:v>
                </c:pt>
                <c:pt idx="274">
                  <c:v>1070014.5250000001</c:v>
                </c:pt>
                <c:pt idx="275">
                  <c:v>1070014.5250000001</c:v>
                </c:pt>
                <c:pt idx="276">
                  <c:v>1074167.7400000002</c:v>
                </c:pt>
                <c:pt idx="277">
                  <c:v>1074167.7400000002</c:v>
                </c:pt>
                <c:pt idx="278">
                  <c:v>1074167.7400000002</c:v>
                </c:pt>
                <c:pt idx="279">
                  <c:v>1080600.6390000002</c:v>
                </c:pt>
                <c:pt idx="280">
                  <c:v>1080600.6390000002</c:v>
                </c:pt>
                <c:pt idx="281">
                  <c:v>1080600.6390000002</c:v>
                </c:pt>
                <c:pt idx="282">
                  <c:v>1082962.5950000002</c:v>
                </c:pt>
                <c:pt idx="283">
                  <c:v>1082962.5950000002</c:v>
                </c:pt>
                <c:pt idx="284">
                  <c:v>1082962.5950000002</c:v>
                </c:pt>
                <c:pt idx="285">
                  <c:v>1135474.2550000001</c:v>
                </c:pt>
                <c:pt idx="286">
                  <c:v>1135474.2550000001</c:v>
                </c:pt>
                <c:pt idx="287">
                  <c:v>1135474.2550000001</c:v>
                </c:pt>
                <c:pt idx="288">
                  <c:v>1139876.7270000002</c:v>
                </c:pt>
                <c:pt idx="289">
                  <c:v>1139876.7270000002</c:v>
                </c:pt>
                <c:pt idx="290">
                  <c:v>1139876.7270000002</c:v>
                </c:pt>
                <c:pt idx="291">
                  <c:v>1141056.9690000003</c:v>
                </c:pt>
                <c:pt idx="292">
                  <c:v>1141056.9690000003</c:v>
                </c:pt>
                <c:pt idx="293">
                  <c:v>1141056.9690000003</c:v>
                </c:pt>
                <c:pt idx="294">
                  <c:v>1143203.2330000002</c:v>
                </c:pt>
                <c:pt idx="295">
                  <c:v>1143203.2330000002</c:v>
                </c:pt>
                <c:pt idx="296">
                  <c:v>1143203.2330000002</c:v>
                </c:pt>
                <c:pt idx="297">
                  <c:v>1147216.0570000003</c:v>
                </c:pt>
                <c:pt idx="298">
                  <c:v>1147216.0570000003</c:v>
                </c:pt>
                <c:pt idx="299">
                  <c:v>1147216.0570000003</c:v>
                </c:pt>
                <c:pt idx="300">
                  <c:v>1158867.2470000002</c:v>
                </c:pt>
                <c:pt idx="301">
                  <c:v>1158867.2470000002</c:v>
                </c:pt>
                <c:pt idx="302">
                  <c:v>1158867.2470000002</c:v>
                </c:pt>
                <c:pt idx="303">
                  <c:v>1159826.8820000002</c:v>
                </c:pt>
                <c:pt idx="304">
                  <c:v>1159826.8820000002</c:v>
                </c:pt>
                <c:pt idx="305">
                  <c:v>1159826.8820000002</c:v>
                </c:pt>
                <c:pt idx="306">
                  <c:v>1163127.8640000003</c:v>
                </c:pt>
                <c:pt idx="307">
                  <c:v>1163127.8640000003</c:v>
                </c:pt>
                <c:pt idx="308">
                  <c:v>1163127.8640000003</c:v>
                </c:pt>
                <c:pt idx="309">
                  <c:v>1178238.0640000002</c:v>
                </c:pt>
                <c:pt idx="310">
                  <c:v>1178238.0640000002</c:v>
                </c:pt>
                <c:pt idx="311">
                  <c:v>1178238.0640000002</c:v>
                </c:pt>
                <c:pt idx="312">
                  <c:v>1203346.1240000003</c:v>
                </c:pt>
                <c:pt idx="313">
                  <c:v>1203346.1240000003</c:v>
                </c:pt>
                <c:pt idx="314">
                  <c:v>1203346.1240000003</c:v>
                </c:pt>
                <c:pt idx="315">
                  <c:v>1206162.0720000004</c:v>
                </c:pt>
                <c:pt idx="316">
                  <c:v>1206162.0720000004</c:v>
                </c:pt>
                <c:pt idx="317">
                  <c:v>1206162.0720000004</c:v>
                </c:pt>
                <c:pt idx="318">
                  <c:v>1207465.3860000004</c:v>
                </c:pt>
                <c:pt idx="319">
                  <c:v>1207465.3860000004</c:v>
                </c:pt>
                <c:pt idx="320">
                  <c:v>1207465.3860000004</c:v>
                </c:pt>
                <c:pt idx="321">
                  <c:v>1208996.4710000004</c:v>
                </c:pt>
                <c:pt idx="322">
                  <c:v>1208996.4710000004</c:v>
                </c:pt>
                <c:pt idx="323">
                  <c:v>1208996.4710000004</c:v>
                </c:pt>
                <c:pt idx="324">
                  <c:v>1214813.1620000005</c:v>
                </c:pt>
                <c:pt idx="325">
                  <c:v>1214813.1620000005</c:v>
                </c:pt>
                <c:pt idx="326">
                  <c:v>1214813.1620000005</c:v>
                </c:pt>
                <c:pt idx="327">
                  <c:v>1217132.1790000005</c:v>
                </c:pt>
                <c:pt idx="328">
                  <c:v>1217132.1790000005</c:v>
                </c:pt>
                <c:pt idx="329">
                  <c:v>1217132.1790000005</c:v>
                </c:pt>
                <c:pt idx="330">
                  <c:v>1221105.4900000005</c:v>
                </c:pt>
                <c:pt idx="331">
                  <c:v>1221105.4900000005</c:v>
                </c:pt>
                <c:pt idx="332">
                  <c:v>1221105.4900000005</c:v>
                </c:pt>
                <c:pt idx="333">
                  <c:v>1226421.9840000004</c:v>
                </c:pt>
                <c:pt idx="334">
                  <c:v>1226421.9840000004</c:v>
                </c:pt>
                <c:pt idx="335">
                  <c:v>1226421.9840000004</c:v>
                </c:pt>
                <c:pt idx="336">
                  <c:v>1244659.8140000005</c:v>
                </c:pt>
                <c:pt idx="337">
                  <c:v>1244659.8140000005</c:v>
                </c:pt>
                <c:pt idx="338">
                  <c:v>1244659.8140000005</c:v>
                </c:pt>
                <c:pt idx="339">
                  <c:v>1246916.4370000004</c:v>
                </c:pt>
                <c:pt idx="340">
                  <c:v>1246916.4370000004</c:v>
                </c:pt>
                <c:pt idx="341">
                  <c:v>1246916.4370000004</c:v>
                </c:pt>
                <c:pt idx="342">
                  <c:v>1255889.0470000005</c:v>
                </c:pt>
                <c:pt idx="343">
                  <c:v>1255889.0470000005</c:v>
                </c:pt>
                <c:pt idx="344">
                  <c:v>1255889.0470000005</c:v>
                </c:pt>
                <c:pt idx="345">
                  <c:v>1261084.2020000005</c:v>
                </c:pt>
                <c:pt idx="346">
                  <c:v>1261084.2020000005</c:v>
                </c:pt>
                <c:pt idx="347">
                  <c:v>1261084.2020000005</c:v>
                </c:pt>
                <c:pt idx="348">
                  <c:v>1281072.4220000005</c:v>
                </c:pt>
                <c:pt idx="349">
                  <c:v>1281072.4220000005</c:v>
                </c:pt>
                <c:pt idx="350">
                  <c:v>1281072.4220000005</c:v>
                </c:pt>
                <c:pt idx="351">
                  <c:v>1282844.9130000004</c:v>
                </c:pt>
                <c:pt idx="352">
                  <c:v>1282844.9130000004</c:v>
                </c:pt>
                <c:pt idx="353">
                  <c:v>1282844.9130000004</c:v>
                </c:pt>
                <c:pt idx="354">
                  <c:v>1316143.5430000003</c:v>
                </c:pt>
                <c:pt idx="355">
                  <c:v>1316143.5430000003</c:v>
                </c:pt>
                <c:pt idx="356">
                  <c:v>1316143.5430000003</c:v>
                </c:pt>
                <c:pt idx="357">
                  <c:v>1318798.9900000002</c:v>
                </c:pt>
                <c:pt idx="358">
                  <c:v>1318798.9900000002</c:v>
                </c:pt>
                <c:pt idx="359">
                  <c:v>1318798.9900000002</c:v>
                </c:pt>
                <c:pt idx="360">
                  <c:v>1319909.0910000002</c:v>
                </c:pt>
                <c:pt idx="361">
                  <c:v>1319909.0910000002</c:v>
                </c:pt>
                <c:pt idx="362">
                  <c:v>1319909.0910000002</c:v>
                </c:pt>
                <c:pt idx="363">
                  <c:v>1323671.4350000003</c:v>
                </c:pt>
                <c:pt idx="364">
                  <c:v>1323671.4350000003</c:v>
                </c:pt>
                <c:pt idx="365">
                  <c:v>1323671.4350000003</c:v>
                </c:pt>
                <c:pt idx="366">
                  <c:v>1325152.6680000003</c:v>
                </c:pt>
                <c:pt idx="367">
                  <c:v>1325152.6680000003</c:v>
                </c:pt>
                <c:pt idx="368">
                  <c:v>1325152.6680000003</c:v>
                </c:pt>
                <c:pt idx="369">
                  <c:v>1326520.8480000002</c:v>
                </c:pt>
                <c:pt idx="370">
                  <c:v>1326520.8480000002</c:v>
                </c:pt>
                <c:pt idx="371">
                  <c:v>1326520.8480000002</c:v>
                </c:pt>
                <c:pt idx="372">
                  <c:v>1332858.5270000002</c:v>
                </c:pt>
                <c:pt idx="373">
                  <c:v>1332858.5270000002</c:v>
                </c:pt>
                <c:pt idx="374">
                  <c:v>1332858.5270000002</c:v>
                </c:pt>
                <c:pt idx="375">
                  <c:v>1342335.0110000002</c:v>
                </c:pt>
                <c:pt idx="376">
                  <c:v>1342335.0110000002</c:v>
                </c:pt>
                <c:pt idx="377">
                  <c:v>1342335.0110000002</c:v>
                </c:pt>
                <c:pt idx="378">
                  <c:v>1347454.0920000002</c:v>
                </c:pt>
                <c:pt idx="379">
                  <c:v>1347454.0920000002</c:v>
                </c:pt>
                <c:pt idx="380">
                  <c:v>1347454.0920000002</c:v>
                </c:pt>
                <c:pt idx="381">
                  <c:v>1361609.5620000002</c:v>
                </c:pt>
                <c:pt idx="382">
                  <c:v>1361609.5620000002</c:v>
                </c:pt>
                <c:pt idx="383">
                  <c:v>1361609.5620000002</c:v>
                </c:pt>
                <c:pt idx="384">
                  <c:v>1376844.9220000003</c:v>
                </c:pt>
                <c:pt idx="385">
                  <c:v>1376844.9220000003</c:v>
                </c:pt>
                <c:pt idx="386">
                  <c:v>1376844.9220000003</c:v>
                </c:pt>
                <c:pt idx="387">
                  <c:v>1379072.1750000003</c:v>
                </c:pt>
                <c:pt idx="388">
                  <c:v>1379072.1750000003</c:v>
                </c:pt>
                <c:pt idx="389">
                  <c:v>1379072.1750000003</c:v>
                </c:pt>
                <c:pt idx="390">
                  <c:v>1387451.5330000003</c:v>
                </c:pt>
                <c:pt idx="391">
                  <c:v>1387451.5330000003</c:v>
                </c:pt>
                <c:pt idx="392">
                  <c:v>1387451.5330000003</c:v>
                </c:pt>
                <c:pt idx="393">
                  <c:v>1388799.3230000003</c:v>
                </c:pt>
                <c:pt idx="394">
                  <c:v>1388799.3230000003</c:v>
                </c:pt>
                <c:pt idx="395">
                  <c:v>1388799.3230000003</c:v>
                </c:pt>
                <c:pt idx="396">
                  <c:v>1393271.3320000004</c:v>
                </c:pt>
                <c:pt idx="397">
                  <c:v>1393271.3320000004</c:v>
                </c:pt>
                <c:pt idx="398">
                  <c:v>1393271.3320000004</c:v>
                </c:pt>
                <c:pt idx="399">
                  <c:v>1414239.7420000003</c:v>
                </c:pt>
                <c:pt idx="400">
                  <c:v>1414239.7420000003</c:v>
                </c:pt>
                <c:pt idx="401">
                  <c:v>1414239.7420000003</c:v>
                </c:pt>
                <c:pt idx="402">
                  <c:v>1416066.4430000002</c:v>
                </c:pt>
                <c:pt idx="403">
                  <c:v>1416066.4430000002</c:v>
                </c:pt>
                <c:pt idx="404">
                  <c:v>1416066.4430000002</c:v>
                </c:pt>
                <c:pt idx="405">
                  <c:v>1420528.8690000002</c:v>
                </c:pt>
                <c:pt idx="406">
                  <c:v>1420528.8690000002</c:v>
                </c:pt>
                <c:pt idx="407">
                  <c:v>1420528.8690000002</c:v>
                </c:pt>
                <c:pt idx="408">
                  <c:v>1422233.4600000002</c:v>
                </c:pt>
                <c:pt idx="409">
                  <c:v>1422233.4600000002</c:v>
                </c:pt>
                <c:pt idx="410">
                  <c:v>1422233.4600000002</c:v>
                </c:pt>
                <c:pt idx="411">
                  <c:v>1424017.5570000003</c:v>
                </c:pt>
                <c:pt idx="412">
                  <c:v>1424017.5570000003</c:v>
                </c:pt>
                <c:pt idx="413">
                  <c:v>1424017.5570000003</c:v>
                </c:pt>
                <c:pt idx="414">
                  <c:v>1430237.0330000003</c:v>
                </c:pt>
                <c:pt idx="415">
                  <c:v>1430237.0330000003</c:v>
                </c:pt>
                <c:pt idx="416">
                  <c:v>1430237.0330000003</c:v>
                </c:pt>
                <c:pt idx="417">
                  <c:v>1440563.3830000004</c:v>
                </c:pt>
                <c:pt idx="418">
                  <c:v>1440563.3830000004</c:v>
                </c:pt>
                <c:pt idx="419">
                  <c:v>1440563.3830000004</c:v>
                </c:pt>
                <c:pt idx="420">
                  <c:v>1444344.1480000003</c:v>
                </c:pt>
                <c:pt idx="421">
                  <c:v>1444344.1480000003</c:v>
                </c:pt>
                <c:pt idx="422">
                  <c:v>1444344.1480000003</c:v>
                </c:pt>
                <c:pt idx="423">
                  <c:v>1446022.5680000002</c:v>
                </c:pt>
                <c:pt idx="424">
                  <c:v>1446022.5680000002</c:v>
                </c:pt>
                <c:pt idx="425">
                  <c:v>1446022.5680000002</c:v>
                </c:pt>
                <c:pt idx="426">
                  <c:v>1450596.9890000003</c:v>
                </c:pt>
                <c:pt idx="427">
                  <c:v>1450596.9890000003</c:v>
                </c:pt>
                <c:pt idx="428">
                  <c:v>1450596.9890000003</c:v>
                </c:pt>
                <c:pt idx="429">
                  <c:v>1451600.0240000002</c:v>
                </c:pt>
                <c:pt idx="430">
                  <c:v>1451600.0240000002</c:v>
                </c:pt>
                <c:pt idx="431">
                  <c:v>1451600.0240000002</c:v>
                </c:pt>
                <c:pt idx="432">
                  <c:v>1454330.8240000003</c:v>
                </c:pt>
                <c:pt idx="433">
                  <c:v>1454330.8240000003</c:v>
                </c:pt>
                <c:pt idx="434">
                  <c:v>1454330.8240000003</c:v>
                </c:pt>
                <c:pt idx="435">
                  <c:v>1456748.2430000002</c:v>
                </c:pt>
                <c:pt idx="436">
                  <c:v>1456748.2430000002</c:v>
                </c:pt>
                <c:pt idx="437">
                  <c:v>1456748.2430000002</c:v>
                </c:pt>
                <c:pt idx="438">
                  <c:v>1458643.7380000004</c:v>
                </c:pt>
                <c:pt idx="439">
                  <c:v>1458643.7380000004</c:v>
                </c:pt>
                <c:pt idx="440">
                  <c:v>1458643.7380000004</c:v>
                </c:pt>
                <c:pt idx="441">
                  <c:v>1460349.6920000003</c:v>
                </c:pt>
                <c:pt idx="442">
                  <c:v>1460349.6920000003</c:v>
                </c:pt>
                <c:pt idx="443">
                  <c:v>1460349.6920000003</c:v>
                </c:pt>
                <c:pt idx="444">
                  <c:v>1461801.6920000003</c:v>
                </c:pt>
                <c:pt idx="445">
                  <c:v>1461801.6920000003</c:v>
                </c:pt>
              </c:numCache>
            </c:numRef>
          </c:cat>
          <c:val>
            <c:numRef>
              <c:f>Sheet1!$D$2:$D$447</c:f>
              <c:numCache>
                <c:formatCode>General</c:formatCode>
                <c:ptCount val="446"/>
                <c:pt idx="0">
                  <c:v>0</c:v>
                </c:pt>
                <c:pt idx="1">
                  <c:v>0</c:v>
                </c:pt>
                <c:pt idx="2">
                  <c:v>9.6606342000000005</c:v>
                </c:pt>
                <c:pt idx="3">
                  <c:v>9.6606342000000005</c:v>
                </c:pt>
                <c:pt idx="4">
                  <c:v>10</c:v>
                </c:pt>
                <c:pt idx="5">
                  <c:v>8.8642950000000003</c:v>
                </c:pt>
                <c:pt idx="6">
                  <c:v>8.8642950000000003</c:v>
                </c:pt>
                <c:pt idx="7">
                  <c:v>10</c:v>
                </c:pt>
                <c:pt idx="8">
                  <c:v>8.2488349999999997</c:v>
                </c:pt>
                <c:pt idx="9">
                  <c:v>8.2488349999999997</c:v>
                </c:pt>
                <c:pt idx="10">
                  <c:v>10</c:v>
                </c:pt>
                <c:pt idx="11">
                  <c:v>7.8220559999999999</c:v>
                </c:pt>
                <c:pt idx="12">
                  <c:v>7.8220559999999999</c:v>
                </c:pt>
                <c:pt idx="13">
                  <c:v>10</c:v>
                </c:pt>
                <c:pt idx="14">
                  <c:v>7.333577</c:v>
                </c:pt>
                <c:pt idx="15">
                  <c:v>7.333577</c:v>
                </c:pt>
                <c:pt idx="16">
                  <c:v>10</c:v>
                </c:pt>
                <c:pt idx="17">
                  <c:v>6.670757</c:v>
                </c:pt>
                <c:pt idx="18">
                  <c:v>6.670757</c:v>
                </c:pt>
                <c:pt idx="19">
                  <c:v>10</c:v>
                </c:pt>
                <c:pt idx="20">
                  <c:v>6.4805709999999994</c:v>
                </c:pt>
                <c:pt idx="21">
                  <c:v>6.4805709999999994</c:v>
                </c:pt>
                <c:pt idx="22">
                  <c:v>10</c:v>
                </c:pt>
                <c:pt idx="23">
                  <c:v>6.2601250000000004</c:v>
                </c:pt>
                <c:pt idx="24">
                  <c:v>6.2601250000000004</c:v>
                </c:pt>
                <c:pt idx="25">
                  <c:v>10</c:v>
                </c:pt>
                <c:pt idx="26">
                  <c:v>6.2339920000000006</c:v>
                </c:pt>
                <c:pt idx="27">
                  <c:v>6.2339920000000006</c:v>
                </c:pt>
                <c:pt idx="28">
                  <c:v>10</c:v>
                </c:pt>
                <c:pt idx="29">
                  <c:v>5.8827150000000001</c:v>
                </c:pt>
                <c:pt idx="30">
                  <c:v>5.8827150000000001</c:v>
                </c:pt>
                <c:pt idx="31">
                  <c:v>10</c:v>
                </c:pt>
                <c:pt idx="32">
                  <c:v>5.8059500000000002</c:v>
                </c:pt>
                <c:pt idx="33">
                  <c:v>5.8059500000000002</c:v>
                </c:pt>
                <c:pt idx="34">
                  <c:v>10</c:v>
                </c:pt>
                <c:pt idx="35">
                  <c:v>5.3291360000000001</c:v>
                </c:pt>
                <c:pt idx="36">
                  <c:v>5.3291360000000001</c:v>
                </c:pt>
                <c:pt idx="37">
                  <c:v>10</c:v>
                </c:pt>
                <c:pt idx="38">
                  <c:v>4.8822409999999996</c:v>
                </c:pt>
                <c:pt idx="39">
                  <c:v>4.8822409999999996</c:v>
                </c:pt>
                <c:pt idx="40">
                  <c:v>10</c:v>
                </c:pt>
                <c:pt idx="41">
                  <c:v>4.8134439999999996</c:v>
                </c:pt>
                <c:pt idx="42">
                  <c:v>4.8134439999999996</c:v>
                </c:pt>
                <c:pt idx="43">
                  <c:v>10</c:v>
                </c:pt>
                <c:pt idx="44">
                  <c:v>4.709333</c:v>
                </c:pt>
                <c:pt idx="45">
                  <c:v>4.709333</c:v>
                </c:pt>
                <c:pt idx="46">
                  <c:v>10</c:v>
                </c:pt>
                <c:pt idx="47">
                  <c:v>4.5898940000000001</c:v>
                </c:pt>
                <c:pt idx="48">
                  <c:v>4.5898940000000001</c:v>
                </c:pt>
                <c:pt idx="49">
                  <c:v>10</c:v>
                </c:pt>
                <c:pt idx="50">
                  <c:v>4.5352709999999998</c:v>
                </c:pt>
                <c:pt idx="51">
                  <c:v>4.5352709999999998</c:v>
                </c:pt>
                <c:pt idx="52">
                  <c:v>10</c:v>
                </c:pt>
                <c:pt idx="53">
                  <c:v>4.456556</c:v>
                </c:pt>
                <c:pt idx="54">
                  <c:v>4.456556</c:v>
                </c:pt>
                <c:pt idx="55">
                  <c:v>10</c:v>
                </c:pt>
                <c:pt idx="56">
                  <c:v>4.4503820000000003</c:v>
                </c:pt>
                <c:pt idx="57">
                  <c:v>4.4503820000000003</c:v>
                </c:pt>
                <c:pt idx="58">
                  <c:v>10</c:v>
                </c:pt>
                <c:pt idx="59">
                  <c:v>4.394692</c:v>
                </c:pt>
                <c:pt idx="60">
                  <c:v>4.394692</c:v>
                </c:pt>
                <c:pt idx="61">
                  <c:v>10</c:v>
                </c:pt>
                <c:pt idx="62">
                  <c:v>4.0356829999999997</c:v>
                </c:pt>
                <c:pt idx="63">
                  <c:v>4.0356829999999997</c:v>
                </c:pt>
                <c:pt idx="64">
                  <c:v>10</c:v>
                </c:pt>
                <c:pt idx="65">
                  <c:v>4.0204139999999997</c:v>
                </c:pt>
                <c:pt idx="66">
                  <c:v>4.0204139999999997</c:v>
                </c:pt>
                <c:pt idx="67">
                  <c:v>10</c:v>
                </c:pt>
                <c:pt idx="68">
                  <c:v>3.6152949999999997</c:v>
                </c:pt>
                <c:pt idx="69">
                  <c:v>3.6152949999999997</c:v>
                </c:pt>
                <c:pt idx="70">
                  <c:v>10</c:v>
                </c:pt>
                <c:pt idx="71">
                  <c:v>3.6088100000000001</c:v>
                </c:pt>
                <c:pt idx="72">
                  <c:v>3.6088100000000001</c:v>
                </c:pt>
                <c:pt idx="73">
                  <c:v>10</c:v>
                </c:pt>
                <c:pt idx="74">
                  <c:v>3.280653</c:v>
                </c:pt>
                <c:pt idx="75">
                  <c:v>3.280653</c:v>
                </c:pt>
                <c:pt idx="76">
                  <c:v>10</c:v>
                </c:pt>
                <c:pt idx="77">
                  <c:v>3.2206279999999996</c:v>
                </c:pt>
                <c:pt idx="78">
                  <c:v>3.2206279999999996</c:v>
                </c:pt>
                <c:pt idx="79">
                  <c:v>10</c:v>
                </c:pt>
                <c:pt idx="80">
                  <c:v>3.2058809999999998</c:v>
                </c:pt>
                <c:pt idx="81">
                  <c:v>3.2058809999999998</c:v>
                </c:pt>
                <c:pt idx="82">
                  <c:v>10</c:v>
                </c:pt>
                <c:pt idx="83">
                  <c:v>3.1140109999999996</c:v>
                </c:pt>
                <c:pt idx="84">
                  <c:v>3.1140109999999996</c:v>
                </c:pt>
                <c:pt idx="85">
                  <c:v>10</c:v>
                </c:pt>
                <c:pt idx="86">
                  <c:v>3.0990250000000001</c:v>
                </c:pt>
                <c:pt idx="87">
                  <c:v>3.0990250000000001</c:v>
                </c:pt>
                <c:pt idx="88">
                  <c:v>10</c:v>
                </c:pt>
                <c:pt idx="89">
                  <c:v>2.9172640000000003</c:v>
                </c:pt>
                <c:pt idx="90">
                  <c:v>2.9172640000000003</c:v>
                </c:pt>
                <c:pt idx="91">
                  <c:v>10</c:v>
                </c:pt>
                <c:pt idx="92">
                  <c:v>2.9018360000000003</c:v>
                </c:pt>
                <c:pt idx="93">
                  <c:v>2.9018360000000003</c:v>
                </c:pt>
                <c:pt idx="94">
                  <c:v>10</c:v>
                </c:pt>
                <c:pt idx="95">
                  <c:v>2.6918300000000004</c:v>
                </c:pt>
                <c:pt idx="96">
                  <c:v>2.6918300000000004</c:v>
                </c:pt>
                <c:pt idx="97">
                  <c:v>10</c:v>
                </c:pt>
                <c:pt idx="98">
                  <c:v>2.6164550000000002</c:v>
                </c:pt>
                <c:pt idx="99">
                  <c:v>2.6164550000000002</c:v>
                </c:pt>
                <c:pt idx="100">
                  <c:v>10</c:v>
                </c:pt>
                <c:pt idx="101">
                  <c:v>2.3763059999999996</c:v>
                </c:pt>
                <c:pt idx="102">
                  <c:v>2.3763059999999996</c:v>
                </c:pt>
                <c:pt idx="103">
                  <c:v>10</c:v>
                </c:pt>
                <c:pt idx="104">
                  <c:v>2.3090729999999997</c:v>
                </c:pt>
                <c:pt idx="105">
                  <c:v>2.3090729999999997</c:v>
                </c:pt>
                <c:pt idx="106">
                  <c:v>10</c:v>
                </c:pt>
                <c:pt idx="107">
                  <c:v>2.3064429999999998</c:v>
                </c:pt>
                <c:pt idx="108">
                  <c:v>2.3064429999999998</c:v>
                </c:pt>
                <c:pt idx="109">
                  <c:v>10</c:v>
                </c:pt>
                <c:pt idx="110">
                  <c:v>2.0987270000000002</c:v>
                </c:pt>
                <c:pt idx="111">
                  <c:v>2.0987270000000002</c:v>
                </c:pt>
                <c:pt idx="112">
                  <c:v>10</c:v>
                </c:pt>
                <c:pt idx="113">
                  <c:v>1.8983340000000002</c:v>
                </c:pt>
                <c:pt idx="114">
                  <c:v>1.8983340000000002</c:v>
                </c:pt>
                <c:pt idx="115">
                  <c:v>10</c:v>
                </c:pt>
                <c:pt idx="116">
                  <c:v>1.783137</c:v>
                </c:pt>
                <c:pt idx="117">
                  <c:v>1.783137</c:v>
                </c:pt>
                <c:pt idx="118">
                  <c:v>10</c:v>
                </c:pt>
                <c:pt idx="119">
                  <c:v>1.7207629999999998</c:v>
                </c:pt>
                <c:pt idx="120">
                  <c:v>1.7207629999999998</c:v>
                </c:pt>
                <c:pt idx="121">
                  <c:v>10</c:v>
                </c:pt>
                <c:pt idx="122">
                  <c:v>1.6059079999999994</c:v>
                </c:pt>
                <c:pt idx="123">
                  <c:v>1.6059079999999994</c:v>
                </c:pt>
                <c:pt idx="124">
                  <c:v>10</c:v>
                </c:pt>
                <c:pt idx="125">
                  <c:v>1.4669279999999993</c:v>
                </c:pt>
                <c:pt idx="126">
                  <c:v>1.4669279999999993</c:v>
                </c:pt>
                <c:pt idx="127">
                  <c:v>10</c:v>
                </c:pt>
                <c:pt idx="128">
                  <c:v>1.3085500000000003</c:v>
                </c:pt>
                <c:pt idx="129">
                  <c:v>1.3085500000000003</c:v>
                </c:pt>
                <c:pt idx="130">
                  <c:v>10</c:v>
                </c:pt>
                <c:pt idx="131">
                  <c:v>1.231503</c:v>
                </c:pt>
                <c:pt idx="132">
                  <c:v>1.231503</c:v>
                </c:pt>
                <c:pt idx="133">
                  <c:v>10</c:v>
                </c:pt>
                <c:pt idx="134">
                  <c:v>1.1331349999999993</c:v>
                </c:pt>
                <c:pt idx="135">
                  <c:v>1.1331349999999993</c:v>
                </c:pt>
                <c:pt idx="136">
                  <c:v>10</c:v>
                </c:pt>
                <c:pt idx="137">
                  <c:v>1.0891599999999997</c:v>
                </c:pt>
                <c:pt idx="138">
                  <c:v>1.0891599999999997</c:v>
                </c:pt>
                <c:pt idx="139">
                  <c:v>10</c:v>
                </c:pt>
                <c:pt idx="140">
                  <c:v>1.0274160000000006</c:v>
                </c:pt>
                <c:pt idx="141">
                  <c:v>1.0274160000000006</c:v>
                </c:pt>
                <c:pt idx="142">
                  <c:v>10</c:v>
                </c:pt>
                <c:pt idx="143">
                  <c:v>0.99858599999999953</c:v>
                </c:pt>
                <c:pt idx="144">
                  <c:v>0.99858599999999953</c:v>
                </c:pt>
                <c:pt idx="145">
                  <c:v>10</c:v>
                </c:pt>
                <c:pt idx="146">
                  <c:v>0.98659699999999972</c:v>
                </c:pt>
                <c:pt idx="147">
                  <c:v>0.98659699999999972</c:v>
                </c:pt>
                <c:pt idx="148">
                  <c:v>10</c:v>
                </c:pt>
                <c:pt idx="149">
                  <c:v>0.8333200000000005</c:v>
                </c:pt>
                <c:pt idx="150">
                  <c:v>0.8333200000000005</c:v>
                </c:pt>
                <c:pt idx="151">
                  <c:v>10</c:v>
                </c:pt>
                <c:pt idx="152">
                  <c:v>0.69232200000000077</c:v>
                </c:pt>
                <c:pt idx="153">
                  <c:v>0.69232200000000077</c:v>
                </c:pt>
                <c:pt idx="154">
                  <c:v>10</c:v>
                </c:pt>
                <c:pt idx="155">
                  <c:v>0.6508730000000007</c:v>
                </c:pt>
                <c:pt idx="156">
                  <c:v>0.6508730000000007</c:v>
                </c:pt>
                <c:pt idx="157">
                  <c:v>10</c:v>
                </c:pt>
                <c:pt idx="158">
                  <c:v>0.64589100000000066</c:v>
                </c:pt>
                <c:pt idx="159">
                  <c:v>0.64589100000000066</c:v>
                </c:pt>
                <c:pt idx="160">
                  <c:v>10</c:v>
                </c:pt>
                <c:pt idx="161">
                  <c:v>0.60907100000000014</c:v>
                </c:pt>
                <c:pt idx="162">
                  <c:v>0.60907100000000014</c:v>
                </c:pt>
                <c:pt idx="163">
                  <c:v>10</c:v>
                </c:pt>
                <c:pt idx="164">
                  <c:v>0.54041499999999942</c:v>
                </c:pt>
                <c:pt idx="165">
                  <c:v>0.54041499999999942</c:v>
                </c:pt>
                <c:pt idx="166">
                  <c:v>10</c:v>
                </c:pt>
                <c:pt idx="167">
                  <c:v>0.53577100000000044</c:v>
                </c:pt>
                <c:pt idx="168">
                  <c:v>0.53577100000000044</c:v>
                </c:pt>
                <c:pt idx="169">
                  <c:v>10</c:v>
                </c:pt>
                <c:pt idx="170">
                  <c:v>0.51993799999999979</c:v>
                </c:pt>
                <c:pt idx="171">
                  <c:v>0.51993799999999979</c:v>
                </c:pt>
                <c:pt idx="172">
                  <c:v>10</c:v>
                </c:pt>
                <c:pt idx="173">
                  <c:v>0.51658199999999965</c:v>
                </c:pt>
                <c:pt idx="174">
                  <c:v>0.51658199999999965</c:v>
                </c:pt>
                <c:pt idx="175">
                  <c:v>10</c:v>
                </c:pt>
                <c:pt idx="176">
                  <c:v>0.48573900000000059</c:v>
                </c:pt>
                <c:pt idx="177">
                  <c:v>0.48573900000000059</c:v>
                </c:pt>
                <c:pt idx="178">
                  <c:v>10</c:v>
                </c:pt>
                <c:pt idx="179">
                  <c:v>0.42118800000000078</c:v>
                </c:pt>
                <c:pt idx="180">
                  <c:v>0.42118800000000078</c:v>
                </c:pt>
                <c:pt idx="181">
                  <c:v>10</c:v>
                </c:pt>
                <c:pt idx="182">
                  <c:v>0.37470599999999976</c:v>
                </c:pt>
                <c:pt idx="183">
                  <c:v>0.37470599999999976</c:v>
                </c:pt>
                <c:pt idx="184">
                  <c:v>10</c:v>
                </c:pt>
                <c:pt idx="185">
                  <c:v>0.36882499999999929</c:v>
                </c:pt>
                <c:pt idx="186">
                  <c:v>0.36882499999999929</c:v>
                </c:pt>
                <c:pt idx="187">
                  <c:v>10</c:v>
                </c:pt>
                <c:pt idx="188">
                  <c:v>0.34778599999999926</c:v>
                </c:pt>
                <c:pt idx="189">
                  <c:v>0.34778599999999926</c:v>
                </c:pt>
                <c:pt idx="190">
                  <c:v>10</c:v>
                </c:pt>
                <c:pt idx="191">
                  <c:v>0.33528800000000025</c:v>
                </c:pt>
                <c:pt idx="192">
                  <c:v>0.33528800000000025</c:v>
                </c:pt>
                <c:pt idx="193">
                  <c:v>10</c:v>
                </c:pt>
                <c:pt idx="194">
                  <c:v>0.31566199999999967</c:v>
                </c:pt>
                <c:pt idx="195">
                  <c:v>0.31566199999999967</c:v>
                </c:pt>
                <c:pt idx="196">
                  <c:v>10</c:v>
                </c:pt>
                <c:pt idx="197">
                  <c:v>0.26015899999999981</c:v>
                </c:pt>
                <c:pt idx="198">
                  <c:v>0.26015899999999981</c:v>
                </c:pt>
                <c:pt idx="199">
                  <c:v>10</c:v>
                </c:pt>
                <c:pt idx="200">
                  <c:v>0.25094600000000078</c:v>
                </c:pt>
                <c:pt idx="201">
                  <c:v>0.25094600000000078</c:v>
                </c:pt>
                <c:pt idx="202">
                  <c:v>10</c:v>
                </c:pt>
                <c:pt idx="203">
                  <c:v>0.22715400000000052</c:v>
                </c:pt>
                <c:pt idx="204">
                  <c:v>0.22715400000000052</c:v>
                </c:pt>
                <c:pt idx="205">
                  <c:v>10</c:v>
                </c:pt>
                <c:pt idx="206">
                  <c:v>9.2599999999999127E-2</c:v>
                </c:pt>
                <c:pt idx="207">
                  <c:v>9.2599999999999127E-2</c:v>
                </c:pt>
                <c:pt idx="208">
                  <c:v>10</c:v>
                </c:pt>
                <c:pt idx="209">
                  <c:v>5.382499999999979E-2</c:v>
                </c:pt>
                <c:pt idx="210">
                  <c:v>5.382499999999979E-2</c:v>
                </c:pt>
                <c:pt idx="211">
                  <c:v>10</c:v>
                </c:pt>
                <c:pt idx="212">
                  <c:v>0</c:v>
                </c:pt>
                <c:pt idx="213">
                  <c:v>0</c:v>
                </c:pt>
                <c:pt idx="214">
                  <c:v>10</c:v>
                </c:pt>
                <c:pt idx="215">
                  <c:v>0</c:v>
                </c:pt>
                <c:pt idx="216">
                  <c:v>0</c:v>
                </c:pt>
                <c:pt idx="217">
                  <c:v>10</c:v>
                </c:pt>
                <c:pt idx="218">
                  <c:v>0</c:v>
                </c:pt>
                <c:pt idx="219">
                  <c:v>0</c:v>
                </c:pt>
                <c:pt idx="220">
                  <c:v>10</c:v>
                </c:pt>
                <c:pt idx="221">
                  <c:v>0</c:v>
                </c:pt>
                <c:pt idx="222">
                  <c:v>0</c:v>
                </c:pt>
                <c:pt idx="223">
                  <c:v>10</c:v>
                </c:pt>
                <c:pt idx="224">
                  <c:v>0</c:v>
                </c:pt>
                <c:pt idx="225">
                  <c:v>0</c:v>
                </c:pt>
                <c:pt idx="226">
                  <c:v>10</c:v>
                </c:pt>
                <c:pt idx="227">
                  <c:v>0</c:v>
                </c:pt>
                <c:pt idx="228">
                  <c:v>0</c:v>
                </c:pt>
                <c:pt idx="229">
                  <c:v>10</c:v>
                </c:pt>
                <c:pt idx="230">
                  <c:v>0</c:v>
                </c:pt>
                <c:pt idx="231">
                  <c:v>0</c:v>
                </c:pt>
                <c:pt idx="232">
                  <c:v>10</c:v>
                </c:pt>
                <c:pt idx="233">
                  <c:v>0</c:v>
                </c:pt>
                <c:pt idx="234">
                  <c:v>0</c:v>
                </c:pt>
                <c:pt idx="235">
                  <c:v>10</c:v>
                </c:pt>
                <c:pt idx="236">
                  <c:v>0</c:v>
                </c:pt>
                <c:pt idx="237">
                  <c:v>0</c:v>
                </c:pt>
                <c:pt idx="238">
                  <c:v>10</c:v>
                </c:pt>
                <c:pt idx="239">
                  <c:v>0</c:v>
                </c:pt>
                <c:pt idx="240">
                  <c:v>0</c:v>
                </c:pt>
                <c:pt idx="241">
                  <c:v>10</c:v>
                </c:pt>
                <c:pt idx="242">
                  <c:v>0</c:v>
                </c:pt>
                <c:pt idx="243">
                  <c:v>0</c:v>
                </c:pt>
                <c:pt idx="244">
                  <c:v>10</c:v>
                </c:pt>
                <c:pt idx="245">
                  <c:v>0</c:v>
                </c:pt>
                <c:pt idx="246">
                  <c:v>0</c:v>
                </c:pt>
                <c:pt idx="247">
                  <c:v>10</c:v>
                </c:pt>
                <c:pt idx="248">
                  <c:v>0</c:v>
                </c:pt>
                <c:pt idx="249">
                  <c:v>0</c:v>
                </c:pt>
                <c:pt idx="250">
                  <c:v>10</c:v>
                </c:pt>
                <c:pt idx="251">
                  <c:v>0</c:v>
                </c:pt>
                <c:pt idx="252">
                  <c:v>0</c:v>
                </c:pt>
                <c:pt idx="253">
                  <c:v>10</c:v>
                </c:pt>
                <c:pt idx="254">
                  <c:v>0</c:v>
                </c:pt>
                <c:pt idx="255">
                  <c:v>0</c:v>
                </c:pt>
                <c:pt idx="256">
                  <c:v>10</c:v>
                </c:pt>
                <c:pt idx="257">
                  <c:v>0</c:v>
                </c:pt>
                <c:pt idx="258">
                  <c:v>0</c:v>
                </c:pt>
                <c:pt idx="259">
                  <c:v>10</c:v>
                </c:pt>
                <c:pt idx="260">
                  <c:v>0</c:v>
                </c:pt>
                <c:pt idx="261">
                  <c:v>0</c:v>
                </c:pt>
                <c:pt idx="262">
                  <c:v>10</c:v>
                </c:pt>
                <c:pt idx="263">
                  <c:v>0</c:v>
                </c:pt>
                <c:pt idx="264">
                  <c:v>0</c:v>
                </c:pt>
                <c:pt idx="265">
                  <c:v>10</c:v>
                </c:pt>
                <c:pt idx="266">
                  <c:v>0</c:v>
                </c:pt>
                <c:pt idx="267">
                  <c:v>0</c:v>
                </c:pt>
                <c:pt idx="268">
                  <c:v>10</c:v>
                </c:pt>
                <c:pt idx="269">
                  <c:v>0</c:v>
                </c:pt>
                <c:pt idx="270">
                  <c:v>0</c:v>
                </c:pt>
                <c:pt idx="271">
                  <c:v>10</c:v>
                </c:pt>
                <c:pt idx="272">
                  <c:v>0</c:v>
                </c:pt>
                <c:pt idx="273">
                  <c:v>0</c:v>
                </c:pt>
                <c:pt idx="274">
                  <c:v>10</c:v>
                </c:pt>
                <c:pt idx="275">
                  <c:v>0</c:v>
                </c:pt>
                <c:pt idx="276">
                  <c:v>0</c:v>
                </c:pt>
                <c:pt idx="277">
                  <c:v>10</c:v>
                </c:pt>
                <c:pt idx="278">
                  <c:v>0</c:v>
                </c:pt>
                <c:pt idx="279">
                  <c:v>0</c:v>
                </c:pt>
                <c:pt idx="280">
                  <c:v>10</c:v>
                </c:pt>
                <c:pt idx="281">
                  <c:v>0</c:v>
                </c:pt>
                <c:pt idx="282">
                  <c:v>0</c:v>
                </c:pt>
                <c:pt idx="283">
                  <c:v>10</c:v>
                </c:pt>
                <c:pt idx="284">
                  <c:v>0</c:v>
                </c:pt>
                <c:pt idx="285">
                  <c:v>0</c:v>
                </c:pt>
                <c:pt idx="286">
                  <c:v>10</c:v>
                </c:pt>
                <c:pt idx="287">
                  <c:v>0</c:v>
                </c:pt>
                <c:pt idx="288">
                  <c:v>0</c:v>
                </c:pt>
                <c:pt idx="289">
                  <c:v>10</c:v>
                </c:pt>
                <c:pt idx="290">
                  <c:v>0</c:v>
                </c:pt>
                <c:pt idx="291">
                  <c:v>0</c:v>
                </c:pt>
                <c:pt idx="292">
                  <c:v>10</c:v>
                </c:pt>
                <c:pt idx="293">
                  <c:v>0</c:v>
                </c:pt>
                <c:pt idx="294">
                  <c:v>0</c:v>
                </c:pt>
                <c:pt idx="295">
                  <c:v>10</c:v>
                </c:pt>
                <c:pt idx="296">
                  <c:v>0</c:v>
                </c:pt>
                <c:pt idx="297">
                  <c:v>0</c:v>
                </c:pt>
                <c:pt idx="298">
                  <c:v>10</c:v>
                </c:pt>
                <c:pt idx="299">
                  <c:v>0</c:v>
                </c:pt>
                <c:pt idx="300">
                  <c:v>0</c:v>
                </c:pt>
                <c:pt idx="301">
                  <c:v>10</c:v>
                </c:pt>
                <c:pt idx="302">
                  <c:v>0</c:v>
                </c:pt>
                <c:pt idx="303">
                  <c:v>0</c:v>
                </c:pt>
                <c:pt idx="304">
                  <c:v>10</c:v>
                </c:pt>
                <c:pt idx="305">
                  <c:v>0</c:v>
                </c:pt>
                <c:pt idx="306">
                  <c:v>0</c:v>
                </c:pt>
                <c:pt idx="307">
                  <c:v>10</c:v>
                </c:pt>
                <c:pt idx="308">
                  <c:v>0</c:v>
                </c:pt>
                <c:pt idx="309">
                  <c:v>0</c:v>
                </c:pt>
                <c:pt idx="310">
                  <c:v>10</c:v>
                </c:pt>
                <c:pt idx="311">
                  <c:v>0</c:v>
                </c:pt>
                <c:pt idx="312">
                  <c:v>0</c:v>
                </c:pt>
                <c:pt idx="313">
                  <c:v>10</c:v>
                </c:pt>
                <c:pt idx="314">
                  <c:v>0</c:v>
                </c:pt>
                <c:pt idx="315">
                  <c:v>0</c:v>
                </c:pt>
                <c:pt idx="316">
                  <c:v>10</c:v>
                </c:pt>
                <c:pt idx="317">
                  <c:v>0</c:v>
                </c:pt>
                <c:pt idx="318">
                  <c:v>0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10</c:v>
                </c:pt>
                <c:pt idx="323">
                  <c:v>0</c:v>
                </c:pt>
                <c:pt idx="324">
                  <c:v>0</c:v>
                </c:pt>
                <c:pt idx="325">
                  <c:v>10</c:v>
                </c:pt>
                <c:pt idx="326">
                  <c:v>0</c:v>
                </c:pt>
                <c:pt idx="327">
                  <c:v>0</c:v>
                </c:pt>
                <c:pt idx="328">
                  <c:v>10</c:v>
                </c:pt>
                <c:pt idx="329">
                  <c:v>0</c:v>
                </c:pt>
                <c:pt idx="330">
                  <c:v>0</c:v>
                </c:pt>
                <c:pt idx="331">
                  <c:v>10</c:v>
                </c:pt>
                <c:pt idx="332">
                  <c:v>0</c:v>
                </c:pt>
                <c:pt idx="333">
                  <c:v>0</c:v>
                </c:pt>
                <c:pt idx="334">
                  <c:v>10</c:v>
                </c:pt>
                <c:pt idx="335">
                  <c:v>0</c:v>
                </c:pt>
                <c:pt idx="336">
                  <c:v>0</c:v>
                </c:pt>
                <c:pt idx="337">
                  <c:v>10</c:v>
                </c:pt>
                <c:pt idx="338">
                  <c:v>0</c:v>
                </c:pt>
                <c:pt idx="339">
                  <c:v>0</c:v>
                </c:pt>
                <c:pt idx="340">
                  <c:v>10</c:v>
                </c:pt>
                <c:pt idx="341">
                  <c:v>0</c:v>
                </c:pt>
                <c:pt idx="342">
                  <c:v>0</c:v>
                </c:pt>
                <c:pt idx="343">
                  <c:v>10</c:v>
                </c:pt>
                <c:pt idx="344">
                  <c:v>0</c:v>
                </c:pt>
                <c:pt idx="345">
                  <c:v>0</c:v>
                </c:pt>
                <c:pt idx="346">
                  <c:v>10</c:v>
                </c:pt>
                <c:pt idx="347">
                  <c:v>0</c:v>
                </c:pt>
                <c:pt idx="348">
                  <c:v>0</c:v>
                </c:pt>
                <c:pt idx="349">
                  <c:v>10</c:v>
                </c:pt>
                <c:pt idx="350">
                  <c:v>0</c:v>
                </c:pt>
                <c:pt idx="351">
                  <c:v>0</c:v>
                </c:pt>
                <c:pt idx="352">
                  <c:v>10</c:v>
                </c:pt>
                <c:pt idx="353">
                  <c:v>0</c:v>
                </c:pt>
                <c:pt idx="354">
                  <c:v>0</c:v>
                </c:pt>
                <c:pt idx="355">
                  <c:v>10</c:v>
                </c:pt>
                <c:pt idx="356">
                  <c:v>0</c:v>
                </c:pt>
                <c:pt idx="357">
                  <c:v>0</c:v>
                </c:pt>
                <c:pt idx="358">
                  <c:v>10</c:v>
                </c:pt>
                <c:pt idx="359">
                  <c:v>0</c:v>
                </c:pt>
                <c:pt idx="360">
                  <c:v>0</c:v>
                </c:pt>
                <c:pt idx="361">
                  <c:v>10</c:v>
                </c:pt>
                <c:pt idx="362">
                  <c:v>0</c:v>
                </c:pt>
                <c:pt idx="363">
                  <c:v>0</c:v>
                </c:pt>
                <c:pt idx="364">
                  <c:v>10</c:v>
                </c:pt>
                <c:pt idx="365">
                  <c:v>0</c:v>
                </c:pt>
                <c:pt idx="366">
                  <c:v>0</c:v>
                </c:pt>
                <c:pt idx="367">
                  <c:v>10</c:v>
                </c:pt>
                <c:pt idx="368">
                  <c:v>0</c:v>
                </c:pt>
                <c:pt idx="369">
                  <c:v>0</c:v>
                </c:pt>
                <c:pt idx="370">
                  <c:v>10</c:v>
                </c:pt>
                <c:pt idx="371">
                  <c:v>0</c:v>
                </c:pt>
                <c:pt idx="372">
                  <c:v>0</c:v>
                </c:pt>
                <c:pt idx="373">
                  <c:v>10</c:v>
                </c:pt>
                <c:pt idx="374">
                  <c:v>0</c:v>
                </c:pt>
                <c:pt idx="375">
                  <c:v>0</c:v>
                </c:pt>
                <c:pt idx="376">
                  <c:v>10</c:v>
                </c:pt>
                <c:pt idx="377">
                  <c:v>0</c:v>
                </c:pt>
                <c:pt idx="378">
                  <c:v>0</c:v>
                </c:pt>
                <c:pt idx="379">
                  <c:v>10</c:v>
                </c:pt>
                <c:pt idx="380">
                  <c:v>0</c:v>
                </c:pt>
                <c:pt idx="381">
                  <c:v>0</c:v>
                </c:pt>
                <c:pt idx="382">
                  <c:v>10</c:v>
                </c:pt>
                <c:pt idx="383">
                  <c:v>0</c:v>
                </c:pt>
                <c:pt idx="384">
                  <c:v>0</c:v>
                </c:pt>
                <c:pt idx="385">
                  <c:v>10</c:v>
                </c:pt>
                <c:pt idx="386">
                  <c:v>0</c:v>
                </c:pt>
                <c:pt idx="387">
                  <c:v>0</c:v>
                </c:pt>
                <c:pt idx="388">
                  <c:v>10</c:v>
                </c:pt>
                <c:pt idx="389">
                  <c:v>0</c:v>
                </c:pt>
                <c:pt idx="390">
                  <c:v>0</c:v>
                </c:pt>
                <c:pt idx="391">
                  <c:v>10</c:v>
                </c:pt>
                <c:pt idx="392">
                  <c:v>0</c:v>
                </c:pt>
                <c:pt idx="393">
                  <c:v>0</c:v>
                </c:pt>
                <c:pt idx="394">
                  <c:v>10</c:v>
                </c:pt>
                <c:pt idx="395">
                  <c:v>0</c:v>
                </c:pt>
                <c:pt idx="396">
                  <c:v>0</c:v>
                </c:pt>
                <c:pt idx="397">
                  <c:v>10</c:v>
                </c:pt>
                <c:pt idx="398">
                  <c:v>0</c:v>
                </c:pt>
                <c:pt idx="399">
                  <c:v>0</c:v>
                </c:pt>
                <c:pt idx="400">
                  <c:v>10</c:v>
                </c:pt>
                <c:pt idx="401">
                  <c:v>0</c:v>
                </c:pt>
                <c:pt idx="402">
                  <c:v>0</c:v>
                </c:pt>
                <c:pt idx="403">
                  <c:v>10</c:v>
                </c:pt>
                <c:pt idx="404">
                  <c:v>0</c:v>
                </c:pt>
                <c:pt idx="405">
                  <c:v>0</c:v>
                </c:pt>
                <c:pt idx="406">
                  <c:v>10</c:v>
                </c:pt>
                <c:pt idx="407">
                  <c:v>0</c:v>
                </c:pt>
                <c:pt idx="408">
                  <c:v>0</c:v>
                </c:pt>
                <c:pt idx="409">
                  <c:v>10</c:v>
                </c:pt>
                <c:pt idx="410">
                  <c:v>0</c:v>
                </c:pt>
                <c:pt idx="411">
                  <c:v>0</c:v>
                </c:pt>
                <c:pt idx="412">
                  <c:v>10</c:v>
                </c:pt>
                <c:pt idx="413">
                  <c:v>0</c:v>
                </c:pt>
                <c:pt idx="414">
                  <c:v>0</c:v>
                </c:pt>
                <c:pt idx="415">
                  <c:v>10</c:v>
                </c:pt>
                <c:pt idx="416">
                  <c:v>0</c:v>
                </c:pt>
                <c:pt idx="417">
                  <c:v>0</c:v>
                </c:pt>
                <c:pt idx="418">
                  <c:v>10</c:v>
                </c:pt>
                <c:pt idx="419">
                  <c:v>0</c:v>
                </c:pt>
                <c:pt idx="420">
                  <c:v>0</c:v>
                </c:pt>
                <c:pt idx="421">
                  <c:v>10</c:v>
                </c:pt>
                <c:pt idx="422">
                  <c:v>0</c:v>
                </c:pt>
                <c:pt idx="423">
                  <c:v>0</c:v>
                </c:pt>
                <c:pt idx="424">
                  <c:v>10</c:v>
                </c:pt>
                <c:pt idx="425">
                  <c:v>0</c:v>
                </c:pt>
                <c:pt idx="426">
                  <c:v>0</c:v>
                </c:pt>
                <c:pt idx="427">
                  <c:v>10</c:v>
                </c:pt>
                <c:pt idx="428">
                  <c:v>0</c:v>
                </c:pt>
                <c:pt idx="429">
                  <c:v>0</c:v>
                </c:pt>
                <c:pt idx="430">
                  <c:v>10</c:v>
                </c:pt>
                <c:pt idx="431">
                  <c:v>0</c:v>
                </c:pt>
                <c:pt idx="432">
                  <c:v>0</c:v>
                </c:pt>
                <c:pt idx="433">
                  <c:v>10</c:v>
                </c:pt>
                <c:pt idx="434">
                  <c:v>0</c:v>
                </c:pt>
                <c:pt idx="435">
                  <c:v>0</c:v>
                </c:pt>
                <c:pt idx="436">
                  <c:v>10</c:v>
                </c:pt>
                <c:pt idx="437">
                  <c:v>0</c:v>
                </c:pt>
                <c:pt idx="438">
                  <c:v>0</c:v>
                </c:pt>
                <c:pt idx="439">
                  <c:v>10</c:v>
                </c:pt>
                <c:pt idx="440">
                  <c:v>0</c:v>
                </c:pt>
                <c:pt idx="441">
                  <c:v>0</c:v>
                </c:pt>
                <c:pt idx="442">
                  <c:v>10</c:v>
                </c:pt>
                <c:pt idx="443">
                  <c:v>0</c:v>
                </c:pt>
                <c:pt idx="444">
                  <c:v>0</c:v>
                </c:pt>
                <c:pt idx="44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  <c:max val="149759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Sheet1!$A$2:$A$40</c:f>
              <c:numCache>
                <c:formatCode>General</c:formatCode>
                <c:ptCount val="3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14688.32</c:v>
                </c:pt>
                <c:pt idx="4">
                  <c:v>14688.32</c:v>
                </c:pt>
                <c:pt idx="5">
                  <c:v>14688.32</c:v>
                </c:pt>
                <c:pt idx="6">
                  <c:v>28783.989999999998</c:v>
                </c:pt>
                <c:pt idx="7">
                  <c:v>28783.989999999998</c:v>
                </c:pt>
                <c:pt idx="8">
                  <c:v>28783.989999999998</c:v>
                </c:pt>
                <c:pt idx="9">
                  <c:v>32940.623999999996</c:v>
                </c:pt>
                <c:pt idx="10">
                  <c:v>32940.623999999996</c:v>
                </c:pt>
                <c:pt idx="11">
                  <c:v>32940.623999999996</c:v>
                </c:pt>
                <c:pt idx="12">
                  <c:v>42449.317999999999</c:v>
                </c:pt>
                <c:pt idx="13">
                  <c:v>42449.317999999999</c:v>
                </c:pt>
                <c:pt idx="14">
                  <c:v>42449.317999999999</c:v>
                </c:pt>
                <c:pt idx="15">
                  <c:v>51433.587</c:v>
                </c:pt>
                <c:pt idx="16">
                  <c:v>51433.587</c:v>
                </c:pt>
                <c:pt idx="17">
                  <c:v>51433.587</c:v>
                </c:pt>
                <c:pt idx="18">
                  <c:v>61025.432000000001</c:v>
                </c:pt>
                <c:pt idx="19">
                  <c:v>61025.432000000001</c:v>
                </c:pt>
                <c:pt idx="20">
                  <c:v>61025.432000000001</c:v>
                </c:pt>
                <c:pt idx="21">
                  <c:v>70420.559000000008</c:v>
                </c:pt>
                <c:pt idx="22">
                  <c:v>70420.559000000008</c:v>
                </c:pt>
                <c:pt idx="23">
                  <c:v>70420.559000000008</c:v>
                </c:pt>
                <c:pt idx="24">
                  <c:v>76565.373000000007</c:v>
                </c:pt>
                <c:pt idx="25">
                  <c:v>76565.373000000007</c:v>
                </c:pt>
                <c:pt idx="26">
                  <c:v>76565.373000000007</c:v>
                </c:pt>
                <c:pt idx="27">
                  <c:v>90567.413</c:v>
                </c:pt>
                <c:pt idx="28">
                  <c:v>90567.413</c:v>
                </c:pt>
                <c:pt idx="29">
                  <c:v>90567.413</c:v>
                </c:pt>
                <c:pt idx="30">
                  <c:v>94118.023000000001</c:v>
                </c:pt>
                <c:pt idx="31">
                  <c:v>94118.023000000001</c:v>
                </c:pt>
                <c:pt idx="32">
                  <c:v>94118.023000000001</c:v>
                </c:pt>
                <c:pt idx="33">
                  <c:v>119518.033</c:v>
                </c:pt>
                <c:pt idx="34">
                  <c:v>119518.033</c:v>
                </c:pt>
                <c:pt idx="35">
                  <c:v>119518.033</c:v>
                </c:pt>
                <c:pt idx="36">
                  <c:v>128552.37999999999</c:v>
                </c:pt>
                <c:pt idx="37">
                  <c:v>128552.37999999999</c:v>
                </c:pt>
                <c:pt idx="38">
                  <c:v>128552.37999999999</c:v>
                </c:pt>
              </c:numCache>
            </c:num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2.2325490000000001</c:v>
                </c:pt>
                <c:pt idx="3">
                  <c:v>2.2325490000000001</c:v>
                </c:pt>
                <c:pt idx="4">
                  <c:v>0</c:v>
                </c:pt>
                <c:pt idx="5">
                  <c:v>4.276675</c:v>
                </c:pt>
                <c:pt idx="6">
                  <c:v>4.276675</c:v>
                </c:pt>
                <c:pt idx="7">
                  <c:v>0</c:v>
                </c:pt>
                <c:pt idx="8">
                  <c:v>4.9172380000000002</c:v>
                </c:pt>
                <c:pt idx="9">
                  <c:v>4.9172380000000002</c:v>
                </c:pt>
                <c:pt idx="10">
                  <c:v>0</c:v>
                </c:pt>
                <c:pt idx="11">
                  <c:v>6.2022120000000003</c:v>
                </c:pt>
                <c:pt idx="12">
                  <c:v>6.2022120000000003</c:v>
                </c:pt>
                <c:pt idx="13">
                  <c:v>0</c:v>
                </c:pt>
                <c:pt idx="14">
                  <c:v>7.4559530000000001</c:v>
                </c:pt>
                <c:pt idx="15">
                  <c:v>7.4559530000000001</c:v>
                </c:pt>
                <c:pt idx="16">
                  <c:v>0</c:v>
                </c:pt>
                <c:pt idx="17">
                  <c:v>8.4621820000000003</c:v>
                </c:pt>
                <c:pt idx="18">
                  <c:v>8.4621820000000003</c:v>
                </c:pt>
                <c:pt idx="19">
                  <c:v>0</c:v>
                </c:pt>
                <c:pt idx="20">
                  <c:v>8.5162849999999999</c:v>
                </c:pt>
                <c:pt idx="21">
                  <c:v>8.5162849999999999</c:v>
                </c:pt>
                <c:pt idx="22">
                  <c:v>0</c:v>
                </c:pt>
                <c:pt idx="23">
                  <c:v>9.802721</c:v>
                </c:pt>
                <c:pt idx="24">
                  <c:v>9.802721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  <c:pt idx="3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Sheet1!$A$2:$A$40</c:f>
              <c:numCache>
                <c:formatCode>General</c:formatCode>
                <c:ptCount val="3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14688.32</c:v>
                </c:pt>
                <c:pt idx="4">
                  <c:v>14688.32</c:v>
                </c:pt>
                <c:pt idx="5">
                  <c:v>14688.32</c:v>
                </c:pt>
                <c:pt idx="6">
                  <c:v>28783.989999999998</c:v>
                </c:pt>
                <c:pt idx="7">
                  <c:v>28783.989999999998</c:v>
                </c:pt>
                <c:pt idx="8">
                  <c:v>28783.989999999998</c:v>
                </c:pt>
                <c:pt idx="9">
                  <c:v>32940.623999999996</c:v>
                </c:pt>
                <c:pt idx="10">
                  <c:v>32940.623999999996</c:v>
                </c:pt>
                <c:pt idx="11">
                  <c:v>32940.623999999996</c:v>
                </c:pt>
                <c:pt idx="12">
                  <c:v>42449.317999999999</c:v>
                </c:pt>
                <c:pt idx="13">
                  <c:v>42449.317999999999</c:v>
                </c:pt>
                <c:pt idx="14">
                  <c:v>42449.317999999999</c:v>
                </c:pt>
                <c:pt idx="15">
                  <c:v>51433.587</c:v>
                </c:pt>
                <c:pt idx="16">
                  <c:v>51433.587</c:v>
                </c:pt>
                <c:pt idx="17">
                  <c:v>51433.587</c:v>
                </c:pt>
                <c:pt idx="18">
                  <c:v>61025.432000000001</c:v>
                </c:pt>
                <c:pt idx="19">
                  <c:v>61025.432000000001</c:v>
                </c:pt>
                <c:pt idx="20">
                  <c:v>61025.432000000001</c:v>
                </c:pt>
                <c:pt idx="21">
                  <c:v>70420.559000000008</c:v>
                </c:pt>
                <c:pt idx="22">
                  <c:v>70420.559000000008</c:v>
                </c:pt>
                <c:pt idx="23">
                  <c:v>70420.559000000008</c:v>
                </c:pt>
                <c:pt idx="24">
                  <c:v>76565.373000000007</c:v>
                </c:pt>
                <c:pt idx="25">
                  <c:v>76565.373000000007</c:v>
                </c:pt>
                <c:pt idx="26">
                  <c:v>76565.373000000007</c:v>
                </c:pt>
                <c:pt idx="27">
                  <c:v>90567.413</c:v>
                </c:pt>
                <c:pt idx="28">
                  <c:v>90567.413</c:v>
                </c:pt>
                <c:pt idx="29">
                  <c:v>90567.413</c:v>
                </c:pt>
                <c:pt idx="30">
                  <c:v>94118.023000000001</c:v>
                </c:pt>
                <c:pt idx="31">
                  <c:v>94118.023000000001</c:v>
                </c:pt>
                <c:pt idx="32">
                  <c:v>94118.023000000001</c:v>
                </c:pt>
                <c:pt idx="33">
                  <c:v>119518.033</c:v>
                </c:pt>
                <c:pt idx="34">
                  <c:v>119518.033</c:v>
                </c:pt>
                <c:pt idx="35">
                  <c:v>119518.033</c:v>
                </c:pt>
                <c:pt idx="36">
                  <c:v>128552.37999999999</c:v>
                </c:pt>
                <c:pt idx="37">
                  <c:v>128552.37999999999</c:v>
                </c:pt>
                <c:pt idx="38">
                  <c:v>128552.37999999999</c:v>
                </c:pt>
              </c:numCache>
            </c:num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1.6102699999999999</c:v>
                </c:pt>
                <c:pt idx="27">
                  <c:v>1.6102699999999999</c:v>
                </c:pt>
                <c:pt idx="28">
                  <c:v>0</c:v>
                </c:pt>
                <c:pt idx="29">
                  <c:v>2.7928999999999995</c:v>
                </c:pt>
                <c:pt idx="30">
                  <c:v>2.7928999999999995</c:v>
                </c:pt>
                <c:pt idx="31">
                  <c:v>0</c:v>
                </c:pt>
                <c:pt idx="32">
                  <c:v>3.1463699999999992</c:v>
                </c:pt>
                <c:pt idx="33">
                  <c:v>3.1463699999999992</c:v>
                </c:pt>
                <c:pt idx="34">
                  <c:v>0</c:v>
                </c:pt>
                <c:pt idx="35">
                  <c:v>13.74644</c:v>
                </c:pt>
                <c:pt idx="36">
                  <c:v>13.74644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cat>
            <c:numRef>
              <c:f>Sheet1!$A$2:$A$40</c:f>
              <c:numCache>
                <c:formatCode>General</c:formatCode>
                <c:ptCount val="3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14688.32</c:v>
                </c:pt>
                <c:pt idx="4">
                  <c:v>14688.32</c:v>
                </c:pt>
                <c:pt idx="5">
                  <c:v>14688.32</c:v>
                </c:pt>
                <c:pt idx="6">
                  <c:v>28783.989999999998</c:v>
                </c:pt>
                <c:pt idx="7">
                  <c:v>28783.989999999998</c:v>
                </c:pt>
                <c:pt idx="8">
                  <c:v>28783.989999999998</c:v>
                </c:pt>
                <c:pt idx="9">
                  <c:v>32940.623999999996</c:v>
                </c:pt>
                <c:pt idx="10">
                  <c:v>32940.623999999996</c:v>
                </c:pt>
                <c:pt idx="11">
                  <c:v>32940.623999999996</c:v>
                </c:pt>
                <c:pt idx="12">
                  <c:v>42449.317999999999</c:v>
                </c:pt>
                <c:pt idx="13">
                  <c:v>42449.317999999999</c:v>
                </c:pt>
                <c:pt idx="14">
                  <c:v>42449.317999999999</c:v>
                </c:pt>
                <c:pt idx="15">
                  <c:v>51433.587</c:v>
                </c:pt>
                <c:pt idx="16">
                  <c:v>51433.587</c:v>
                </c:pt>
                <c:pt idx="17">
                  <c:v>51433.587</c:v>
                </c:pt>
                <c:pt idx="18">
                  <c:v>61025.432000000001</c:v>
                </c:pt>
                <c:pt idx="19">
                  <c:v>61025.432000000001</c:v>
                </c:pt>
                <c:pt idx="20">
                  <c:v>61025.432000000001</c:v>
                </c:pt>
                <c:pt idx="21">
                  <c:v>70420.559000000008</c:v>
                </c:pt>
                <c:pt idx="22">
                  <c:v>70420.559000000008</c:v>
                </c:pt>
                <c:pt idx="23">
                  <c:v>70420.559000000008</c:v>
                </c:pt>
                <c:pt idx="24">
                  <c:v>76565.373000000007</c:v>
                </c:pt>
                <c:pt idx="25">
                  <c:v>76565.373000000007</c:v>
                </c:pt>
                <c:pt idx="26">
                  <c:v>76565.373000000007</c:v>
                </c:pt>
                <c:pt idx="27">
                  <c:v>90567.413</c:v>
                </c:pt>
                <c:pt idx="28">
                  <c:v>90567.413</c:v>
                </c:pt>
                <c:pt idx="29">
                  <c:v>90567.413</c:v>
                </c:pt>
                <c:pt idx="30">
                  <c:v>94118.023000000001</c:v>
                </c:pt>
                <c:pt idx="31">
                  <c:v>94118.023000000001</c:v>
                </c:pt>
                <c:pt idx="32">
                  <c:v>94118.023000000001</c:v>
                </c:pt>
                <c:pt idx="33">
                  <c:v>119518.033</c:v>
                </c:pt>
                <c:pt idx="34">
                  <c:v>119518.033</c:v>
                </c:pt>
                <c:pt idx="35">
                  <c:v>119518.033</c:v>
                </c:pt>
                <c:pt idx="36">
                  <c:v>128552.37999999999</c:v>
                </c:pt>
                <c:pt idx="37">
                  <c:v>128552.37999999999</c:v>
                </c:pt>
                <c:pt idx="38">
                  <c:v>128552.37999999999</c:v>
                </c:pt>
              </c:numCache>
            </c:num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7.7674509999999994</c:v>
                </c:pt>
                <c:pt idx="3">
                  <c:v>7.7674509999999994</c:v>
                </c:pt>
                <c:pt idx="4">
                  <c:v>10</c:v>
                </c:pt>
                <c:pt idx="5">
                  <c:v>5.723325</c:v>
                </c:pt>
                <c:pt idx="6">
                  <c:v>5.723325</c:v>
                </c:pt>
                <c:pt idx="7">
                  <c:v>10</c:v>
                </c:pt>
                <c:pt idx="8">
                  <c:v>5.0827619999999998</c:v>
                </c:pt>
                <c:pt idx="9">
                  <c:v>5.0827619999999998</c:v>
                </c:pt>
                <c:pt idx="10">
                  <c:v>10</c:v>
                </c:pt>
                <c:pt idx="11">
                  <c:v>3.7977879999999997</c:v>
                </c:pt>
                <c:pt idx="12">
                  <c:v>3.7977879999999997</c:v>
                </c:pt>
                <c:pt idx="13">
                  <c:v>10</c:v>
                </c:pt>
                <c:pt idx="14">
                  <c:v>2.5440469999999999</c:v>
                </c:pt>
                <c:pt idx="15">
                  <c:v>2.5440469999999999</c:v>
                </c:pt>
                <c:pt idx="16">
                  <c:v>10</c:v>
                </c:pt>
                <c:pt idx="17">
                  <c:v>1.5378179999999997</c:v>
                </c:pt>
                <c:pt idx="18">
                  <c:v>1.5378179999999997</c:v>
                </c:pt>
                <c:pt idx="19">
                  <c:v>10</c:v>
                </c:pt>
                <c:pt idx="20">
                  <c:v>1.4837150000000001</c:v>
                </c:pt>
                <c:pt idx="21">
                  <c:v>1.4837150000000001</c:v>
                </c:pt>
                <c:pt idx="22">
                  <c:v>10</c:v>
                </c:pt>
                <c:pt idx="23">
                  <c:v>0.19727899999999998</c:v>
                </c:pt>
                <c:pt idx="24">
                  <c:v>0.19727899999999998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  <c:max val="13144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8890.2439999999988</c:v>
                </c:pt>
                <c:pt idx="4">
                  <c:v>8890.2439999999988</c:v>
                </c:pt>
                <c:pt idx="5">
                  <c:v>8890.2439999999988</c:v>
                </c:pt>
                <c:pt idx="6">
                  <c:v>17154.398000000001</c:v>
                </c:pt>
                <c:pt idx="7">
                  <c:v>17154.398000000001</c:v>
                </c:pt>
                <c:pt idx="8">
                  <c:v>17154.398000000001</c:v>
                </c:pt>
                <c:pt idx="9">
                  <c:v>23835.086000000003</c:v>
                </c:pt>
                <c:pt idx="10">
                  <c:v>23835.086000000003</c:v>
                </c:pt>
                <c:pt idx="11">
                  <c:v>23835.086000000003</c:v>
                </c:pt>
                <c:pt idx="12">
                  <c:v>27444.655000000002</c:v>
                </c:pt>
                <c:pt idx="13">
                  <c:v>27444.655000000002</c:v>
                </c:pt>
                <c:pt idx="14">
                  <c:v>27444.655000000002</c:v>
                </c:pt>
                <c:pt idx="15">
                  <c:v>28689.776000000002</c:v>
                </c:pt>
                <c:pt idx="16">
                  <c:v>28689.776000000002</c:v>
                </c:pt>
                <c:pt idx="17">
                  <c:v>28689.776000000002</c:v>
                </c:pt>
                <c:pt idx="18">
                  <c:v>30249.682000000001</c:v>
                </c:pt>
                <c:pt idx="19">
                  <c:v>30249.682000000001</c:v>
                </c:pt>
                <c:pt idx="20">
                  <c:v>30249.682000000001</c:v>
                </c:pt>
                <c:pt idx="21">
                  <c:v>31918.560000000001</c:v>
                </c:pt>
                <c:pt idx="22">
                  <c:v>31918.560000000001</c:v>
                </c:pt>
                <c:pt idx="23">
                  <c:v>31918.560000000001</c:v>
                </c:pt>
                <c:pt idx="24">
                  <c:v>33210.666000000005</c:v>
                </c:pt>
                <c:pt idx="25">
                  <c:v>33210.666000000005</c:v>
                </c:pt>
                <c:pt idx="26">
                  <c:v>33210.666000000005</c:v>
                </c:pt>
                <c:pt idx="27">
                  <c:v>35900.762000000002</c:v>
                </c:pt>
                <c:pt idx="28">
                  <c:v>35900.762000000002</c:v>
                </c:pt>
                <c:pt idx="29">
                  <c:v>35900.762000000002</c:v>
                </c:pt>
                <c:pt idx="30">
                  <c:v>36939.341</c:v>
                </c:pt>
                <c:pt idx="31">
                  <c:v>36939.341</c:v>
                </c:pt>
                <c:pt idx="32">
                  <c:v>36939.341</c:v>
                </c:pt>
                <c:pt idx="33">
                  <c:v>40132.902000000002</c:v>
                </c:pt>
                <c:pt idx="34">
                  <c:v>40132.902000000002</c:v>
                </c:pt>
                <c:pt idx="35">
                  <c:v>40132.902000000002</c:v>
                </c:pt>
                <c:pt idx="36">
                  <c:v>42337.004000000001</c:v>
                </c:pt>
                <c:pt idx="37">
                  <c:v>42337.004000000001</c:v>
                </c:pt>
                <c:pt idx="38">
                  <c:v>42337.004000000001</c:v>
                </c:pt>
                <c:pt idx="39">
                  <c:v>46569.149000000005</c:v>
                </c:pt>
                <c:pt idx="40">
                  <c:v>46569.149000000005</c:v>
                </c:pt>
                <c:pt idx="41">
                  <c:v>46569.149000000005</c:v>
                </c:pt>
                <c:pt idx="42">
                  <c:v>55455.631000000008</c:v>
                </c:pt>
                <c:pt idx="43">
                  <c:v>55455.631000000008</c:v>
                </c:pt>
                <c:pt idx="44">
                  <c:v>55455.631000000008</c:v>
                </c:pt>
                <c:pt idx="45">
                  <c:v>69539.511000000013</c:v>
                </c:pt>
                <c:pt idx="46">
                  <c:v>69539.511000000013</c:v>
                </c:pt>
                <c:pt idx="47">
                  <c:v>69539.511000000013</c:v>
                </c:pt>
                <c:pt idx="48">
                  <c:v>82721.881000000008</c:v>
                </c:pt>
                <c:pt idx="49">
                  <c:v>82721.881000000008</c:v>
                </c:pt>
                <c:pt idx="50">
                  <c:v>82721.881000000008</c:v>
                </c:pt>
                <c:pt idx="51">
                  <c:v>102894.391</c:v>
                </c:pt>
                <c:pt idx="52">
                  <c:v>102894.391</c:v>
                </c:pt>
                <c:pt idx="53">
                  <c:v>102894.391</c:v>
                </c:pt>
                <c:pt idx="54">
                  <c:v>105100.568</c:v>
                </c:pt>
                <c:pt idx="55">
                  <c:v>105100.568</c:v>
                </c:pt>
                <c:pt idx="56">
                  <c:v>105100.568</c:v>
                </c:pt>
                <c:pt idx="57">
                  <c:v>106887.591</c:v>
                </c:pt>
                <c:pt idx="58">
                  <c:v>106887.591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-3.7245020000000002</c:v>
                </c:pt>
                <c:pt idx="3">
                  <c:v>-3.7245020000000002</c:v>
                </c:pt>
                <c:pt idx="4">
                  <c:v>0</c:v>
                </c:pt>
                <c:pt idx="5">
                  <c:v>-2.7562890000000002</c:v>
                </c:pt>
                <c:pt idx="6">
                  <c:v>-2.7562890000000002</c:v>
                </c:pt>
                <c:pt idx="7">
                  <c:v>0</c:v>
                </c:pt>
                <c:pt idx="8">
                  <c:v>4.9767089999999996</c:v>
                </c:pt>
                <c:pt idx="9">
                  <c:v>4.9767089999999996</c:v>
                </c:pt>
                <c:pt idx="10">
                  <c:v>0</c:v>
                </c:pt>
                <c:pt idx="11">
                  <c:v>7.2655000000000003</c:v>
                </c:pt>
                <c:pt idx="12">
                  <c:v>7.2655000000000003</c:v>
                </c:pt>
                <c:pt idx="13">
                  <c:v>0</c:v>
                </c:pt>
                <c:pt idx="14">
                  <c:v>7.5837050000000001</c:v>
                </c:pt>
                <c:pt idx="15">
                  <c:v>7.5837050000000001</c:v>
                </c:pt>
                <c:pt idx="16">
                  <c:v>0</c:v>
                </c:pt>
                <c:pt idx="17">
                  <c:v>9.0743709999999993</c:v>
                </c:pt>
                <c:pt idx="18">
                  <c:v>9.0743709999999993</c:v>
                </c:pt>
                <c:pt idx="19">
                  <c:v>0</c:v>
                </c:pt>
                <c:pt idx="20">
                  <c:v>9.2911049999999999</c:v>
                </c:pt>
                <c:pt idx="21">
                  <c:v>9.2911049999999999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  <c:pt idx="38">
                  <c:v>10</c:v>
                </c:pt>
                <c:pt idx="39">
                  <c:v>10</c:v>
                </c:pt>
                <c:pt idx="40">
                  <c:v>0</c:v>
                </c:pt>
                <c:pt idx="41">
                  <c:v>10</c:v>
                </c:pt>
                <c:pt idx="42">
                  <c:v>10</c:v>
                </c:pt>
                <c:pt idx="43">
                  <c:v>0</c:v>
                </c:pt>
                <c:pt idx="44">
                  <c:v>10</c:v>
                </c:pt>
                <c:pt idx="45">
                  <c:v>10</c:v>
                </c:pt>
                <c:pt idx="46">
                  <c:v>0</c:v>
                </c:pt>
                <c:pt idx="47">
                  <c:v>10</c:v>
                </c:pt>
                <c:pt idx="48">
                  <c:v>10</c:v>
                </c:pt>
                <c:pt idx="49">
                  <c:v>0</c:v>
                </c:pt>
                <c:pt idx="50">
                  <c:v>10</c:v>
                </c:pt>
                <c:pt idx="51">
                  <c:v>10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  <c:pt idx="56">
                  <c:v>10</c:v>
                </c:pt>
                <c:pt idx="57">
                  <c:v>10</c:v>
                </c:pt>
                <c:pt idx="5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8890.2439999999988</c:v>
                </c:pt>
                <c:pt idx="4">
                  <c:v>8890.2439999999988</c:v>
                </c:pt>
                <c:pt idx="5">
                  <c:v>8890.2439999999988</c:v>
                </c:pt>
                <c:pt idx="6">
                  <c:v>17154.398000000001</c:v>
                </c:pt>
                <c:pt idx="7">
                  <c:v>17154.398000000001</c:v>
                </c:pt>
                <c:pt idx="8">
                  <c:v>17154.398000000001</c:v>
                </c:pt>
                <c:pt idx="9">
                  <c:v>23835.086000000003</c:v>
                </c:pt>
                <c:pt idx="10">
                  <c:v>23835.086000000003</c:v>
                </c:pt>
                <c:pt idx="11">
                  <c:v>23835.086000000003</c:v>
                </c:pt>
                <c:pt idx="12">
                  <c:v>27444.655000000002</c:v>
                </c:pt>
                <c:pt idx="13">
                  <c:v>27444.655000000002</c:v>
                </c:pt>
                <c:pt idx="14">
                  <c:v>27444.655000000002</c:v>
                </c:pt>
                <c:pt idx="15">
                  <c:v>28689.776000000002</c:v>
                </c:pt>
                <c:pt idx="16">
                  <c:v>28689.776000000002</c:v>
                </c:pt>
                <c:pt idx="17">
                  <c:v>28689.776000000002</c:v>
                </c:pt>
                <c:pt idx="18">
                  <c:v>30249.682000000001</c:v>
                </c:pt>
                <c:pt idx="19">
                  <c:v>30249.682000000001</c:v>
                </c:pt>
                <c:pt idx="20">
                  <c:v>30249.682000000001</c:v>
                </c:pt>
                <c:pt idx="21">
                  <c:v>31918.560000000001</c:v>
                </c:pt>
                <c:pt idx="22">
                  <c:v>31918.560000000001</c:v>
                </c:pt>
                <c:pt idx="23">
                  <c:v>31918.560000000001</c:v>
                </c:pt>
                <c:pt idx="24">
                  <c:v>33210.666000000005</c:v>
                </c:pt>
                <c:pt idx="25">
                  <c:v>33210.666000000005</c:v>
                </c:pt>
                <c:pt idx="26">
                  <c:v>33210.666000000005</c:v>
                </c:pt>
                <c:pt idx="27">
                  <c:v>35900.762000000002</c:v>
                </c:pt>
                <c:pt idx="28">
                  <c:v>35900.762000000002</c:v>
                </c:pt>
                <c:pt idx="29">
                  <c:v>35900.762000000002</c:v>
                </c:pt>
                <c:pt idx="30">
                  <c:v>36939.341</c:v>
                </c:pt>
                <c:pt idx="31">
                  <c:v>36939.341</c:v>
                </c:pt>
                <c:pt idx="32">
                  <c:v>36939.341</c:v>
                </c:pt>
                <c:pt idx="33">
                  <c:v>40132.902000000002</c:v>
                </c:pt>
                <c:pt idx="34">
                  <c:v>40132.902000000002</c:v>
                </c:pt>
                <c:pt idx="35">
                  <c:v>40132.902000000002</c:v>
                </c:pt>
                <c:pt idx="36">
                  <c:v>42337.004000000001</c:v>
                </c:pt>
                <c:pt idx="37">
                  <c:v>42337.004000000001</c:v>
                </c:pt>
                <c:pt idx="38">
                  <c:v>42337.004000000001</c:v>
                </c:pt>
                <c:pt idx="39">
                  <c:v>46569.149000000005</c:v>
                </c:pt>
                <c:pt idx="40">
                  <c:v>46569.149000000005</c:v>
                </c:pt>
                <c:pt idx="41">
                  <c:v>46569.149000000005</c:v>
                </c:pt>
                <c:pt idx="42">
                  <c:v>55455.631000000008</c:v>
                </c:pt>
                <c:pt idx="43">
                  <c:v>55455.631000000008</c:v>
                </c:pt>
                <c:pt idx="44">
                  <c:v>55455.631000000008</c:v>
                </c:pt>
                <c:pt idx="45">
                  <c:v>69539.511000000013</c:v>
                </c:pt>
                <c:pt idx="46">
                  <c:v>69539.511000000013</c:v>
                </c:pt>
                <c:pt idx="47">
                  <c:v>69539.511000000013</c:v>
                </c:pt>
                <c:pt idx="48">
                  <c:v>82721.881000000008</c:v>
                </c:pt>
                <c:pt idx="49">
                  <c:v>82721.881000000008</c:v>
                </c:pt>
                <c:pt idx="50">
                  <c:v>82721.881000000008</c:v>
                </c:pt>
                <c:pt idx="51">
                  <c:v>102894.391</c:v>
                </c:pt>
                <c:pt idx="52">
                  <c:v>102894.391</c:v>
                </c:pt>
                <c:pt idx="53">
                  <c:v>102894.391</c:v>
                </c:pt>
                <c:pt idx="54">
                  <c:v>105100.568</c:v>
                </c:pt>
                <c:pt idx="55">
                  <c:v>105100.568</c:v>
                </c:pt>
                <c:pt idx="56">
                  <c:v>105100.568</c:v>
                </c:pt>
                <c:pt idx="57">
                  <c:v>106887.591</c:v>
                </c:pt>
                <c:pt idx="58">
                  <c:v>106887.591</c:v>
                </c:pt>
              </c:numCache>
            </c:numRef>
          </c:cat>
          <c:val>
            <c:numRef>
              <c:f>Sheet1!$C$2:$C$60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0.2596500000000006</c:v>
                </c:pt>
                <c:pt idx="24">
                  <c:v>0.2596500000000006</c:v>
                </c:pt>
                <c:pt idx="25">
                  <c:v>0</c:v>
                </c:pt>
                <c:pt idx="26">
                  <c:v>0.35336999999999996</c:v>
                </c:pt>
                <c:pt idx="27">
                  <c:v>0.35336999999999996</c:v>
                </c:pt>
                <c:pt idx="28">
                  <c:v>0</c:v>
                </c:pt>
                <c:pt idx="29">
                  <c:v>1.3560599999999994</c:v>
                </c:pt>
                <c:pt idx="30">
                  <c:v>1.3560599999999994</c:v>
                </c:pt>
                <c:pt idx="31">
                  <c:v>0</c:v>
                </c:pt>
                <c:pt idx="32">
                  <c:v>2.3993000000000002</c:v>
                </c:pt>
                <c:pt idx="33">
                  <c:v>2.3993000000000002</c:v>
                </c:pt>
                <c:pt idx="34">
                  <c:v>0</c:v>
                </c:pt>
                <c:pt idx="35">
                  <c:v>3.1814</c:v>
                </c:pt>
                <c:pt idx="36">
                  <c:v>3.1814</c:v>
                </c:pt>
                <c:pt idx="37">
                  <c:v>0</c:v>
                </c:pt>
                <c:pt idx="38">
                  <c:v>3.8524100000000008</c:v>
                </c:pt>
                <c:pt idx="39">
                  <c:v>3.8524100000000008</c:v>
                </c:pt>
                <c:pt idx="40">
                  <c:v>0</c:v>
                </c:pt>
                <c:pt idx="41">
                  <c:v>6.4228400000000008</c:v>
                </c:pt>
                <c:pt idx="42">
                  <c:v>6.4228400000000008</c:v>
                </c:pt>
                <c:pt idx="43">
                  <c:v>0</c:v>
                </c:pt>
                <c:pt idx="44">
                  <c:v>8.2874599999999994</c:v>
                </c:pt>
                <c:pt idx="45">
                  <c:v>8.2874599999999994</c:v>
                </c:pt>
                <c:pt idx="46">
                  <c:v>0</c:v>
                </c:pt>
                <c:pt idx="47">
                  <c:v>11.757999999999999</c:v>
                </c:pt>
                <c:pt idx="48">
                  <c:v>11.757999999999999</c:v>
                </c:pt>
                <c:pt idx="49">
                  <c:v>0</c:v>
                </c:pt>
                <c:pt idx="50">
                  <c:v>12.772459999999999</c:v>
                </c:pt>
                <c:pt idx="51">
                  <c:v>12.772459999999999</c:v>
                </c:pt>
                <c:pt idx="52">
                  <c:v>0</c:v>
                </c:pt>
                <c:pt idx="53">
                  <c:v>15.403949999999998</c:v>
                </c:pt>
                <c:pt idx="54">
                  <c:v>15.403949999999998</c:v>
                </c:pt>
                <c:pt idx="55">
                  <c:v>0</c:v>
                </c:pt>
                <c:pt idx="56">
                  <c:v>18.203330000000001</c:v>
                </c:pt>
                <c:pt idx="57">
                  <c:v>18.203330000000001</c:v>
                </c:pt>
                <c:pt idx="5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8890.2439999999988</c:v>
                </c:pt>
                <c:pt idx="4">
                  <c:v>8890.2439999999988</c:v>
                </c:pt>
                <c:pt idx="5">
                  <c:v>8890.2439999999988</c:v>
                </c:pt>
                <c:pt idx="6">
                  <c:v>17154.398000000001</c:v>
                </c:pt>
                <c:pt idx="7">
                  <c:v>17154.398000000001</c:v>
                </c:pt>
                <c:pt idx="8">
                  <c:v>17154.398000000001</c:v>
                </c:pt>
                <c:pt idx="9">
                  <c:v>23835.086000000003</c:v>
                </c:pt>
                <c:pt idx="10">
                  <c:v>23835.086000000003</c:v>
                </c:pt>
                <c:pt idx="11">
                  <c:v>23835.086000000003</c:v>
                </c:pt>
                <c:pt idx="12">
                  <c:v>27444.655000000002</c:v>
                </c:pt>
                <c:pt idx="13">
                  <c:v>27444.655000000002</c:v>
                </c:pt>
                <c:pt idx="14">
                  <c:v>27444.655000000002</c:v>
                </c:pt>
                <c:pt idx="15">
                  <c:v>28689.776000000002</c:v>
                </c:pt>
                <c:pt idx="16">
                  <c:v>28689.776000000002</c:v>
                </c:pt>
                <c:pt idx="17">
                  <c:v>28689.776000000002</c:v>
                </c:pt>
                <c:pt idx="18">
                  <c:v>30249.682000000001</c:v>
                </c:pt>
                <c:pt idx="19">
                  <c:v>30249.682000000001</c:v>
                </c:pt>
                <c:pt idx="20">
                  <c:v>30249.682000000001</c:v>
                </c:pt>
                <c:pt idx="21">
                  <c:v>31918.560000000001</c:v>
                </c:pt>
                <c:pt idx="22">
                  <c:v>31918.560000000001</c:v>
                </c:pt>
                <c:pt idx="23">
                  <c:v>31918.560000000001</c:v>
                </c:pt>
                <c:pt idx="24">
                  <c:v>33210.666000000005</c:v>
                </c:pt>
                <c:pt idx="25">
                  <c:v>33210.666000000005</c:v>
                </c:pt>
                <c:pt idx="26">
                  <c:v>33210.666000000005</c:v>
                </c:pt>
                <c:pt idx="27">
                  <c:v>35900.762000000002</c:v>
                </c:pt>
                <c:pt idx="28">
                  <c:v>35900.762000000002</c:v>
                </c:pt>
                <c:pt idx="29">
                  <c:v>35900.762000000002</c:v>
                </c:pt>
                <c:pt idx="30">
                  <c:v>36939.341</c:v>
                </c:pt>
                <c:pt idx="31">
                  <c:v>36939.341</c:v>
                </c:pt>
                <c:pt idx="32">
                  <c:v>36939.341</c:v>
                </c:pt>
                <c:pt idx="33">
                  <c:v>40132.902000000002</c:v>
                </c:pt>
                <c:pt idx="34">
                  <c:v>40132.902000000002</c:v>
                </c:pt>
                <c:pt idx="35">
                  <c:v>40132.902000000002</c:v>
                </c:pt>
                <c:pt idx="36">
                  <c:v>42337.004000000001</c:v>
                </c:pt>
                <c:pt idx="37">
                  <c:v>42337.004000000001</c:v>
                </c:pt>
                <c:pt idx="38">
                  <c:v>42337.004000000001</c:v>
                </c:pt>
                <c:pt idx="39">
                  <c:v>46569.149000000005</c:v>
                </c:pt>
                <c:pt idx="40">
                  <c:v>46569.149000000005</c:v>
                </c:pt>
                <c:pt idx="41">
                  <c:v>46569.149000000005</c:v>
                </c:pt>
                <c:pt idx="42">
                  <c:v>55455.631000000008</c:v>
                </c:pt>
                <c:pt idx="43">
                  <c:v>55455.631000000008</c:v>
                </c:pt>
                <c:pt idx="44">
                  <c:v>55455.631000000008</c:v>
                </c:pt>
                <c:pt idx="45">
                  <c:v>69539.511000000013</c:v>
                </c:pt>
                <c:pt idx="46">
                  <c:v>69539.511000000013</c:v>
                </c:pt>
                <c:pt idx="47">
                  <c:v>69539.511000000013</c:v>
                </c:pt>
                <c:pt idx="48">
                  <c:v>82721.881000000008</c:v>
                </c:pt>
                <c:pt idx="49">
                  <c:v>82721.881000000008</c:v>
                </c:pt>
                <c:pt idx="50">
                  <c:v>82721.881000000008</c:v>
                </c:pt>
                <c:pt idx="51">
                  <c:v>102894.391</c:v>
                </c:pt>
                <c:pt idx="52">
                  <c:v>102894.391</c:v>
                </c:pt>
                <c:pt idx="53">
                  <c:v>102894.391</c:v>
                </c:pt>
                <c:pt idx="54">
                  <c:v>105100.568</c:v>
                </c:pt>
                <c:pt idx="55">
                  <c:v>105100.568</c:v>
                </c:pt>
                <c:pt idx="56">
                  <c:v>105100.568</c:v>
                </c:pt>
                <c:pt idx="57">
                  <c:v>106887.591</c:v>
                </c:pt>
                <c:pt idx="58">
                  <c:v>106887.591</c:v>
                </c:pt>
              </c:numCache>
            </c:numRef>
          </c:cat>
          <c:val>
            <c:numRef>
              <c:f>Sheet1!$D$2:$D$60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13.724502000000001</c:v>
                </c:pt>
                <c:pt idx="3">
                  <c:v>13.724502000000001</c:v>
                </c:pt>
                <c:pt idx="4">
                  <c:v>10</c:v>
                </c:pt>
                <c:pt idx="5">
                  <c:v>12.756289000000001</c:v>
                </c:pt>
                <c:pt idx="6">
                  <c:v>12.756289000000001</c:v>
                </c:pt>
                <c:pt idx="7">
                  <c:v>10</c:v>
                </c:pt>
                <c:pt idx="8">
                  <c:v>5.0232910000000004</c:v>
                </c:pt>
                <c:pt idx="9">
                  <c:v>5.0232910000000004</c:v>
                </c:pt>
                <c:pt idx="10">
                  <c:v>10</c:v>
                </c:pt>
                <c:pt idx="11">
                  <c:v>2.7344999999999997</c:v>
                </c:pt>
                <c:pt idx="12">
                  <c:v>2.7344999999999997</c:v>
                </c:pt>
                <c:pt idx="13">
                  <c:v>10</c:v>
                </c:pt>
                <c:pt idx="14">
                  <c:v>2.4162949999999999</c:v>
                </c:pt>
                <c:pt idx="15">
                  <c:v>2.4162949999999999</c:v>
                </c:pt>
                <c:pt idx="16">
                  <c:v>10</c:v>
                </c:pt>
                <c:pt idx="17">
                  <c:v>0.9256290000000007</c:v>
                </c:pt>
                <c:pt idx="18">
                  <c:v>0.9256290000000007</c:v>
                </c:pt>
                <c:pt idx="19">
                  <c:v>10</c:v>
                </c:pt>
                <c:pt idx="20">
                  <c:v>0.70889500000000005</c:v>
                </c:pt>
                <c:pt idx="21">
                  <c:v>0.70889500000000005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0</c:v>
                </c:pt>
                <c:pt idx="39">
                  <c:v>0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10</c:v>
                </c:pt>
                <c:pt idx="47">
                  <c:v>0</c:v>
                </c:pt>
                <c:pt idx="48">
                  <c:v>0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  <c:pt idx="56">
                  <c:v>0</c:v>
                </c:pt>
                <c:pt idx="57">
                  <c:v>0</c:v>
                </c:pt>
                <c:pt idx="5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8890.2439999999988</c:v>
                </c:pt>
                <c:pt idx="4">
                  <c:v>8890.2439999999988</c:v>
                </c:pt>
                <c:pt idx="5">
                  <c:v>8890.2439999999988</c:v>
                </c:pt>
                <c:pt idx="6">
                  <c:v>17154.398000000001</c:v>
                </c:pt>
                <c:pt idx="7">
                  <c:v>17154.398000000001</c:v>
                </c:pt>
                <c:pt idx="8">
                  <c:v>17154.398000000001</c:v>
                </c:pt>
                <c:pt idx="9">
                  <c:v>23835.086000000003</c:v>
                </c:pt>
                <c:pt idx="10">
                  <c:v>23835.086000000003</c:v>
                </c:pt>
                <c:pt idx="11">
                  <c:v>23835.086000000003</c:v>
                </c:pt>
                <c:pt idx="12">
                  <c:v>27444.655000000002</c:v>
                </c:pt>
                <c:pt idx="13">
                  <c:v>27444.655000000002</c:v>
                </c:pt>
                <c:pt idx="14">
                  <c:v>27444.655000000002</c:v>
                </c:pt>
                <c:pt idx="15">
                  <c:v>28689.776000000002</c:v>
                </c:pt>
                <c:pt idx="16">
                  <c:v>28689.776000000002</c:v>
                </c:pt>
                <c:pt idx="17">
                  <c:v>28689.776000000002</c:v>
                </c:pt>
                <c:pt idx="18">
                  <c:v>30249.682000000001</c:v>
                </c:pt>
                <c:pt idx="19">
                  <c:v>30249.682000000001</c:v>
                </c:pt>
                <c:pt idx="20">
                  <c:v>30249.682000000001</c:v>
                </c:pt>
                <c:pt idx="21">
                  <c:v>31918.560000000001</c:v>
                </c:pt>
                <c:pt idx="22">
                  <c:v>31918.560000000001</c:v>
                </c:pt>
                <c:pt idx="23">
                  <c:v>31918.560000000001</c:v>
                </c:pt>
                <c:pt idx="24">
                  <c:v>33210.666000000005</c:v>
                </c:pt>
                <c:pt idx="25">
                  <c:v>33210.666000000005</c:v>
                </c:pt>
                <c:pt idx="26">
                  <c:v>33210.666000000005</c:v>
                </c:pt>
                <c:pt idx="27">
                  <c:v>35900.762000000002</c:v>
                </c:pt>
                <c:pt idx="28">
                  <c:v>35900.762000000002</c:v>
                </c:pt>
                <c:pt idx="29">
                  <c:v>35900.762000000002</c:v>
                </c:pt>
                <c:pt idx="30">
                  <c:v>36939.341</c:v>
                </c:pt>
                <c:pt idx="31">
                  <c:v>36939.341</c:v>
                </c:pt>
                <c:pt idx="32">
                  <c:v>36939.341</c:v>
                </c:pt>
                <c:pt idx="33">
                  <c:v>40132.902000000002</c:v>
                </c:pt>
                <c:pt idx="34">
                  <c:v>40132.902000000002</c:v>
                </c:pt>
                <c:pt idx="35">
                  <c:v>40132.902000000002</c:v>
                </c:pt>
                <c:pt idx="36">
                  <c:v>42337.004000000001</c:v>
                </c:pt>
                <c:pt idx="37">
                  <c:v>42337.004000000001</c:v>
                </c:pt>
                <c:pt idx="38">
                  <c:v>42337.004000000001</c:v>
                </c:pt>
                <c:pt idx="39">
                  <c:v>46569.149000000005</c:v>
                </c:pt>
                <c:pt idx="40">
                  <c:v>46569.149000000005</c:v>
                </c:pt>
                <c:pt idx="41">
                  <c:v>46569.149000000005</c:v>
                </c:pt>
                <c:pt idx="42">
                  <c:v>55455.631000000008</c:v>
                </c:pt>
                <c:pt idx="43">
                  <c:v>55455.631000000008</c:v>
                </c:pt>
                <c:pt idx="44">
                  <c:v>55455.631000000008</c:v>
                </c:pt>
                <c:pt idx="45">
                  <c:v>69539.511000000013</c:v>
                </c:pt>
                <c:pt idx="46">
                  <c:v>69539.511000000013</c:v>
                </c:pt>
                <c:pt idx="47">
                  <c:v>69539.511000000013</c:v>
                </c:pt>
                <c:pt idx="48">
                  <c:v>82721.881000000008</c:v>
                </c:pt>
                <c:pt idx="49">
                  <c:v>82721.881000000008</c:v>
                </c:pt>
                <c:pt idx="50">
                  <c:v>82721.881000000008</c:v>
                </c:pt>
                <c:pt idx="51">
                  <c:v>102894.391</c:v>
                </c:pt>
                <c:pt idx="52">
                  <c:v>102894.391</c:v>
                </c:pt>
                <c:pt idx="53">
                  <c:v>102894.391</c:v>
                </c:pt>
                <c:pt idx="54">
                  <c:v>105100.568</c:v>
                </c:pt>
                <c:pt idx="55">
                  <c:v>105100.568</c:v>
                </c:pt>
                <c:pt idx="56">
                  <c:v>105100.568</c:v>
                </c:pt>
                <c:pt idx="57">
                  <c:v>106887.591</c:v>
                </c:pt>
                <c:pt idx="58">
                  <c:v>106887.591</c:v>
                </c:pt>
              </c:numCache>
            </c:numRef>
          </c:cat>
          <c:val>
            <c:numRef>
              <c:f>Sheet1!$E$2:$E$60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4000</c:v>
                </c:pt>
                <c:pt idx="2">
                  <c:v>4000</c:v>
                </c:pt>
                <c:pt idx="3">
                  <c:v>8890.2439999999988</c:v>
                </c:pt>
                <c:pt idx="4">
                  <c:v>8890.2439999999988</c:v>
                </c:pt>
                <c:pt idx="5">
                  <c:v>8890.2439999999988</c:v>
                </c:pt>
                <c:pt idx="6">
                  <c:v>17154.398000000001</c:v>
                </c:pt>
                <c:pt idx="7">
                  <c:v>17154.398000000001</c:v>
                </c:pt>
                <c:pt idx="8">
                  <c:v>17154.398000000001</c:v>
                </c:pt>
                <c:pt idx="9">
                  <c:v>23835.086000000003</c:v>
                </c:pt>
                <c:pt idx="10">
                  <c:v>23835.086000000003</c:v>
                </c:pt>
                <c:pt idx="11">
                  <c:v>23835.086000000003</c:v>
                </c:pt>
                <c:pt idx="12">
                  <c:v>27444.655000000002</c:v>
                </c:pt>
                <c:pt idx="13">
                  <c:v>27444.655000000002</c:v>
                </c:pt>
                <c:pt idx="14">
                  <c:v>27444.655000000002</c:v>
                </c:pt>
                <c:pt idx="15">
                  <c:v>28689.776000000002</c:v>
                </c:pt>
                <c:pt idx="16">
                  <c:v>28689.776000000002</c:v>
                </c:pt>
                <c:pt idx="17">
                  <c:v>28689.776000000002</c:v>
                </c:pt>
                <c:pt idx="18">
                  <c:v>30249.682000000001</c:v>
                </c:pt>
                <c:pt idx="19">
                  <c:v>30249.682000000001</c:v>
                </c:pt>
                <c:pt idx="20">
                  <c:v>30249.682000000001</c:v>
                </c:pt>
                <c:pt idx="21">
                  <c:v>31918.560000000001</c:v>
                </c:pt>
                <c:pt idx="22">
                  <c:v>31918.560000000001</c:v>
                </c:pt>
                <c:pt idx="23">
                  <c:v>31918.560000000001</c:v>
                </c:pt>
                <c:pt idx="24">
                  <c:v>33210.666000000005</c:v>
                </c:pt>
                <c:pt idx="25">
                  <c:v>33210.666000000005</c:v>
                </c:pt>
                <c:pt idx="26">
                  <c:v>33210.666000000005</c:v>
                </c:pt>
                <c:pt idx="27">
                  <c:v>35900.762000000002</c:v>
                </c:pt>
                <c:pt idx="28">
                  <c:v>35900.762000000002</c:v>
                </c:pt>
                <c:pt idx="29">
                  <c:v>35900.762000000002</c:v>
                </c:pt>
                <c:pt idx="30">
                  <c:v>36939.341</c:v>
                </c:pt>
                <c:pt idx="31">
                  <c:v>36939.341</c:v>
                </c:pt>
                <c:pt idx="32">
                  <c:v>36939.341</c:v>
                </c:pt>
                <c:pt idx="33">
                  <c:v>40132.902000000002</c:v>
                </c:pt>
                <c:pt idx="34">
                  <c:v>40132.902000000002</c:v>
                </c:pt>
                <c:pt idx="35">
                  <c:v>40132.902000000002</c:v>
                </c:pt>
                <c:pt idx="36">
                  <c:v>42337.004000000001</c:v>
                </c:pt>
                <c:pt idx="37">
                  <c:v>42337.004000000001</c:v>
                </c:pt>
                <c:pt idx="38">
                  <c:v>42337.004000000001</c:v>
                </c:pt>
                <c:pt idx="39">
                  <c:v>46569.149000000005</c:v>
                </c:pt>
                <c:pt idx="40">
                  <c:v>46569.149000000005</c:v>
                </c:pt>
                <c:pt idx="41">
                  <c:v>46569.149000000005</c:v>
                </c:pt>
                <c:pt idx="42">
                  <c:v>55455.631000000008</c:v>
                </c:pt>
                <c:pt idx="43">
                  <c:v>55455.631000000008</c:v>
                </c:pt>
                <c:pt idx="44">
                  <c:v>55455.631000000008</c:v>
                </c:pt>
                <c:pt idx="45">
                  <c:v>69539.511000000013</c:v>
                </c:pt>
                <c:pt idx="46">
                  <c:v>69539.511000000013</c:v>
                </c:pt>
                <c:pt idx="47">
                  <c:v>69539.511000000013</c:v>
                </c:pt>
                <c:pt idx="48">
                  <c:v>82721.881000000008</c:v>
                </c:pt>
                <c:pt idx="49">
                  <c:v>82721.881000000008</c:v>
                </c:pt>
                <c:pt idx="50">
                  <c:v>82721.881000000008</c:v>
                </c:pt>
                <c:pt idx="51">
                  <c:v>102894.391</c:v>
                </c:pt>
                <c:pt idx="52">
                  <c:v>102894.391</c:v>
                </c:pt>
                <c:pt idx="53">
                  <c:v>102894.391</c:v>
                </c:pt>
                <c:pt idx="54">
                  <c:v>105100.568</c:v>
                </c:pt>
                <c:pt idx="55">
                  <c:v>105100.568</c:v>
                </c:pt>
                <c:pt idx="56">
                  <c:v>105100.568</c:v>
                </c:pt>
                <c:pt idx="57">
                  <c:v>106887.591</c:v>
                </c:pt>
                <c:pt idx="58">
                  <c:v>106887.591</c:v>
                </c:pt>
              </c:numCache>
            </c:numRef>
          </c:cat>
          <c:val>
            <c:numRef>
              <c:f>Sheet1!$F$2:$F$60</c:f>
              <c:numCache>
                <c:formatCode>General</c:formatCode>
                <c:ptCount val="59"/>
                <c:pt idx="0">
                  <c:v>0</c:v>
                </c:pt>
                <c:pt idx="1">
                  <c:v>0</c:v>
                </c:pt>
                <c:pt idx="2">
                  <c:v>-3.7245020000000002</c:v>
                </c:pt>
                <c:pt idx="3">
                  <c:v>-3.7245020000000002</c:v>
                </c:pt>
                <c:pt idx="4">
                  <c:v>0</c:v>
                </c:pt>
                <c:pt idx="5">
                  <c:v>-2.7562890000000002</c:v>
                </c:pt>
                <c:pt idx="6">
                  <c:v>-2.7562890000000002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  <c:max val="109443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8466065867638E-2"/>
          <c:y val="3.4265053763440863E-2"/>
          <c:w val="0.8649565078950876"/>
          <c:h val="0.888226164874551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17.964938826191378</c:v>
                </c:pt>
                <c:pt idx="1">
                  <c:v>1.7857593914392562</c:v>
                </c:pt>
                <c:pt idx="2">
                  <c:v>5.476986869201184</c:v>
                </c:pt>
                <c:pt idx="3">
                  <c:v>1.7766394886473162</c:v>
                </c:pt>
                <c:pt idx="4">
                  <c:v>3.1125656573176586</c:v>
                </c:pt>
                <c:pt idx="5">
                  <c:v>1.9249442635678498</c:v>
                </c:pt>
                <c:pt idx="6">
                  <c:v>1.9959758096572591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1.8831070418677986</c:v>
                </c:pt>
                <c:pt idx="8">
                  <c:v>1.5536671714076424</c:v>
                </c:pt>
                <c:pt idx="9">
                  <c:v>0.73568766858858214</c:v>
                </c:pt>
                <c:pt idx="10">
                  <c:v>0.62202789546942905</c:v>
                </c:pt>
                <c:pt idx="11">
                  <c:v>1.0807815995990433</c:v>
                </c:pt>
                <c:pt idx="12">
                  <c:v>1.4530956486364683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1.2010685973562918</c:v>
                </c:pt>
                <c:pt idx="14">
                  <c:v>0.61617838848924678</c:v>
                </c:pt>
                <c:pt idx="15">
                  <c:v>1.4109792462387047</c:v>
                </c:pt>
                <c:pt idx="16">
                  <c:v>0.23157374159300509</c:v>
                </c:pt>
                <c:pt idx="17">
                  <c:v>0.7632600860674208</c:v>
                </c:pt>
                <c:pt idx="18">
                  <c:v>5.8830087303792471</c:v>
                </c:pt>
                <c:pt idx="19">
                  <c:v>0.40969766724585582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MarkSkip val="2"/>
        <c:noMultiLvlLbl val="0"/>
      </c:catAx>
      <c:valAx>
        <c:axId val="331917184"/>
        <c:scaling>
          <c:orientation val="minMax"/>
          <c:max val="20"/>
          <c:min val="-4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6.9148880000000004</c:v>
                </c:pt>
                <c:pt idx="9">
                  <c:v>6.9148880000000004</c:v>
                </c:pt>
                <c:pt idx="10">
                  <c:v>0</c:v>
                </c:pt>
                <c:pt idx="11">
                  <c:v>8.4746620000000004</c:v>
                </c:pt>
                <c:pt idx="12">
                  <c:v>8.4746620000000004</c:v>
                </c:pt>
                <c:pt idx="13">
                  <c:v>0</c:v>
                </c:pt>
                <c:pt idx="14">
                  <c:v>8.729984</c:v>
                </c:pt>
                <c:pt idx="15">
                  <c:v>8.729984</c:v>
                </c:pt>
                <c:pt idx="16">
                  <c:v>0</c:v>
                </c:pt>
                <c:pt idx="17">
                  <c:v>8.8263499999999997</c:v>
                </c:pt>
                <c:pt idx="18">
                  <c:v>8.8263499999999997</c:v>
                </c:pt>
                <c:pt idx="19">
                  <c:v>0</c:v>
                </c:pt>
                <c:pt idx="20">
                  <c:v>9.844481</c:v>
                </c:pt>
                <c:pt idx="21">
                  <c:v>9.844481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1.2438699999999994</c:v>
                </c:pt>
                <c:pt idx="24">
                  <c:v>1.2438699999999994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3.6945300000000003</c:v>
                </c:pt>
                <c:pt idx="33">
                  <c:v>3.6945300000000003</c:v>
                </c:pt>
                <c:pt idx="34">
                  <c:v>0</c:v>
                </c:pt>
                <c:pt idx="35">
                  <c:v>3.9813799999999997</c:v>
                </c:pt>
                <c:pt idx="36">
                  <c:v>3.9813799999999997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3.0851119999999996</c:v>
                </c:pt>
                <c:pt idx="9">
                  <c:v>3.0851119999999996</c:v>
                </c:pt>
                <c:pt idx="10">
                  <c:v>10</c:v>
                </c:pt>
                <c:pt idx="11">
                  <c:v>1.5253379999999996</c:v>
                </c:pt>
                <c:pt idx="12">
                  <c:v>1.5253379999999996</c:v>
                </c:pt>
                <c:pt idx="13">
                  <c:v>10</c:v>
                </c:pt>
                <c:pt idx="14">
                  <c:v>1.270016</c:v>
                </c:pt>
                <c:pt idx="15">
                  <c:v>1.270016</c:v>
                </c:pt>
                <c:pt idx="16">
                  <c:v>10</c:v>
                </c:pt>
                <c:pt idx="17">
                  <c:v>1.1736500000000003</c:v>
                </c:pt>
                <c:pt idx="18">
                  <c:v>1.1736500000000003</c:v>
                </c:pt>
                <c:pt idx="19">
                  <c:v>10</c:v>
                </c:pt>
                <c:pt idx="20">
                  <c:v>0.15551899999999996</c:v>
                </c:pt>
                <c:pt idx="21">
                  <c:v>0.15551899999999996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  <c:max val="36479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12961.921</c:v>
                </c:pt>
                <c:pt idx="4">
                  <c:v>12961.921</c:v>
                </c:pt>
                <c:pt idx="5">
                  <c:v>12961.921</c:v>
                </c:pt>
                <c:pt idx="6">
                  <c:v>16214.536</c:v>
                </c:pt>
                <c:pt idx="7">
                  <c:v>16214.536</c:v>
                </c:pt>
                <c:pt idx="8">
                  <c:v>16214.536</c:v>
                </c:pt>
                <c:pt idx="9">
                  <c:v>17225.083999999999</c:v>
                </c:pt>
                <c:pt idx="10">
                  <c:v>17225.083999999999</c:v>
                </c:pt>
                <c:pt idx="11">
                  <c:v>17225.083999999999</c:v>
                </c:pt>
                <c:pt idx="12">
                  <c:v>31320.754000000001</c:v>
                </c:pt>
                <c:pt idx="13">
                  <c:v>31320.754000000001</c:v>
                </c:pt>
                <c:pt idx="14">
                  <c:v>31320.754000000001</c:v>
                </c:pt>
                <c:pt idx="15">
                  <c:v>50282.983999999997</c:v>
                </c:pt>
                <c:pt idx="16">
                  <c:v>50282.983999999997</c:v>
                </c:pt>
                <c:pt idx="17">
                  <c:v>50282.983999999997</c:v>
                </c:pt>
                <c:pt idx="18">
                  <c:v>51685.792999999998</c:v>
                </c:pt>
                <c:pt idx="19">
                  <c:v>51685.792999999998</c:v>
                </c:pt>
                <c:pt idx="20">
                  <c:v>51685.792999999998</c:v>
                </c:pt>
                <c:pt idx="21">
                  <c:v>53698.381999999998</c:v>
                </c:pt>
                <c:pt idx="22">
                  <c:v>53698.381999999998</c:v>
                </c:pt>
                <c:pt idx="23">
                  <c:v>53698.381999999998</c:v>
                </c:pt>
                <c:pt idx="24">
                  <c:v>54797.038</c:v>
                </c:pt>
                <c:pt idx="25">
                  <c:v>54797.038</c:v>
                </c:pt>
                <c:pt idx="26">
                  <c:v>54797.038</c:v>
                </c:pt>
                <c:pt idx="27">
                  <c:v>59037.743999999999</c:v>
                </c:pt>
                <c:pt idx="28">
                  <c:v>59037.743999999999</c:v>
                </c:pt>
                <c:pt idx="29">
                  <c:v>59037.743999999999</c:v>
                </c:pt>
                <c:pt idx="30">
                  <c:v>61935.182000000001</c:v>
                </c:pt>
                <c:pt idx="31">
                  <c:v>61935.182000000001</c:v>
                </c:pt>
                <c:pt idx="32">
                  <c:v>61935.182000000001</c:v>
                </c:pt>
                <c:pt idx="33">
                  <c:v>67120.387000000002</c:v>
                </c:pt>
                <c:pt idx="34">
                  <c:v>67120.387000000002</c:v>
                </c:pt>
                <c:pt idx="35">
                  <c:v>67120.387000000002</c:v>
                </c:pt>
                <c:pt idx="36">
                  <c:v>99353.027000000002</c:v>
                </c:pt>
                <c:pt idx="37">
                  <c:v>99353.027000000002</c:v>
                </c:pt>
                <c:pt idx="38">
                  <c:v>99353.027000000002</c:v>
                </c:pt>
                <c:pt idx="39">
                  <c:v>108401.71</c:v>
                </c:pt>
                <c:pt idx="40">
                  <c:v>108401.71</c:v>
                </c:pt>
                <c:pt idx="41">
                  <c:v>108401.71</c:v>
                </c:pt>
                <c:pt idx="42">
                  <c:v>110070.588</c:v>
                </c:pt>
                <c:pt idx="43">
                  <c:v>110070.588</c:v>
                </c:pt>
                <c:pt idx="44">
                  <c:v>110070.588</c:v>
                </c:pt>
                <c:pt idx="45">
                  <c:v>111658.96100000001</c:v>
                </c:pt>
                <c:pt idx="46">
                  <c:v>111658.96100000001</c:v>
                </c:pt>
                <c:pt idx="47">
                  <c:v>111658.96100000001</c:v>
                </c:pt>
                <c:pt idx="48">
                  <c:v>114725.42300000001</c:v>
                </c:pt>
                <c:pt idx="49">
                  <c:v>114725.42300000001</c:v>
                </c:pt>
                <c:pt idx="50">
                  <c:v>114725.42300000001</c:v>
                </c:pt>
                <c:pt idx="51">
                  <c:v>116367.03200000001</c:v>
                </c:pt>
                <c:pt idx="52">
                  <c:v>116367.03200000001</c:v>
                </c:pt>
                <c:pt idx="53">
                  <c:v>116367.03200000001</c:v>
                </c:pt>
                <c:pt idx="54">
                  <c:v>117659.13800000001</c:v>
                </c:pt>
                <c:pt idx="55">
                  <c:v>117659.13800000001</c:v>
                </c:pt>
                <c:pt idx="56">
                  <c:v>117659.13800000001</c:v>
                </c:pt>
                <c:pt idx="57">
                  <c:v>133135.728</c:v>
                </c:pt>
                <c:pt idx="58">
                  <c:v>133135.728</c:v>
                </c:pt>
                <c:pt idx="59">
                  <c:v>133135.728</c:v>
                </c:pt>
                <c:pt idx="60">
                  <c:v>135825.82399999999</c:v>
                </c:pt>
                <c:pt idx="61">
                  <c:v>135825.82399999999</c:v>
                </c:pt>
                <c:pt idx="62">
                  <c:v>135825.82399999999</c:v>
                </c:pt>
                <c:pt idx="63">
                  <c:v>138129.04199999999</c:v>
                </c:pt>
                <c:pt idx="64">
                  <c:v>138129.04199999999</c:v>
                </c:pt>
                <c:pt idx="65">
                  <c:v>138129.04199999999</c:v>
                </c:pt>
                <c:pt idx="66">
                  <c:v>141019.40299999999</c:v>
                </c:pt>
                <c:pt idx="67">
                  <c:v>141019.40299999999</c:v>
                </c:pt>
                <c:pt idx="68">
                  <c:v>141019.40299999999</c:v>
                </c:pt>
                <c:pt idx="69">
                  <c:v>143006.04499999998</c:v>
                </c:pt>
                <c:pt idx="70">
                  <c:v>143006.04499999998</c:v>
                </c:pt>
                <c:pt idx="71">
                  <c:v>143006.04499999998</c:v>
                </c:pt>
                <c:pt idx="72">
                  <c:v>145368.00099999999</c:v>
                </c:pt>
                <c:pt idx="73">
                  <c:v>145368.00099999999</c:v>
                </c:pt>
                <c:pt idx="74">
                  <c:v>145368.00099999999</c:v>
                </c:pt>
                <c:pt idx="75">
                  <c:v>146406.57999999999</c:v>
                </c:pt>
                <c:pt idx="76">
                  <c:v>146406.57999999999</c:v>
                </c:pt>
                <c:pt idx="77">
                  <c:v>146406.57999999999</c:v>
                </c:pt>
                <c:pt idx="78">
                  <c:v>149222.52799999999</c:v>
                </c:pt>
                <c:pt idx="79">
                  <c:v>149222.52799999999</c:v>
                </c:pt>
                <c:pt idx="80">
                  <c:v>149222.52799999999</c:v>
                </c:pt>
                <c:pt idx="81">
                  <c:v>150753.61299999998</c:v>
                </c:pt>
                <c:pt idx="82">
                  <c:v>150753.61299999998</c:v>
                </c:pt>
                <c:pt idx="83">
                  <c:v>150753.61299999998</c:v>
                </c:pt>
                <c:pt idx="84">
                  <c:v>153072.62999999998</c:v>
                </c:pt>
                <c:pt idx="85">
                  <c:v>153072.62999999998</c:v>
                </c:pt>
                <c:pt idx="86">
                  <c:v>153072.62999999998</c:v>
                </c:pt>
                <c:pt idx="87">
                  <c:v>162045.24</c:v>
                </c:pt>
                <c:pt idx="88">
                  <c:v>162045.24</c:v>
                </c:pt>
                <c:pt idx="89">
                  <c:v>162045.24</c:v>
                </c:pt>
                <c:pt idx="90">
                  <c:v>163526.473</c:v>
                </c:pt>
                <c:pt idx="91">
                  <c:v>163526.473</c:v>
                </c:pt>
                <c:pt idx="92">
                  <c:v>163526.473</c:v>
                </c:pt>
                <c:pt idx="93">
                  <c:v>164894.65299999999</c:v>
                </c:pt>
                <c:pt idx="94">
                  <c:v>164894.65299999999</c:v>
                </c:pt>
                <c:pt idx="95">
                  <c:v>164894.65299999999</c:v>
                </c:pt>
                <c:pt idx="96">
                  <c:v>170013.734</c:v>
                </c:pt>
                <c:pt idx="97">
                  <c:v>170013.734</c:v>
                </c:pt>
                <c:pt idx="98">
                  <c:v>170013.734</c:v>
                </c:pt>
                <c:pt idx="99">
                  <c:v>172240.98699999999</c:v>
                </c:pt>
                <c:pt idx="100">
                  <c:v>172240.98699999999</c:v>
                </c:pt>
                <c:pt idx="101">
                  <c:v>172240.98699999999</c:v>
                </c:pt>
                <c:pt idx="102">
                  <c:v>174067.68799999999</c:v>
                </c:pt>
                <c:pt idx="103">
                  <c:v>174067.68799999999</c:v>
                </c:pt>
                <c:pt idx="104">
                  <c:v>174067.68799999999</c:v>
                </c:pt>
                <c:pt idx="105">
                  <c:v>175772.27899999998</c:v>
                </c:pt>
                <c:pt idx="106">
                  <c:v>175772.27899999998</c:v>
                </c:pt>
                <c:pt idx="107">
                  <c:v>175772.27899999998</c:v>
                </c:pt>
                <c:pt idx="108">
                  <c:v>177556.37599999999</c:v>
                </c:pt>
                <c:pt idx="109">
                  <c:v>177556.37599999999</c:v>
                </c:pt>
                <c:pt idx="110">
                  <c:v>177556.37599999999</c:v>
                </c:pt>
                <c:pt idx="111">
                  <c:v>183775.85199999998</c:v>
                </c:pt>
                <c:pt idx="112">
                  <c:v>183775.85199999998</c:v>
                </c:pt>
                <c:pt idx="113">
                  <c:v>183775.85199999998</c:v>
                </c:pt>
                <c:pt idx="114">
                  <c:v>194102.20199999999</c:v>
                </c:pt>
                <c:pt idx="115">
                  <c:v>194102.20199999999</c:v>
                </c:pt>
                <c:pt idx="116">
                  <c:v>194102.20199999999</c:v>
                </c:pt>
                <c:pt idx="117">
                  <c:v>197882.967</c:v>
                </c:pt>
                <c:pt idx="118">
                  <c:v>197882.967</c:v>
                </c:pt>
                <c:pt idx="119">
                  <c:v>197882.967</c:v>
                </c:pt>
                <c:pt idx="120">
                  <c:v>199561.38700000002</c:v>
                </c:pt>
              </c:numCache>
            </c:numRef>
          </c:cat>
          <c:val>
            <c:numRef>
              <c:f>Sheet1!$B$2:$B$122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2.1779440000000001</c:v>
                </c:pt>
                <c:pt idx="3">
                  <c:v>2.1779440000000001</c:v>
                </c:pt>
                <c:pt idx="4">
                  <c:v>0</c:v>
                </c:pt>
                <c:pt idx="5">
                  <c:v>5.1177590000000004</c:v>
                </c:pt>
                <c:pt idx="6">
                  <c:v>5.1177590000000004</c:v>
                </c:pt>
                <c:pt idx="7">
                  <c:v>0</c:v>
                </c:pt>
                <c:pt idx="8">
                  <c:v>5.605308</c:v>
                </c:pt>
                <c:pt idx="9">
                  <c:v>5.605308</c:v>
                </c:pt>
                <c:pt idx="10">
                  <c:v>0</c:v>
                </c:pt>
                <c:pt idx="11">
                  <c:v>6.1814220000000004</c:v>
                </c:pt>
                <c:pt idx="12">
                  <c:v>6.1814220000000004</c:v>
                </c:pt>
                <c:pt idx="13">
                  <c:v>0</c:v>
                </c:pt>
                <c:pt idx="14">
                  <c:v>6.9148880000000004</c:v>
                </c:pt>
                <c:pt idx="15">
                  <c:v>6.9148880000000004</c:v>
                </c:pt>
                <c:pt idx="16">
                  <c:v>0</c:v>
                </c:pt>
                <c:pt idx="17">
                  <c:v>7.6935570000000002</c:v>
                </c:pt>
                <c:pt idx="18">
                  <c:v>7.6935570000000002</c:v>
                </c:pt>
                <c:pt idx="19">
                  <c:v>0</c:v>
                </c:pt>
                <c:pt idx="20">
                  <c:v>8.216863</c:v>
                </c:pt>
                <c:pt idx="21">
                  <c:v>8.216863</c:v>
                </c:pt>
                <c:pt idx="22">
                  <c:v>0</c:v>
                </c:pt>
                <c:pt idx="23">
                  <c:v>8.2792370000000002</c:v>
                </c:pt>
                <c:pt idx="24">
                  <c:v>8.2792370000000002</c:v>
                </c:pt>
                <c:pt idx="25">
                  <c:v>0</c:v>
                </c:pt>
                <c:pt idx="26">
                  <c:v>8.5330720000000007</c:v>
                </c:pt>
                <c:pt idx="27">
                  <c:v>8.5330720000000007</c:v>
                </c:pt>
                <c:pt idx="28">
                  <c:v>0</c:v>
                </c:pt>
                <c:pt idx="29">
                  <c:v>8.6914499999999997</c:v>
                </c:pt>
                <c:pt idx="30">
                  <c:v>8.6914499999999997</c:v>
                </c:pt>
                <c:pt idx="31">
                  <c:v>0</c:v>
                </c:pt>
                <c:pt idx="32">
                  <c:v>8.768497</c:v>
                </c:pt>
                <c:pt idx="33">
                  <c:v>8.768497</c:v>
                </c:pt>
                <c:pt idx="34">
                  <c:v>0</c:v>
                </c:pt>
                <c:pt idx="35">
                  <c:v>8.8263499999999997</c:v>
                </c:pt>
                <c:pt idx="36">
                  <c:v>8.8263499999999997</c:v>
                </c:pt>
                <c:pt idx="37">
                  <c:v>0</c:v>
                </c:pt>
                <c:pt idx="38">
                  <c:v>8.9725839999999994</c:v>
                </c:pt>
                <c:pt idx="39">
                  <c:v>8.9725839999999994</c:v>
                </c:pt>
                <c:pt idx="40">
                  <c:v>0</c:v>
                </c:pt>
                <c:pt idx="41">
                  <c:v>9.2911049999999999</c:v>
                </c:pt>
                <c:pt idx="42">
                  <c:v>9.2911049999999999</c:v>
                </c:pt>
                <c:pt idx="43">
                  <c:v>0</c:v>
                </c:pt>
                <c:pt idx="44">
                  <c:v>9.6647119999999997</c:v>
                </c:pt>
                <c:pt idx="45">
                  <c:v>9.6647119999999997</c:v>
                </c:pt>
                <c:pt idx="46">
                  <c:v>0</c:v>
                </c:pt>
                <c:pt idx="47">
                  <c:v>9.9074000000000009</c:v>
                </c:pt>
                <c:pt idx="48">
                  <c:v>9.9074000000000009</c:v>
                </c:pt>
                <c:pt idx="49">
                  <c:v>0</c:v>
                </c:pt>
                <c:pt idx="50">
                  <c:v>10</c:v>
                </c:pt>
                <c:pt idx="51">
                  <c:v>10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  <c:pt idx="56">
                  <c:v>10</c:v>
                </c:pt>
                <c:pt idx="57">
                  <c:v>10</c:v>
                </c:pt>
                <c:pt idx="58">
                  <c:v>0</c:v>
                </c:pt>
                <c:pt idx="59">
                  <c:v>10</c:v>
                </c:pt>
                <c:pt idx="60">
                  <c:v>10</c:v>
                </c:pt>
                <c:pt idx="61">
                  <c:v>0</c:v>
                </c:pt>
                <c:pt idx="62">
                  <c:v>10</c:v>
                </c:pt>
                <c:pt idx="63">
                  <c:v>10</c:v>
                </c:pt>
                <c:pt idx="64">
                  <c:v>0</c:v>
                </c:pt>
                <c:pt idx="65">
                  <c:v>10</c:v>
                </c:pt>
                <c:pt idx="66">
                  <c:v>10</c:v>
                </c:pt>
                <c:pt idx="67">
                  <c:v>0</c:v>
                </c:pt>
                <c:pt idx="68">
                  <c:v>10</c:v>
                </c:pt>
                <c:pt idx="69">
                  <c:v>10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</c:v>
                </c:pt>
                <c:pt idx="75">
                  <c:v>10</c:v>
                </c:pt>
                <c:pt idx="76">
                  <c:v>0</c:v>
                </c:pt>
                <c:pt idx="77">
                  <c:v>10</c:v>
                </c:pt>
                <c:pt idx="78">
                  <c:v>10</c:v>
                </c:pt>
                <c:pt idx="79">
                  <c:v>0</c:v>
                </c:pt>
                <c:pt idx="80">
                  <c:v>10</c:v>
                </c:pt>
                <c:pt idx="81">
                  <c:v>10</c:v>
                </c:pt>
                <c:pt idx="82">
                  <c:v>0</c:v>
                </c:pt>
                <c:pt idx="83">
                  <c:v>10</c:v>
                </c:pt>
                <c:pt idx="84">
                  <c:v>10</c:v>
                </c:pt>
                <c:pt idx="85">
                  <c:v>0</c:v>
                </c:pt>
                <c:pt idx="86">
                  <c:v>10</c:v>
                </c:pt>
                <c:pt idx="87">
                  <c:v>10</c:v>
                </c:pt>
                <c:pt idx="88">
                  <c:v>0</c:v>
                </c:pt>
                <c:pt idx="89">
                  <c:v>10</c:v>
                </c:pt>
                <c:pt idx="90">
                  <c:v>10</c:v>
                </c:pt>
                <c:pt idx="91">
                  <c:v>0</c:v>
                </c:pt>
                <c:pt idx="92">
                  <c:v>10</c:v>
                </c:pt>
                <c:pt idx="93">
                  <c:v>10</c:v>
                </c:pt>
                <c:pt idx="94">
                  <c:v>0</c:v>
                </c:pt>
                <c:pt idx="95">
                  <c:v>10</c:v>
                </c:pt>
                <c:pt idx="96">
                  <c:v>10</c:v>
                </c:pt>
                <c:pt idx="97">
                  <c:v>0</c:v>
                </c:pt>
                <c:pt idx="98">
                  <c:v>10</c:v>
                </c:pt>
                <c:pt idx="99">
                  <c:v>10</c:v>
                </c:pt>
                <c:pt idx="100">
                  <c:v>0</c:v>
                </c:pt>
                <c:pt idx="101">
                  <c:v>10</c:v>
                </c:pt>
                <c:pt idx="102">
                  <c:v>10</c:v>
                </c:pt>
                <c:pt idx="103">
                  <c:v>0</c:v>
                </c:pt>
                <c:pt idx="104">
                  <c:v>10</c:v>
                </c:pt>
                <c:pt idx="105">
                  <c:v>10</c:v>
                </c:pt>
                <c:pt idx="106">
                  <c:v>0</c:v>
                </c:pt>
                <c:pt idx="107">
                  <c:v>10</c:v>
                </c:pt>
                <c:pt idx="108">
                  <c:v>10</c:v>
                </c:pt>
                <c:pt idx="109">
                  <c:v>0</c:v>
                </c:pt>
                <c:pt idx="110">
                  <c:v>10</c:v>
                </c:pt>
                <c:pt idx="111">
                  <c:v>10</c:v>
                </c:pt>
                <c:pt idx="112">
                  <c:v>0</c:v>
                </c:pt>
                <c:pt idx="113">
                  <c:v>10</c:v>
                </c:pt>
                <c:pt idx="114">
                  <c:v>10</c:v>
                </c:pt>
                <c:pt idx="115">
                  <c:v>0</c:v>
                </c:pt>
                <c:pt idx="116">
                  <c:v>10</c:v>
                </c:pt>
                <c:pt idx="117">
                  <c:v>10</c:v>
                </c:pt>
                <c:pt idx="118">
                  <c:v>0</c:v>
                </c:pt>
                <c:pt idx="119">
                  <c:v>10</c:v>
                </c:pt>
                <c:pt idx="12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12961.921</c:v>
                </c:pt>
                <c:pt idx="4">
                  <c:v>12961.921</c:v>
                </c:pt>
                <c:pt idx="5">
                  <c:v>12961.921</c:v>
                </c:pt>
                <c:pt idx="6">
                  <c:v>16214.536</c:v>
                </c:pt>
                <c:pt idx="7">
                  <c:v>16214.536</c:v>
                </c:pt>
                <c:pt idx="8">
                  <c:v>16214.536</c:v>
                </c:pt>
                <c:pt idx="9">
                  <c:v>17225.083999999999</c:v>
                </c:pt>
                <c:pt idx="10">
                  <c:v>17225.083999999999</c:v>
                </c:pt>
                <c:pt idx="11">
                  <c:v>17225.083999999999</c:v>
                </c:pt>
                <c:pt idx="12">
                  <c:v>31320.754000000001</c:v>
                </c:pt>
                <c:pt idx="13">
                  <c:v>31320.754000000001</c:v>
                </c:pt>
                <c:pt idx="14">
                  <c:v>31320.754000000001</c:v>
                </c:pt>
                <c:pt idx="15">
                  <c:v>50282.983999999997</c:v>
                </c:pt>
                <c:pt idx="16">
                  <c:v>50282.983999999997</c:v>
                </c:pt>
                <c:pt idx="17">
                  <c:v>50282.983999999997</c:v>
                </c:pt>
                <c:pt idx="18">
                  <c:v>51685.792999999998</c:v>
                </c:pt>
                <c:pt idx="19">
                  <c:v>51685.792999999998</c:v>
                </c:pt>
                <c:pt idx="20">
                  <c:v>51685.792999999998</c:v>
                </c:pt>
                <c:pt idx="21">
                  <c:v>53698.381999999998</c:v>
                </c:pt>
                <c:pt idx="22">
                  <c:v>53698.381999999998</c:v>
                </c:pt>
                <c:pt idx="23">
                  <c:v>53698.381999999998</c:v>
                </c:pt>
                <c:pt idx="24">
                  <c:v>54797.038</c:v>
                </c:pt>
                <c:pt idx="25">
                  <c:v>54797.038</c:v>
                </c:pt>
                <c:pt idx="26">
                  <c:v>54797.038</c:v>
                </c:pt>
                <c:pt idx="27">
                  <c:v>59037.743999999999</c:v>
                </c:pt>
                <c:pt idx="28">
                  <c:v>59037.743999999999</c:v>
                </c:pt>
                <c:pt idx="29">
                  <c:v>59037.743999999999</c:v>
                </c:pt>
                <c:pt idx="30">
                  <c:v>61935.182000000001</c:v>
                </c:pt>
                <c:pt idx="31">
                  <c:v>61935.182000000001</c:v>
                </c:pt>
                <c:pt idx="32">
                  <c:v>61935.182000000001</c:v>
                </c:pt>
                <c:pt idx="33">
                  <c:v>67120.387000000002</c:v>
                </c:pt>
                <c:pt idx="34">
                  <c:v>67120.387000000002</c:v>
                </c:pt>
                <c:pt idx="35">
                  <c:v>67120.387000000002</c:v>
                </c:pt>
                <c:pt idx="36">
                  <c:v>99353.027000000002</c:v>
                </c:pt>
                <c:pt idx="37">
                  <c:v>99353.027000000002</c:v>
                </c:pt>
                <c:pt idx="38">
                  <c:v>99353.027000000002</c:v>
                </c:pt>
                <c:pt idx="39">
                  <c:v>108401.71</c:v>
                </c:pt>
                <c:pt idx="40">
                  <c:v>108401.71</c:v>
                </c:pt>
                <c:pt idx="41">
                  <c:v>108401.71</c:v>
                </c:pt>
                <c:pt idx="42">
                  <c:v>110070.588</c:v>
                </c:pt>
                <c:pt idx="43">
                  <c:v>110070.588</c:v>
                </c:pt>
                <c:pt idx="44">
                  <c:v>110070.588</c:v>
                </c:pt>
                <c:pt idx="45">
                  <c:v>111658.96100000001</c:v>
                </c:pt>
                <c:pt idx="46">
                  <c:v>111658.96100000001</c:v>
                </c:pt>
                <c:pt idx="47">
                  <c:v>111658.96100000001</c:v>
                </c:pt>
                <c:pt idx="48">
                  <c:v>114725.42300000001</c:v>
                </c:pt>
                <c:pt idx="49">
                  <c:v>114725.42300000001</c:v>
                </c:pt>
                <c:pt idx="50">
                  <c:v>114725.42300000001</c:v>
                </c:pt>
                <c:pt idx="51">
                  <c:v>116367.03200000001</c:v>
                </c:pt>
                <c:pt idx="52">
                  <c:v>116367.03200000001</c:v>
                </c:pt>
                <c:pt idx="53">
                  <c:v>116367.03200000001</c:v>
                </c:pt>
                <c:pt idx="54">
                  <c:v>117659.13800000001</c:v>
                </c:pt>
                <c:pt idx="55">
                  <c:v>117659.13800000001</c:v>
                </c:pt>
                <c:pt idx="56">
                  <c:v>117659.13800000001</c:v>
                </c:pt>
                <c:pt idx="57">
                  <c:v>133135.728</c:v>
                </c:pt>
                <c:pt idx="58">
                  <c:v>133135.728</c:v>
                </c:pt>
                <c:pt idx="59">
                  <c:v>133135.728</c:v>
                </c:pt>
                <c:pt idx="60">
                  <c:v>135825.82399999999</c:v>
                </c:pt>
                <c:pt idx="61">
                  <c:v>135825.82399999999</c:v>
                </c:pt>
                <c:pt idx="62">
                  <c:v>135825.82399999999</c:v>
                </c:pt>
                <c:pt idx="63">
                  <c:v>138129.04199999999</c:v>
                </c:pt>
                <c:pt idx="64">
                  <c:v>138129.04199999999</c:v>
                </c:pt>
                <c:pt idx="65">
                  <c:v>138129.04199999999</c:v>
                </c:pt>
                <c:pt idx="66">
                  <c:v>141019.40299999999</c:v>
                </c:pt>
                <c:pt idx="67">
                  <c:v>141019.40299999999</c:v>
                </c:pt>
                <c:pt idx="68">
                  <c:v>141019.40299999999</c:v>
                </c:pt>
                <c:pt idx="69">
                  <c:v>143006.04499999998</c:v>
                </c:pt>
                <c:pt idx="70">
                  <c:v>143006.04499999998</c:v>
                </c:pt>
                <c:pt idx="71">
                  <c:v>143006.04499999998</c:v>
                </c:pt>
                <c:pt idx="72">
                  <c:v>145368.00099999999</c:v>
                </c:pt>
                <c:pt idx="73">
                  <c:v>145368.00099999999</c:v>
                </c:pt>
                <c:pt idx="74">
                  <c:v>145368.00099999999</c:v>
                </c:pt>
                <c:pt idx="75">
                  <c:v>146406.57999999999</c:v>
                </c:pt>
                <c:pt idx="76">
                  <c:v>146406.57999999999</c:v>
                </c:pt>
                <c:pt idx="77">
                  <c:v>146406.57999999999</c:v>
                </c:pt>
                <c:pt idx="78">
                  <c:v>149222.52799999999</c:v>
                </c:pt>
                <c:pt idx="79">
                  <c:v>149222.52799999999</c:v>
                </c:pt>
                <c:pt idx="80">
                  <c:v>149222.52799999999</c:v>
                </c:pt>
                <c:pt idx="81">
                  <c:v>150753.61299999998</c:v>
                </c:pt>
                <c:pt idx="82">
                  <c:v>150753.61299999998</c:v>
                </c:pt>
                <c:pt idx="83">
                  <c:v>150753.61299999998</c:v>
                </c:pt>
                <c:pt idx="84">
                  <c:v>153072.62999999998</c:v>
                </c:pt>
                <c:pt idx="85">
                  <c:v>153072.62999999998</c:v>
                </c:pt>
                <c:pt idx="86">
                  <c:v>153072.62999999998</c:v>
                </c:pt>
                <c:pt idx="87">
                  <c:v>162045.24</c:v>
                </c:pt>
                <c:pt idx="88">
                  <c:v>162045.24</c:v>
                </c:pt>
                <c:pt idx="89">
                  <c:v>162045.24</c:v>
                </c:pt>
                <c:pt idx="90">
                  <c:v>163526.473</c:v>
                </c:pt>
                <c:pt idx="91">
                  <c:v>163526.473</c:v>
                </c:pt>
                <c:pt idx="92">
                  <c:v>163526.473</c:v>
                </c:pt>
                <c:pt idx="93">
                  <c:v>164894.65299999999</c:v>
                </c:pt>
                <c:pt idx="94">
                  <c:v>164894.65299999999</c:v>
                </c:pt>
                <c:pt idx="95">
                  <c:v>164894.65299999999</c:v>
                </c:pt>
                <c:pt idx="96">
                  <c:v>170013.734</c:v>
                </c:pt>
                <c:pt idx="97">
                  <c:v>170013.734</c:v>
                </c:pt>
                <c:pt idx="98">
                  <c:v>170013.734</c:v>
                </c:pt>
                <c:pt idx="99">
                  <c:v>172240.98699999999</c:v>
                </c:pt>
                <c:pt idx="100">
                  <c:v>172240.98699999999</c:v>
                </c:pt>
                <c:pt idx="101">
                  <c:v>172240.98699999999</c:v>
                </c:pt>
                <c:pt idx="102">
                  <c:v>174067.68799999999</c:v>
                </c:pt>
                <c:pt idx="103">
                  <c:v>174067.68799999999</c:v>
                </c:pt>
                <c:pt idx="104">
                  <c:v>174067.68799999999</c:v>
                </c:pt>
                <c:pt idx="105">
                  <c:v>175772.27899999998</c:v>
                </c:pt>
                <c:pt idx="106">
                  <c:v>175772.27899999998</c:v>
                </c:pt>
                <c:pt idx="107">
                  <c:v>175772.27899999998</c:v>
                </c:pt>
                <c:pt idx="108">
                  <c:v>177556.37599999999</c:v>
                </c:pt>
                <c:pt idx="109">
                  <c:v>177556.37599999999</c:v>
                </c:pt>
                <c:pt idx="110">
                  <c:v>177556.37599999999</c:v>
                </c:pt>
                <c:pt idx="111">
                  <c:v>183775.85199999998</c:v>
                </c:pt>
                <c:pt idx="112">
                  <c:v>183775.85199999998</c:v>
                </c:pt>
                <c:pt idx="113">
                  <c:v>183775.85199999998</c:v>
                </c:pt>
                <c:pt idx="114">
                  <c:v>194102.20199999999</c:v>
                </c:pt>
                <c:pt idx="115">
                  <c:v>194102.20199999999</c:v>
                </c:pt>
                <c:pt idx="116">
                  <c:v>194102.20199999999</c:v>
                </c:pt>
                <c:pt idx="117">
                  <c:v>197882.967</c:v>
                </c:pt>
                <c:pt idx="118">
                  <c:v>197882.967</c:v>
                </c:pt>
                <c:pt idx="119">
                  <c:v>197882.967</c:v>
                </c:pt>
                <c:pt idx="120">
                  <c:v>199561.38700000002</c:v>
                </c:pt>
              </c:numCache>
            </c:numRef>
          </c:cat>
          <c:val>
            <c:numRef>
              <c:f>Sheet1!$C$2:$C$122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0.10457000000000072</c:v>
                </c:pt>
                <c:pt idx="51">
                  <c:v>0.10457000000000072</c:v>
                </c:pt>
                <c:pt idx="52">
                  <c:v>0</c:v>
                </c:pt>
                <c:pt idx="53">
                  <c:v>0.2596500000000006</c:v>
                </c:pt>
                <c:pt idx="54">
                  <c:v>0.2596500000000006</c:v>
                </c:pt>
                <c:pt idx="55">
                  <c:v>0</c:v>
                </c:pt>
                <c:pt idx="56">
                  <c:v>0.32240000000000002</c:v>
                </c:pt>
                <c:pt idx="57">
                  <c:v>0.32240000000000002</c:v>
                </c:pt>
                <c:pt idx="58">
                  <c:v>0</c:v>
                </c:pt>
                <c:pt idx="59">
                  <c:v>0.35336999999999996</c:v>
                </c:pt>
                <c:pt idx="60">
                  <c:v>0.35336999999999996</c:v>
                </c:pt>
                <c:pt idx="61">
                  <c:v>0</c:v>
                </c:pt>
                <c:pt idx="62">
                  <c:v>0.58704000000000001</c:v>
                </c:pt>
                <c:pt idx="63">
                  <c:v>0.58704000000000001</c:v>
                </c:pt>
                <c:pt idx="64">
                  <c:v>0</c:v>
                </c:pt>
                <c:pt idx="65">
                  <c:v>0.74579999999999913</c:v>
                </c:pt>
                <c:pt idx="66">
                  <c:v>0.74579999999999913</c:v>
                </c:pt>
                <c:pt idx="67">
                  <c:v>0</c:v>
                </c:pt>
                <c:pt idx="68">
                  <c:v>0.78659000000000034</c:v>
                </c:pt>
                <c:pt idx="69">
                  <c:v>0.78659000000000034</c:v>
                </c:pt>
                <c:pt idx="70">
                  <c:v>0</c:v>
                </c:pt>
                <c:pt idx="71">
                  <c:v>1.0948899999999995</c:v>
                </c:pt>
                <c:pt idx="72">
                  <c:v>1.0948899999999995</c:v>
                </c:pt>
                <c:pt idx="73">
                  <c:v>0</c:v>
                </c:pt>
                <c:pt idx="74">
                  <c:v>1.3560599999999994</c:v>
                </c:pt>
                <c:pt idx="75">
                  <c:v>1.3560599999999994</c:v>
                </c:pt>
                <c:pt idx="76">
                  <c:v>0</c:v>
                </c:pt>
                <c:pt idx="77">
                  <c:v>1.9763800000000007</c:v>
                </c:pt>
                <c:pt idx="78">
                  <c:v>1.9763800000000007</c:v>
                </c:pt>
                <c:pt idx="79">
                  <c:v>0</c:v>
                </c:pt>
                <c:pt idx="80">
                  <c:v>2.1654800000000005</c:v>
                </c:pt>
                <c:pt idx="81">
                  <c:v>2.1654800000000005</c:v>
                </c:pt>
                <c:pt idx="82">
                  <c:v>0</c:v>
                </c:pt>
                <c:pt idx="83">
                  <c:v>2.2216199999999997</c:v>
                </c:pt>
                <c:pt idx="84">
                  <c:v>2.2216199999999997</c:v>
                </c:pt>
                <c:pt idx="85">
                  <c:v>0</c:v>
                </c:pt>
                <c:pt idx="86">
                  <c:v>2.9171899999999997</c:v>
                </c:pt>
                <c:pt idx="87">
                  <c:v>2.9171899999999997</c:v>
                </c:pt>
                <c:pt idx="88">
                  <c:v>0</c:v>
                </c:pt>
                <c:pt idx="89">
                  <c:v>3.3733799999999992</c:v>
                </c:pt>
                <c:pt idx="90">
                  <c:v>3.3733799999999992</c:v>
                </c:pt>
                <c:pt idx="91">
                  <c:v>0</c:v>
                </c:pt>
                <c:pt idx="92">
                  <c:v>3.6320399999999999</c:v>
                </c:pt>
                <c:pt idx="93">
                  <c:v>3.6320399999999999</c:v>
                </c:pt>
                <c:pt idx="94">
                  <c:v>0</c:v>
                </c:pt>
                <c:pt idx="95">
                  <c:v>3.9042200000000005</c:v>
                </c:pt>
                <c:pt idx="96">
                  <c:v>3.9042200000000005</c:v>
                </c:pt>
                <c:pt idx="97">
                  <c:v>0</c:v>
                </c:pt>
                <c:pt idx="98">
                  <c:v>4.0617400000000004</c:v>
                </c:pt>
                <c:pt idx="99">
                  <c:v>4.0617400000000004</c:v>
                </c:pt>
                <c:pt idx="100">
                  <c:v>0</c:v>
                </c:pt>
                <c:pt idx="101">
                  <c:v>4.5318699999999996</c:v>
                </c:pt>
                <c:pt idx="102">
                  <c:v>4.5318699999999996</c:v>
                </c:pt>
                <c:pt idx="103">
                  <c:v>0</c:v>
                </c:pt>
                <c:pt idx="104">
                  <c:v>5.0381</c:v>
                </c:pt>
                <c:pt idx="105">
                  <c:v>5.0381</c:v>
                </c:pt>
                <c:pt idx="106">
                  <c:v>0</c:v>
                </c:pt>
                <c:pt idx="107">
                  <c:v>5.4009400000000003</c:v>
                </c:pt>
                <c:pt idx="108">
                  <c:v>5.4009400000000003</c:v>
                </c:pt>
                <c:pt idx="109">
                  <c:v>0</c:v>
                </c:pt>
                <c:pt idx="110">
                  <c:v>5.9671000000000003</c:v>
                </c:pt>
                <c:pt idx="111">
                  <c:v>5.9671000000000003</c:v>
                </c:pt>
                <c:pt idx="112">
                  <c:v>0</c:v>
                </c:pt>
                <c:pt idx="113">
                  <c:v>6.0138099999999994</c:v>
                </c:pt>
                <c:pt idx="114">
                  <c:v>6.0138099999999994</c:v>
                </c:pt>
                <c:pt idx="115">
                  <c:v>0</c:v>
                </c:pt>
                <c:pt idx="116">
                  <c:v>6.0609700000000011</c:v>
                </c:pt>
                <c:pt idx="117">
                  <c:v>6.0609700000000011</c:v>
                </c:pt>
                <c:pt idx="118">
                  <c:v>0</c:v>
                </c:pt>
                <c:pt idx="119">
                  <c:v>7.4153100000000016</c:v>
                </c:pt>
                <c:pt idx="120">
                  <c:v>7.4153100000000016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12961.921</c:v>
                </c:pt>
                <c:pt idx="4">
                  <c:v>12961.921</c:v>
                </c:pt>
                <c:pt idx="5">
                  <c:v>12961.921</c:v>
                </c:pt>
                <c:pt idx="6">
                  <c:v>16214.536</c:v>
                </c:pt>
                <c:pt idx="7">
                  <c:v>16214.536</c:v>
                </c:pt>
                <c:pt idx="8">
                  <c:v>16214.536</c:v>
                </c:pt>
                <c:pt idx="9">
                  <c:v>17225.083999999999</c:v>
                </c:pt>
                <c:pt idx="10">
                  <c:v>17225.083999999999</c:v>
                </c:pt>
                <c:pt idx="11">
                  <c:v>17225.083999999999</c:v>
                </c:pt>
                <c:pt idx="12">
                  <c:v>31320.754000000001</c:v>
                </c:pt>
                <c:pt idx="13">
                  <c:v>31320.754000000001</c:v>
                </c:pt>
                <c:pt idx="14">
                  <c:v>31320.754000000001</c:v>
                </c:pt>
                <c:pt idx="15">
                  <c:v>50282.983999999997</c:v>
                </c:pt>
                <c:pt idx="16">
                  <c:v>50282.983999999997</c:v>
                </c:pt>
                <c:pt idx="17">
                  <c:v>50282.983999999997</c:v>
                </c:pt>
                <c:pt idx="18">
                  <c:v>51685.792999999998</c:v>
                </c:pt>
                <c:pt idx="19">
                  <c:v>51685.792999999998</c:v>
                </c:pt>
                <c:pt idx="20">
                  <c:v>51685.792999999998</c:v>
                </c:pt>
                <c:pt idx="21">
                  <c:v>53698.381999999998</c:v>
                </c:pt>
                <c:pt idx="22">
                  <c:v>53698.381999999998</c:v>
                </c:pt>
                <c:pt idx="23">
                  <c:v>53698.381999999998</c:v>
                </c:pt>
                <c:pt idx="24">
                  <c:v>54797.038</c:v>
                </c:pt>
                <c:pt idx="25">
                  <c:v>54797.038</c:v>
                </c:pt>
                <c:pt idx="26">
                  <c:v>54797.038</c:v>
                </c:pt>
                <c:pt idx="27">
                  <c:v>59037.743999999999</c:v>
                </c:pt>
                <c:pt idx="28">
                  <c:v>59037.743999999999</c:v>
                </c:pt>
                <c:pt idx="29">
                  <c:v>59037.743999999999</c:v>
                </c:pt>
                <c:pt idx="30">
                  <c:v>61935.182000000001</c:v>
                </c:pt>
                <c:pt idx="31">
                  <c:v>61935.182000000001</c:v>
                </c:pt>
                <c:pt idx="32">
                  <c:v>61935.182000000001</c:v>
                </c:pt>
                <c:pt idx="33">
                  <c:v>67120.387000000002</c:v>
                </c:pt>
                <c:pt idx="34">
                  <c:v>67120.387000000002</c:v>
                </c:pt>
                <c:pt idx="35">
                  <c:v>67120.387000000002</c:v>
                </c:pt>
                <c:pt idx="36">
                  <c:v>99353.027000000002</c:v>
                </c:pt>
                <c:pt idx="37">
                  <c:v>99353.027000000002</c:v>
                </c:pt>
                <c:pt idx="38">
                  <c:v>99353.027000000002</c:v>
                </c:pt>
                <c:pt idx="39">
                  <c:v>108401.71</c:v>
                </c:pt>
                <c:pt idx="40">
                  <c:v>108401.71</c:v>
                </c:pt>
                <c:pt idx="41">
                  <c:v>108401.71</c:v>
                </c:pt>
                <c:pt idx="42">
                  <c:v>110070.588</c:v>
                </c:pt>
                <c:pt idx="43">
                  <c:v>110070.588</c:v>
                </c:pt>
                <c:pt idx="44">
                  <c:v>110070.588</c:v>
                </c:pt>
                <c:pt idx="45">
                  <c:v>111658.96100000001</c:v>
                </c:pt>
                <c:pt idx="46">
                  <c:v>111658.96100000001</c:v>
                </c:pt>
                <c:pt idx="47">
                  <c:v>111658.96100000001</c:v>
                </c:pt>
                <c:pt idx="48">
                  <c:v>114725.42300000001</c:v>
                </c:pt>
                <c:pt idx="49">
                  <c:v>114725.42300000001</c:v>
                </c:pt>
                <c:pt idx="50">
                  <c:v>114725.42300000001</c:v>
                </c:pt>
                <c:pt idx="51">
                  <c:v>116367.03200000001</c:v>
                </c:pt>
                <c:pt idx="52">
                  <c:v>116367.03200000001</c:v>
                </c:pt>
                <c:pt idx="53">
                  <c:v>116367.03200000001</c:v>
                </c:pt>
                <c:pt idx="54">
                  <c:v>117659.13800000001</c:v>
                </c:pt>
                <c:pt idx="55">
                  <c:v>117659.13800000001</c:v>
                </c:pt>
                <c:pt idx="56">
                  <c:v>117659.13800000001</c:v>
                </c:pt>
                <c:pt idx="57">
                  <c:v>133135.728</c:v>
                </c:pt>
                <c:pt idx="58">
                  <c:v>133135.728</c:v>
                </c:pt>
                <c:pt idx="59">
                  <c:v>133135.728</c:v>
                </c:pt>
                <c:pt idx="60">
                  <c:v>135825.82399999999</c:v>
                </c:pt>
                <c:pt idx="61">
                  <c:v>135825.82399999999</c:v>
                </c:pt>
                <c:pt idx="62">
                  <c:v>135825.82399999999</c:v>
                </c:pt>
                <c:pt idx="63">
                  <c:v>138129.04199999999</c:v>
                </c:pt>
                <c:pt idx="64">
                  <c:v>138129.04199999999</c:v>
                </c:pt>
                <c:pt idx="65">
                  <c:v>138129.04199999999</c:v>
                </c:pt>
                <c:pt idx="66">
                  <c:v>141019.40299999999</c:v>
                </c:pt>
                <c:pt idx="67">
                  <c:v>141019.40299999999</c:v>
                </c:pt>
                <c:pt idx="68">
                  <c:v>141019.40299999999</c:v>
                </c:pt>
                <c:pt idx="69">
                  <c:v>143006.04499999998</c:v>
                </c:pt>
                <c:pt idx="70">
                  <c:v>143006.04499999998</c:v>
                </c:pt>
                <c:pt idx="71">
                  <c:v>143006.04499999998</c:v>
                </c:pt>
                <c:pt idx="72">
                  <c:v>145368.00099999999</c:v>
                </c:pt>
                <c:pt idx="73">
                  <c:v>145368.00099999999</c:v>
                </c:pt>
                <c:pt idx="74">
                  <c:v>145368.00099999999</c:v>
                </c:pt>
                <c:pt idx="75">
                  <c:v>146406.57999999999</c:v>
                </c:pt>
                <c:pt idx="76">
                  <c:v>146406.57999999999</c:v>
                </c:pt>
                <c:pt idx="77">
                  <c:v>146406.57999999999</c:v>
                </c:pt>
                <c:pt idx="78">
                  <c:v>149222.52799999999</c:v>
                </c:pt>
                <c:pt idx="79">
                  <c:v>149222.52799999999</c:v>
                </c:pt>
                <c:pt idx="80">
                  <c:v>149222.52799999999</c:v>
                </c:pt>
                <c:pt idx="81">
                  <c:v>150753.61299999998</c:v>
                </c:pt>
                <c:pt idx="82">
                  <c:v>150753.61299999998</c:v>
                </c:pt>
                <c:pt idx="83">
                  <c:v>150753.61299999998</c:v>
                </c:pt>
                <c:pt idx="84">
                  <c:v>153072.62999999998</c:v>
                </c:pt>
                <c:pt idx="85">
                  <c:v>153072.62999999998</c:v>
                </c:pt>
                <c:pt idx="86">
                  <c:v>153072.62999999998</c:v>
                </c:pt>
                <c:pt idx="87">
                  <c:v>162045.24</c:v>
                </c:pt>
                <c:pt idx="88">
                  <c:v>162045.24</c:v>
                </c:pt>
                <c:pt idx="89">
                  <c:v>162045.24</c:v>
                </c:pt>
                <c:pt idx="90">
                  <c:v>163526.473</c:v>
                </c:pt>
                <c:pt idx="91">
                  <c:v>163526.473</c:v>
                </c:pt>
                <c:pt idx="92">
                  <c:v>163526.473</c:v>
                </c:pt>
                <c:pt idx="93">
                  <c:v>164894.65299999999</c:v>
                </c:pt>
                <c:pt idx="94">
                  <c:v>164894.65299999999</c:v>
                </c:pt>
                <c:pt idx="95">
                  <c:v>164894.65299999999</c:v>
                </c:pt>
                <c:pt idx="96">
                  <c:v>170013.734</c:v>
                </c:pt>
                <c:pt idx="97">
                  <c:v>170013.734</c:v>
                </c:pt>
                <c:pt idx="98">
                  <c:v>170013.734</c:v>
                </c:pt>
                <c:pt idx="99">
                  <c:v>172240.98699999999</c:v>
                </c:pt>
                <c:pt idx="100">
                  <c:v>172240.98699999999</c:v>
                </c:pt>
                <c:pt idx="101">
                  <c:v>172240.98699999999</c:v>
                </c:pt>
                <c:pt idx="102">
                  <c:v>174067.68799999999</c:v>
                </c:pt>
                <c:pt idx="103">
                  <c:v>174067.68799999999</c:v>
                </c:pt>
                <c:pt idx="104">
                  <c:v>174067.68799999999</c:v>
                </c:pt>
                <c:pt idx="105">
                  <c:v>175772.27899999998</c:v>
                </c:pt>
                <c:pt idx="106">
                  <c:v>175772.27899999998</c:v>
                </c:pt>
                <c:pt idx="107">
                  <c:v>175772.27899999998</c:v>
                </c:pt>
                <c:pt idx="108">
                  <c:v>177556.37599999999</c:v>
                </c:pt>
                <c:pt idx="109">
                  <c:v>177556.37599999999</c:v>
                </c:pt>
                <c:pt idx="110">
                  <c:v>177556.37599999999</c:v>
                </c:pt>
                <c:pt idx="111">
                  <c:v>183775.85199999998</c:v>
                </c:pt>
                <c:pt idx="112">
                  <c:v>183775.85199999998</c:v>
                </c:pt>
                <c:pt idx="113">
                  <c:v>183775.85199999998</c:v>
                </c:pt>
                <c:pt idx="114">
                  <c:v>194102.20199999999</c:v>
                </c:pt>
                <c:pt idx="115">
                  <c:v>194102.20199999999</c:v>
                </c:pt>
                <c:pt idx="116">
                  <c:v>194102.20199999999</c:v>
                </c:pt>
                <c:pt idx="117">
                  <c:v>197882.967</c:v>
                </c:pt>
                <c:pt idx="118">
                  <c:v>197882.967</c:v>
                </c:pt>
                <c:pt idx="119">
                  <c:v>197882.967</c:v>
                </c:pt>
                <c:pt idx="120">
                  <c:v>199561.38700000002</c:v>
                </c:pt>
              </c:numCache>
            </c:numRef>
          </c:cat>
          <c:val>
            <c:numRef>
              <c:f>Sheet1!$D$2:$D$122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7.8220559999999999</c:v>
                </c:pt>
                <c:pt idx="3">
                  <c:v>7.8220559999999999</c:v>
                </c:pt>
                <c:pt idx="4">
                  <c:v>10</c:v>
                </c:pt>
                <c:pt idx="5">
                  <c:v>4.8822409999999996</c:v>
                </c:pt>
                <c:pt idx="6">
                  <c:v>4.8822409999999996</c:v>
                </c:pt>
                <c:pt idx="7">
                  <c:v>10</c:v>
                </c:pt>
                <c:pt idx="8">
                  <c:v>4.394692</c:v>
                </c:pt>
                <c:pt idx="9">
                  <c:v>4.394692</c:v>
                </c:pt>
                <c:pt idx="10">
                  <c:v>10</c:v>
                </c:pt>
                <c:pt idx="11">
                  <c:v>3.8185779999999996</c:v>
                </c:pt>
                <c:pt idx="12">
                  <c:v>3.8185779999999996</c:v>
                </c:pt>
                <c:pt idx="13">
                  <c:v>10</c:v>
                </c:pt>
                <c:pt idx="14">
                  <c:v>3.0851119999999996</c:v>
                </c:pt>
                <c:pt idx="15">
                  <c:v>3.0851119999999996</c:v>
                </c:pt>
                <c:pt idx="16">
                  <c:v>10</c:v>
                </c:pt>
                <c:pt idx="17">
                  <c:v>2.3064429999999998</c:v>
                </c:pt>
                <c:pt idx="18">
                  <c:v>2.3064429999999998</c:v>
                </c:pt>
                <c:pt idx="19">
                  <c:v>10</c:v>
                </c:pt>
                <c:pt idx="20">
                  <c:v>1.783137</c:v>
                </c:pt>
                <c:pt idx="21">
                  <c:v>1.783137</c:v>
                </c:pt>
                <c:pt idx="22">
                  <c:v>10</c:v>
                </c:pt>
                <c:pt idx="23">
                  <c:v>1.7207629999999998</c:v>
                </c:pt>
                <c:pt idx="24">
                  <c:v>1.7207629999999998</c:v>
                </c:pt>
                <c:pt idx="25">
                  <c:v>10</c:v>
                </c:pt>
                <c:pt idx="26">
                  <c:v>1.4669279999999993</c:v>
                </c:pt>
                <c:pt idx="27">
                  <c:v>1.4669279999999993</c:v>
                </c:pt>
                <c:pt idx="28">
                  <c:v>10</c:v>
                </c:pt>
                <c:pt idx="29">
                  <c:v>1.3085500000000003</c:v>
                </c:pt>
                <c:pt idx="30">
                  <c:v>1.3085500000000003</c:v>
                </c:pt>
                <c:pt idx="31">
                  <c:v>10</c:v>
                </c:pt>
                <c:pt idx="32">
                  <c:v>1.231503</c:v>
                </c:pt>
                <c:pt idx="33">
                  <c:v>1.231503</c:v>
                </c:pt>
                <c:pt idx="34">
                  <c:v>10</c:v>
                </c:pt>
                <c:pt idx="35">
                  <c:v>1.1736500000000003</c:v>
                </c:pt>
                <c:pt idx="36">
                  <c:v>1.1736500000000003</c:v>
                </c:pt>
                <c:pt idx="37">
                  <c:v>10</c:v>
                </c:pt>
                <c:pt idx="38">
                  <c:v>1.0274160000000006</c:v>
                </c:pt>
                <c:pt idx="39">
                  <c:v>1.0274160000000006</c:v>
                </c:pt>
                <c:pt idx="40">
                  <c:v>10</c:v>
                </c:pt>
                <c:pt idx="41">
                  <c:v>0.70889500000000005</c:v>
                </c:pt>
                <c:pt idx="42">
                  <c:v>0.70889500000000005</c:v>
                </c:pt>
                <c:pt idx="43">
                  <c:v>10</c:v>
                </c:pt>
                <c:pt idx="44">
                  <c:v>0.33528800000000025</c:v>
                </c:pt>
                <c:pt idx="45">
                  <c:v>0.33528800000000025</c:v>
                </c:pt>
                <c:pt idx="46">
                  <c:v>10</c:v>
                </c:pt>
                <c:pt idx="47">
                  <c:v>9.2599999999999127E-2</c:v>
                </c:pt>
                <c:pt idx="48">
                  <c:v>9.2599999999999127E-2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  <c:pt idx="56">
                  <c:v>0</c:v>
                </c:pt>
                <c:pt idx="57">
                  <c:v>0</c:v>
                </c:pt>
                <c:pt idx="58">
                  <c:v>10</c:v>
                </c:pt>
                <c:pt idx="59">
                  <c:v>0</c:v>
                </c:pt>
                <c:pt idx="60">
                  <c:v>0</c:v>
                </c:pt>
                <c:pt idx="61">
                  <c:v>10</c:v>
                </c:pt>
                <c:pt idx="62">
                  <c:v>0</c:v>
                </c:pt>
                <c:pt idx="63">
                  <c:v>0</c:v>
                </c:pt>
                <c:pt idx="64">
                  <c:v>10</c:v>
                </c:pt>
                <c:pt idx="65">
                  <c:v>0</c:v>
                </c:pt>
                <c:pt idx="66">
                  <c:v>0</c:v>
                </c:pt>
                <c:pt idx="67">
                  <c:v>10</c:v>
                </c:pt>
                <c:pt idx="68">
                  <c:v>0</c:v>
                </c:pt>
                <c:pt idx="69">
                  <c:v>0</c:v>
                </c:pt>
                <c:pt idx="70">
                  <c:v>10</c:v>
                </c:pt>
                <c:pt idx="71">
                  <c:v>0</c:v>
                </c:pt>
                <c:pt idx="72">
                  <c:v>0</c:v>
                </c:pt>
                <c:pt idx="73">
                  <c:v>10</c:v>
                </c:pt>
                <c:pt idx="74">
                  <c:v>0</c:v>
                </c:pt>
                <c:pt idx="75">
                  <c:v>0</c:v>
                </c:pt>
                <c:pt idx="76">
                  <c:v>10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0</c:v>
                </c:pt>
                <c:pt idx="81">
                  <c:v>0</c:v>
                </c:pt>
                <c:pt idx="82">
                  <c:v>10</c:v>
                </c:pt>
                <c:pt idx="83">
                  <c:v>0</c:v>
                </c:pt>
                <c:pt idx="84">
                  <c:v>0</c:v>
                </c:pt>
                <c:pt idx="85">
                  <c:v>10</c:v>
                </c:pt>
                <c:pt idx="86">
                  <c:v>0</c:v>
                </c:pt>
                <c:pt idx="87">
                  <c:v>0</c:v>
                </c:pt>
                <c:pt idx="88">
                  <c:v>10</c:v>
                </c:pt>
                <c:pt idx="89">
                  <c:v>0</c:v>
                </c:pt>
                <c:pt idx="90">
                  <c:v>0</c:v>
                </c:pt>
                <c:pt idx="91">
                  <c:v>10</c:v>
                </c:pt>
                <c:pt idx="92">
                  <c:v>0</c:v>
                </c:pt>
                <c:pt idx="93">
                  <c:v>0</c:v>
                </c:pt>
                <c:pt idx="94">
                  <c:v>10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0</c:v>
                </c:pt>
                <c:pt idx="99">
                  <c:v>0</c:v>
                </c:pt>
                <c:pt idx="100">
                  <c:v>10</c:v>
                </c:pt>
                <c:pt idx="101">
                  <c:v>0</c:v>
                </c:pt>
                <c:pt idx="102">
                  <c:v>0</c:v>
                </c:pt>
                <c:pt idx="103">
                  <c:v>10</c:v>
                </c:pt>
                <c:pt idx="104">
                  <c:v>0</c:v>
                </c:pt>
                <c:pt idx="105">
                  <c:v>0</c:v>
                </c:pt>
                <c:pt idx="106">
                  <c:v>10</c:v>
                </c:pt>
                <c:pt idx="107">
                  <c:v>0</c:v>
                </c:pt>
                <c:pt idx="108">
                  <c:v>0</c:v>
                </c:pt>
                <c:pt idx="109">
                  <c:v>10</c:v>
                </c:pt>
                <c:pt idx="110">
                  <c:v>0</c:v>
                </c:pt>
                <c:pt idx="111">
                  <c:v>0</c:v>
                </c:pt>
                <c:pt idx="112">
                  <c:v>10</c:v>
                </c:pt>
                <c:pt idx="113">
                  <c:v>0</c:v>
                </c:pt>
                <c:pt idx="114">
                  <c:v>0</c:v>
                </c:pt>
                <c:pt idx="115">
                  <c:v>10</c:v>
                </c:pt>
                <c:pt idx="116">
                  <c:v>0</c:v>
                </c:pt>
                <c:pt idx="117">
                  <c:v>0</c:v>
                </c:pt>
                <c:pt idx="118">
                  <c:v>10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12961.921</c:v>
                </c:pt>
                <c:pt idx="4">
                  <c:v>12961.921</c:v>
                </c:pt>
                <c:pt idx="5">
                  <c:v>12961.921</c:v>
                </c:pt>
                <c:pt idx="6">
                  <c:v>16214.536</c:v>
                </c:pt>
                <c:pt idx="7">
                  <c:v>16214.536</c:v>
                </c:pt>
                <c:pt idx="8">
                  <c:v>16214.536</c:v>
                </c:pt>
                <c:pt idx="9">
                  <c:v>17225.083999999999</c:v>
                </c:pt>
                <c:pt idx="10">
                  <c:v>17225.083999999999</c:v>
                </c:pt>
                <c:pt idx="11">
                  <c:v>17225.083999999999</c:v>
                </c:pt>
                <c:pt idx="12">
                  <c:v>31320.754000000001</c:v>
                </c:pt>
                <c:pt idx="13">
                  <c:v>31320.754000000001</c:v>
                </c:pt>
                <c:pt idx="14">
                  <c:v>31320.754000000001</c:v>
                </c:pt>
                <c:pt idx="15">
                  <c:v>50282.983999999997</c:v>
                </c:pt>
                <c:pt idx="16">
                  <c:v>50282.983999999997</c:v>
                </c:pt>
                <c:pt idx="17">
                  <c:v>50282.983999999997</c:v>
                </c:pt>
                <c:pt idx="18">
                  <c:v>51685.792999999998</c:v>
                </c:pt>
                <c:pt idx="19">
                  <c:v>51685.792999999998</c:v>
                </c:pt>
                <c:pt idx="20">
                  <c:v>51685.792999999998</c:v>
                </c:pt>
                <c:pt idx="21">
                  <c:v>53698.381999999998</c:v>
                </c:pt>
                <c:pt idx="22">
                  <c:v>53698.381999999998</c:v>
                </c:pt>
                <c:pt idx="23">
                  <c:v>53698.381999999998</c:v>
                </c:pt>
                <c:pt idx="24">
                  <c:v>54797.038</c:v>
                </c:pt>
                <c:pt idx="25">
                  <c:v>54797.038</c:v>
                </c:pt>
                <c:pt idx="26">
                  <c:v>54797.038</c:v>
                </c:pt>
                <c:pt idx="27">
                  <c:v>59037.743999999999</c:v>
                </c:pt>
                <c:pt idx="28">
                  <c:v>59037.743999999999</c:v>
                </c:pt>
                <c:pt idx="29">
                  <c:v>59037.743999999999</c:v>
                </c:pt>
                <c:pt idx="30">
                  <c:v>61935.182000000001</c:v>
                </c:pt>
                <c:pt idx="31">
                  <c:v>61935.182000000001</c:v>
                </c:pt>
                <c:pt idx="32">
                  <c:v>61935.182000000001</c:v>
                </c:pt>
                <c:pt idx="33">
                  <c:v>67120.387000000002</c:v>
                </c:pt>
                <c:pt idx="34">
                  <c:v>67120.387000000002</c:v>
                </c:pt>
                <c:pt idx="35">
                  <c:v>67120.387000000002</c:v>
                </c:pt>
                <c:pt idx="36">
                  <c:v>99353.027000000002</c:v>
                </c:pt>
                <c:pt idx="37">
                  <c:v>99353.027000000002</c:v>
                </c:pt>
                <c:pt idx="38">
                  <c:v>99353.027000000002</c:v>
                </c:pt>
                <c:pt idx="39">
                  <c:v>108401.71</c:v>
                </c:pt>
                <c:pt idx="40">
                  <c:v>108401.71</c:v>
                </c:pt>
                <c:pt idx="41">
                  <c:v>108401.71</c:v>
                </c:pt>
                <c:pt idx="42">
                  <c:v>110070.588</c:v>
                </c:pt>
                <c:pt idx="43">
                  <c:v>110070.588</c:v>
                </c:pt>
                <c:pt idx="44">
                  <c:v>110070.588</c:v>
                </c:pt>
                <c:pt idx="45">
                  <c:v>111658.96100000001</c:v>
                </c:pt>
                <c:pt idx="46">
                  <c:v>111658.96100000001</c:v>
                </c:pt>
                <c:pt idx="47">
                  <c:v>111658.96100000001</c:v>
                </c:pt>
                <c:pt idx="48">
                  <c:v>114725.42300000001</c:v>
                </c:pt>
                <c:pt idx="49">
                  <c:v>114725.42300000001</c:v>
                </c:pt>
                <c:pt idx="50">
                  <c:v>114725.42300000001</c:v>
                </c:pt>
                <c:pt idx="51">
                  <c:v>116367.03200000001</c:v>
                </c:pt>
                <c:pt idx="52">
                  <c:v>116367.03200000001</c:v>
                </c:pt>
                <c:pt idx="53">
                  <c:v>116367.03200000001</c:v>
                </c:pt>
                <c:pt idx="54">
                  <c:v>117659.13800000001</c:v>
                </c:pt>
                <c:pt idx="55">
                  <c:v>117659.13800000001</c:v>
                </c:pt>
                <c:pt idx="56">
                  <c:v>117659.13800000001</c:v>
                </c:pt>
                <c:pt idx="57">
                  <c:v>133135.728</c:v>
                </c:pt>
                <c:pt idx="58">
                  <c:v>133135.728</c:v>
                </c:pt>
                <c:pt idx="59">
                  <c:v>133135.728</c:v>
                </c:pt>
                <c:pt idx="60">
                  <c:v>135825.82399999999</c:v>
                </c:pt>
                <c:pt idx="61">
                  <c:v>135825.82399999999</c:v>
                </c:pt>
                <c:pt idx="62">
                  <c:v>135825.82399999999</c:v>
                </c:pt>
                <c:pt idx="63">
                  <c:v>138129.04199999999</c:v>
                </c:pt>
                <c:pt idx="64">
                  <c:v>138129.04199999999</c:v>
                </c:pt>
                <c:pt idx="65">
                  <c:v>138129.04199999999</c:v>
                </c:pt>
                <c:pt idx="66">
                  <c:v>141019.40299999999</c:v>
                </c:pt>
                <c:pt idx="67">
                  <c:v>141019.40299999999</c:v>
                </c:pt>
                <c:pt idx="68">
                  <c:v>141019.40299999999</c:v>
                </c:pt>
                <c:pt idx="69">
                  <c:v>143006.04499999998</c:v>
                </c:pt>
                <c:pt idx="70">
                  <c:v>143006.04499999998</c:v>
                </c:pt>
                <c:pt idx="71">
                  <c:v>143006.04499999998</c:v>
                </c:pt>
                <c:pt idx="72">
                  <c:v>145368.00099999999</c:v>
                </c:pt>
                <c:pt idx="73">
                  <c:v>145368.00099999999</c:v>
                </c:pt>
                <c:pt idx="74">
                  <c:v>145368.00099999999</c:v>
                </c:pt>
                <c:pt idx="75">
                  <c:v>146406.57999999999</c:v>
                </c:pt>
                <c:pt idx="76">
                  <c:v>146406.57999999999</c:v>
                </c:pt>
                <c:pt idx="77">
                  <c:v>146406.57999999999</c:v>
                </c:pt>
                <c:pt idx="78">
                  <c:v>149222.52799999999</c:v>
                </c:pt>
                <c:pt idx="79">
                  <c:v>149222.52799999999</c:v>
                </c:pt>
                <c:pt idx="80">
                  <c:v>149222.52799999999</c:v>
                </c:pt>
                <c:pt idx="81">
                  <c:v>150753.61299999998</c:v>
                </c:pt>
                <c:pt idx="82">
                  <c:v>150753.61299999998</c:v>
                </c:pt>
                <c:pt idx="83">
                  <c:v>150753.61299999998</c:v>
                </c:pt>
                <c:pt idx="84">
                  <c:v>153072.62999999998</c:v>
                </c:pt>
                <c:pt idx="85">
                  <c:v>153072.62999999998</c:v>
                </c:pt>
                <c:pt idx="86">
                  <c:v>153072.62999999998</c:v>
                </c:pt>
                <c:pt idx="87">
                  <c:v>162045.24</c:v>
                </c:pt>
                <c:pt idx="88">
                  <c:v>162045.24</c:v>
                </c:pt>
                <c:pt idx="89">
                  <c:v>162045.24</c:v>
                </c:pt>
                <c:pt idx="90">
                  <c:v>163526.473</c:v>
                </c:pt>
                <c:pt idx="91">
                  <c:v>163526.473</c:v>
                </c:pt>
                <c:pt idx="92">
                  <c:v>163526.473</c:v>
                </c:pt>
                <c:pt idx="93">
                  <c:v>164894.65299999999</c:v>
                </c:pt>
                <c:pt idx="94">
                  <c:v>164894.65299999999</c:v>
                </c:pt>
                <c:pt idx="95">
                  <c:v>164894.65299999999</c:v>
                </c:pt>
                <c:pt idx="96">
                  <c:v>170013.734</c:v>
                </c:pt>
                <c:pt idx="97">
                  <c:v>170013.734</c:v>
                </c:pt>
                <c:pt idx="98">
                  <c:v>170013.734</c:v>
                </c:pt>
                <c:pt idx="99">
                  <c:v>172240.98699999999</c:v>
                </c:pt>
                <c:pt idx="100">
                  <c:v>172240.98699999999</c:v>
                </c:pt>
                <c:pt idx="101">
                  <c:v>172240.98699999999</c:v>
                </c:pt>
                <c:pt idx="102">
                  <c:v>174067.68799999999</c:v>
                </c:pt>
                <c:pt idx="103">
                  <c:v>174067.68799999999</c:v>
                </c:pt>
                <c:pt idx="104">
                  <c:v>174067.68799999999</c:v>
                </c:pt>
                <c:pt idx="105">
                  <c:v>175772.27899999998</c:v>
                </c:pt>
                <c:pt idx="106">
                  <c:v>175772.27899999998</c:v>
                </c:pt>
                <c:pt idx="107">
                  <c:v>175772.27899999998</c:v>
                </c:pt>
                <c:pt idx="108">
                  <c:v>177556.37599999999</c:v>
                </c:pt>
                <c:pt idx="109">
                  <c:v>177556.37599999999</c:v>
                </c:pt>
                <c:pt idx="110">
                  <c:v>177556.37599999999</c:v>
                </c:pt>
                <c:pt idx="111">
                  <c:v>183775.85199999998</c:v>
                </c:pt>
                <c:pt idx="112">
                  <c:v>183775.85199999998</c:v>
                </c:pt>
                <c:pt idx="113">
                  <c:v>183775.85199999998</c:v>
                </c:pt>
                <c:pt idx="114">
                  <c:v>194102.20199999999</c:v>
                </c:pt>
                <c:pt idx="115">
                  <c:v>194102.20199999999</c:v>
                </c:pt>
                <c:pt idx="116">
                  <c:v>194102.20199999999</c:v>
                </c:pt>
                <c:pt idx="117">
                  <c:v>197882.967</c:v>
                </c:pt>
                <c:pt idx="118">
                  <c:v>197882.967</c:v>
                </c:pt>
                <c:pt idx="119">
                  <c:v>197882.967</c:v>
                </c:pt>
                <c:pt idx="120">
                  <c:v>199561.38700000002</c:v>
                </c:pt>
              </c:numCache>
            </c:numRef>
          </c:cat>
          <c:val>
            <c:numRef>
              <c:f>Sheet1!$E$2:$E$122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Sheet1!$A$2:$A$122</c:f>
              <c:numCache>
                <c:formatCode>General</c:formatCode>
                <c:ptCount val="121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12961.921</c:v>
                </c:pt>
                <c:pt idx="4">
                  <c:v>12961.921</c:v>
                </c:pt>
                <c:pt idx="5">
                  <c:v>12961.921</c:v>
                </c:pt>
                <c:pt idx="6">
                  <c:v>16214.536</c:v>
                </c:pt>
                <c:pt idx="7">
                  <c:v>16214.536</c:v>
                </c:pt>
                <c:pt idx="8">
                  <c:v>16214.536</c:v>
                </c:pt>
                <c:pt idx="9">
                  <c:v>17225.083999999999</c:v>
                </c:pt>
                <c:pt idx="10">
                  <c:v>17225.083999999999</c:v>
                </c:pt>
                <c:pt idx="11">
                  <c:v>17225.083999999999</c:v>
                </c:pt>
                <c:pt idx="12">
                  <c:v>31320.754000000001</c:v>
                </c:pt>
                <c:pt idx="13">
                  <c:v>31320.754000000001</c:v>
                </c:pt>
                <c:pt idx="14">
                  <c:v>31320.754000000001</c:v>
                </c:pt>
                <c:pt idx="15">
                  <c:v>50282.983999999997</c:v>
                </c:pt>
                <c:pt idx="16">
                  <c:v>50282.983999999997</c:v>
                </c:pt>
                <c:pt idx="17">
                  <c:v>50282.983999999997</c:v>
                </c:pt>
                <c:pt idx="18">
                  <c:v>51685.792999999998</c:v>
                </c:pt>
                <c:pt idx="19">
                  <c:v>51685.792999999998</c:v>
                </c:pt>
                <c:pt idx="20">
                  <c:v>51685.792999999998</c:v>
                </c:pt>
                <c:pt idx="21">
                  <c:v>53698.381999999998</c:v>
                </c:pt>
                <c:pt idx="22">
                  <c:v>53698.381999999998</c:v>
                </c:pt>
                <c:pt idx="23">
                  <c:v>53698.381999999998</c:v>
                </c:pt>
                <c:pt idx="24">
                  <c:v>54797.038</c:v>
                </c:pt>
                <c:pt idx="25">
                  <c:v>54797.038</c:v>
                </c:pt>
                <c:pt idx="26">
                  <c:v>54797.038</c:v>
                </c:pt>
                <c:pt idx="27">
                  <c:v>59037.743999999999</c:v>
                </c:pt>
                <c:pt idx="28">
                  <c:v>59037.743999999999</c:v>
                </c:pt>
                <c:pt idx="29">
                  <c:v>59037.743999999999</c:v>
                </c:pt>
                <c:pt idx="30">
                  <c:v>61935.182000000001</c:v>
                </c:pt>
                <c:pt idx="31">
                  <c:v>61935.182000000001</c:v>
                </c:pt>
                <c:pt idx="32">
                  <c:v>61935.182000000001</c:v>
                </c:pt>
                <c:pt idx="33">
                  <c:v>67120.387000000002</c:v>
                </c:pt>
                <c:pt idx="34">
                  <c:v>67120.387000000002</c:v>
                </c:pt>
                <c:pt idx="35">
                  <c:v>67120.387000000002</c:v>
                </c:pt>
                <c:pt idx="36">
                  <c:v>99353.027000000002</c:v>
                </c:pt>
                <c:pt idx="37">
                  <c:v>99353.027000000002</c:v>
                </c:pt>
                <c:pt idx="38">
                  <c:v>99353.027000000002</c:v>
                </c:pt>
                <c:pt idx="39">
                  <c:v>108401.71</c:v>
                </c:pt>
                <c:pt idx="40">
                  <c:v>108401.71</c:v>
                </c:pt>
                <c:pt idx="41">
                  <c:v>108401.71</c:v>
                </c:pt>
                <c:pt idx="42">
                  <c:v>110070.588</c:v>
                </c:pt>
                <c:pt idx="43">
                  <c:v>110070.588</c:v>
                </c:pt>
                <c:pt idx="44">
                  <c:v>110070.588</c:v>
                </c:pt>
                <c:pt idx="45">
                  <c:v>111658.96100000001</c:v>
                </c:pt>
                <c:pt idx="46">
                  <c:v>111658.96100000001</c:v>
                </c:pt>
                <c:pt idx="47">
                  <c:v>111658.96100000001</c:v>
                </c:pt>
                <c:pt idx="48">
                  <c:v>114725.42300000001</c:v>
                </c:pt>
                <c:pt idx="49">
                  <c:v>114725.42300000001</c:v>
                </c:pt>
                <c:pt idx="50">
                  <c:v>114725.42300000001</c:v>
                </c:pt>
                <c:pt idx="51">
                  <c:v>116367.03200000001</c:v>
                </c:pt>
                <c:pt idx="52">
                  <c:v>116367.03200000001</c:v>
                </c:pt>
                <c:pt idx="53">
                  <c:v>116367.03200000001</c:v>
                </c:pt>
                <c:pt idx="54">
                  <c:v>117659.13800000001</c:v>
                </c:pt>
                <c:pt idx="55">
                  <c:v>117659.13800000001</c:v>
                </c:pt>
                <c:pt idx="56">
                  <c:v>117659.13800000001</c:v>
                </c:pt>
                <c:pt idx="57">
                  <c:v>133135.728</c:v>
                </c:pt>
                <c:pt idx="58">
                  <c:v>133135.728</c:v>
                </c:pt>
                <c:pt idx="59">
                  <c:v>133135.728</c:v>
                </c:pt>
                <c:pt idx="60">
                  <c:v>135825.82399999999</c:v>
                </c:pt>
                <c:pt idx="61">
                  <c:v>135825.82399999999</c:v>
                </c:pt>
                <c:pt idx="62">
                  <c:v>135825.82399999999</c:v>
                </c:pt>
                <c:pt idx="63">
                  <c:v>138129.04199999999</c:v>
                </c:pt>
                <c:pt idx="64">
                  <c:v>138129.04199999999</c:v>
                </c:pt>
                <c:pt idx="65">
                  <c:v>138129.04199999999</c:v>
                </c:pt>
                <c:pt idx="66">
                  <c:v>141019.40299999999</c:v>
                </c:pt>
                <c:pt idx="67">
                  <c:v>141019.40299999999</c:v>
                </c:pt>
                <c:pt idx="68">
                  <c:v>141019.40299999999</c:v>
                </c:pt>
                <c:pt idx="69">
                  <c:v>143006.04499999998</c:v>
                </c:pt>
                <c:pt idx="70">
                  <c:v>143006.04499999998</c:v>
                </c:pt>
                <c:pt idx="71">
                  <c:v>143006.04499999998</c:v>
                </c:pt>
                <c:pt idx="72">
                  <c:v>145368.00099999999</c:v>
                </c:pt>
                <c:pt idx="73">
                  <c:v>145368.00099999999</c:v>
                </c:pt>
                <c:pt idx="74">
                  <c:v>145368.00099999999</c:v>
                </c:pt>
                <c:pt idx="75">
                  <c:v>146406.57999999999</c:v>
                </c:pt>
                <c:pt idx="76">
                  <c:v>146406.57999999999</c:v>
                </c:pt>
                <c:pt idx="77">
                  <c:v>146406.57999999999</c:v>
                </c:pt>
                <c:pt idx="78">
                  <c:v>149222.52799999999</c:v>
                </c:pt>
                <c:pt idx="79">
                  <c:v>149222.52799999999</c:v>
                </c:pt>
                <c:pt idx="80">
                  <c:v>149222.52799999999</c:v>
                </c:pt>
                <c:pt idx="81">
                  <c:v>150753.61299999998</c:v>
                </c:pt>
                <c:pt idx="82">
                  <c:v>150753.61299999998</c:v>
                </c:pt>
                <c:pt idx="83">
                  <c:v>150753.61299999998</c:v>
                </c:pt>
                <c:pt idx="84">
                  <c:v>153072.62999999998</c:v>
                </c:pt>
                <c:pt idx="85">
                  <c:v>153072.62999999998</c:v>
                </c:pt>
                <c:pt idx="86">
                  <c:v>153072.62999999998</c:v>
                </c:pt>
                <c:pt idx="87">
                  <c:v>162045.24</c:v>
                </c:pt>
                <c:pt idx="88">
                  <c:v>162045.24</c:v>
                </c:pt>
                <c:pt idx="89">
                  <c:v>162045.24</c:v>
                </c:pt>
                <c:pt idx="90">
                  <c:v>163526.473</c:v>
                </c:pt>
                <c:pt idx="91">
                  <c:v>163526.473</c:v>
                </c:pt>
                <c:pt idx="92">
                  <c:v>163526.473</c:v>
                </c:pt>
                <c:pt idx="93">
                  <c:v>164894.65299999999</c:v>
                </c:pt>
                <c:pt idx="94">
                  <c:v>164894.65299999999</c:v>
                </c:pt>
                <c:pt idx="95">
                  <c:v>164894.65299999999</c:v>
                </c:pt>
                <c:pt idx="96">
                  <c:v>170013.734</c:v>
                </c:pt>
                <c:pt idx="97">
                  <c:v>170013.734</c:v>
                </c:pt>
                <c:pt idx="98">
                  <c:v>170013.734</c:v>
                </c:pt>
                <c:pt idx="99">
                  <c:v>172240.98699999999</c:v>
                </c:pt>
                <c:pt idx="100">
                  <c:v>172240.98699999999</c:v>
                </c:pt>
                <c:pt idx="101">
                  <c:v>172240.98699999999</c:v>
                </c:pt>
                <c:pt idx="102">
                  <c:v>174067.68799999999</c:v>
                </c:pt>
                <c:pt idx="103">
                  <c:v>174067.68799999999</c:v>
                </c:pt>
                <c:pt idx="104">
                  <c:v>174067.68799999999</c:v>
                </c:pt>
                <c:pt idx="105">
                  <c:v>175772.27899999998</c:v>
                </c:pt>
                <c:pt idx="106">
                  <c:v>175772.27899999998</c:v>
                </c:pt>
                <c:pt idx="107">
                  <c:v>175772.27899999998</c:v>
                </c:pt>
                <c:pt idx="108">
                  <c:v>177556.37599999999</c:v>
                </c:pt>
                <c:pt idx="109">
                  <c:v>177556.37599999999</c:v>
                </c:pt>
                <c:pt idx="110">
                  <c:v>177556.37599999999</c:v>
                </c:pt>
                <c:pt idx="111">
                  <c:v>183775.85199999998</c:v>
                </c:pt>
                <c:pt idx="112">
                  <c:v>183775.85199999998</c:v>
                </c:pt>
                <c:pt idx="113">
                  <c:v>183775.85199999998</c:v>
                </c:pt>
                <c:pt idx="114">
                  <c:v>194102.20199999999</c:v>
                </c:pt>
                <c:pt idx="115">
                  <c:v>194102.20199999999</c:v>
                </c:pt>
                <c:pt idx="116">
                  <c:v>194102.20199999999</c:v>
                </c:pt>
                <c:pt idx="117">
                  <c:v>197882.967</c:v>
                </c:pt>
                <c:pt idx="118">
                  <c:v>197882.967</c:v>
                </c:pt>
                <c:pt idx="119">
                  <c:v>197882.967</c:v>
                </c:pt>
                <c:pt idx="120">
                  <c:v>199561.38700000002</c:v>
                </c:pt>
              </c:numCache>
            </c:numRef>
          </c:cat>
          <c:val>
            <c:numRef>
              <c:f>Sheet1!$F$2:$F$122</c:f>
              <c:numCache>
                <c:formatCode>General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FBFE196-0AD9-48C5-8054-4737E078F4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78A1-4838-BF7C-A01FD79243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2D5B85-982B-4AF5-8255-7D73DEF2A6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78A1-4838-BF7C-A01FD79243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CE9B5E-FDCE-499B-BF67-854A64F228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8A1-4838-BF7C-A01FD792434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A1-4838-BF7C-A01FD7924348}"/>
                </c:ext>
              </c:extLst>
            </c:dLbl>
            <c:dLbl>
              <c:idx val="4"/>
              <c:layout>
                <c:manualLayout>
                  <c:x val="-9.8721925493579041E-2"/>
                  <c:y val="-0.14998518874240027"/>
                </c:manualLayout>
              </c:layout>
              <c:tx>
                <c:rich>
                  <a:bodyPr/>
                  <a:lstStyle/>
                  <a:p>
                    <a:fld id="{7583A296-F05F-4413-89E3-A56C77CCF77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78A1-4838-BF7C-A01FD792434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BF7DC5D-F71C-4762-911A-13615D0751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8A1-4838-BF7C-A01FD792434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AB4DB47-75F7-4273-B902-1BEE56481E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8A1-4838-BF7C-A01FD792434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B32AF0B-4F72-4321-82F8-7EE5386A52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8A1-4838-BF7C-A01FD792434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04239D0-30D4-4665-B39C-99D7DE4004A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8A1-4838-BF7C-A01FD792434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D244F95-7FCF-4204-92C8-41419AD166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8A1-4838-BF7C-A01FD792434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B9A320B-4CE9-4284-9889-FB431BDADC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8A1-4838-BF7C-A01FD7924348}"/>
                </c:ext>
              </c:extLst>
            </c:dLbl>
            <c:dLbl>
              <c:idx val="11"/>
              <c:layout>
                <c:manualLayout>
                  <c:x val="-9.6398631989183164E-2"/>
                  <c:y val="-5.7650186990962055E-2"/>
                </c:manualLayout>
              </c:layout>
              <c:tx>
                <c:rich>
                  <a:bodyPr/>
                  <a:lstStyle/>
                  <a:p>
                    <a:fld id="{D9436F18-4337-4413-BC97-B3FB1A60F6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78A1-4838-BF7C-A01FD792434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BBA86A3-D0D1-4B74-B86A-1406CF356D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78A1-4838-BF7C-A01FD792434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BB862C7-5993-4845-BB54-24DD4665BB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8A1-4838-BF7C-A01FD792434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3335FC7-41F5-434C-B149-B98E5683C6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8A1-4838-BF7C-A01FD792434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754C6A0-96A8-4272-802C-13FADE4510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8A1-4838-BF7C-A01FD792434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F769205-BB5F-4AA3-B322-8B52B27B3D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8A1-4838-BF7C-A01FD792434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355637E-989B-4B54-B655-1D7AEC4807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8A1-4838-BF7C-A01FD7924348}"/>
                </c:ext>
              </c:extLst>
            </c:dLbl>
            <c:dLbl>
              <c:idx val="18"/>
              <c:layout>
                <c:manualLayout>
                  <c:x val="-9.3279004460106826E-2"/>
                  <c:y val="-8.9257168359723596E-2"/>
                </c:manualLayout>
              </c:layout>
              <c:tx>
                <c:rich>
                  <a:bodyPr/>
                  <a:lstStyle/>
                  <a:p>
                    <a:fld id="{C7ED9817-F9AE-4B99-B4F7-5931E45C6D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78A1-4838-BF7C-A01FD792434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F3D5285-3043-4D24-9F8F-56715BC1FF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8A1-4838-BF7C-A01FD792434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3B7E0C8-1719-4614-9C2F-9BC369D62F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8A1-4838-BF7C-A01FD792434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45FF879-C9EF-4B89-9BE4-818A36F2E7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8A1-4838-BF7C-A01FD792434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FC01F70-7C5C-4716-983F-2F3200334A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8A1-4838-BF7C-A01FD792434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E31EA80-5F8B-4318-BC55-5C5463FF52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8A1-4838-BF7C-A01FD792434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16C6BAF-A931-4AEF-9434-8A72E31BFB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8A1-4838-BF7C-A01FD792434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48A99A2-580A-4D82-B37A-30DD6F4D4C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8A1-4838-BF7C-A01FD792434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185AC4A-F6EF-46B2-8130-D76E403AAE9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78A1-4838-BF7C-A01FD792434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0B7EDDE-7150-46AB-A6EF-3FA3EC2D04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8A1-4838-BF7C-A01FD7924348}"/>
                </c:ext>
              </c:extLst>
            </c:dLbl>
            <c:dLbl>
              <c:idx val="28"/>
              <c:layout>
                <c:manualLayout>
                  <c:x val="-0.13499501373517134"/>
                  <c:y val="-0.11696270228924811"/>
                </c:manualLayout>
              </c:layout>
              <c:tx>
                <c:rich>
                  <a:bodyPr/>
                  <a:lstStyle/>
                  <a:p>
                    <a:fld id="{44F06B01-33DE-44DB-9A26-F81BC0D4DDD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78A1-4838-BF7C-A01FD792434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A2B731D-30CB-40F1-B52D-3783174B5F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8A1-4838-BF7C-A01FD792434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6BF651F-D37A-4C58-A69E-5D36400E129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78A1-4838-BF7C-A01FD7924348}"/>
                </c:ext>
              </c:extLst>
            </c:dLbl>
            <c:dLbl>
              <c:idx val="31"/>
              <c:layout>
                <c:manualLayout>
                  <c:x val="-0.13763755055093649"/>
                  <c:y val="-0.19035719086090416"/>
                </c:manualLayout>
              </c:layout>
              <c:tx>
                <c:rich>
                  <a:bodyPr/>
                  <a:lstStyle/>
                  <a:p>
                    <a:fld id="{09A00F41-1A2A-4D6A-8914-D75BE84A7F5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78A1-4838-BF7C-A01FD792434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75CFBF6-F6E4-483D-B2CC-521FF40E3D5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78A1-4838-BF7C-A01FD792434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B1EDB80-29C8-4100-8DFE-E4CBF739BF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78A1-4838-BF7C-A01FD792434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C301100-A761-4A33-BE03-E42698B153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78A1-4838-BF7C-A01FD792434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98E9974-9131-44E6-B9AD-1904172D92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78A1-4838-BF7C-A01FD7924348}"/>
                </c:ext>
              </c:extLst>
            </c:dLbl>
            <c:dLbl>
              <c:idx val="36"/>
              <c:layout>
                <c:manualLayout>
                  <c:x val="-0.10194886478351056"/>
                  <c:y val="-0.25664898699014183"/>
                </c:manualLayout>
              </c:layout>
              <c:tx>
                <c:rich>
                  <a:bodyPr/>
                  <a:lstStyle/>
                  <a:p>
                    <a:fld id="{B8037807-D37B-4F4E-9985-2C0CCFEC69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78A1-4838-BF7C-A01FD7924348}"/>
                </c:ext>
              </c:extLst>
            </c:dLbl>
            <c:dLbl>
              <c:idx val="37"/>
              <c:layout>
                <c:manualLayout>
                  <c:x val="-1.0966234115840528E-2"/>
                  <c:y val="-0.15720625939219221"/>
                </c:manualLayout>
              </c:layout>
              <c:tx>
                <c:rich>
                  <a:bodyPr/>
                  <a:lstStyle/>
                  <a:p>
                    <a:fld id="{7D2DF9A4-1FA9-42D2-891C-B64363398D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8A1-4838-BF7C-A01FD792434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4B895BA-6C76-4461-BD28-A0DB0D5CFD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78A1-4838-BF7C-A01FD792434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37BC7BB-93E0-497C-AC21-005EEA4143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78A1-4838-BF7C-A01FD7924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 anchorCtr="0">
                <a:spAutoFit/>
              </a:bodyPr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Sheet1!$S$2:$S$41</c:f>
              <c:numCache>
                <c:formatCode>General</c:formatCode>
                <c:ptCount val="40"/>
                <c:pt idx="0">
                  <c:v>10480.960500000001</c:v>
                </c:pt>
                <c:pt idx="1">
                  <c:v>14588.228500000001</c:v>
                </c:pt>
                <c:pt idx="2">
                  <c:v>16719.810000000001</c:v>
                </c:pt>
                <c:pt idx="3">
                  <c:v>24272.919000000002</c:v>
                </c:pt>
                <c:pt idx="4">
                  <c:v>40801.868999999999</c:v>
                </c:pt>
                <c:pt idx="5">
                  <c:v>50984.388499999994</c:v>
                </c:pt>
                <c:pt idx="6">
                  <c:v>52692.087499999994</c:v>
                </c:pt>
                <c:pt idx="7">
                  <c:v>54247.71</c:v>
                </c:pt>
                <c:pt idx="8">
                  <c:v>56917.391000000003</c:v>
                </c:pt>
                <c:pt idx="9">
                  <c:v>60486.462999999996</c:v>
                </c:pt>
                <c:pt idx="10">
                  <c:v>64527.784500000002</c:v>
                </c:pt>
                <c:pt idx="11">
                  <c:v>83236.706999999995</c:v>
                </c:pt>
                <c:pt idx="12">
                  <c:v>103877.3685</c:v>
                </c:pt>
                <c:pt idx="13">
                  <c:v>109236.149</c:v>
                </c:pt>
                <c:pt idx="14">
                  <c:v>110864.7745</c:v>
                </c:pt>
                <c:pt idx="15">
                  <c:v>113192.19200000001</c:v>
                </c:pt>
                <c:pt idx="16">
                  <c:v>115546.22750000001</c:v>
                </c:pt>
                <c:pt idx="17">
                  <c:v>117013.08500000001</c:v>
                </c:pt>
                <c:pt idx="18">
                  <c:v>125397.433</c:v>
                </c:pt>
                <c:pt idx="19">
                  <c:v>134480.77600000001</c:v>
                </c:pt>
                <c:pt idx="20">
                  <c:v>136977.43300000002</c:v>
                </c:pt>
                <c:pt idx="21">
                  <c:v>139574.2225</c:v>
                </c:pt>
                <c:pt idx="22">
                  <c:v>142012.72399999999</c:v>
                </c:pt>
                <c:pt idx="23">
                  <c:v>144187.02299999999</c:v>
                </c:pt>
                <c:pt idx="24">
                  <c:v>145887.2905</c:v>
                </c:pt>
                <c:pt idx="25">
                  <c:v>147814.55399999997</c:v>
                </c:pt>
                <c:pt idx="26">
                  <c:v>149988.0705</c:v>
                </c:pt>
                <c:pt idx="27">
                  <c:v>151913.12149999998</c:v>
                </c:pt>
                <c:pt idx="28">
                  <c:v>157558.93499999997</c:v>
                </c:pt>
                <c:pt idx="29">
                  <c:v>162785.85649999999</c:v>
                </c:pt>
                <c:pt idx="30">
                  <c:v>164210.56299999999</c:v>
                </c:pt>
                <c:pt idx="31">
                  <c:v>167454.19349999999</c:v>
                </c:pt>
                <c:pt idx="32">
                  <c:v>171127.36050000001</c:v>
                </c:pt>
                <c:pt idx="33">
                  <c:v>173154.33749999999</c:v>
                </c:pt>
                <c:pt idx="34">
                  <c:v>174919.9835</c:v>
                </c:pt>
                <c:pt idx="35">
                  <c:v>176664.32749999998</c:v>
                </c:pt>
                <c:pt idx="36">
                  <c:v>180666.114</c:v>
                </c:pt>
                <c:pt idx="37">
                  <c:v>188939.02699999997</c:v>
                </c:pt>
                <c:pt idx="38">
                  <c:v>195992.5845</c:v>
                </c:pt>
                <c:pt idx="39">
                  <c:v>198722.177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1.6779440000000001</c:v>
                </c:pt>
                <c:pt idx="1">
                  <c:v>4.6177590000000004</c:v>
                </c:pt>
                <c:pt idx="2">
                  <c:v>5.105308</c:v>
                </c:pt>
                <c:pt idx="3">
                  <c:v>5.6814220000000004</c:v>
                </c:pt>
                <c:pt idx="4">
                  <c:v>6.4148880000000004</c:v>
                </c:pt>
                <c:pt idx="5">
                  <c:v>7.1935570000000002</c:v>
                </c:pt>
                <c:pt idx="6">
                  <c:v>7.716863</c:v>
                </c:pt>
                <c:pt idx="7">
                  <c:v>7.7792370000000002</c:v>
                </c:pt>
                <c:pt idx="8">
                  <c:v>8.0330720000000007</c:v>
                </c:pt>
                <c:pt idx="9">
                  <c:v>8.1914499999999997</c:v>
                </c:pt>
                <c:pt idx="10">
                  <c:v>8.268497</c:v>
                </c:pt>
                <c:pt idx="11">
                  <c:v>8.3263499999999997</c:v>
                </c:pt>
                <c:pt idx="12">
                  <c:v>8.4725839999999994</c:v>
                </c:pt>
                <c:pt idx="13">
                  <c:v>8.7911049999999999</c:v>
                </c:pt>
                <c:pt idx="14">
                  <c:v>9.1647119999999997</c:v>
                </c:pt>
                <c:pt idx="15">
                  <c:v>9.4074000000000009</c:v>
                </c:pt>
                <c:pt idx="16">
                  <c:v>9.6045700000000007</c:v>
                </c:pt>
                <c:pt idx="17">
                  <c:v>9.7596500000000006</c:v>
                </c:pt>
                <c:pt idx="18">
                  <c:v>9.8224</c:v>
                </c:pt>
                <c:pt idx="19">
                  <c:v>9.85337</c:v>
                </c:pt>
                <c:pt idx="20">
                  <c:v>10.08704</c:v>
                </c:pt>
                <c:pt idx="21">
                  <c:v>10.245799999999999</c:v>
                </c:pt>
                <c:pt idx="22">
                  <c:v>10.28659</c:v>
                </c:pt>
                <c:pt idx="23">
                  <c:v>10.594889999999999</c:v>
                </c:pt>
                <c:pt idx="24">
                  <c:v>10.856059999999999</c:v>
                </c:pt>
                <c:pt idx="25">
                  <c:v>11.476380000000001</c:v>
                </c:pt>
                <c:pt idx="26">
                  <c:v>11.665480000000001</c:v>
                </c:pt>
                <c:pt idx="27">
                  <c:v>11.72162</c:v>
                </c:pt>
                <c:pt idx="28">
                  <c:v>12.41719</c:v>
                </c:pt>
                <c:pt idx="29">
                  <c:v>12.873379999999999</c:v>
                </c:pt>
                <c:pt idx="30">
                  <c:v>13.13204</c:v>
                </c:pt>
                <c:pt idx="31">
                  <c:v>13.40422</c:v>
                </c:pt>
                <c:pt idx="32">
                  <c:v>13.56174</c:v>
                </c:pt>
                <c:pt idx="33">
                  <c:v>14.03187</c:v>
                </c:pt>
                <c:pt idx="34">
                  <c:v>14.5381</c:v>
                </c:pt>
                <c:pt idx="35">
                  <c:v>14.90094</c:v>
                </c:pt>
                <c:pt idx="36">
                  <c:v>15.4671</c:v>
                </c:pt>
                <c:pt idx="37">
                  <c:v>15.513809999999999</c:v>
                </c:pt>
                <c:pt idx="38">
                  <c:v>15.560970000000001</c:v>
                </c:pt>
                <c:pt idx="39">
                  <c:v>16.915310000000002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Sheet1!$H$2:$H$41</c15:f>
                <c15:dlblRangeCache>
                  <c:ptCount val="40"/>
                  <c:pt idx="3">
                    <c:v>Gas Supply</c:v>
                  </c:pt>
                  <c:pt idx="4">
                    <c:v>Foreign Banks</c:v>
                  </c:pt>
                  <c:pt idx="11">
                    <c:v>Life Insurance</c:v>
                  </c:pt>
                  <c:pt idx="18">
                    <c:v>Motor Vehicle Whl.</c:v>
                  </c:pt>
                  <c:pt idx="28">
                    <c:v>Financial Planning</c:v>
                  </c:pt>
                  <c:pt idx="31">
                    <c:v>Domestic Appliance Rtl.</c:v>
                  </c:pt>
                  <c:pt idx="36">
                    <c:v>Road &amp; Bridge Const.</c:v>
                  </c:pt>
                  <c:pt idx="37">
                    <c:v>Hardware Retailing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8A1-4838-BF7C-A01FD792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204309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Sheet1!$A$2:$A$99</c:f>
              <c:numCache>
                <c:formatCode>General</c:formatCode>
                <c:ptCount val="9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14348.662</c:v>
                </c:pt>
                <c:pt idx="10">
                  <c:v>14348.662</c:v>
                </c:pt>
                <c:pt idx="11">
                  <c:v>14348.662</c:v>
                </c:pt>
                <c:pt idx="12">
                  <c:v>18413.662</c:v>
                </c:pt>
                <c:pt idx="13">
                  <c:v>18413.662</c:v>
                </c:pt>
                <c:pt idx="14">
                  <c:v>18413.662</c:v>
                </c:pt>
                <c:pt idx="15">
                  <c:v>26050.222999999998</c:v>
                </c:pt>
                <c:pt idx="16">
                  <c:v>26050.222999999998</c:v>
                </c:pt>
                <c:pt idx="17">
                  <c:v>26050.222999999998</c:v>
                </c:pt>
                <c:pt idx="18">
                  <c:v>27366.138999999999</c:v>
                </c:pt>
                <c:pt idx="19">
                  <c:v>27366.138999999999</c:v>
                </c:pt>
                <c:pt idx="20">
                  <c:v>27366.138999999999</c:v>
                </c:pt>
                <c:pt idx="21">
                  <c:v>28407.082999999999</c:v>
                </c:pt>
                <c:pt idx="22">
                  <c:v>28407.082999999999</c:v>
                </c:pt>
                <c:pt idx="23">
                  <c:v>28407.082999999999</c:v>
                </c:pt>
                <c:pt idx="24">
                  <c:v>29670.126</c:v>
                </c:pt>
                <c:pt idx="25">
                  <c:v>29670.126</c:v>
                </c:pt>
                <c:pt idx="26">
                  <c:v>29670.126</c:v>
                </c:pt>
                <c:pt idx="27">
                  <c:v>33279.695</c:v>
                </c:pt>
                <c:pt idx="28">
                  <c:v>33279.695</c:v>
                </c:pt>
                <c:pt idx="29">
                  <c:v>33279.695</c:v>
                </c:pt>
                <c:pt idx="30">
                  <c:v>42788.388999999996</c:v>
                </c:pt>
                <c:pt idx="31">
                  <c:v>42788.388999999996</c:v>
                </c:pt>
                <c:pt idx="32">
                  <c:v>42788.388999999996</c:v>
                </c:pt>
                <c:pt idx="33">
                  <c:v>48319.799999999996</c:v>
                </c:pt>
                <c:pt idx="34">
                  <c:v>48319.799999999996</c:v>
                </c:pt>
                <c:pt idx="35">
                  <c:v>48319.799999999996</c:v>
                </c:pt>
                <c:pt idx="36">
                  <c:v>100479.16</c:v>
                </c:pt>
                <c:pt idx="37">
                  <c:v>100479.16</c:v>
                </c:pt>
                <c:pt idx="38">
                  <c:v>100479.16</c:v>
                </c:pt>
                <c:pt idx="39">
                  <c:v>109463.29700000001</c:v>
                </c:pt>
                <c:pt idx="40">
                  <c:v>109463.29700000001</c:v>
                </c:pt>
                <c:pt idx="41">
                  <c:v>109463.29700000001</c:v>
                </c:pt>
                <c:pt idx="42">
                  <c:v>111023.20300000001</c:v>
                </c:pt>
                <c:pt idx="43">
                  <c:v>111023.20300000001</c:v>
                </c:pt>
                <c:pt idx="44">
                  <c:v>111023.20300000001</c:v>
                </c:pt>
                <c:pt idx="45">
                  <c:v>112364.035</c:v>
                </c:pt>
                <c:pt idx="46">
                  <c:v>112364.035</c:v>
                </c:pt>
                <c:pt idx="47">
                  <c:v>112364.035</c:v>
                </c:pt>
                <c:pt idx="48">
                  <c:v>124659.41500000001</c:v>
                </c:pt>
                <c:pt idx="49">
                  <c:v>124659.41500000001</c:v>
                </c:pt>
                <c:pt idx="50">
                  <c:v>124659.41500000001</c:v>
                </c:pt>
                <c:pt idx="51">
                  <c:v>128244.99</c:v>
                </c:pt>
                <c:pt idx="52">
                  <c:v>128244.99</c:v>
                </c:pt>
                <c:pt idx="53">
                  <c:v>128244.99</c:v>
                </c:pt>
                <c:pt idx="54">
                  <c:v>130766.24900000001</c:v>
                </c:pt>
                <c:pt idx="55">
                  <c:v>130766.24900000001</c:v>
                </c:pt>
                <c:pt idx="56">
                  <c:v>130766.24900000001</c:v>
                </c:pt>
                <c:pt idx="57">
                  <c:v>131946.49100000001</c:v>
                </c:pt>
                <c:pt idx="58">
                  <c:v>131946.49100000001</c:v>
                </c:pt>
                <c:pt idx="59">
                  <c:v>131946.49100000001</c:v>
                </c:pt>
                <c:pt idx="60">
                  <c:v>134092.755</c:v>
                </c:pt>
                <c:pt idx="61">
                  <c:v>134092.755</c:v>
                </c:pt>
                <c:pt idx="62">
                  <c:v>134092.755</c:v>
                </c:pt>
                <c:pt idx="63">
                  <c:v>148091.215</c:v>
                </c:pt>
                <c:pt idx="64">
                  <c:v>148091.215</c:v>
                </c:pt>
                <c:pt idx="65">
                  <c:v>148091.215</c:v>
                </c:pt>
                <c:pt idx="66">
                  <c:v>149201.31599999999</c:v>
                </c:pt>
                <c:pt idx="67">
                  <c:v>149201.31599999999</c:v>
                </c:pt>
                <c:pt idx="68">
                  <c:v>149201.31599999999</c:v>
                </c:pt>
                <c:pt idx="69">
                  <c:v>158267.766</c:v>
                </c:pt>
                <c:pt idx="70">
                  <c:v>158267.766</c:v>
                </c:pt>
                <c:pt idx="71">
                  <c:v>158267.766</c:v>
                </c:pt>
                <c:pt idx="72">
                  <c:v>162499.91099999999</c:v>
                </c:pt>
                <c:pt idx="73">
                  <c:v>162499.91099999999</c:v>
                </c:pt>
                <c:pt idx="74">
                  <c:v>162499.91099999999</c:v>
                </c:pt>
                <c:pt idx="75">
                  <c:v>176655.38099999999</c:v>
                </c:pt>
                <c:pt idx="76">
                  <c:v>176655.38099999999</c:v>
                </c:pt>
                <c:pt idx="77">
                  <c:v>176655.38099999999</c:v>
                </c:pt>
                <c:pt idx="78">
                  <c:v>191890.74099999998</c:v>
                </c:pt>
                <c:pt idx="79">
                  <c:v>191890.74099999998</c:v>
                </c:pt>
                <c:pt idx="80">
                  <c:v>191890.74099999998</c:v>
                </c:pt>
                <c:pt idx="81">
                  <c:v>193238.53099999999</c:v>
                </c:pt>
                <c:pt idx="82">
                  <c:v>193238.53099999999</c:v>
                </c:pt>
                <c:pt idx="83">
                  <c:v>193238.53099999999</c:v>
                </c:pt>
                <c:pt idx="84">
                  <c:v>196788.087</c:v>
                </c:pt>
                <c:pt idx="85">
                  <c:v>196788.087</c:v>
                </c:pt>
                <c:pt idx="86">
                  <c:v>196788.087</c:v>
                </c:pt>
                <c:pt idx="87">
                  <c:v>201250.51300000001</c:v>
                </c:pt>
                <c:pt idx="88">
                  <c:v>201250.51300000001</c:v>
                </c:pt>
                <c:pt idx="89">
                  <c:v>201250.51300000001</c:v>
                </c:pt>
                <c:pt idx="90">
                  <c:v>226644.753</c:v>
                </c:pt>
                <c:pt idx="91">
                  <c:v>226644.753</c:v>
                </c:pt>
                <c:pt idx="92">
                  <c:v>226644.753</c:v>
                </c:pt>
                <c:pt idx="93">
                  <c:v>227647.788</c:v>
                </c:pt>
                <c:pt idx="94">
                  <c:v>227647.788</c:v>
                </c:pt>
                <c:pt idx="95">
                  <c:v>227647.788</c:v>
                </c:pt>
                <c:pt idx="96">
                  <c:v>230378.58799999999</c:v>
                </c:pt>
                <c:pt idx="97">
                  <c:v>230378.58799999999</c:v>
                </c:pt>
              </c:numCache>
            </c:numRef>
          </c:cat>
          <c:val>
            <c:numRef>
              <c:f>Sheet1!$B$2:$B$99</c:f>
              <c:numCache>
                <c:formatCode>General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1.7511650000000001</c:v>
                </c:pt>
                <c:pt idx="9">
                  <c:v>1.7511650000000001</c:v>
                </c:pt>
                <c:pt idx="10">
                  <c:v>0</c:v>
                </c:pt>
                <c:pt idx="11">
                  <c:v>3.329243</c:v>
                </c:pt>
                <c:pt idx="12">
                  <c:v>3.329243</c:v>
                </c:pt>
                <c:pt idx="13">
                  <c:v>0</c:v>
                </c:pt>
                <c:pt idx="14">
                  <c:v>3.5194290000000001</c:v>
                </c:pt>
                <c:pt idx="15">
                  <c:v>3.5194290000000001</c:v>
                </c:pt>
                <c:pt idx="16">
                  <c:v>0</c:v>
                </c:pt>
                <c:pt idx="17">
                  <c:v>3.7660079999999998</c:v>
                </c:pt>
                <c:pt idx="18">
                  <c:v>3.7660079999999998</c:v>
                </c:pt>
                <c:pt idx="19">
                  <c:v>0</c:v>
                </c:pt>
                <c:pt idx="20">
                  <c:v>5.4101059999999999</c:v>
                </c:pt>
                <c:pt idx="21">
                  <c:v>5.4101059999999999</c:v>
                </c:pt>
                <c:pt idx="22">
                  <c:v>0</c:v>
                </c:pt>
                <c:pt idx="23">
                  <c:v>6.719347</c:v>
                </c:pt>
                <c:pt idx="24">
                  <c:v>6.719347</c:v>
                </c:pt>
                <c:pt idx="25">
                  <c:v>0</c:v>
                </c:pt>
                <c:pt idx="26">
                  <c:v>7.2655000000000003</c:v>
                </c:pt>
                <c:pt idx="27">
                  <c:v>7.2655000000000003</c:v>
                </c:pt>
                <c:pt idx="28">
                  <c:v>0</c:v>
                </c:pt>
                <c:pt idx="29">
                  <c:v>7.7713400000000004</c:v>
                </c:pt>
                <c:pt idx="30">
                  <c:v>7.7713400000000004</c:v>
                </c:pt>
                <c:pt idx="31">
                  <c:v>0</c:v>
                </c:pt>
                <c:pt idx="32">
                  <c:v>7.9012729999999998</c:v>
                </c:pt>
                <c:pt idx="33">
                  <c:v>7.9012729999999998</c:v>
                </c:pt>
                <c:pt idx="34">
                  <c:v>0</c:v>
                </c:pt>
                <c:pt idx="35">
                  <c:v>8.4746620000000004</c:v>
                </c:pt>
                <c:pt idx="36">
                  <c:v>8.4746620000000004</c:v>
                </c:pt>
                <c:pt idx="37">
                  <c:v>0</c:v>
                </c:pt>
                <c:pt idx="38">
                  <c:v>9.0240609999999997</c:v>
                </c:pt>
                <c:pt idx="39">
                  <c:v>9.0240609999999997</c:v>
                </c:pt>
                <c:pt idx="40">
                  <c:v>0</c:v>
                </c:pt>
                <c:pt idx="41">
                  <c:v>9.0743709999999993</c:v>
                </c:pt>
                <c:pt idx="42">
                  <c:v>9.0743709999999993</c:v>
                </c:pt>
                <c:pt idx="43">
                  <c:v>0</c:v>
                </c:pt>
                <c:pt idx="44">
                  <c:v>9.4595850000000006</c:v>
                </c:pt>
                <c:pt idx="45">
                  <c:v>9.4595850000000006</c:v>
                </c:pt>
                <c:pt idx="46">
                  <c:v>0</c:v>
                </c:pt>
                <c:pt idx="47">
                  <c:v>9.844481</c:v>
                </c:pt>
                <c:pt idx="48">
                  <c:v>9.844481</c:v>
                </c:pt>
                <c:pt idx="49">
                  <c:v>0</c:v>
                </c:pt>
                <c:pt idx="50">
                  <c:v>10</c:v>
                </c:pt>
                <c:pt idx="51">
                  <c:v>10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  <c:pt idx="56">
                  <c:v>10</c:v>
                </c:pt>
                <c:pt idx="57">
                  <c:v>10</c:v>
                </c:pt>
                <c:pt idx="58">
                  <c:v>0</c:v>
                </c:pt>
                <c:pt idx="59">
                  <c:v>10</c:v>
                </c:pt>
                <c:pt idx="60">
                  <c:v>10</c:v>
                </c:pt>
                <c:pt idx="61">
                  <c:v>0</c:v>
                </c:pt>
                <c:pt idx="62">
                  <c:v>10</c:v>
                </c:pt>
                <c:pt idx="63">
                  <c:v>10</c:v>
                </c:pt>
                <c:pt idx="64">
                  <c:v>0</c:v>
                </c:pt>
                <c:pt idx="65">
                  <c:v>10</c:v>
                </c:pt>
                <c:pt idx="66">
                  <c:v>10</c:v>
                </c:pt>
                <c:pt idx="67">
                  <c:v>0</c:v>
                </c:pt>
                <c:pt idx="68">
                  <c:v>10</c:v>
                </c:pt>
                <c:pt idx="69">
                  <c:v>10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</c:v>
                </c:pt>
                <c:pt idx="75">
                  <c:v>10</c:v>
                </c:pt>
                <c:pt idx="76">
                  <c:v>0</c:v>
                </c:pt>
                <c:pt idx="77">
                  <c:v>10</c:v>
                </c:pt>
                <c:pt idx="78">
                  <c:v>10</c:v>
                </c:pt>
                <c:pt idx="79">
                  <c:v>0</c:v>
                </c:pt>
                <c:pt idx="80">
                  <c:v>10</c:v>
                </c:pt>
                <c:pt idx="81">
                  <c:v>10</c:v>
                </c:pt>
                <c:pt idx="82">
                  <c:v>0</c:v>
                </c:pt>
                <c:pt idx="83">
                  <c:v>10</c:v>
                </c:pt>
                <c:pt idx="84">
                  <c:v>10</c:v>
                </c:pt>
                <c:pt idx="85">
                  <c:v>0</c:v>
                </c:pt>
                <c:pt idx="86">
                  <c:v>10</c:v>
                </c:pt>
                <c:pt idx="87">
                  <c:v>10</c:v>
                </c:pt>
                <c:pt idx="88">
                  <c:v>0</c:v>
                </c:pt>
                <c:pt idx="89">
                  <c:v>10</c:v>
                </c:pt>
                <c:pt idx="90">
                  <c:v>10</c:v>
                </c:pt>
                <c:pt idx="91">
                  <c:v>0</c:v>
                </c:pt>
                <c:pt idx="92">
                  <c:v>10</c:v>
                </c:pt>
                <c:pt idx="93">
                  <c:v>10</c:v>
                </c:pt>
                <c:pt idx="94">
                  <c:v>0</c:v>
                </c:pt>
                <c:pt idx="95">
                  <c:v>10</c:v>
                </c:pt>
                <c:pt idx="96">
                  <c:v>10</c:v>
                </c:pt>
                <c:pt idx="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Sheet1!$A$2:$A$99</c:f>
              <c:numCache>
                <c:formatCode>General</c:formatCode>
                <c:ptCount val="9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14348.662</c:v>
                </c:pt>
                <c:pt idx="10">
                  <c:v>14348.662</c:v>
                </c:pt>
                <c:pt idx="11">
                  <c:v>14348.662</c:v>
                </c:pt>
                <c:pt idx="12">
                  <c:v>18413.662</c:v>
                </c:pt>
                <c:pt idx="13">
                  <c:v>18413.662</c:v>
                </c:pt>
                <c:pt idx="14">
                  <c:v>18413.662</c:v>
                </c:pt>
                <c:pt idx="15">
                  <c:v>26050.222999999998</c:v>
                </c:pt>
                <c:pt idx="16">
                  <c:v>26050.222999999998</c:v>
                </c:pt>
                <c:pt idx="17">
                  <c:v>26050.222999999998</c:v>
                </c:pt>
                <c:pt idx="18">
                  <c:v>27366.138999999999</c:v>
                </c:pt>
                <c:pt idx="19">
                  <c:v>27366.138999999999</c:v>
                </c:pt>
                <c:pt idx="20">
                  <c:v>27366.138999999999</c:v>
                </c:pt>
                <c:pt idx="21">
                  <c:v>28407.082999999999</c:v>
                </c:pt>
                <c:pt idx="22">
                  <c:v>28407.082999999999</c:v>
                </c:pt>
                <c:pt idx="23">
                  <c:v>28407.082999999999</c:v>
                </c:pt>
                <c:pt idx="24">
                  <c:v>29670.126</c:v>
                </c:pt>
                <c:pt idx="25">
                  <c:v>29670.126</c:v>
                </c:pt>
                <c:pt idx="26">
                  <c:v>29670.126</c:v>
                </c:pt>
                <c:pt idx="27">
                  <c:v>33279.695</c:v>
                </c:pt>
                <c:pt idx="28">
                  <c:v>33279.695</c:v>
                </c:pt>
                <c:pt idx="29">
                  <c:v>33279.695</c:v>
                </c:pt>
                <c:pt idx="30">
                  <c:v>42788.388999999996</c:v>
                </c:pt>
                <c:pt idx="31">
                  <c:v>42788.388999999996</c:v>
                </c:pt>
                <c:pt idx="32">
                  <c:v>42788.388999999996</c:v>
                </c:pt>
                <c:pt idx="33">
                  <c:v>48319.799999999996</c:v>
                </c:pt>
                <c:pt idx="34">
                  <c:v>48319.799999999996</c:v>
                </c:pt>
                <c:pt idx="35">
                  <c:v>48319.799999999996</c:v>
                </c:pt>
                <c:pt idx="36">
                  <c:v>100479.16</c:v>
                </c:pt>
                <c:pt idx="37">
                  <c:v>100479.16</c:v>
                </c:pt>
                <c:pt idx="38">
                  <c:v>100479.16</c:v>
                </c:pt>
                <c:pt idx="39">
                  <c:v>109463.29700000001</c:v>
                </c:pt>
                <c:pt idx="40">
                  <c:v>109463.29700000001</c:v>
                </c:pt>
                <c:pt idx="41">
                  <c:v>109463.29700000001</c:v>
                </c:pt>
                <c:pt idx="42">
                  <c:v>111023.20300000001</c:v>
                </c:pt>
                <c:pt idx="43">
                  <c:v>111023.20300000001</c:v>
                </c:pt>
                <c:pt idx="44">
                  <c:v>111023.20300000001</c:v>
                </c:pt>
                <c:pt idx="45">
                  <c:v>112364.035</c:v>
                </c:pt>
                <c:pt idx="46">
                  <c:v>112364.035</c:v>
                </c:pt>
                <c:pt idx="47">
                  <c:v>112364.035</c:v>
                </c:pt>
                <c:pt idx="48">
                  <c:v>124659.41500000001</c:v>
                </c:pt>
                <c:pt idx="49">
                  <c:v>124659.41500000001</c:v>
                </c:pt>
                <c:pt idx="50">
                  <c:v>124659.41500000001</c:v>
                </c:pt>
                <c:pt idx="51">
                  <c:v>128244.99</c:v>
                </c:pt>
                <c:pt idx="52">
                  <c:v>128244.99</c:v>
                </c:pt>
                <c:pt idx="53">
                  <c:v>128244.99</c:v>
                </c:pt>
                <c:pt idx="54">
                  <c:v>130766.24900000001</c:v>
                </c:pt>
                <c:pt idx="55">
                  <c:v>130766.24900000001</c:v>
                </c:pt>
                <c:pt idx="56">
                  <c:v>130766.24900000001</c:v>
                </c:pt>
                <c:pt idx="57">
                  <c:v>131946.49100000001</c:v>
                </c:pt>
                <c:pt idx="58">
                  <c:v>131946.49100000001</c:v>
                </c:pt>
                <c:pt idx="59">
                  <c:v>131946.49100000001</c:v>
                </c:pt>
                <c:pt idx="60">
                  <c:v>134092.755</c:v>
                </c:pt>
                <c:pt idx="61">
                  <c:v>134092.755</c:v>
                </c:pt>
                <c:pt idx="62">
                  <c:v>134092.755</c:v>
                </c:pt>
                <c:pt idx="63">
                  <c:v>148091.215</c:v>
                </c:pt>
                <c:pt idx="64">
                  <c:v>148091.215</c:v>
                </c:pt>
                <c:pt idx="65">
                  <c:v>148091.215</c:v>
                </c:pt>
                <c:pt idx="66">
                  <c:v>149201.31599999999</c:v>
                </c:pt>
                <c:pt idx="67">
                  <c:v>149201.31599999999</c:v>
                </c:pt>
                <c:pt idx="68">
                  <c:v>149201.31599999999</c:v>
                </c:pt>
                <c:pt idx="69">
                  <c:v>158267.766</c:v>
                </c:pt>
                <c:pt idx="70">
                  <c:v>158267.766</c:v>
                </c:pt>
                <c:pt idx="71">
                  <c:v>158267.766</c:v>
                </c:pt>
                <c:pt idx="72">
                  <c:v>162499.91099999999</c:v>
                </c:pt>
                <c:pt idx="73">
                  <c:v>162499.91099999999</c:v>
                </c:pt>
                <c:pt idx="74">
                  <c:v>162499.91099999999</c:v>
                </c:pt>
                <c:pt idx="75">
                  <c:v>176655.38099999999</c:v>
                </c:pt>
                <c:pt idx="76">
                  <c:v>176655.38099999999</c:v>
                </c:pt>
                <c:pt idx="77">
                  <c:v>176655.38099999999</c:v>
                </c:pt>
                <c:pt idx="78">
                  <c:v>191890.74099999998</c:v>
                </c:pt>
                <c:pt idx="79">
                  <c:v>191890.74099999998</c:v>
                </c:pt>
                <c:pt idx="80">
                  <c:v>191890.74099999998</c:v>
                </c:pt>
                <c:pt idx="81">
                  <c:v>193238.53099999999</c:v>
                </c:pt>
                <c:pt idx="82">
                  <c:v>193238.53099999999</c:v>
                </c:pt>
                <c:pt idx="83">
                  <c:v>193238.53099999999</c:v>
                </c:pt>
                <c:pt idx="84">
                  <c:v>196788.087</c:v>
                </c:pt>
                <c:pt idx="85">
                  <c:v>196788.087</c:v>
                </c:pt>
                <c:pt idx="86">
                  <c:v>196788.087</c:v>
                </c:pt>
                <c:pt idx="87">
                  <c:v>201250.51300000001</c:v>
                </c:pt>
                <c:pt idx="88">
                  <c:v>201250.51300000001</c:v>
                </c:pt>
                <c:pt idx="89">
                  <c:v>201250.51300000001</c:v>
                </c:pt>
                <c:pt idx="90">
                  <c:v>226644.753</c:v>
                </c:pt>
                <c:pt idx="91">
                  <c:v>226644.753</c:v>
                </c:pt>
                <c:pt idx="92">
                  <c:v>226644.753</c:v>
                </c:pt>
                <c:pt idx="93">
                  <c:v>227647.788</c:v>
                </c:pt>
                <c:pt idx="94">
                  <c:v>227647.788</c:v>
                </c:pt>
                <c:pt idx="95">
                  <c:v>227647.788</c:v>
                </c:pt>
                <c:pt idx="96">
                  <c:v>230378.58799999999</c:v>
                </c:pt>
                <c:pt idx="97">
                  <c:v>230378.58799999999</c:v>
                </c:pt>
              </c:numCache>
            </c:numRef>
          </c:cat>
          <c:val>
            <c:numRef>
              <c:f>Sheet1!$C$2:$C$99</c:f>
              <c:numCache>
                <c:formatCode>General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0.11721000000000004</c:v>
                </c:pt>
                <c:pt idx="51">
                  <c:v>0.11721000000000004</c:v>
                </c:pt>
                <c:pt idx="52">
                  <c:v>0</c:v>
                </c:pt>
                <c:pt idx="53">
                  <c:v>0.12770000000000081</c:v>
                </c:pt>
                <c:pt idx="54">
                  <c:v>0.12770000000000081</c:v>
                </c:pt>
                <c:pt idx="55">
                  <c:v>0</c:v>
                </c:pt>
                <c:pt idx="56">
                  <c:v>1.3763400000000008</c:v>
                </c:pt>
                <c:pt idx="57">
                  <c:v>1.3763400000000008</c:v>
                </c:pt>
                <c:pt idx="58">
                  <c:v>0</c:v>
                </c:pt>
                <c:pt idx="59">
                  <c:v>1.4173100000000005</c:v>
                </c:pt>
                <c:pt idx="60">
                  <c:v>1.4173100000000005</c:v>
                </c:pt>
                <c:pt idx="61">
                  <c:v>0</c:v>
                </c:pt>
                <c:pt idx="62">
                  <c:v>3.1812299999999993</c:v>
                </c:pt>
                <c:pt idx="63">
                  <c:v>3.1812299999999993</c:v>
                </c:pt>
                <c:pt idx="64">
                  <c:v>0</c:v>
                </c:pt>
                <c:pt idx="65">
                  <c:v>3.2412700000000001</c:v>
                </c:pt>
                <c:pt idx="66">
                  <c:v>3.2412700000000001</c:v>
                </c:pt>
                <c:pt idx="67">
                  <c:v>0</c:v>
                </c:pt>
                <c:pt idx="68">
                  <c:v>3.6945300000000003</c:v>
                </c:pt>
                <c:pt idx="69">
                  <c:v>3.6945300000000003</c:v>
                </c:pt>
                <c:pt idx="70">
                  <c:v>0</c:v>
                </c:pt>
                <c:pt idx="71">
                  <c:v>3.8524100000000008</c:v>
                </c:pt>
                <c:pt idx="72">
                  <c:v>3.8524100000000008</c:v>
                </c:pt>
                <c:pt idx="73">
                  <c:v>0</c:v>
                </c:pt>
                <c:pt idx="74">
                  <c:v>3.9271200000000004</c:v>
                </c:pt>
                <c:pt idx="75">
                  <c:v>3.9271200000000004</c:v>
                </c:pt>
                <c:pt idx="76">
                  <c:v>0</c:v>
                </c:pt>
                <c:pt idx="77">
                  <c:v>3.9840199999999992</c:v>
                </c:pt>
                <c:pt idx="78">
                  <c:v>3.9840199999999992</c:v>
                </c:pt>
                <c:pt idx="79">
                  <c:v>0</c:v>
                </c:pt>
                <c:pt idx="80">
                  <c:v>4.1854700000000005</c:v>
                </c:pt>
                <c:pt idx="81">
                  <c:v>4.1854700000000005</c:v>
                </c:pt>
                <c:pt idx="82">
                  <c:v>0</c:v>
                </c:pt>
                <c:pt idx="83">
                  <c:v>4.3646999999999991</c:v>
                </c:pt>
                <c:pt idx="84">
                  <c:v>4.3646999999999991</c:v>
                </c:pt>
                <c:pt idx="85">
                  <c:v>0</c:v>
                </c:pt>
                <c:pt idx="86">
                  <c:v>4.9007000000000005</c:v>
                </c:pt>
                <c:pt idx="87">
                  <c:v>4.9007000000000005</c:v>
                </c:pt>
                <c:pt idx="88">
                  <c:v>0</c:v>
                </c:pt>
                <c:pt idx="89">
                  <c:v>5.0533599999999996</c:v>
                </c:pt>
                <c:pt idx="90">
                  <c:v>5.0533599999999996</c:v>
                </c:pt>
                <c:pt idx="91">
                  <c:v>0</c:v>
                </c:pt>
                <c:pt idx="92">
                  <c:v>8.5930399999999985</c:v>
                </c:pt>
                <c:pt idx="93">
                  <c:v>8.5930399999999985</c:v>
                </c:pt>
                <c:pt idx="94">
                  <c:v>0</c:v>
                </c:pt>
                <c:pt idx="95">
                  <c:v>10.452570000000001</c:v>
                </c:pt>
                <c:pt idx="96">
                  <c:v>10.452570000000001</c:v>
                </c:pt>
                <c:pt idx="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Sheet1!$A$2:$A$99</c:f>
              <c:numCache>
                <c:formatCode>General</c:formatCode>
                <c:ptCount val="9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14348.662</c:v>
                </c:pt>
                <c:pt idx="10">
                  <c:v>14348.662</c:v>
                </c:pt>
                <c:pt idx="11">
                  <c:v>14348.662</c:v>
                </c:pt>
                <c:pt idx="12">
                  <c:v>18413.662</c:v>
                </c:pt>
                <c:pt idx="13">
                  <c:v>18413.662</c:v>
                </c:pt>
                <c:pt idx="14">
                  <c:v>18413.662</c:v>
                </c:pt>
                <c:pt idx="15">
                  <c:v>26050.222999999998</c:v>
                </c:pt>
                <c:pt idx="16">
                  <c:v>26050.222999999998</c:v>
                </c:pt>
                <c:pt idx="17">
                  <c:v>26050.222999999998</c:v>
                </c:pt>
                <c:pt idx="18">
                  <c:v>27366.138999999999</c:v>
                </c:pt>
                <c:pt idx="19">
                  <c:v>27366.138999999999</c:v>
                </c:pt>
                <c:pt idx="20">
                  <c:v>27366.138999999999</c:v>
                </c:pt>
                <c:pt idx="21">
                  <c:v>28407.082999999999</c:v>
                </c:pt>
                <c:pt idx="22">
                  <c:v>28407.082999999999</c:v>
                </c:pt>
                <c:pt idx="23">
                  <c:v>28407.082999999999</c:v>
                </c:pt>
                <c:pt idx="24">
                  <c:v>29670.126</c:v>
                </c:pt>
                <c:pt idx="25">
                  <c:v>29670.126</c:v>
                </c:pt>
                <c:pt idx="26">
                  <c:v>29670.126</c:v>
                </c:pt>
                <c:pt idx="27">
                  <c:v>33279.695</c:v>
                </c:pt>
                <c:pt idx="28">
                  <c:v>33279.695</c:v>
                </c:pt>
                <c:pt idx="29">
                  <c:v>33279.695</c:v>
                </c:pt>
                <c:pt idx="30">
                  <c:v>42788.388999999996</c:v>
                </c:pt>
                <c:pt idx="31">
                  <c:v>42788.388999999996</c:v>
                </c:pt>
                <c:pt idx="32">
                  <c:v>42788.388999999996</c:v>
                </c:pt>
                <c:pt idx="33">
                  <c:v>48319.799999999996</c:v>
                </c:pt>
                <c:pt idx="34">
                  <c:v>48319.799999999996</c:v>
                </c:pt>
                <c:pt idx="35">
                  <c:v>48319.799999999996</c:v>
                </c:pt>
                <c:pt idx="36">
                  <c:v>100479.16</c:v>
                </c:pt>
                <c:pt idx="37">
                  <c:v>100479.16</c:v>
                </c:pt>
                <c:pt idx="38">
                  <c:v>100479.16</c:v>
                </c:pt>
                <c:pt idx="39">
                  <c:v>109463.29700000001</c:v>
                </c:pt>
                <c:pt idx="40">
                  <c:v>109463.29700000001</c:v>
                </c:pt>
                <c:pt idx="41">
                  <c:v>109463.29700000001</c:v>
                </c:pt>
                <c:pt idx="42">
                  <c:v>111023.20300000001</c:v>
                </c:pt>
                <c:pt idx="43">
                  <c:v>111023.20300000001</c:v>
                </c:pt>
                <c:pt idx="44">
                  <c:v>111023.20300000001</c:v>
                </c:pt>
                <c:pt idx="45">
                  <c:v>112364.035</c:v>
                </c:pt>
                <c:pt idx="46">
                  <c:v>112364.035</c:v>
                </c:pt>
                <c:pt idx="47">
                  <c:v>112364.035</c:v>
                </c:pt>
                <c:pt idx="48">
                  <c:v>124659.41500000001</c:v>
                </c:pt>
                <c:pt idx="49">
                  <c:v>124659.41500000001</c:v>
                </c:pt>
                <c:pt idx="50">
                  <c:v>124659.41500000001</c:v>
                </c:pt>
                <c:pt idx="51">
                  <c:v>128244.99</c:v>
                </c:pt>
                <c:pt idx="52">
                  <c:v>128244.99</c:v>
                </c:pt>
                <c:pt idx="53">
                  <c:v>128244.99</c:v>
                </c:pt>
                <c:pt idx="54">
                  <c:v>130766.24900000001</c:v>
                </c:pt>
                <c:pt idx="55">
                  <c:v>130766.24900000001</c:v>
                </c:pt>
                <c:pt idx="56">
                  <c:v>130766.24900000001</c:v>
                </c:pt>
                <c:pt idx="57">
                  <c:v>131946.49100000001</c:v>
                </c:pt>
                <c:pt idx="58">
                  <c:v>131946.49100000001</c:v>
                </c:pt>
                <c:pt idx="59">
                  <c:v>131946.49100000001</c:v>
                </c:pt>
                <c:pt idx="60">
                  <c:v>134092.755</c:v>
                </c:pt>
                <c:pt idx="61">
                  <c:v>134092.755</c:v>
                </c:pt>
                <c:pt idx="62">
                  <c:v>134092.755</c:v>
                </c:pt>
                <c:pt idx="63">
                  <c:v>148091.215</c:v>
                </c:pt>
                <c:pt idx="64">
                  <c:v>148091.215</c:v>
                </c:pt>
                <c:pt idx="65">
                  <c:v>148091.215</c:v>
                </c:pt>
                <c:pt idx="66">
                  <c:v>149201.31599999999</c:v>
                </c:pt>
                <c:pt idx="67">
                  <c:v>149201.31599999999</c:v>
                </c:pt>
                <c:pt idx="68">
                  <c:v>149201.31599999999</c:v>
                </c:pt>
                <c:pt idx="69">
                  <c:v>158267.766</c:v>
                </c:pt>
                <c:pt idx="70">
                  <c:v>158267.766</c:v>
                </c:pt>
                <c:pt idx="71">
                  <c:v>158267.766</c:v>
                </c:pt>
                <c:pt idx="72">
                  <c:v>162499.91099999999</c:v>
                </c:pt>
                <c:pt idx="73">
                  <c:v>162499.91099999999</c:v>
                </c:pt>
                <c:pt idx="74">
                  <c:v>162499.91099999999</c:v>
                </c:pt>
                <c:pt idx="75">
                  <c:v>176655.38099999999</c:v>
                </c:pt>
                <c:pt idx="76">
                  <c:v>176655.38099999999</c:v>
                </c:pt>
                <c:pt idx="77">
                  <c:v>176655.38099999999</c:v>
                </c:pt>
                <c:pt idx="78">
                  <c:v>191890.74099999998</c:v>
                </c:pt>
                <c:pt idx="79">
                  <c:v>191890.74099999998</c:v>
                </c:pt>
                <c:pt idx="80">
                  <c:v>191890.74099999998</c:v>
                </c:pt>
                <c:pt idx="81">
                  <c:v>193238.53099999999</c:v>
                </c:pt>
                <c:pt idx="82">
                  <c:v>193238.53099999999</c:v>
                </c:pt>
                <c:pt idx="83">
                  <c:v>193238.53099999999</c:v>
                </c:pt>
                <c:pt idx="84">
                  <c:v>196788.087</c:v>
                </c:pt>
                <c:pt idx="85">
                  <c:v>196788.087</c:v>
                </c:pt>
                <c:pt idx="86">
                  <c:v>196788.087</c:v>
                </c:pt>
                <c:pt idx="87">
                  <c:v>201250.51300000001</c:v>
                </c:pt>
                <c:pt idx="88">
                  <c:v>201250.51300000001</c:v>
                </c:pt>
                <c:pt idx="89">
                  <c:v>201250.51300000001</c:v>
                </c:pt>
                <c:pt idx="90">
                  <c:v>226644.753</c:v>
                </c:pt>
                <c:pt idx="91">
                  <c:v>226644.753</c:v>
                </c:pt>
                <c:pt idx="92">
                  <c:v>226644.753</c:v>
                </c:pt>
                <c:pt idx="93">
                  <c:v>227647.788</c:v>
                </c:pt>
                <c:pt idx="94">
                  <c:v>227647.788</c:v>
                </c:pt>
                <c:pt idx="95">
                  <c:v>227647.788</c:v>
                </c:pt>
                <c:pt idx="96">
                  <c:v>230378.58799999999</c:v>
                </c:pt>
                <c:pt idx="97">
                  <c:v>230378.58799999999</c:v>
                </c:pt>
              </c:numCache>
            </c:numRef>
          </c:cat>
          <c:val>
            <c:numRef>
              <c:f>Sheet1!$D$2:$D$99</c:f>
              <c:numCache>
                <c:formatCode>General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8.2488349999999997</c:v>
                </c:pt>
                <c:pt idx="9">
                  <c:v>8.2488349999999997</c:v>
                </c:pt>
                <c:pt idx="10">
                  <c:v>10</c:v>
                </c:pt>
                <c:pt idx="11">
                  <c:v>6.670757</c:v>
                </c:pt>
                <c:pt idx="12">
                  <c:v>6.670757</c:v>
                </c:pt>
                <c:pt idx="13">
                  <c:v>10</c:v>
                </c:pt>
                <c:pt idx="14">
                  <c:v>6.4805709999999994</c:v>
                </c:pt>
                <c:pt idx="15">
                  <c:v>6.4805709999999994</c:v>
                </c:pt>
                <c:pt idx="16">
                  <c:v>10</c:v>
                </c:pt>
                <c:pt idx="17">
                  <c:v>6.2339920000000006</c:v>
                </c:pt>
                <c:pt idx="18">
                  <c:v>6.2339920000000006</c:v>
                </c:pt>
                <c:pt idx="19">
                  <c:v>10</c:v>
                </c:pt>
                <c:pt idx="20">
                  <c:v>4.5898940000000001</c:v>
                </c:pt>
                <c:pt idx="21">
                  <c:v>4.5898940000000001</c:v>
                </c:pt>
                <c:pt idx="22">
                  <c:v>10</c:v>
                </c:pt>
                <c:pt idx="23">
                  <c:v>3.280653</c:v>
                </c:pt>
                <c:pt idx="24">
                  <c:v>3.280653</c:v>
                </c:pt>
                <c:pt idx="25">
                  <c:v>10</c:v>
                </c:pt>
                <c:pt idx="26">
                  <c:v>2.7344999999999997</c:v>
                </c:pt>
                <c:pt idx="27">
                  <c:v>2.7344999999999997</c:v>
                </c:pt>
                <c:pt idx="28">
                  <c:v>10</c:v>
                </c:pt>
                <c:pt idx="29">
                  <c:v>2.2286599999999996</c:v>
                </c:pt>
                <c:pt idx="30">
                  <c:v>2.2286599999999996</c:v>
                </c:pt>
                <c:pt idx="31">
                  <c:v>10</c:v>
                </c:pt>
                <c:pt idx="32">
                  <c:v>2.0987270000000002</c:v>
                </c:pt>
                <c:pt idx="33">
                  <c:v>2.0987270000000002</c:v>
                </c:pt>
                <c:pt idx="34">
                  <c:v>10</c:v>
                </c:pt>
                <c:pt idx="35">
                  <c:v>1.5253379999999996</c:v>
                </c:pt>
                <c:pt idx="36">
                  <c:v>1.5253379999999996</c:v>
                </c:pt>
                <c:pt idx="37">
                  <c:v>10</c:v>
                </c:pt>
                <c:pt idx="38">
                  <c:v>0.97593900000000033</c:v>
                </c:pt>
                <c:pt idx="39">
                  <c:v>0.97593900000000033</c:v>
                </c:pt>
                <c:pt idx="40">
                  <c:v>10</c:v>
                </c:pt>
                <c:pt idx="41">
                  <c:v>0.9256290000000007</c:v>
                </c:pt>
                <c:pt idx="42">
                  <c:v>0.9256290000000007</c:v>
                </c:pt>
                <c:pt idx="43">
                  <c:v>10</c:v>
                </c:pt>
                <c:pt idx="44">
                  <c:v>0.54041499999999942</c:v>
                </c:pt>
                <c:pt idx="45">
                  <c:v>0.54041499999999942</c:v>
                </c:pt>
                <c:pt idx="46">
                  <c:v>10</c:v>
                </c:pt>
                <c:pt idx="47">
                  <c:v>0.15551899999999996</c:v>
                </c:pt>
                <c:pt idx="48">
                  <c:v>0.15551899999999996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  <c:pt idx="56">
                  <c:v>0</c:v>
                </c:pt>
                <c:pt idx="57">
                  <c:v>0</c:v>
                </c:pt>
                <c:pt idx="58">
                  <c:v>10</c:v>
                </c:pt>
                <c:pt idx="59">
                  <c:v>0</c:v>
                </c:pt>
                <c:pt idx="60">
                  <c:v>0</c:v>
                </c:pt>
                <c:pt idx="61">
                  <c:v>10</c:v>
                </c:pt>
                <c:pt idx="62">
                  <c:v>0</c:v>
                </c:pt>
                <c:pt idx="63">
                  <c:v>0</c:v>
                </c:pt>
                <c:pt idx="64">
                  <c:v>10</c:v>
                </c:pt>
                <c:pt idx="65">
                  <c:v>0</c:v>
                </c:pt>
                <c:pt idx="66">
                  <c:v>0</c:v>
                </c:pt>
                <c:pt idx="67">
                  <c:v>10</c:v>
                </c:pt>
                <c:pt idx="68">
                  <c:v>0</c:v>
                </c:pt>
                <c:pt idx="69">
                  <c:v>0</c:v>
                </c:pt>
                <c:pt idx="70">
                  <c:v>10</c:v>
                </c:pt>
                <c:pt idx="71">
                  <c:v>0</c:v>
                </c:pt>
                <c:pt idx="72">
                  <c:v>0</c:v>
                </c:pt>
                <c:pt idx="73">
                  <c:v>10</c:v>
                </c:pt>
                <c:pt idx="74">
                  <c:v>0</c:v>
                </c:pt>
                <c:pt idx="75">
                  <c:v>0</c:v>
                </c:pt>
                <c:pt idx="76">
                  <c:v>10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0</c:v>
                </c:pt>
                <c:pt idx="81">
                  <c:v>0</c:v>
                </c:pt>
                <c:pt idx="82">
                  <c:v>10</c:v>
                </c:pt>
                <c:pt idx="83">
                  <c:v>0</c:v>
                </c:pt>
                <c:pt idx="84">
                  <c:v>0</c:v>
                </c:pt>
                <c:pt idx="85">
                  <c:v>10</c:v>
                </c:pt>
                <c:pt idx="86">
                  <c:v>0</c:v>
                </c:pt>
                <c:pt idx="87">
                  <c:v>0</c:v>
                </c:pt>
                <c:pt idx="88">
                  <c:v>10</c:v>
                </c:pt>
                <c:pt idx="89">
                  <c:v>0</c:v>
                </c:pt>
                <c:pt idx="90">
                  <c:v>0</c:v>
                </c:pt>
                <c:pt idx="91">
                  <c:v>10</c:v>
                </c:pt>
                <c:pt idx="92">
                  <c:v>0</c:v>
                </c:pt>
                <c:pt idx="93">
                  <c:v>0</c:v>
                </c:pt>
                <c:pt idx="94">
                  <c:v>10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Sheet1!$A$2:$A$99</c:f>
              <c:numCache>
                <c:formatCode>General</c:formatCode>
                <c:ptCount val="9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14348.662</c:v>
                </c:pt>
                <c:pt idx="10">
                  <c:v>14348.662</c:v>
                </c:pt>
                <c:pt idx="11">
                  <c:v>14348.662</c:v>
                </c:pt>
                <c:pt idx="12">
                  <c:v>18413.662</c:v>
                </c:pt>
                <c:pt idx="13">
                  <c:v>18413.662</c:v>
                </c:pt>
                <c:pt idx="14">
                  <c:v>18413.662</c:v>
                </c:pt>
                <c:pt idx="15">
                  <c:v>26050.222999999998</c:v>
                </c:pt>
                <c:pt idx="16">
                  <c:v>26050.222999999998</c:v>
                </c:pt>
                <c:pt idx="17">
                  <c:v>26050.222999999998</c:v>
                </c:pt>
                <c:pt idx="18">
                  <c:v>27366.138999999999</c:v>
                </c:pt>
                <c:pt idx="19">
                  <c:v>27366.138999999999</c:v>
                </c:pt>
                <c:pt idx="20">
                  <c:v>27366.138999999999</c:v>
                </c:pt>
                <c:pt idx="21">
                  <c:v>28407.082999999999</c:v>
                </c:pt>
                <c:pt idx="22">
                  <c:v>28407.082999999999</c:v>
                </c:pt>
                <c:pt idx="23">
                  <c:v>28407.082999999999</c:v>
                </c:pt>
                <c:pt idx="24">
                  <c:v>29670.126</c:v>
                </c:pt>
                <c:pt idx="25">
                  <c:v>29670.126</c:v>
                </c:pt>
                <c:pt idx="26">
                  <c:v>29670.126</c:v>
                </c:pt>
                <c:pt idx="27">
                  <c:v>33279.695</c:v>
                </c:pt>
                <c:pt idx="28">
                  <c:v>33279.695</c:v>
                </c:pt>
                <c:pt idx="29">
                  <c:v>33279.695</c:v>
                </c:pt>
                <c:pt idx="30">
                  <c:v>42788.388999999996</c:v>
                </c:pt>
                <c:pt idx="31">
                  <c:v>42788.388999999996</c:v>
                </c:pt>
                <c:pt idx="32">
                  <c:v>42788.388999999996</c:v>
                </c:pt>
                <c:pt idx="33">
                  <c:v>48319.799999999996</c:v>
                </c:pt>
                <c:pt idx="34">
                  <c:v>48319.799999999996</c:v>
                </c:pt>
                <c:pt idx="35">
                  <c:v>48319.799999999996</c:v>
                </c:pt>
                <c:pt idx="36">
                  <c:v>100479.16</c:v>
                </c:pt>
                <c:pt idx="37">
                  <c:v>100479.16</c:v>
                </c:pt>
                <c:pt idx="38">
                  <c:v>100479.16</c:v>
                </c:pt>
                <c:pt idx="39">
                  <c:v>109463.29700000001</c:v>
                </c:pt>
                <c:pt idx="40">
                  <c:v>109463.29700000001</c:v>
                </c:pt>
                <c:pt idx="41">
                  <c:v>109463.29700000001</c:v>
                </c:pt>
                <c:pt idx="42">
                  <c:v>111023.20300000001</c:v>
                </c:pt>
                <c:pt idx="43">
                  <c:v>111023.20300000001</c:v>
                </c:pt>
                <c:pt idx="44">
                  <c:v>111023.20300000001</c:v>
                </c:pt>
                <c:pt idx="45">
                  <c:v>112364.035</c:v>
                </c:pt>
                <c:pt idx="46">
                  <c:v>112364.035</c:v>
                </c:pt>
                <c:pt idx="47">
                  <c:v>112364.035</c:v>
                </c:pt>
                <c:pt idx="48">
                  <c:v>124659.41500000001</c:v>
                </c:pt>
                <c:pt idx="49">
                  <c:v>124659.41500000001</c:v>
                </c:pt>
                <c:pt idx="50">
                  <c:v>124659.41500000001</c:v>
                </c:pt>
                <c:pt idx="51">
                  <c:v>128244.99</c:v>
                </c:pt>
                <c:pt idx="52">
                  <c:v>128244.99</c:v>
                </c:pt>
                <c:pt idx="53">
                  <c:v>128244.99</c:v>
                </c:pt>
                <c:pt idx="54">
                  <c:v>130766.24900000001</c:v>
                </c:pt>
                <c:pt idx="55">
                  <c:v>130766.24900000001</c:v>
                </c:pt>
                <c:pt idx="56">
                  <c:v>130766.24900000001</c:v>
                </c:pt>
                <c:pt idx="57">
                  <c:v>131946.49100000001</c:v>
                </c:pt>
                <c:pt idx="58">
                  <c:v>131946.49100000001</c:v>
                </c:pt>
                <c:pt idx="59">
                  <c:v>131946.49100000001</c:v>
                </c:pt>
                <c:pt idx="60">
                  <c:v>134092.755</c:v>
                </c:pt>
                <c:pt idx="61">
                  <c:v>134092.755</c:v>
                </c:pt>
                <c:pt idx="62">
                  <c:v>134092.755</c:v>
                </c:pt>
                <c:pt idx="63">
                  <c:v>148091.215</c:v>
                </c:pt>
                <c:pt idx="64">
                  <c:v>148091.215</c:v>
                </c:pt>
                <c:pt idx="65">
                  <c:v>148091.215</c:v>
                </c:pt>
                <c:pt idx="66">
                  <c:v>149201.31599999999</c:v>
                </c:pt>
                <c:pt idx="67">
                  <c:v>149201.31599999999</c:v>
                </c:pt>
                <c:pt idx="68">
                  <c:v>149201.31599999999</c:v>
                </c:pt>
                <c:pt idx="69">
                  <c:v>158267.766</c:v>
                </c:pt>
                <c:pt idx="70">
                  <c:v>158267.766</c:v>
                </c:pt>
                <c:pt idx="71">
                  <c:v>158267.766</c:v>
                </c:pt>
                <c:pt idx="72">
                  <c:v>162499.91099999999</c:v>
                </c:pt>
                <c:pt idx="73">
                  <c:v>162499.91099999999</c:v>
                </c:pt>
                <c:pt idx="74">
                  <c:v>162499.91099999999</c:v>
                </c:pt>
                <c:pt idx="75">
                  <c:v>176655.38099999999</c:v>
                </c:pt>
                <c:pt idx="76">
                  <c:v>176655.38099999999</c:v>
                </c:pt>
                <c:pt idx="77">
                  <c:v>176655.38099999999</c:v>
                </c:pt>
                <c:pt idx="78">
                  <c:v>191890.74099999998</c:v>
                </c:pt>
                <c:pt idx="79">
                  <c:v>191890.74099999998</c:v>
                </c:pt>
                <c:pt idx="80">
                  <c:v>191890.74099999998</c:v>
                </c:pt>
                <c:pt idx="81">
                  <c:v>193238.53099999999</c:v>
                </c:pt>
                <c:pt idx="82">
                  <c:v>193238.53099999999</c:v>
                </c:pt>
                <c:pt idx="83">
                  <c:v>193238.53099999999</c:v>
                </c:pt>
                <c:pt idx="84">
                  <c:v>196788.087</c:v>
                </c:pt>
                <c:pt idx="85">
                  <c:v>196788.087</c:v>
                </c:pt>
                <c:pt idx="86">
                  <c:v>196788.087</c:v>
                </c:pt>
                <c:pt idx="87">
                  <c:v>201250.51300000001</c:v>
                </c:pt>
                <c:pt idx="88">
                  <c:v>201250.51300000001</c:v>
                </c:pt>
                <c:pt idx="89">
                  <c:v>201250.51300000001</c:v>
                </c:pt>
                <c:pt idx="90">
                  <c:v>226644.753</c:v>
                </c:pt>
                <c:pt idx="91">
                  <c:v>226644.753</c:v>
                </c:pt>
                <c:pt idx="92">
                  <c:v>226644.753</c:v>
                </c:pt>
                <c:pt idx="93">
                  <c:v>227647.788</c:v>
                </c:pt>
                <c:pt idx="94">
                  <c:v>227647.788</c:v>
                </c:pt>
                <c:pt idx="95">
                  <c:v>227647.788</c:v>
                </c:pt>
                <c:pt idx="96">
                  <c:v>230378.58799999999</c:v>
                </c:pt>
                <c:pt idx="97">
                  <c:v>230378.58799999999</c:v>
                </c:pt>
              </c:numCache>
            </c:numRef>
          </c:cat>
          <c:val>
            <c:numRef>
              <c:f>Sheet1!$E$2:$E$99</c:f>
              <c:numCache>
                <c:formatCode>General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Sheet1!$A$2:$A$99</c:f>
              <c:numCache>
                <c:formatCode>General</c:formatCode>
                <c:ptCount val="9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14348.662</c:v>
                </c:pt>
                <c:pt idx="10">
                  <c:v>14348.662</c:v>
                </c:pt>
                <c:pt idx="11">
                  <c:v>14348.662</c:v>
                </c:pt>
                <c:pt idx="12">
                  <c:v>18413.662</c:v>
                </c:pt>
                <c:pt idx="13">
                  <c:v>18413.662</c:v>
                </c:pt>
                <c:pt idx="14">
                  <c:v>18413.662</c:v>
                </c:pt>
                <c:pt idx="15">
                  <c:v>26050.222999999998</c:v>
                </c:pt>
                <c:pt idx="16">
                  <c:v>26050.222999999998</c:v>
                </c:pt>
                <c:pt idx="17">
                  <c:v>26050.222999999998</c:v>
                </c:pt>
                <c:pt idx="18">
                  <c:v>27366.138999999999</c:v>
                </c:pt>
                <c:pt idx="19">
                  <c:v>27366.138999999999</c:v>
                </c:pt>
                <c:pt idx="20">
                  <c:v>27366.138999999999</c:v>
                </c:pt>
                <c:pt idx="21">
                  <c:v>28407.082999999999</c:v>
                </c:pt>
                <c:pt idx="22">
                  <c:v>28407.082999999999</c:v>
                </c:pt>
                <c:pt idx="23">
                  <c:v>28407.082999999999</c:v>
                </c:pt>
                <c:pt idx="24">
                  <c:v>29670.126</c:v>
                </c:pt>
                <c:pt idx="25">
                  <c:v>29670.126</c:v>
                </c:pt>
                <c:pt idx="26">
                  <c:v>29670.126</c:v>
                </c:pt>
                <c:pt idx="27">
                  <c:v>33279.695</c:v>
                </c:pt>
                <c:pt idx="28">
                  <c:v>33279.695</c:v>
                </c:pt>
                <c:pt idx="29">
                  <c:v>33279.695</c:v>
                </c:pt>
                <c:pt idx="30">
                  <c:v>42788.388999999996</c:v>
                </c:pt>
                <c:pt idx="31">
                  <c:v>42788.388999999996</c:v>
                </c:pt>
                <c:pt idx="32">
                  <c:v>42788.388999999996</c:v>
                </c:pt>
                <c:pt idx="33">
                  <c:v>48319.799999999996</c:v>
                </c:pt>
                <c:pt idx="34">
                  <c:v>48319.799999999996</c:v>
                </c:pt>
                <c:pt idx="35">
                  <c:v>48319.799999999996</c:v>
                </c:pt>
                <c:pt idx="36">
                  <c:v>100479.16</c:v>
                </c:pt>
                <c:pt idx="37">
                  <c:v>100479.16</c:v>
                </c:pt>
                <c:pt idx="38">
                  <c:v>100479.16</c:v>
                </c:pt>
                <c:pt idx="39">
                  <c:v>109463.29700000001</c:v>
                </c:pt>
                <c:pt idx="40">
                  <c:v>109463.29700000001</c:v>
                </c:pt>
                <c:pt idx="41">
                  <c:v>109463.29700000001</c:v>
                </c:pt>
                <c:pt idx="42">
                  <c:v>111023.20300000001</c:v>
                </c:pt>
                <c:pt idx="43">
                  <c:v>111023.20300000001</c:v>
                </c:pt>
                <c:pt idx="44">
                  <c:v>111023.20300000001</c:v>
                </c:pt>
                <c:pt idx="45">
                  <c:v>112364.035</c:v>
                </c:pt>
                <c:pt idx="46">
                  <c:v>112364.035</c:v>
                </c:pt>
                <c:pt idx="47">
                  <c:v>112364.035</c:v>
                </c:pt>
                <c:pt idx="48">
                  <c:v>124659.41500000001</c:v>
                </c:pt>
                <c:pt idx="49">
                  <c:v>124659.41500000001</c:v>
                </c:pt>
                <c:pt idx="50">
                  <c:v>124659.41500000001</c:v>
                </c:pt>
                <c:pt idx="51">
                  <c:v>128244.99</c:v>
                </c:pt>
                <c:pt idx="52">
                  <c:v>128244.99</c:v>
                </c:pt>
                <c:pt idx="53">
                  <c:v>128244.99</c:v>
                </c:pt>
                <c:pt idx="54">
                  <c:v>130766.24900000001</c:v>
                </c:pt>
                <c:pt idx="55">
                  <c:v>130766.24900000001</c:v>
                </c:pt>
                <c:pt idx="56">
                  <c:v>130766.24900000001</c:v>
                </c:pt>
                <c:pt idx="57">
                  <c:v>131946.49100000001</c:v>
                </c:pt>
                <c:pt idx="58">
                  <c:v>131946.49100000001</c:v>
                </c:pt>
                <c:pt idx="59">
                  <c:v>131946.49100000001</c:v>
                </c:pt>
                <c:pt idx="60">
                  <c:v>134092.755</c:v>
                </c:pt>
                <c:pt idx="61">
                  <c:v>134092.755</c:v>
                </c:pt>
                <c:pt idx="62">
                  <c:v>134092.755</c:v>
                </c:pt>
                <c:pt idx="63">
                  <c:v>148091.215</c:v>
                </c:pt>
                <c:pt idx="64">
                  <c:v>148091.215</c:v>
                </c:pt>
                <c:pt idx="65">
                  <c:v>148091.215</c:v>
                </c:pt>
                <c:pt idx="66">
                  <c:v>149201.31599999999</c:v>
                </c:pt>
                <c:pt idx="67">
                  <c:v>149201.31599999999</c:v>
                </c:pt>
                <c:pt idx="68">
                  <c:v>149201.31599999999</c:v>
                </c:pt>
                <c:pt idx="69">
                  <c:v>158267.766</c:v>
                </c:pt>
                <c:pt idx="70">
                  <c:v>158267.766</c:v>
                </c:pt>
                <c:pt idx="71">
                  <c:v>158267.766</c:v>
                </c:pt>
                <c:pt idx="72">
                  <c:v>162499.91099999999</c:v>
                </c:pt>
                <c:pt idx="73">
                  <c:v>162499.91099999999</c:v>
                </c:pt>
                <c:pt idx="74">
                  <c:v>162499.91099999999</c:v>
                </c:pt>
                <c:pt idx="75">
                  <c:v>176655.38099999999</c:v>
                </c:pt>
                <c:pt idx="76">
                  <c:v>176655.38099999999</c:v>
                </c:pt>
                <c:pt idx="77">
                  <c:v>176655.38099999999</c:v>
                </c:pt>
                <c:pt idx="78">
                  <c:v>191890.74099999998</c:v>
                </c:pt>
                <c:pt idx="79">
                  <c:v>191890.74099999998</c:v>
                </c:pt>
                <c:pt idx="80">
                  <c:v>191890.74099999998</c:v>
                </c:pt>
                <c:pt idx="81">
                  <c:v>193238.53099999999</c:v>
                </c:pt>
                <c:pt idx="82">
                  <c:v>193238.53099999999</c:v>
                </c:pt>
                <c:pt idx="83">
                  <c:v>193238.53099999999</c:v>
                </c:pt>
                <c:pt idx="84">
                  <c:v>196788.087</c:v>
                </c:pt>
                <c:pt idx="85">
                  <c:v>196788.087</c:v>
                </c:pt>
                <c:pt idx="86">
                  <c:v>196788.087</c:v>
                </c:pt>
                <c:pt idx="87">
                  <c:v>201250.51300000001</c:v>
                </c:pt>
                <c:pt idx="88">
                  <c:v>201250.51300000001</c:v>
                </c:pt>
                <c:pt idx="89">
                  <c:v>201250.51300000001</c:v>
                </c:pt>
                <c:pt idx="90">
                  <c:v>226644.753</c:v>
                </c:pt>
                <c:pt idx="91">
                  <c:v>226644.753</c:v>
                </c:pt>
                <c:pt idx="92">
                  <c:v>226644.753</c:v>
                </c:pt>
                <c:pt idx="93">
                  <c:v>227647.788</c:v>
                </c:pt>
                <c:pt idx="94">
                  <c:v>227647.788</c:v>
                </c:pt>
                <c:pt idx="95">
                  <c:v>227647.788</c:v>
                </c:pt>
                <c:pt idx="96">
                  <c:v>230378.58799999999</c:v>
                </c:pt>
                <c:pt idx="97">
                  <c:v>230378.58799999999</c:v>
                </c:pt>
              </c:numCache>
            </c:numRef>
          </c:cat>
          <c:val>
            <c:numRef>
              <c:f>Sheet1!$F$2:$F$99</c:f>
              <c:numCache>
                <c:formatCode>General</c:formatCode>
                <c:ptCount val="9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01A1836-EEF0-4985-B452-E3DCFABBA9E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BEA1-4160-8EB3-1E49A49EDD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92CFB0-39C7-4325-AA48-1A6294AE07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BEA1-4160-8EB3-1E49A49EDD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1FB5475-6F44-484B-80E7-399ADD708B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EA1-4160-8EB3-1E49A49EDD1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CFD7701-502A-4C0E-B8DE-B33C27A736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BEA1-4160-8EB3-1E49A49EDD1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0B4B36B-9EA2-422F-857A-76A43F65E1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EA1-4160-8EB3-1E49A49EDD1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64F7AE1-72F6-4199-82FC-53F48BC3AD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BEA1-4160-8EB3-1E49A49EDD1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C49FF6B-2EF9-4B74-8685-401B68F3AD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EA1-4160-8EB3-1E49A49EDD1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5F99C55-C71A-4DBB-910E-136B3868AD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BEA1-4160-8EB3-1E49A49EDD1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6009E23-A991-43BC-9905-CD9DA395B7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EA1-4160-8EB3-1E49A49EDD1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FD1DBA5-9CAB-4DF4-8C06-C0C0A40E6F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BEA1-4160-8EB3-1E49A49EDD1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E9601D9-A5BF-4F28-A9A3-9B90EA9667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EA1-4160-8EB3-1E49A49EDD1A}"/>
                </c:ext>
              </c:extLst>
            </c:dLbl>
            <c:dLbl>
              <c:idx val="11"/>
              <c:layout>
                <c:manualLayout>
                  <c:x val="-7.4627070217621397E-2"/>
                  <c:y val="-9.1624732507196452E-2"/>
                </c:manualLayout>
              </c:layout>
              <c:tx>
                <c:rich>
                  <a:bodyPr/>
                  <a:lstStyle/>
                  <a:p>
                    <a:fld id="{BAA603AA-A215-44C8-BFD5-7462A441EB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EA1-4160-8EB3-1E49A49EDD1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FB67E9A-CC50-498F-91EE-B19CC2D3F9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BEA1-4160-8EB3-1E49A49EDD1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3C2FF94-91E3-4269-96E1-97302612EF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EA1-4160-8EB3-1E49A49EDD1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5366A68-99C4-4A2A-AFF4-BBC3C5E471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BEA1-4160-8EB3-1E49A49EDD1A}"/>
                </c:ext>
              </c:extLst>
            </c:dLbl>
            <c:dLbl>
              <c:idx val="15"/>
              <c:layout>
                <c:manualLayout>
                  <c:x val="-0.19272347949513305"/>
                  <c:y val="-0.14761762459492747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D221D1CD-990F-47EF-B0C3-04030A0DB28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EA1-4160-8EB3-1E49A49EDD1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3F054EF-DE53-443D-A87B-ADC6F4E018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BEA1-4160-8EB3-1E49A49EDD1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954D2D2-69B1-47BE-AEA2-13EE025554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BEA1-4160-8EB3-1E49A49EDD1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5A72317-33E3-4168-9155-9DB4CC459F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BEA1-4160-8EB3-1E49A49EDD1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D946763-A612-4682-AE10-AD008A8ABB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BEA1-4160-8EB3-1E49A49EDD1A}"/>
                </c:ext>
              </c:extLst>
            </c:dLbl>
            <c:dLbl>
              <c:idx val="20"/>
              <c:layout>
                <c:manualLayout>
                  <c:x val="-0.11647620970455622"/>
                  <c:y val="-0.11933026643672093"/>
                </c:manualLayout>
              </c:layout>
              <c:tx>
                <c:rich>
                  <a:bodyPr/>
                  <a:lstStyle/>
                  <a:p>
                    <a:fld id="{E97E5458-5258-4CBA-971B-C6187E5041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EA1-4160-8EB3-1E49A49EDD1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596F1A6-9584-478D-AFE8-A9AD60A450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BEA1-4160-8EB3-1E49A49EDD1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7AD0B19-1121-497D-87EA-B4C407FBDCD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BEA1-4160-8EB3-1E49A49EDD1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1C81B7E-CCFB-4CB3-98EE-067688A9FE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BEA1-4160-8EB3-1E49A49EDD1A}"/>
                </c:ext>
              </c:extLst>
            </c:dLbl>
            <c:dLbl>
              <c:idx val="24"/>
              <c:layout>
                <c:manualLayout>
                  <c:x val="-0.10012126106614296"/>
                  <c:y val="-0.17378424182859473"/>
                </c:manualLayout>
              </c:layout>
              <c:tx>
                <c:rich>
                  <a:bodyPr/>
                  <a:lstStyle/>
                  <a:p>
                    <a:fld id="{2D8379C4-99F5-4ABF-856C-DED6CD1005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BEA1-4160-8EB3-1E49A49EDD1A}"/>
                </c:ext>
              </c:extLst>
            </c:dLbl>
            <c:dLbl>
              <c:idx val="25"/>
              <c:layout>
                <c:manualLayout>
                  <c:x val="-7.9183598553677403E-2"/>
                  <c:y val="-0.27558950016992401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80FEB3DD-1D78-4805-AC2F-767BD3DFBDD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EA1-4160-8EB3-1E49A49EDD1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EB2ACC0-7B2D-45F8-ACF9-77855187001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BEA1-4160-8EB3-1E49A49EDD1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F7CB741-4D6D-47F7-A259-D4B36E7D5D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BEA1-4160-8EB3-1E49A49EDD1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0075350-56CC-42E0-98F9-F001DA89E3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BEA1-4160-8EB3-1E49A49EDD1A}"/>
                </c:ext>
              </c:extLst>
            </c:dLbl>
            <c:dLbl>
              <c:idx val="29"/>
              <c:layout>
                <c:manualLayout>
                  <c:x val="-3.8783473744103666E-2"/>
                  <c:y val="-0.22113552477805018"/>
                </c:manualLayout>
              </c:layout>
              <c:tx>
                <c:rich>
                  <a:bodyPr/>
                  <a:lstStyle/>
                  <a:p>
                    <a:fld id="{211A37A0-8C89-462F-A85F-7B68E73FE5A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BEA1-4160-8EB3-1E49A49EDD1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1DE1F91-DD35-4941-B546-777647D4E2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BEA1-4160-8EB3-1E49A49EDD1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61B3D9E-31C9-4401-A9F8-63AE2A19B3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BEA1-4160-8EB3-1E49A49EDD1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9237.8209999999999</c:v>
                </c:pt>
                <c:pt idx="1">
                  <c:v>11599.19</c:v>
                </c:pt>
                <c:pt idx="2">
                  <c:v>13535.699999999999</c:v>
                </c:pt>
                <c:pt idx="3">
                  <c:v>16381.162</c:v>
                </c:pt>
                <c:pt idx="4">
                  <c:v>22231.942500000001</c:v>
                </c:pt>
                <c:pt idx="5">
                  <c:v>26708.180999999997</c:v>
                </c:pt>
                <c:pt idx="6">
                  <c:v>27886.611000000001</c:v>
                </c:pt>
                <c:pt idx="7">
                  <c:v>29038.604499999998</c:v>
                </c:pt>
                <c:pt idx="8">
                  <c:v>31474.910500000002</c:v>
                </c:pt>
                <c:pt idx="9">
                  <c:v>38034.042000000001</c:v>
                </c:pt>
                <c:pt idx="10">
                  <c:v>45554.094499999992</c:v>
                </c:pt>
                <c:pt idx="11">
                  <c:v>74399.48</c:v>
                </c:pt>
                <c:pt idx="12">
                  <c:v>104971.2285</c:v>
                </c:pt>
                <c:pt idx="13">
                  <c:v>110243.25</c:v>
                </c:pt>
                <c:pt idx="14">
                  <c:v>111693.61900000001</c:v>
                </c:pt>
                <c:pt idx="15">
                  <c:v>118511.72500000001</c:v>
                </c:pt>
                <c:pt idx="16">
                  <c:v>126452.20250000001</c:v>
                </c:pt>
                <c:pt idx="17">
                  <c:v>129505.6195</c:v>
                </c:pt>
                <c:pt idx="18">
                  <c:v>131356.37000000002</c:v>
                </c:pt>
                <c:pt idx="19">
                  <c:v>133019.62300000002</c:v>
                </c:pt>
                <c:pt idx="20">
                  <c:v>141091.98500000002</c:v>
                </c:pt>
                <c:pt idx="21">
                  <c:v>148646.26550000001</c:v>
                </c:pt>
                <c:pt idx="22">
                  <c:v>153734.541</c:v>
                </c:pt>
                <c:pt idx="23">
                  <c:v>160383.83850000001</c:v>
                </c:pt>
                <c:pt idx="24">
                  <c:v>169577.64599999998</c:v>
                </c:pt>
                <c:pt idx="25">
                  <c:v>184273.06099999999</c:v>
                </c:pt>
                <c:pt idx="26">
                  <c:v>192564.63599999997</c:v>
                </c:pt>
                <c:pt idx="27">
                  <c:v>195013.30899999998</c:v>
                </c:pt>
                <c:pt idx="28">
                  <c:v>199019.3</c:v>
                </c:pt>
                <c:pt idx="29">
                  <c:v>213947.633</c:v>
                </c:pt>
                <c:pt idx="30">
                  <c:v>227146.27049999998</c:v>
                </c:pt>
                <c:pt idx="31">
                  <c:v>229013.18799999999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-3.7625519999999999</c:v>
                </c:pt>
                <c:pt idx="1">
                  <c:v>-2.351105</c:v>
                </c:pt>
                <c:pt idx="2">
                  <c:v>1.2511650000000001</c:v>
                </c:pt>
                <c:pt idx="3">
                  <c:v>2.829243</c:v>
                </c:pt>
                <c:pt idx="4">
                  <c:v>3.0194290000000001</c:v>
                </c:pt>
                <c:pt idx="5">
                  <c:v>3.2660079999999998</c:v>
                </c:pt>
                <c:pt idx="6">
                  <c:v>4.9101059999999999</c:v>
                </c:pt>
                <c:pt idx="7">
                  <c:v>6.219347</c:v>
                </c:pt>
                <c:pt idx="8">
                  <c:v>6.7655000000000003</c:v>
                </c:pt>
                <c:pt idx="9">
                  <c:v>7.2713400000000004</c:v>
                </c:pt>
                <c:pt idx="10">
                  <c:v>7.4012729999999998</c:v>
                </c:pt>
                <c:pt idx="11">
                  <c:v>7.9746620000000004</c:v>
                </c:pt>
                <c:pt idx="12">
                  <c:v>8.5240609999999997</c:v>
                </c:pt>
                <c:pt idx="13">
                  <c:v>8.5743709999999993</c:v>
                </c:pt>
                <c:pt idx="14">
                  <c:v>8.9595850000000006</c:v>
                </c:pt>
                <c:pt idx="15">
                  <c:v>9.344481</c:v>
                </c:pt>
                <c:pt idx="16">
                  <c:v>9.61721</c:v>
                </c:pt>
                <c:pt idx="17">
                  <c:v>9.6277000000000008</c:v>
                </c:pt>
                <c:pt idx="18">
                  <c:v>10.876340000000001</c:v>
                </c:pt>
                <c:pt idx="19">
                  <c:v>10.917310000000001</c:v>
                </c:pt>
                <c:pt idx="20">
                  <c:v>12.681229999999999</c:v>
                </c:pt>
                <c:pt idx="21">
                  <c:v>12.74127</c:v>
                </c:pt>
                <c:pt idx="22">
                  <c:v>13.19453</c:v>
                </c:pt>
                <c:pt idx="23">
                  <c:v>13.352410000000001</c:v>
                </c:pt>
                <c:pt idx="24">
                  <c:v>13.42712</c:v>
                </c:pt>
                <c:pt idx="25">
                  <c:v>13.484019999999999</c:v>
                </c:pt>
                <c:pt idx="26">
                  <c:v>13.68547</c:v>
                </c:pt>
                <c:pt idx="27">
                  <c:v>13.864699999999999</c:v>
                </c:pt>
                <c:pt idx="28">
                  <c:v>14.400700000000001</c:v>
                </c:pt>
                <c:pt idx="29">
                  <c:v>14.55336</c:v>
                </c:pt>
                <c:pt idx="30">
                  <c:v>18.093039999999998</c:v>
                </c:pt>
                <c:pt idx="31">
                  <c:v>19.952570000000001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Sheet1!$H$2:$H$33</c15:f>
                <c15:dlblRangeCache>
                  <c:ptCount val="32"/>
                  <c:pt idx="11">
                    <c:v>General Insurance</c:v>
                  </c:pt>
                  <c:pt idx="15">
                    <c:v>Pharmacies</c:v>
                  </c:pt>
                  <c:pt idx="20">
                    <c:v>Airport Operations</c:v>
                  </c:pt>
                  <c:pt idx="24">
                    <c:v>Insurance Brokerage</c:v>
                  </c:pt>
                  <c:pt idx="25">
                    <c:v>Funds Mgt. Serv.</c:v>
                  </c:pt>
                  <c:pt idx="29">
                    <c:v>Electricity Distribution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EA1-4160-8EB3-1E49A49ED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235857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37244.472999999998</c:v>
                </c:pt>
                <c:pt idx="16">
                  <c:v>37244.472999999998</c:v>
                </c:pt>
                <c:pt idx="17">
                  <c:v>37244.472999999998</c:v>
                </c:pt>
                <c:pt idx="18">
                  <c:v>38641.534999999996</c:v>
                </c:pt>
                <c:pt idx="19">
                  <c:v>38641.534999999996</c:v>
                </c:pt>
                <c:pt idx="20">
                  <c:v>38641.534999999996</c:v>
                </c:pt>
                <c:pt idx="21">
                  <c:v>48232.294999999998</c:v>
                </c:pt>
                <c:pt idx="22">
                  <c:v>48232.294999999998</c:v>
                </c:pt>
                <c:pt idx="23">
                  <c:v>48232.294999999998</c:v>
                </c:pt>
                <c:pt idx="24">
                  <c:v>54375.788999999997</c:v>
                </c:pt>
                <c:pt idx="25">
                  <c:v>54375.788999999997</c:v>
                </c:pt>
                <c:pt idx="26">
                  <c:v>54375.788999999997</c:v>
                </c:pt>
                <c:pt idx="27">
                  <c:v>60711.995999999999</c:v>
                </c:pt>
                <c:pt idx="28">
                  <c:v>60711.995999999999</c:v>
                </c:pt>
                <c:pt idx="29">
                  <c:v>60711.995999999999</c:v>
                </c:pt>
                <c:pt idx="30">
                  <c:v>255472.89600000001</c:v>
                </c:pt>
                <c:pt idx="31">
                  <c:v>255472.89600000001</c:v>
                </c:pt>
                <c:pt idx="32">
                  <c:v>255472.89600000001</c:v>
                </c:pt>
                <c:pt idx="33">
                  <c:v>258272.584</c:v>
                </c:pt>
                <c:pt idx="34">
                  <c:v>258272.584</c:v>
                </c:pt>
                <c:pt idx="35">
                  <c:v>258272.584</c:v>
                </c:pt>
                <c:pt idx="36">
                  <c:v>262744.59299999999</c:v>
                </c:pt>
                <c:pt idx="37">
                  <c:v>262744.59299999999</c:v>
                </c:pt>
                <c:pt idx="38">
                  <c:v>262744.59299999999</c:v>
                </c:pt>
                <c:pt idx="39">
                  <c:v>267319.01399999997</c:v>
                </c:pt>
                <c:pt idx="40">
                  <c:v>267319.01399999997</c:v>
                </c:pt>
                <c:pt idx="41">
                  <c:v>267319.01399999997</c:v>
                </c:pt>
                <c:pt idx="42">
                  <c:v>281402.89399999997</c:v>
                </c:pt>
                <c:pt idx="43">
                  <c:v>281402.89399999997</c:v>
                </c:pt>
                <c:pt idx="44">
                  <c:v>281402.89399999997</c:v>
                </c:pt>
                <c:pt idx="45">
                  <c:v>301575.40399999998</c:v>
                </c:pt>
                <c:pt idx="46">
                  <c:v>301575.40399999998</c:v>
                </c:pt>
                <c:pt idx="47">
                  <c:v>301575.40399999998</c:v>
                </c:pt>
                <c:pt idx="48">
                  <c:v>303781.58100000001</c:v>
                </c:pt>
                <c:pt idx="49">
                  <c:v>303781.58100000001</c:v>
                </c:pt>
                <c:pt idx="50">
                  <c:v>303781.58100000001</c:v>
                </c:pt>
                <c:pt idx="51">
                  <c:v>312815.21500000003</c:v>
                </c:pt>
                <c:pt idx="52">
                  <c:v>312815.21500000003</c:v>
                </c:pt>
                <c:pt idx="53">
                  <c:v>312815.21500000003</c:v>
                </c:pt>
                <c:pt idx="54">
                  <c:v>314602.23800000001</c:v>
                </c:pt>
                <c:pt idx="55">
                  <c:v>314602.23800000001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-3.7245020000000002</c:v>
                </c:pt>
                <c:pt idx="3">
                  <c:v>-3.7245020000000002</c:v>
                </c:pt>
                <c:pt idx="4">
                  <c:v>0</c:v>
                </c:pt>
                <c:pt idx="5">
                  <c:v>-2.7562890000000002</c:v>
                </c:pt>
                <c:pt idx="6">
                  <c:v>-2.7562890000000002</c:v>
                </c:pt>
                <c:pt idx="7">
                  <c:v>0</c:v>
                </c:pt>
                <c:pt idx="8">
                  <c:v>3.7987359999999999</c:v>
                </c:pt>
                <c:pt idx="9">
                  <c:v>3.7987359999999999</c:v>
                </c:pt>
                <c:pt idx="10">
                  <c:v>0</c:v>
                </c:pt>
                <c:pt idx="11">
                  <c:v>6.4773139999999998</c:v>
                </c:pt>
                <c:pt idx="12">
                  <c:v>6.4773139999999998</c:v>
                </c:pt>
                <c:pt idx="13">
                  <c:v>0</c:v>
                </c:pt>
                <c:pt idx="14">
                  <c:v>7.5837050000000001</c:v>
                </c:pt>
                <c:pt idx="15">
                  <c:v>7.5837050000000001</c:v>
                </c:pt>
                <c:pt idx="16">
                  <c:v>0</c:v>
                </c:pt>
                <c:pt idx="17">
                  <c:v>7.6909270000000003</c:v>
                </c:pt>
                <c:pt idx="18">
                  <c:v>7.6909270000000003</c:v>
                </c:pt>
                <c:pt idx="19">
                  <c:v>0</c:v>
                </c:pt>
                <c:pt idx="20">
                  <c:v>10</c:v>
                </c:pt>
                <c:pt idx="21">
                  <c:v>10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  <c:pt idx="38">
                  <c:v>10</c:v>
                </c:pt>
                <c:pt idx="39">
                  <c:v>10</c:v>
                </c:pt>
                <c:pt idx="40">
                  <c:v>0</c:v>
                </c:pt>
                <c:pt idx="41">
                  <c:v>10</c:v>
                </c:pt>
                <c:pt idx="42">
                  <c:v>10</c:v>
                </c:pt>
                <c:pt idx="43">
                  <c:v>0</c:v>
                </c:pt>
                <c:pt idx="44">
                  <c:v>10</c:v>
                </c:pt>
                <c:pt idx="45">
                  <c:v>10</c:v>
                </c:pt>
                <c:pt idx="46">
                  <c:v>0</c:v>
                </c:pt>
                <c:pt idx="47">
                  <c:v>10</c:v>
                </c:pt>
                <c:pt idx="48">
                  <c:v>10</c:v>
                </c:pt>
                <c:pt idx="49">
                  <c:v>0</c:v>
                </c:pt>
                <c:pt idx="50">
                  <c:v>10</c:v>
                </c:pt>
                <c:pt idx="51">
                  <c:v>10</c:v>
                </c:pt>
                <c:pt idx="52">
                  <c:v>0</c:v>
                </c:pt>
                <c:pt idx="53">
                  <c:v>10</c:v>
                </c:pt>
                <c:pt idx="54">
                  <c:v>10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37244.472999999998</c:v>
                </c:pt>
                <c:pt idx="16">
                  <c:v>37244.472999999998</c:v>
                </c:pt>
                <c:pt idx="17">
                  <c:v>37244.472999999998</c:v>
                </c:pt>
                <c:pt idx="18">
                  <c:v>38641.534999999996</c:v>
                </c:pt>
                <c:pt idx="19">
                  <c:v>38641.534999999996</c:v>
                </c:pt>
                <c:pt idx="20">
                  <c:v>38641.534999999996</c:v>
                </c:pt>
                <c:pt idx="21">
                  <c:v>48232.294999999998</c:v>
                </c:pt>
                <c:pt idx="22">
                  <c:v>48232.294999999998</c:v>
                </c:pt>
                <c:pt idx="23">
                  <c:v>48232.294999999998</c:v>
                </c:pt>
                <c:pt idx="24">
                  <c:v>54375.788999999997</c:v>
                </c:pt>
                <c:pt idx="25">
                  <c:v>54375.788999999997</c:v>
                </c:pt>
                <c:pt idx="26">
                  <c:v>54375.788999999997</c:v>
                </c:pt>
                <c:pt idx="27">
                  <c:v>60711.995999999999</c:v>
                </c:pt>
                <c:pt idx="28">
                  <c:v>60711.995999999999</c:v>
                </c:pt>
                <c:pt idx="29">
                  <c:v>60711.995999999999</c:v>
                </c:pt>
                <c:pt idx="30">
                  <c:v>255472.89600000001</c:v>
                </c:pt>
                <c:pt idx="31">
                  <c:v>255472.89600000001</c:v>
                </c:pt>
                <c:pt idx="32">
                  <c:v>255472.89600000001</c:v>
                </c:pt>
                <c:pt idx="33">
                  <c:v>258272.584</c:v>
                </c:pt>
                <c:pt idx="34">
                  <c:v>258272.584</c:v>
                </c:pt>
                <c:pt idx="35">
                  <c:v>258272.584</c:v>
                </c:pt>
                <c:pt idx="36">
                  <c:v>262744.59299999999</c:v>
                </c:pt>
                <c:pt idx="37">
                  <c:v>262744.59299999999</c:v>
                </c:pt>
                <c:pt idx="38">
                  <c:v>262744.59299999999</c:v>
                </c:pt>
                <c:pt idx="39">
                  <c:v>267319.01399999997</c:v>
                </c:pt>
                <c:pt idx="40">
                  <c:v>267319.01399999997</c:v>
                </c:pt>
                <c:pt idx="41">
                  <c:v>267319.01399999997</c:v>
                </c:pt>
                <c:pt idx="42">
                  <c:v>281402.89399999997</c:v>
                </c:pt>
                <c:pt idx="43">
                  <c:v>281402.89399999997</c:v>
                </c:pt>
                <c:pt idx="44">
                  <c:v>281402.89399999997</c:v>
                </c:pt>
                <c:pt idx="45">
                  <c:v>301575.40399999998</c:v>
                </c:pt>
                <c:pt idx="46">
                  <c:v>301575.40399999998</c:v>
                </c:pt>
                <c:pt idx="47">
                  <c:v>301575.40399999998</c:v>
                </c:pt>
                <c:pt idx="48">
                  <c:v>303781.58100000001</c:v>
                </c:pt>
                <c:pt idx="49">
                  <c:v>303781.58100000001</c:v>
                </c:pt>
                <c:pt idx="50">
                  <c:v>303781.58100000001</c:v>
                </c:pt>
                <c:pt idx="51">
                  <c:v>312815.21500000003</c:v>
                </c:pt>
                <c:pt idx="52">
                  <c:v>312815.21500000003</c:v>
                </c:pt>
                <c:pt idx="53">
                  <c:v>312815.21500000003</c:v>
                </c:pt>
                <c:pt idx="54">
                  <c:v>314602.23800000001</c:v>
                </c:pt>
                <c:pt idx="55">
                  <c:v>314602.23800000001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3.1140000000000612E-2</c:v>
                </c:pt>
                <c:pt idx="21">
                  <c:v>3.1140000000000612E-2</c:v>
                </c:pt>
                <c:pt idx="22">
                  <c:v>0</c:v>
                </c:pt>
                <c:pt idx="23">
                  <c:v>1.7088300000000007</c:v>
                </c:pt>
                <c:pt idx="24">
                  <c:v>1.7088300000000007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3.9813799999999997</c:v>
                </c:pt>
                <c:pt idx="33">
                  <c:v>3.9813799999999997</c:v>
                </c:pt>
                <c:pt idx="34">
                  <c:v>0</c:v>
                </c:pt>
                <c:pt idx="35">
                  <c:v>4.19468</c:v>
                </c:pt>
                <c:pt idx="36">
                  <c:v>4.19468</c:v>
                </c:pt>
                <c:pt idx="37">
                  <c:v>0</c:v>
                </c:pt>
                <c:pt idx="38">
                  <c:v>7.6667500000000004</c:v>
                </c:pt>
                <c:pt idx="39">
                  <c:v>7.6667500000000004</c:v>
                </c:pt>
                <c:pt idx="40">
                  <c:v>0</c:v>
                </c:pt>
                <c:pt idx="41">
                  <c:v>8.2874599999999994</c:v>
                </c:pt>
                <c:pt idx="42">
                  <c:v>8.2874599999999994</c:v>
                </c:pt>
                <c:pt idx="43">
                  <c:v>0</c:v>
                </c:pt>
                <c:pt idx="44">
                  <c:v>12.772459999999999</c:v>
                </c:pt>
                <c:pt idx="45">
                  <c:v>12.772459999999999</c:v>
                </c:pt>
                <c:pt idx="46">
                  <c:v>0</c:v>
                </c:pt>
                <c:pt idx="47">
                  <c:v>15.403949999999998</c:v>
                </c:pt>
                <c:pt idx="48">
                  <c:v>15.403949999999998</c:v>
                </c:pt>
                <c:pt idx="49">
                  <c:v>0</c:v>
                </c:pt>
                <c:pt idx="50">
                  <c:v>15.65232</c:v>
                </c:pt>
                <c:pt idx="51">
                  <c:v>15.65232</c:v>
                </c:pt>
                <c:pt idx="52">
                  <c:v>0</c:v>
                </c:pt>
                <c:pt idx="53">
                  <c:v>18.203330000000001</c:v>
                </c:pt>
                <c:pt idx="54">
                  <c:v>18.203330000000001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37244.472999999998</c:v>
                </c:pt>
                <c:pt idx="16">
                  <c:v>37244.472999999998</c:v>
                </c:pt>
                <c:pt idx="17">
                  <c:v>37244.472999999998</c:v>
                </c:pt>
                <c:pt idx="18">
                  <c:v>38641.534999999996</c:v>
                </c:pt>
                <c:pt idx="19">
                  <c:v>38641.534999999996</c:v>
                </c:pt>
                <c:pt idx="20">
                  <c:v>38641.534999999996</c:v>
                </c:pt>
                <c:pt idx="21">
                  <c:v>48232.294999999998</c:v>
                </c:pt>
                <c:pt idx="22">
                  <c:v>48232.294999999998</c:v>
                </c:pt>
                <c:pt idx="23">
                  <c:v>48232.294999999998</c:v>
                </c:pt>
                <c:pt idx="24">
                  <c:v>54375.788999999997</c:v>
                </c:pt>
                <c:pt idx="25">
                  <c:v>54375.788999999997</c:v>
                </c:pt>
                <c:pt idx="26">
                  <c:v>54375.788999999997</c:v>
                </c:pt>
                <c:pt idx="27">
                  <c:v>60711.995999999999</c:v>
                </c:pt>
                <c:pt idx="28">
                  <c:v>60711.995999999999</c:v>
                </c:pt>
                <c:pt idx="29">
                  <c:v>60711.995999999999</c:v>
                </c:pt>
                <c:pt idx="30">
                  <c:v>255472.89600000001</c:v>
                </c:pt>
                <c:pt idx="31">
                  <c:v>255472.89600000001</c:v>
                </c:pt>
                <c:pt idx="32">
                  <c:v>255472.89600000001</c:v>
                </c:pt>
                <c:pt idx="33">
                  <c:v>258272.584</c:v>
                </c:pt>
                <c:pt idx="34">
                  <c:v>258272.584</c:v>
                </c:pt>
                <c:pt idx="35">
                  <c:v>258272.584</c:v>
                </c:pt>
                <c:pt idx="36">
                  <c:v>262744.59299999999</c:v>
                </c:pt>
                <c:pt idx="37">
                  <c:v>262744.59299999999</c:v>
                </c:pt>
                <c:pt idx="38">
                  <c:v>262744.59299999999</c:v>
                </c:pt>
                <c:pt idx="39">
                  <c:v>267319.01399999997</c:v>
                </c:pt>
                <c:pt idx="40">
                  <c:v>267319.01399999997</c:v>
                </c:pt>
                <c:pt idx="41">
                  <c:v>267319.01399999997</c:v>
                </c:pt>
                <c:pt idx="42">
                  <c:v>281402.89399999997</c:v>
                </c:pt>
                <c:pt idx="43">
                  <c:v>281402.89399999997</c:v>
                </c:pt>
                <c:pt idx="44">
                  <c:v>281402.89399999997</c:v>
                </c:pt>
                <c:pt idx="45">
                  <c:v>301575.40399999998</c:v>
                </c:pt>
                <c:pt idx="46">
                  <c:v>301575.40399999998</c:v>
                </c:pt>
                <c:pt idx="47">
                  <c:v>301575.40399999998</c:v>
                </c:pt>
                <c:pt idx="48">
                  <c:v>303781.58100000001</c:v>
                </c:pt>
                <c:pt idx="49">
                  <c:v>303781.58100000001</c:v>
                </c:pt>
                <c:pt idx="50">
                  <c:v>303781.58100000001</c:v>
                </c:pt>
                <c:pt idx="51">
                  <c:v>312815.21500000003</c:v>
                </c:pt>
                <c:pt idx="52">
                  <c:v>312815.21500000003</c:v>
                </c:pt>
                <c:pt idx="53">
                  <c:v>312815.21500000003</c:v>
                </c:pt>
                <c:pt idx="54">
                  <c:v>314602.23800000001</c:v>
                </c:pt>
                <c:pt idx="55">
                  <c:v>314602.23800000001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13.724502000000001</c:v>
                </c:pt>
                <c:pt idx="3">
                  <c:v>13.724502000000001</c:v>
                </c:pt>
                <c:pt idx="4">
                  <c:v>10</c:v>
                </c:pt>
                <c:pt idx="5">
                  <c:v>12.756289000000001</c:v>
                </c:pt>
                <c:pt idx="6">
                  <c:v>12.756289000000001</c:v>
                </c:pt>
                <c:pt idx="7">
                  <c:v>10</c:v>
                </c:pt>
                <c:pt idx="8">
                  <c:v>6.2012640000000001</c:v>
                </c:pt>
                <c:pt idx="9">
                  <c:v>6.2012640000000001</c:v>
                </c:pt>
                <c:pt idx="10">
                  <c:v>10</c:v>
                </c:pt>
                <c:pt idx="11">
                  <c:v>3.5226860000000002</c:v>
                </c:pt>
                <c:pt idx="12">
                  <c:v>3.5226860000000002</c:v>
                </c:pt>
                <c:pt idx="13">
                  <c:v>10</c:v>
                </c:pt>
                <c:pt idx="14">
                  <c:v>2.4162949999999999</c:v>
                </c:pt>
                <c:pt idx="15">
                  <c:v>2.4162949999999999</c:v>
                </c:pt>
                <c:pt idx="16">
                  <c:v>10</c:v>
                </c:pt>
                <c:pt idx="17">
                  <c:v>2.3090729999999997</c:v>
                </c:pt>
                <c:pt idx="18">
                  <c:v>2.3090729999999997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  <c:pt idx="38">
                  <c:v>0</c:v>
                </c:pt>
                <c:pt idx="39">
                  <c:v>0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10</c:v>
                </c:pt>
                <c:pt idx="47">
                  <c:v>0</c:v>
                </c:pt>
                <c:pt idx="48">
                  <c:v>0</c:v>
                </c:pt>
                <c:pt idx="49">
                  <c:v>10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37244.472999999998</c:v>
                </c:pt>
                <c:pt idx="16">
                  <c:v>37244.472999999998</c:v>
                </c:pt>
                <c:pt idx="17">
                  <c:v>37244.472999999998</c:v>
                </c:pt>
                <c:pt idx="18">
                  <c:v>38641.534999999996</c:v>
                </c:pt>
                <c:pt idx="19">
                  <c:v>38641.534999999996</c:v>
                </c:pt>
                <c:pt idx="20">
                  <c:v>38641.534999999996</c:v>
                </c:pt>
                <c:pt idx="21">
                  <c:v>48232.294999999998</c:v>
                </c:pt>
                <c:pt idx="22">
                  <c:v>48232.294999999998</c:v>
                </c:pt>
                <c:pt idx="23">
                  <c:v>48232.294999999998</c:v>
                </c:pt>
                <c:pt idx="24">
                  <c:v>54375.788999999997</c:v>
                </c:pt>
                <c:pt idx="25">
                  <c:v>54375.788999999997</c:v>
                </c:pt>
                <c:pt idx="26">
                  <c:v>54375.788999999997</c:v>
                </c:pt>
                <c:pt idx="27">
                  <c:v>60711.995999999999</c:v>
                </c:pt>
                <c:pt idx="28">
                  <c:v>60711.995999999999</c:v>
                </c:pt>
                <c:pt idx="29">
                  <c:v>60711.995999999999</c:v>
                </c:pt>
                <c:pt idx="30">
                  <c:v>255472.89600000001</c:v>
                </c:pt>
                <c:pt idx="31">
                  <c:v>255472.89600000001</c:v>
                </c:pt>
                <c:pt idx="32">
                  <c:v>255472.89600000001</c:v>
                </c:pt>
                <c:pt idx="33">
                  <c:v>258272.584</c:v>
                </c:pt>
                <c:pt idx="34">
                  <c:v>258272.584</c:v>
                </c:pt>
                <c:pt idx="35">
                  <c:v>258272.584</c:v>
                </c:pt>
                <c:pt idx="36">
                  <c:v>262744.59299999999</c:v>
                </c:pt>
                <c:pt idx="37">
                  <c:v>262744.59299999999</c:v>
                </c:pt>
                <c:pt idx="38">
                  <c:v>262744.59299999999</c:v>
                </c:pt>
                <c:pt idx="39">
                  <c:v>267319.01399999997</c:v>
                </c:pt>
                <c:pt idx="40">
                  <c:v>267319.01399999997</c:v>
                </c:pt>
                <c:pt idx="41">
                  <c:v>267319.01399999997</c:v>
                </c:pt>
                <c:pt idx="42">
                  <c:v>281402.89399999997</c:v>
                </c:pt>
                <c:pt idx="43">
                  <c:v>281402.89399999997</c:v>
                </c:pt>
                <c:pt idx="44">
                  <c:v>281402.89399999997</c:v>
                </c:pt>
                <c:pt idx="45">
                  <c:v>301575.40399999998</c:v>
                </c:pt>
                <c:pt idx="46">
                  <c:v>301575.40399999998</c:v>
                </c:pt>
                <c:pt idx="47">
                  <c:v>301575.40399999998</c:v>
                </c:pt>
                <c:pt idx="48">
                  <c:v>303781.58100000001</c:v>
                </c:pt>
                <c:pt idx="49">
                  <c:v>303781.58100000001</c:v>
                </c:pt>
                <c:pt idx="50">
                  <c:v>303781.58100000001</c:v>
                </c:pt>
                <c:pt idx="51">
                  <c:v>312815.21500000003</c:v>
                </c:pt>
                <c:pt idx="52">
                  <c:v>312815.21500000003</c:v>
                </c:pt>
                <c:pt idx="53">
                  <c:v>312815.21500000003</c:v>
                </c:pt>
                <c:pt idx="54">
                  <c:v>314602.23800000001</c:v>
                </c:pt>
                <c:pt idx="55">
                  <c:v>314602.23800000001</c:v>
                </c:pt>
              </c:numCache>
            </c:numRef>
          </c:cat>
          <c:val>
            <c:numRef>
              <c:f>Sheet1!$E$2:$E$57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12890.243999999999</c:v>
                </c:pt>
                <c:pt idx="4">
                  <c:v>12890.243999999999</c:v>
                </c:pt>
                <c:pt idx="5">
                  <c:v>12890.243999999999</c:v>
                </c:pt>
                <c:pt idx="6">
                  <c:v>21154.398000000001</c:v>
                </c:pt>
                <c:pt idx="7">
                  <c:v>21154.398000000001</c:v>
                </c:pt>
                <c:pt idx="8">
                  <c:v>21154.398000000001</c:v>
                </c:pt>
                <c:pt idx="9">
                  <c:v>31842.718000000001</c:v>
                </c:pt>
                <c:pt idx="10">
                  <c:v>31842.718000000001</c:v>
                </c:pt>
                <c:pt idx="11">
                  <c:v>31842.718000000001</c:v>
                </c:pt>
                <c:pt idx="12">
                  <c:v>35999.351999999999</c:v>
                </c:pt>
                <c:pt idx="13">
                  <c:v>35999.351999999999</c:v>
                </c:pt>
                <c:pt idx="14">
                  <c:v>35999.351999999999</c:v>
                </c:pt>
                <c:pt idx="15">
                  <c:v>37244.472999999998</c:v>
                </c:pt>
                <c:pt idx="16">
                  <c:v>37244.472999999998</c:v>
                </c:pt>
                <c:pt idx="17">
                  <c:v>37244.472999999998</c:v>
                </c:pt>
                <c:pt idx="18">
                  <c:v>38641.534999999996</c:v>
                </c:pt>
                <c:pt idx="19">
                  <c:v>38641.534999999996</c:v>
                </c:pt>
                <c:pt idx="20">
                  <c:v>38641.534999999996</c:v>
                </c:pt>
                <c:pt idx="21">
                  <c:v>48232.294999999998</c:v>
                </c:pt>
                <c:pt idx="22">
                  <c:v>48232.294999999998</c:v>
                </c:pt>
                <c:pt idx="23">
                  <c:v>48232.294999999998</c:v>
                </c:pt>
                <c:pt idx="24">
                  <c:v>54375.788999999997</c:v>
                </c:pt>
                <c:pt idx="25">
                  <c:v>54375.788999999997</c:v>
                </c:pt>
                <c:pt idx="26">
                  <c:v>54375.788999999997</c:v>
                </c:pt>
                <c:pt idx="27">
                  <c:v>60711.995999999999</c:v>
                </c:pt>
                <c:pt idx="28">
                  <c:v>60711.995999999999</c:v>
                </c:pt>
                <c:pt idx="29">
                  <c:v>60711.995999999999</c:v>
                </c:pt>
                <c:pt idx="30">
                  <c:v>255472.89600000001</c:v>
                </c:pt>
                <c:pt idx="31">
                  <c:v>255472.89600000001</c:v>
                </c:pt>
                <c:pt idx="32">
                  <c:v>255472.89600000001</c:v>
                </c:pt>
                <c:pt idx="33">
                  <c:v>258272.584</c:v>
                </c:pt>
                <c:pt idx="34">
                  <c:v>258272.584</c:v>
                </c:pt>
                <c:pt idx="35">
                  <c:v>258272.584</c:v>
                </c:pt>
                <c:pt idx="36">
                  <c:v>262744.59299999999</c:v>
                </c:pt>
                <c:pt idx="37">
                  <c:v>262744.59299999999</c:v>
                </c:pt>
                <c:pt idx="38">
                  <c:v>262744.59299999999</c:v>
                </c:pt>
                <c:pt idx="39">
                  <c:v>267319.01399999997</c:v>
                </c:pt>
                <c:pt idx="40">
                  <c:v>267319.01399999997</c:v>
                </c:pt>
                <c:pt idx="41">
                  <c:v>267319.01399999997</c:v>
                </c:pt>
                <c:pt idx="42">
                  <c:v>281402.89399999997</c:v>
                </c:pt>
                <c:pt idx="43">
                  <c:v>281402.89399999997</c:v>
                </c:pt>
                <c:pt idx="44">
                  <c:v>281402.89399999997</c:v>
                </c:pt>
                <c:pt idx="45">
                  <c:v>301575.40399999998</c:v>
                </c:pt>
                <c:pt idx="46">
                  <c:v>301575.40399999998</c:v>
                </c:pt>
                <c:pt idx="47">
                  <c:v>301575.40399999998</c:v>
                </c:pt>
                <c:pt idx="48">
                  <c:v>303781.58100000001</c:v>
                </c:pt>
                <c:pt idx="49">
                  <c:v>303781.58100000001</c:v>
                </c:pt>
                <c:pt idx="50">
                  <c:v>303781.58100000001</c:v>
                </c:pt>
                <c:pt idx="51">
                  <c:v>312815.21500000003</c:v>
                </c:pt>
                <c:pt idx="52">
                  <c:v>312815.21500000003</c:v>
                </c:pt>
                <c:pt idx="53">
                  <c:v>312815.21500000003</c:v>
                </c:pt>
                <c:pt idx="54">
                  <c:v>314602.23800000001</c:v>
                </c:pt>
                <c:pt idx="55">
                  <c:v>314602.23800000001</c:v>
                </c:pt>
              </c:numCache>
            </c:numRef>
          </c:cat>
          <c:val>
            <c:numRef>
              <c:f>Sheet1!$F$2:$F$57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-3.7245020000000002</c:v>
                </c:pt>
                <c:pt idx="3">
                  <c:v>-3.7245020000000002</c:v>
                </c:pt>
                <c:pt idx="4">
                  <c:v>0</c:v>
                </c:pt>
                <c:pt idx="5">
                  <c:v>-2.7562890000000002</c:v>
                </c:pt>
                <c:pt idx="6">
                  <c:v>-2.7562890000000002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7246174647749467E-2"/>
                  <c:y val="2.2723582411645581E-2"/>
                </c:manualLayout>
              </c:layout>
              <c:tx>
                <c:rich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8104BAB7-E5C0-468B-B215-68F59433B86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8B-485D-9F7E-B1F7892709F8}"/>
                </c:ext>
              </c:extLst>
            </c:dLbl>
            <c:dLbl>
              <c:idx val="1"/>
              <c:layout>
                <c:manualLayout>
                  <c:x val="2.9224528752087808E-2"/>
                  <c:y val="-1.1721866020849851E-2"/>
                </c:manualLayout>
              </c:layout>
              <c:tx>
                <c:rich>
                  <a:bodyPr wrap="non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736AF721-D205-4D70-99FC-B6A40CC51CF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88B-485D-9F7E-B1F7892709F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8B-485D-9F7E-B1F7892709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0AC344-A803-415D-AD53-ADDC2E6EF7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88B-485D-9F7E-B1F7892709F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621319B-C271-45C9-BF83-7214A37129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88B-485D-9F7E-B1F7892709F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2581BBA-3C62-439B-93CB-3427B46A8F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88B-485D-9F7E-B1F7892709F8}"/>
                </c:ext>
              </c:extLst>
            </c:dLbl>
            <c:dLbl>
              <c:idx val="6"/>
              <c:layout>
                <c:manualLayout>
                  <c:x val="-6.6900378711402336E-2"/>
                  <c:y val="-0.20456257574574077"/>
                </c:manualLayout>
              </c:layout>
              <c:tx>
                <c:rich>
                  <a:bodyPr/>
                  <a:lstStyle/>
                  <a:p>
                    <a:fld id="{D1A6D99C-CBE2-4FCC-AACC-FDA62E57814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88B-485D-9F7E-B1F7892709F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22E2A35-CAC7-492F-B46E-5ADE21C741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88B-485D-9F7E-B1F7892709F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862F448-19A5-4F61-8A03-83C44EC30A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88B-485D-9F7E-B1F7892709F8}"/>
                </c:ext>
              </c:extLst>
            </c:dLbl>
            <c:dLbl>
              <c:idx val="9"/>
              <c:layout>
                <c:manualLayout>
                  <c:x val="-6.2688545050749778E-2"/>
                  <c:y val="-6.854340556019653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36DC6670-57AC-4459-ADA3-264E08E5913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88B-485D-9F7E-B1F7892709F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0D1C3D7-F57D-483A-8163-52BCD14929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88B-485D-9F7E-B1F7892709F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56CBAE3-99C0-41F9-B3F6-6C009F4F7E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88B-485D-9F7E-B1F7892709F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C925B95-CF8B-45BE-9436-AC1126CD88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88B-485D-9F7E-B1F7892709F8}"/>
                </c:ext>
              </c:extLst>
            </c:dLbl>
            <c:dLbl>
              <c:idx val="13"/>
              <c:layout>
                <c:manualLayout>
                  <c:x val="-0.19248511768196819"/>
                  <c:y val="-9.5205906308216211E-4"/>
                </c:manualLayout>
              </c:layout>
              <c:tx>
                <c:rich>
                  <a:bodyPr/>
                  <a:lstStyle/>
                  <a:p>
                    <a:fld id="{FE2F73CB-9E6A-4728-9191-74FE90BDA7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88B-485D-9F7E-B1F7892709F8}"/>
                </c:ext>
              </c:extLst>
            </c:dLbl>
            <c:dLbl>
              <c:idx val="14"/>
              <c:layout>
                <c:manualLayout>
                  <c:x val="-0.22940048577843852"/>
                  <c:y val="1.1595471651402092E-4"/>
                </c:manualLayout>
              </c:layout>
              <c:tx>
                <c:rich>
                  <a:bodyPr/>
                  <a:lstStyle/>
                  <a:p>
                    <a:fld id="{B38514AC-D880-43DB-B44D-6EDF68673C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88B-485D-9F7E-B1F7892709F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93DB4E8-D1A9-4770-919C-00966D8217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88B-485D-9F7E-B1F7892709F8}"/>
                </c:ext>
              </c:extLst>
            </c:dLbl>
            <c:dLbl>
              <c:idx val="16"/>
              <c:layout>
                <c:manualLayout>
                  <c:x val="-0.13004888374967116"/>
                  <c:y val="-5.9073148970305349E-2"/>
                </c:manualLayout>
              </c:layout>
              <c:tx>
                <c:rich>
                  <a:bodyPr/>
                  <a:lstStyle/>
                  <a:p>
                    <a:fld id="{1989C129-D322-4955-9B1E-401D4341A9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E88B-485D-9F7E-B1F7892709F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F6349DA-78D5-4850-96D3-7508F51F2E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88B-485D-9F7E-B1F7892709F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Sheet1!$S$2:$S$19</c:f>
              <c:numCache>
                <c:formatCode>General</c:formatCode>
                <c:ptCount val="18"/>
                <c:pt idx="0">
                  <c:v>10445.121999999999</c:v>
                </c:pt>
                <c:pt idx="1">
                  <c:v>17022.321</c:v>
                </c:pt>
                <c:pt idx="2">
                  <c:v>26498.558000000001</c:v>
                </c:pt>
                <c:pt idx="3">
                  <c:v>33921.035000000003</c:v>
                </c:pt>
                <c:pt idx="4">
                  <c:v>36621.912499999999</c:v>
                </c:pt>
                <c:pt idx="5">
                  <c:v>37943.004000000001</c:v>
                </c:pt>
                <c:pt idx="6">
                  <c:v>43436.914999999994</c:v>
                </c:pt>
                <c:pt idx="7">
                  <c:v>51304.042000000001</c:v>
                </c:pt>
                <c:pt idx="8">
                  <c:v>57543.892499999994</c:v>
                </c:pt>
                <c:pt idx="9">
                  <c:v>158092.446</c:v>
                </c:pt>
                <c:pt idx="10">
                  <c:v>256872.74000000002</c:v>
                </c:pt>
                <c:pt idx="11">
                  <c:v>260508.58850000001</c:v>
                </c:pt>
                <c:pt idx="12">
                  <c:v>265031.80349999998</c:v>
                </c:pt>
                <c:pt idx="13">
                  <c:v>274360.95399999997</c:v>
                </c:pt>
                <c:pt idx="14">
                  <c:v>291489.14899999998</c:v>
                </c:pt>
                <c:pt idx="15">
                  <c:v>302678.49249999999</c:v>
                </c:pt>
                <c:pt idx="16">
                  <c:v>308298.39799999999</c:v>
                </c:pt>
                <c:pt idx="17">
                  <c:v>313708.72650000005</c:v>
                </c:pt>
              </c:numCache>
            </c:numRef>
          </c:xVal>
          <c:yVal>
            <c:numRef>
              <c:f>Sheet1!$T$2:$T$19</c:f>
              <c:numCache>
                <c:formatCode>General</c:formatCode>
                <c:ptCount val="18"/>
                <c:pt idx="0">
                  <c:v>-3.2245020000000002</c:v>
                </c:pt>
                <c:pt idx="1">
                  <c:v>-2.2562890000000002</c:v>
                </c:pt>
                <c:pt idx="2">
                  <c:v>3.2987359999999999</c:v>
                </c:pt>
                <c:pt idx="3">
                  <c:v>5.9773139999999998</c:v>
                </c:pt>
                <c:pt idx="4">
                  <c:v>7.0837050000000001</c:v>
                </c:pt>
                <c:pt idx="5">
                  <c:v>7.1909270000000003</c:v>
                </c:pt>
                <c:pt idx="6">
                  <c:v>9.5311400000000006</c:v>
                </c:pt>
                <c:pt idx="7">
                  <c:v>11.208830000000001</c:v>
                </c:pt>
                <c:pt idx="8">
                  <c:v>11.67765</c:v>
                </c:pt>
                <c:pt idx="9">
                  <c:v>12.247730000000001</c:v>
                </c:pt>
                <c:pt idx="10">
                  <c:v>13.48138</c:v>
                </c:pt>
                <c:pt idx="11">
                  <c:v>13.69468</c:v>
                </c:pt>
                <c:pt idx="12">
                  <c:v>17.16675</c:v>
                </c:pt>
                <c:pt idx="13">
                  <c:v>17.787459999999999</c:v>
                </c:pt>
                <c:pt idx="14">
                  <c:v>22.272459999999999</c:v>
                </c:pt>
                <c:pt idx="15">
                  <c:v>24.903949999999998</c:v>
                </c:pt>
                <c:pt idx="16">
                  <c:v>25.15232</c:v>
                </c:pt>
                <c:pt idx="17">
                  <c:v>27.703330000000001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Sheet1!$H$2:$H$19</c15:f>
                <c15:dlblRangeCache>
                  <c:ptCount val="18"/>
                  <c:pt idx="0">
                    <c:v>Newspaper Publishing</c:v>
                  </c:pt>
                  <c:pt idx="1">
                    <c:v>Domestic Airlines</c:v>
                  </c:pt>
                  <c:pt idx="2">
                    <c:v>Toll Road Operators</c:v>
                  </c:pt>
                  <c:pt idx="6">
                    <c:v>Pipeline Transport</c:v>
                  </c:pt>
                  <c:pt idx="9">
                    <c:v>Banking</c:v>
                  </c:pt>
                  <c:pt idx="13">
                    <c:v>Wireless Telecom.</c:v>
                  </c:pt>
                  <c:pt idx="14">
                    <c:v>Supermarkets</c:v>
                  </c:pt>
                  <c:pt idx="16">
                    <c:v>Wired Telecom.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88B-485D-9F7E-B1F78927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2336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Sheet1!$A$2:$A$216</c:f>
              <c:numCache>
                <c:formatCode>General</c:formatCode>
                <c:ptCount val="215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14554.407999999999</c:v>
                </c:pt>
                <c:pt idx="4">
                  <c:v>14554.407999999999</c:v>
                </c:pt>
                <c:pt idx="5">
                  <c:v>14554.407999999999</c:v>
                </c:pt>
                <c:pt idx="6">
                  <c:v>19058.136999999999</c:v>
                </c:pt>
                <c:pt idx="7">
                  <c:v>19058.136999999999</c:v>
                </c:pt>
                <c:pt idx="8">
                  <c:v>19058.136999999999</c:v>
                </c:pt>
                <c:pt idx="9">
                  <c:v>30362.267</c:v>
                </c:pt>
                <c:pt idx="10">
                  <c:v>30362.267</c:v>
                </c:pt>
                <c:pt idx="11">
                  <c:v>30362.267</c:v>
                </c:pt>
                <c:pt idx="12">
                  <c:v>33168.646999999997</c:v>
                </c:pt>
                <c:pt idx="13">
                  <c:v>33168.646999999997</c:v>
                </c:pt>
                <c:pt idx="14">
                  <c:v>33168.646999999997</c:v>
                </c:pt>
                <c:pt idx="15">
                  <c:v>37044.579999999994</c:v>
                </c:pt>
                <c:pt idx="16">
                  <c:v>37044.579999999994</c:v>
                </c:pt>
                <c:pt idx="17">
                  <c:v>37044.579999999994</c:v>
                </c:pt>
                <c:pt idx="18">
                  <c:v>41514.412999999993</c:v>
                </c:pt>
                <c:pt idx="19">
                  <c:v>41514.412999999993</c:v>
                </c:pt>
                <c:pt idx="20">
                  <c:v>41514.412999999993</c:v>
                </c:pt>
                <c:pt idx="21">
                  <c:v>42990.975999999995</c:v>
                </c:pt>
                <c:pt idx="22">
                  <c:v>42990.975999999995</c:v>
                </c:pt>
                <c:pt idx="23">
                  <c:v>42990.975999999995</c:v>
                </c:pt>
                <c:pt idx="24">
                  <c:v>44244.938999999998</c:v>
                </c:pt>
                <c:pt idx="25">
                  <c:v>44244.938999999998</c:v>
                </c:pt>
                <c:pt idx="26">
                  <c:v>44244.938999999998</c:v>
                </c:pt>
                <c:pt idx="27">
                  <c:v>46728.388999999996</c:v>
                </c:pt>
                <c:pt idx="28">
                  <c:v>46728.388999999996</c:v>
                </c:pt>
                <c:pt idx="29">
                  <c:v>46728.388999999996</c:v>
                </c:pt>
                <c:pt idx="30">
                  <c:v>47974.072999999997</c:v>
                </c:pt>
                <c:pt idx="31">
                  <c:v>47974.072999999997</c:v>
                </c:pt>
                <c:pt idx="32">
                  <c:v>47974.072999999997</c:v>
                </c:pt>
                <c:pt idx="33">
                  <c:v>93901.922999999995</c:v>
                </c:pt>
                <c:pt idx="34">
                  <c:v>93901.922999999995</c:v>
                </c:pt>
                <c:pt idx="35">
                  <c:v>93901.922999999995</c:v>
                </c:pt>
                <c:pt idx="36">
                  <c:v>96756.61099999999</c:v>
                </c:pt>
                <c:pt idx="37">
                  <c:v>96756.61099999999</c:v>
                </c:pt>
                <c:pt idx="38">
                  <c:v>96756.61099999999</c:v>
                </c:pt>
                <c:pt idx="39">
                  <c:v>142241.22099999999</c:v>
                </c:pt>
                <c:pt idx="40">
                  <c:v>142241.22099999999</c:v>
                </c:pt>
                <c:pt idx="41">
                  <c:v>142241.22099999999</c:v>
                </c:pt>
                <c:pt idx="42">
                  <c:v>144822.38199999998</c:v>
                </c:pt>
                <c:pt idx="43">
                  <c:v>144822.38199999998</c:v>
                </c:pt>
                <c:pt idx="44">
                  <c:v>144822.38199999998</c:v>
                </c:pt>
                <c:pt idx="45">
                  <c:v>154495.46199999997</c:v>
                </c:pt>
                <c:pt idx="46">
                  <c:v>154495.46199999997</c:v>
                </c:pt>
                <c:pt idx="47">
                  <c:v>154495.46199999997</c:v>
                </c:pt>
                <c:pt idx="48">
                  <c:v>183201.86199999996</c:v>
                </c:pt>
                <c:pt idx="49">
                  <c:v>183201.86199999996</c:v>
                </c:pt>
                <c:pt idx="50">
                  <c:v>183201.86199999996</c:v>
                </c:pt>
                <c:pt idx="51">
                  <c:v>185793.38199999995</c:v>
                </c:pt>
                <c:pt idx="52">
                  <c:v>185793.38199999995</c:v>
                </c:pt>
                <c:pt idx="53">
                  <c:v>185793.38199999995</c:v>
                </c:pt>
                <c:pt idx="54">
                  <c:v>189585.58099999995</c:v>
                </c:pt>
                <c:pt idx="55">
                  <c:v>189585.58099999995</c:v>
                </c:pt>
                <c:pt idx="56">
                  <c:v>189585.58099999995</c:v>
                </c:pt>
                <c:pt idx="57">
                  <c:v>216522.96099999995</c:v>
                </c:pt>
                <c:pt idx="58">
                  <c:v>216522.96099999995</c:v>
                </c:pt>
                <c:pt idx="59">
                  <c:v>216522.96099999995</c:v>
                </c:pt>
                <c:pt idx="60">
                  <c:v>227239.78099999996</c:v>
                </c:pt>
                <c:pt idx="61">
                  <c:v>227239.78099999996</c:v>
                </c:pt>
                <c:pt idx="62">
                  <c:v>227239.78099999996</c:v>
                </c:pt>
                <c:pt idx="63">
                  <c:v>238555.32099999997</c:v>
                </c:pt>
                <c:pt idx="64">
                  <c:v>238555.32099999997</c:v>
                </c:pt>
                <c:pt idx="65">
                  <c:v>238555.32099999997</c:v>
                </c:pt>
                <c:pt idx="66">
                  <c:v>250089.49099999998</c:v>
                </c:pt>
                <c:pt idx="67">
                  <c:v>250089.49099999998</c:v>
                </c:pt>
                <c:pt idx="68">
                  <c:v>250089.49099999998</c:v>
                </c:pt>
                <c:pt idx="69">
                  <c:v>262639.91099999996</c:v>
                </c:pt>
                <c:pt idx="70">
                  <c:v>262639.91099999996</c:v>
                </c:pt>
                <c:pt idx="71">
                  <c:v>262639.91099999996</c:v>
                </c:pt>
                <c:pt idx="72">
                  <c:v>264787.66599999997</c:v>
                </c:pt>
                <c:pt idx="73">
                  <c:v>264787.66599999997</c:v>
                </c:pt>
                <c:pt idx="74">
                  <c:v>264787.66599999997</c:v>
                </c:pt>
                <c:pt idx="75">
                  <c:v>389572.26599999995</c:v>
                </c:pt>
                <c:pt idx="76">
                  <c:v>389572.26599999995</c:v>
                </c:pt>
                <c:pt idx="77">
                  <c:v>389572.26599999995</c:v>
                </c:pt>
                <c:pt idx="78">
                  <c:v>419350.93599999993</c:v>
                </c:pt>
                <c:pt idx="79">
                  <c:v>419350.93599999993</c:v>
                </c:pt>
                <c:pt idx="80">
                  <c:v>419350.93599999993</c:v>
                </c:pt>
                <c:pt idx="81">
                  <c:v>421607.31999999995</c:v>
                </c:pt>
                <c:pt idx="82">
                  <c:v>421607.31999999995</c:v>
                </c:pt>
                <c:pt idx="83">
                  <c:v>421607.31999999995</c:v>
                </c:pt>
                <c:pt idx="84">
                  <c:v>425230.66399999993</c:v>
                </c:pt>
                <c:pt idx="85">
                  <c:v>425230.66399999993</c:v>
                </c:pt>
                <c:pt idx="86">
                  <c:v>425230.66399999993</c:v>
                </c:pt>
                <c:pt idx="87">
                  <c:v>427662.74099999992</c:v>
                </c:pt>
                <c:pt idx="88">
                  <c:v>427662.74099999992</c:v>
                </c:pt>
                <c:pt idx="89">
                  <c:v>427662.74099999992</c:v>
                </c:pt>
                <c:pt idx="90">
                  <c:v>449508.51099999994</c:v>
                </c:pt>
                <c:pt idx="91">
                  <c:v>449508.51099999994</c:v>
                </c:pt>
                <c:pt idx="92">
                  <c:v>449508.51099999994</c:v>
                </c:pt>
                <c:pt idx="93">
                  <c:v>530752.73099999991</c:v>
                </c:pt>
                <c:pt idx="94">
                  <c:v>530752.73099999991</c:v>
                </c:pt>
                <c:pt idx="95">
                  <c:v>530752.73099999991</c:v>
                </c:pt>
                <c:pt idx="96">
                  <c:v>533501.79799999995</c:v>
                </c:pt>
                <c:pt idx="97">
                  <c:v>533501.79799999995</c:v>
                </c:pt>
                <c:pt idx="98">
                  <c:v>533501.79799999995</c:v>
                </c:pt>
                <c:pt idx="99">
                  <c:v>540903.66199999989</c:v>
                </c:pt>
                <c:pt idx="100">
                  <c:v>540903.66199999989</c:v>
                </c:pt>
                <c:pt idx="101">
                  <c:v>540903.66199999989</c:v>
                </c:pt>
                <c:pt idx="102">
                  <c:v>543655.41199999989</c:v>
                </c:pt>
                <c:pt idx="103">
                  <c:v>543655.41199999989</c:v>
                </c:pt>
                <c:pt idx="104">
                  <c:v>543655.41199999989</c:v>
                </c:pt>
                <c:pt idx="105">
                  <c:v>562145.77199999988</c:v>
                </c:pt>
                <c:pt idx="106">
                  <c:v>562145.77199999988</c:v>
                </c:pt>
                <c:pt idx="107">
                  <c:v>562145.77199999988</c:v>
                </c:pt>
                <c:pt idx="108">
                  <c:v>568226.25399999984</c:v>
                </c:pt>
                <c:pt idx="109">
                  <c:v>568226.25399999984</c:v>
                </c:pt>
                <c:pt idx="110">
                  <c:v>568226.25399999984</c:v>
                </c:pt>
                <c:pt idx="111">
                  <c:v>580201.02399999986</c:v>
                </c:pt>
                <c:pt idx="112">
                  <c:v>580201.02399999986</c:v>
                </c:pt>
                <c:pt idx="113">
                  <c:v>580201.02399999986</c:v>
                </c:pt>
                <c:pt idx="114">
                  <c:v>583706.07199999981</c:v>
                </c:pt>
                <c:pt idx="115">
                  <c:v>583706.07199999981</c:v>
                </c:pt>
                <c:pt idx="116">
                  <c:v>583706.07199999981</c:v>
                </c:pt>
                <c:pt idx="117">
                  <c:v>589958.98999999976</c:v>
                </c:pt>
                <c:pt idx="118">
                  <c:v>589958.98999999976</c:v>
                </c:pt>
                <c:pt idx="119">
                  <c:v>589958.98999999976</c:v>
                </c:pt>
                <c:pt idx="120">
                  <c:v>593170.09099999978</c:v>
                </c:pt>
                <c:pt idx="121">
                  <c:v>593170.09099999978</c:v>
                </c:pt>
                <c:pt idx="122">
                  <c:v>593170.09099999978</c:v>
                </c:pt>
                <c:pt idx="123">
                  <c:v>595166.90399999975</c:v>
                </c:pt>
                <c:pt idx="124">
                  <c:v>595166.90399999975</c:v>
                </c:pt>
                <c:pt idx="125">
                  <c:v>595166.90399999975</c:v>
                </c:pt>
                <c:pt idx="126">
                  <c:v>616993.09399999969</c:v>
                </c:pt>
                <c:pt idx="127">
                  <c:v>616993.09399999969</c:v>
                </c:pt>
                <c:pt idx="128">
                  <c:v>616993.09399999969</c:v>
                </c:pt>
                <c:pt idx="129">
                  <c:v>620624.30799999973</c:v>
                </c:pt>
                <c:pt idx="130">
                  <c:v>620624.30799999973</c:v>
                </c:pt>
                <c:pt idx="131">
                  <c:v>620624.30799999973</c:v>
                </c:pt>
                <c:pt idx="132">
                  <c:v>634574.42799999972</c:v>
                </c:pt>
                <c:pt idx="133">
                  <c:v>634574.42799999972</c:v>
                </c:pt>
                <c:pt idx="134">
                  <c:v>634574.42799999972</c:v>
                </c:pt>
                <c:pt idx="135">
                  <c:v>641649.63299999968</c:v>
                </c:pt>
                <c:pt idx="136">
                  <c:v>641649.63299999968</c:v>
                </c:pt>
                <c:pt idx="137">
                  <c:v>641649.63299999968</c:v>
                </c:pt>
                <c:pt idx="138">
                  <c:v>674343.2729999997</c:v>
                </c:pt>
                <c:pt idx="139">
                  <c:v>674343.2729999997</c:v>
                </c:pt>
                <c:pt idx="140">
                  <c:v>674343.2729999997</c:v>
                </c:pt>
                <c:pt idx="141">
                  <c:v>676133.40499999968</c:v>
                </c:pt>
                <c:pt idx="142">
                  <c:v>676133.40499999968</c:v>
                </c:pt>
                <c:pt idx="143">
                  <c:v>676133.40499999968</c:v>
                </c:pt>
                <c:pt idx="144">
                  <c:v>686911.57499999972</c:v>
                </c:pt>
                <c:pt idx="145">
                  <c:v>686911.57499999972</c:v>
                </c:pt>
                <c:pt idx="146">
                  <c:v>686911.57499999972</c:v>
                </c:pt>
                <c:pt idx="147">
                  <c:v>693344.4739999997</c:v>
                </c:pt>
                <c:pt idx="148">
                  <c:v>693344.4739999997</c:v>
                </c:pt>
                <c:pt idx="149">
                  <c:v>693344.4739999997</c:v>
                </c:pt>
                <c:pt idx="150">
                  <c:v>704995.66399999964</c:v>
                </c:pt>
                <c:pt idx="151">
                  <c:v>704995.66399999964</c:v>
                </c:pt>
                <c:pt idx="152">
                  <c:v>704995.66399999964</c:v>
                </c:pt>
                <c:pt idx="153">
                  <c:v>708296.6459999996</c:v>
                </c:pt>
                <c:pt idx="154">
                  <c:v>708296.6459999996</c:v>
                </c:pt>
                <c:pt idx="155">
                  <c:v>708296.6459999996</c:v>
                </c:pt>
                <c:pt idx="156">
                  <c:v>733404.70599999966</c:v>
                </c:pt>
                <c:pt idx="157">
                  <c:v>733404.70599999966</c:v>
                </c:pt>
                <c:pt idx="158">
                  <c:v>733404.70599999966</c:v>
                </c:pt>
                <c:pt idx="159">
                  <c:v>739221.39699999965</c:v>
                </c:pt>
                <c:pt idx="160">
                  <c:v>739221.39699999965</c:v>
                </c:pt>
                <c:pt idx="161">
                  <c:v>739221.39699999965</c:v>
                </c:pt>
                <c:pt idx="162">
                  <c:v>742414.95799999963</c:v>
                </c:pt>
                <c:pt idx="163">
                  <c:v>742414.95799999963</c:v>
                </c:pt>
                <c:pt idx="164">
                  <c:v>742414.95799999963</c:v>
                </c:pt>
                <c:pt idx="165">
                  <c:v>746388.26899999962</c:v>
                </c:pt>
                <c:pt idx="166">
                  <c:v>746388.26899999962</c:v>
                </c:pt>
                <c:pt idx="167">
                  <c:v>746388.26899999962</c:v>
                </c:pt>
                <c:pt idx="168">
                  <c:v>751704.76299999957</c:v>
                </c:pt>
                <c:pt idx="169">
                  <c:v>751704.76299999957</c:v>
                </c:pt>
                <c:pt idx="170">
                  <c:v>751704.76299999957</c:v>
                </c:pt>
                <c:pt idx="171">
                  <c:v>753961.38599999959</c:v>
                </c:pt>
                <c:pt idx="172">
                  <c:v>753961.38599999959</c:v>
                </c:pt>
                <c:pt idx="173">
                  <c:v>753961.38599999959</c:v>
                </c:pt>
                <c:pt idx="174">
                  <c:v>759156.54099999962</c:v>
                </c:pt>
                <c:pt idx="175">
                  <c:v>759156.54099999962</c:v>
                </c:pt>
                <c:pt idx="176">
                  <c:v>759156.54099999962</c:v>
                </c:pt>
                <c:pt idx="177">
                  <c:v>779144.76099999959</c:v>
                </c:pt>
                <c:pt idx="178">
                  <c:v>779144.76099999959</c:v>
                </c:pt>
                <c:pt idx="179">
                  <c:v>779144.76099999959</c:v>
                </c:pt>
                <c:pt idx="180">
                  <c:v>780917.25199999963</c:v>
                </c:pt>
                <c:pt idx="181">
                  <c:v>780917.25199999963</c:v>
                </c:pt>
                <c:pt idx="182">
                  <c:v>780917.25199999963</c:v>
                </c:pt>
                <c:pt idx="183">
                  <c:v>814215.88199999963</c:v>
                </c:pt>
                <c:pt idx="184">
                  <c:v>814215.88199999963</c:v>
                </c:pt>
                <c:pt idx="185">
                  <c:v>814215.88199999963</c:v>
                </c:pt>
                <c:pt idx="186">
                  <c:v>816871.32899999968</c:v>
                </c:pt>
                <c:pt idx="187">
                  <c:v>816871.32899999968</c:v>
                </c:pt>
                <c:pt idx="188">
                  <c:v>816871.32899999968</c:v>
                </c:pt>
                <c:pt idx="189">
                  <c:v>819075.43099999963</c:v>
                </c:pt>
                <c:pt idx="190">
                  <c:v>819075.43099999963</c:v>
                </c:pt>
                <c:pt idx="191">
                  <c:v>819075.43099999963</c:v>
                </c:pt>
                <c:pt idx="192">
                  <c:v>822837.77499999967</c:v>
                </c:pt>
                <c:pt idx="193">
                  <c:v>822837.77499999967</c:v>
                </c:pt>
                <c:pt idx="194">
                  <c:v>822837.77499999967</c:v>
                </c:pt>
                <c:pt idx="195">
                  <c:v>829175.45399999968</c:v>
                </c:pt>
                <c:pt idx="196">
                  <c:v>829175.45399999968</c:v>
                </c:pt>
                <c:pt idx="197">
                  <c:v>829175.45399999968</c:v>
                </c:pt>
                <c:pt idx="198">
                  <c:v>837554.81199999969</c:v>
                </c:pt>
                <c:pt idx="199">
                  <c:v>837554.81199999969</c:v>
                </c:pt>
                <c:pt idx="200">
                  <c:v>837554.81199999969</c:v>
                </c:pt>
                <c:pt idx="201">
                  <c:v>858523.22199999972</c:v>
                </c:pt>
                <c:pt idx="202">
                  <c:v>858523.22199999972</c:v>
                </c:pt>
                <c:pt idx="203">
                  <c:v>858523.22199999972</c:v>
                </c:pt>
                <c:pt idx="204">
                  <c:v>860940.64099999971</c:v>
                </c:pt>
                <c:pt idx="205">
                  <c:v>860940.64099999971</c:v>
                </c:pt>
                <c:pt idx="206">
                  <c:v>860940.64099999971</c:v>
                </c:pt>
                <c:pt idx="207">
                  <c:v>874123.01099999971</c:v>
                </c:pt>
                <c:pt idx="208">
                  <c:v>874123.01099999971</c:v>
                </c:pt>
                <c:pt idx="209">
                  <c:v>874123.01099999971</c:v>
                </c:pt>
                <c:pt idx="210">
                  <c:v>876018.5059999997</c:v>
                </c:pt>
                <c:pt idx="211">
                  <c:v>876018.5059999997</c:v>
                </c:pt>
                <c:pt idx="212">
                  <c:v>876018.5059999997</c:v>
                </c:pt>
                <c:pt idx="213">
                  <c:v>877724.45999999973</c:v>
                </c:pt>
                <c:pt idx="214">
                  <c:v>877724.45999999973</c:v>
                </c:pt>
              </c:numCache>
            </c:numRef>
          </c:cat>
          <c:val>
            <c:numRef>
              <c:f>Sheet1!$B$2:$B$216</c:f>
              <c:numCache>
                <c:formatCode>General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0.3393658</c:v>
                </c:pt>
                <c:pt idx="3">
                  <c:v>0.3393658</c:v>
                </c:pt>
                <c:pt idx="4">
                  <c:v>0</c:v>
                </c:pt>
                <c:pt idx="5">
                  <c:v>1.135705</c:v>
                </c:pt>
                <c:pt idx="6">
                  <c:v>1.135705</c:v>
                </c:pt>
                <c:pt idx="7">
                  <c:v>0</c:v>
                </c:pt>
                <c:pt idx="8">
                  <c:v>2.666423</c:v>
                </c:pt>
                <c:pt idx="9">
                  <c:v>2.666423</c:v>
                </c:pt>
                <c:pt idx="10">
                  <c:v>0</c:v>
                </c:pt>
                <c:pt idx="11">
                  <c:v>3.7398750000000001</c:v>
                </c:pt>
                <c:pt idx="12">
                  <c:v>3.7398750000000001</c:v>
                </c:pt>
                <c:pt idx="13">
                  <c:v>0</c:v>
                </c:pt>
                <c:pt idx="14">
                  <c:v>5.1865560000000004</c:v>
                </c:pt>
                <c:pt idx="15">
                  <c:v>5.1865560000000004</c:v>
                </c:pt>
                <c:pt idx="16">
                  <c:v>0</c:v>
                </c:pt>
                <c:pt idx="17">
                  <c:v>5.290667</c:v>
                </c:pt>
                <c:pt idx="18">
                  <c:v>5.290667</c:v>
                </c:pt>
                <c:pt idx="19">
                  <c:v>0</c:v>
                </c:pt>
                <c:pt idx="20">
                  <c:v>5.4647290000000002</c:v>
                </c:pt>
                <c:pt idx="21">
                  <c:v>5.4647290000000002</c:v>
                </c:pt>
                <c:pt idx="22">
                  <c:v>0</c:v>
                </c:pt>
                <c:pt idx="23">
                  <c:v>5.543444</c:v>
                </c:pt>
                <c:pt idx="24">
                  <c:v>5.543444</c:v>
                </c:pt>
                <c:pt idx="25">
                  <c:v>0</c:v>
                </c:pt>
                <c:pt idx="26">
                  <c:v>5.5496179999999997</c:v>
                </c:pt>
                <c:pt idx="27">
                  <c:v>5.5496179999999997</c:v>
                </c:pt>
                <c:pt idx="28">
                  <c:v>0</c:v>
                </c:pt>
                <c:pt idx="29">
                  <c:v>5.9643170000000003</c:v>
                </c:pt>
                <c:pt idx="30">
                  <c:v>5.9643170000000003</c:v>
                </c:pt>
                <c:pt idx="31">
                  <c:v>0</c:v>
                </c:pt>
                <c:pt idx="32">
                  <c:v>6.3847050000000003</c:v>
                </c:pt>
                <c:pt idx="33">
                  <c:v>6.3847050000000003</c:v>
                </c:pt>
                <c:pt idx="34">
                  <c:v>0</c:v>
                </c:pt>
                <c:pt idx="35">
                  <c:v>6.7793720000000004</c:v>
                </c:pt>
                <c:pt idx="36">
                  <c:v>6.7793720000000004</c:v>
                </c:pt>
                <c:pt idx="37">
                  <c:v>0</c:v>
                </c:pt>
                <c:pt idx="38">
                  <c:v>6.7941190000000002</c:v>
                </c:pt>
                <c:pt idx="39">
                  <c:v>6.7941190000000002</c:v>
                </c:pt>
                <c:pt idx="40">
                  <c:v>0</c:v>
                </c:pt>
                <c:pt idx="41">
                  <c:v>6.8859890000000004</c:v>
                </c:pt>
                <c:pt idx="42">
                  <c:v>6.8859890000000004</c:v>
                </c:pt>
                <c:pt idx="43">
                  <c:v>0</c:v>
                </c:pt>
                <c:pt idx="44">
                  <c:v>6.9009749999999999</c:v>
                </c:pt>
                <c:pt idx="45">
                  <c:v>6.9009749999999999</c:v>
                </c:pt>
                <c:pt idx="46">
                  <c:v>0</c:v>
                </c:pt>
                <c:pt idx="47">
                  <c:v>7.0827359999999997</c:v>
                </c:pt>
                <c:pt idx="48">
                  <c:v>7.0827359999999997</c:v>
                </c:pt>
                <c:pt idx="49">
                  <c:v>0</c:v>
                </c:pt>
                <c:pt idx="50">
                  <c:v>7.0981639999999997</c:v>
                </c:pt>
                <c:pt idx="51">
                  <c:v>7.0981639999999997</c:v>
                </c:pt>
                <c:pt idx="52">
                  <c:v>0</c:v>
                </c:pt>
                <c:pt idx="53">
                  <c:v>7.3081699999999996</c:v>
                </c:pt>
                <c:pt idx="54">
                  <c:v>7.3081699999999996</c:v>
                </c:pt>
                <c:pt idx="55">
                  <c:v>0</c:v>
                </c:pt>
                <c:pt idx="56">
                  <c:v>7.3835449999999998</c:v>
                </c:pt>
                <c:pt idx="57">
                  <c:v>7.3835449999999998</c:v>
                </c:pt>
                <c:pt idx="58">
                  <c:v>0</c:v>
                </c:pt>
                <c:pt idx="59">
                  <c:v>7.6236940000000004</c:v>
                </c:pt>
                <c:pt idx="60">
                  <c:v>7.6236940000000004</c:v>
                </c:pt>
                <c:pt idx="61">
                  <c:v>0</c:v>
                </c:pt>
                <c:pt idx="62">
                  <c:v>8.3940920000000006</c:v>
                </c:pt>
                <c:pt idx="63">
                  <c:v>8.3940920000000006</c:v>
                </c:pt>
                <c:pt idx="64">
                  <c:v>0</c:v>
                </c:pt>
                <c:pt idx="65">
                  <c:v>8.729984</c:v>
                </c:pt>
                <c:pt idx="66">
                  <c:v>8.729984</c:v>
                </c:pt>
                <c:pt idx="67">
                  <c:v>0</c:v>
                </c:pt>
                <c:pt idx="68">
                  <c:v>8.8668650000000007</c:v>
                </c:pt>
                <c:pt idx="69">
                  <c:v>8.8668650000000007</c:v>
                </c:pt>
                <c:pt idx="70">
                  <c:v>0</c:v>
                </c:pt>
                <c:pt idx="71">
                  <c:v>8.9108400000000003</c:v>
                </c:pt>
                <c:pt idx="72">
                  <c:v>8.9108400000000003</c:v>
                </c:pt>
                <c:pt idx="73">
                  <c:v>0</c:v>
                </c:pt>
                <c:pt idx="74">
                  <c:v>9.1666799999999995</c:v>
                </c:pt>
                <c:pt idx="75">
                  <c:v>9.1666799999999995</c:v>
                </c:pt>
                <c:pt idx="76">
                  <c:v>0</c:v>
                </c:pt>
                <c:pt idx="77">
                  <c:v>9.3076779999999992</c:v>
                </c:pt>
                <c:pt idx="78">
                  <c:v>9.3076779999999992</c:v>
                </c:pt>
                <c:pt idx="79">
                  <c:v>0</c:v>
                </c:pt>
                <c:pt idx="80">
                  <c:v>9.3491269999999993</c:v>
                </c:pt>
                <c:pt idx="81">
                  <c:v>9.3491269999999993</c:v>
                </c:pt>
                <c:pt idx="82">
                  <c:v>0</c:v>
                </c:pt>
                <c:pt idx="83">
                  <c:v>9.3541089999999993</c:v>
                </c:pt>
                <c:pt idx="84">
                  <c:v>9.3541089999999993</c:v>
                </c:pt>
                <c:pt idx="85">
                  <c:v>0</c:v>
                </c:pt>
                <c:pt idx="86">
                  <c:v>9.4642289999999996</c:v>
                </c:pt>
                <c:pt idx="87">
                  <c:v>9.4642289999999996</c:v>
                </c:pt>
                <c:pt idx="88">
                  <c:v>0</c:v>
                </c:pt>
                <c:pt idx="89">
                  <c:v>9.4800620000000002</c:v>
                </c:pt>
                <c:pt idx="90">
                  <c:v>9.4800620000000002</c:v>
                </c:pt>
                <c:pt idx="91">
                  <c:v>0</c:v>
                </c:pt>
                <c:pt idx="92">
                  <c:v>9.4834180000000003</c:v>
                </c:pt>
                <c:pt idx="93">
                  <c:v>9.4834180000000003</c:v>
                </c:pt>
                <c:pt idx="94">
                  <c:v>0</c:v>
                </c:pt>
                <c:pt idx="95">
                  <c:v>9.5142609999999994</c:v>
                </c:pt>
                <c:pt idx="96">
                  <c:v>9.5142609999999994</c:v>
                </c:pt>
                <c:pt idx="97">
                  <c:v>0</c:v>
                </c:pt>
                <c:pt idx="98">
                  <c:v>9.5788119999999992</c:v>
                </c:pt>
                <c:pt idx="99">
                  <c:v>9.5788119999999992</c:v>
                </c:pt>
                <c:pt idx="100">
                  <c:v>0</c:v>
                </c:pt>
                <c:pt idx="101">
                  <c:v>9.6252940000000002</c:v>
                </c:pt>
                <c:pt idx="102">
                  <c:v>9.6252940000000002</c:v>
                </c:pt>
                <c:pt idx="103">
                  <c:v>0</c:v>
                </c:pt>
                <c:pt idx="104">
                  <c:v>9.6311750000000007</c:v>
                </c:pt>
                <c:pt idx="105">
                  <c:v>9.6311750000000007</c:v>
                </c:pt>
                <c:pt idx="106">
                  <c:v>0</c:v>
                </c:pt>
                <c:pt idx="107">
                  <c:v>9.6843380000000003</c:v>
                </c:pt>
                <c:pt idx="108">
                  <c:v>9.6843380000000003</c:v>
                </c:pt>
                <c:pt idx="109">
                  <c:v>0</c:v>
                </c:pt>
                <c:pt idx="110">
                  <c:v>9.7728459999999995</c:v>
                </c:pt>
                <c:pt idx="111">
                  <c:v>9.7728459999999995</c:v>
                </c:pt>
                <c:pt idx="112">
                  <c:v>0</c:v>
                </c:pt>
                <c:pt idx="113">
                  <c:v>9.9461750000000002</c:v>
                </c:pt>
                <c:pt idx="114">
                  <c:v>9.9461750000000002</c:v>
                </c:pt>
                <c:pt idx="115">
                  <c:v>0</c:v>
                </c:pt>
                <c:pt idx="116">
                  <c:v>10</c:v>
                </c:pt>
                <c:pt idx="117">
                  <c:v>10</c:v>
                </c:pt>
                <c:pt idx="118">
                  <c:v>0</c:v>
                </c:pt>
                <c:pt idx="119">
                  <c:v>10</c:v>
                </c:pt>
                <c:pt idx="120">
                  <c:v>10</c:v>
                </c:pt>
                <c:pt idx="121">
                  <c:v>0</c:v>
                </c:pt>
                <c:pt idx="122">
                  <c:v>10</c:v>
                </c:pt>
                <c:pt idx="123">
                  <c:v>10</c:v>
                </c:pt>
                <c:pt idx="124">
                  <c:v>0</c:v>
                </c:pt>
                <c:pt idx="125">
                  <c:v>10</c:v>
                </c:pt>
                <c:pt idx="126">
                  <c:v>10</c:v>
                </c:pt>
                <c:pt idx="127">
                  <c:v>0</c:v>
                </c:pt>
                <c:pt idx="128">
                  <c:v>10</c:v>
                </c:pt>
                <c:pt idx="129">
                  <c:v>10</c:v>
                </c:pt>
                <c:pt idx="130">
                  <c:v>0</c:v>
                </c:pt>
                <c:pt idx="131">
                  <c:v>10</c:v>
                </c:pt>
                <c:pt idx="132">
                  <c:v>10</c:v>
                </c:pt>
                <c:pt idx="133">
                  <c:v>0</c:v>
                </c:pt>
                <c:pt idx="134">
                  <c:v>10</c:v>
                </c:pt>
                <c:pt idx="135">
                  <c:v>10</c:v>
                </c:pt>
                <c:pt idx="136">
                  <c:v>0</c:v>
                </c:pt>
                <c:pt idx="137">
                  <c:v>10</c:v>
                </c:pt>
                <c:pt idx="138">
                  <c:v>10</c:v>
                </c:pt>
                <c:pt idx="139">
                  <c:v>0</c:v>
                </c:pt>
                <c:pt idx="140">
                  <c:v>10</c:v>
                </c:pt>
                <c:pt idx="141">
                  <c:v>10</c:v>
                </c:pt>
                <c:pt idx="142">
                  <c:v>0</c:v>
                </c:pt>
                <c:pt idx="143">
                  <c:v>10</c:v>
                </c:pt>
                <c:pt idx="144">
                  <c:v>10</c:v>
                </c:pt>
                <c:pt idx="145">
                  <c:v>0</c:v>
                </c:pt>
                <c:pt idx="146">
                  <c:v>10</c:v>
                </c:pt>
                <c:pt idx="147">
                  <c:v>10</c:v>
                </c:pt>
                <c:pt idx="148">
                  <c:v>0</c:v>
                </c:pt>
                <c:pt idx="149">
                  <c:v>10</c:v>
                </c:pt>
                <c:pt idx="150">
                  <c:v>10</c:v>
                </c:pt>
                <c:pt idx="151">
                  <c:v>0</c:v>
                </c:pt>
                <c:pt idx="152">
                  <c:v>10</c:v>
                </c:pt>
                <c:pt idx="153">
                  <c:v>10</c:v>
                </c:pt>
                <c:pt idx="154">
                  <c:v>0</c:v>
                </c:pt>
                <c:pt idx="155">
                  <c:v>10</c:v>
                </c:pt>
                <c:pt idx="156">
                  <c:v>10</c:v>
                </c:pt>
                <c:pt idx="157">
                  <c:v>0</c:v>
                </c:pt>
                <c:pt idx="158">
                  <c:v>10</c:v>
                </c:pt>
                <c:pt idx="159">
                  <c:v>10</c:v>
                </c:pt>
                <c:pt idx="160">
                  <c:v>0</c:v>
                </c:pt>
                <c:pt idx="161">
                  <c:v>10</c:v>
                </c:pt>
                <c:pt idx="162">
                  <c:v>10</c:v>
                </c:pt>
                <c:pt idx="163">
                  <c:v>0</c:v>
                </c:pt>
                <c:pt idx="164">
                  <c:v>10</c:v>
                </c:pt>
                <c:pt idx="165">
                  <c:v>10</c:v>
                </c:pt>
                <c:pt idx="166">
                  <c:v>0</c:v>
                </c:pt>
                <c:pt idx="167">
                  <c:v>10</c:v>
                </c:pt>
                <c:pt idx="168">
                  <c:v>10</c:v>
                </c:pt>
                <c:pt idx="169">
                  <c:v>0</c:v>
                </c:pt>
                <c:pt idx="170">
                  <c:v>10</c:v>
                </c:pt>
                <c:pt idx="171">
                  <c:v>10</c:v>
                </c:pt>
                <c:pt idx="172">
                  <c:v>0</c:v>
                </c:pt>
                <c:pt idx="173">
                  <c:v>10</c:v>
                </c:pt>
                <c:pt idx="174">
                  <c:v>10</c:v>
                </c:pt>
                <c:pt idx="175">
                  <c:v>0</c:v>
                </c:pt>
                <c:pt idx="176">
                  <c:v>10</c:v>
                </c:pt>
                <c:pt idx="177">
                  <c:v>10</c:v>
                </c:pt>
                <c:pt idx="178">
                  <c:v>0</c:v>
                </c:pt>
                <c:pt idx="179">
                  <c:v>10</c:v>
                </c:pt>
                <c:pt idx="180">
                  <c:v>10</c:v>
                </c:pt>
                <c:pt idx="181">
                  <c:v>0</c:v>
                </c:pt>
                <c:pt idx="182">
                  <c:v>10</c:v>
                </c:pt>
                <c:pt idx="183">
                  <c:v>10</c:v>
                </c:pt>
                <c:pt idx="184">
                  <c:v>0</c:v>
                </c:pt>
                <c:pt idx="185">
                  <c:v>10</c:v>
                </c:pt>
                <c:pt idx="186">
                  <c:v>10</c:v>
                </c:pt>
                <c:pt idx="187">
                  <c:v>0</c:v>
                </c:pt>
                <c:pt idx="188">
                  <c:v>10</c:v>
                </c:pt>
                <c:pt idx="189">
                  <c:v>10</c:v>
                </c:pt>
                <c:pt idx="190">
                  <c:v>0</c:v>
                </c:pt>
                <c:pt idx="191">
                  <c:v>10</c:v>
                </c:pt>
                <c:pt idx="192">
                  <c:v>10</c:v>
                </c:pt>
                <c:pt idx="193">
                  <c:v>0</c:v>
                </c:pt>
                <c:pt idx="194">
                  <c:v>10</c:v>
                </c:pt>
                <c:pt idx="195">
                  <c:v>10</c:v>
                </c:pt>
                <c:pt idx="196">
                  <c:v>0</c:v>
                </c:pt>
                <c:pt idx="197">
                  <c:v>10</c:v>
                </c:pt>
                <c:pt idx="198">
                  <c:v>10</c:v>
                </c:pt>
                <c:pt idx="199">
                  <c:v>0</c:v>
                </c:pt>
                <c:pt idx="200">
                  <c:v>10</c:v>
                </c:pt>
                <c:pt idx="201">
                  <c:v>10</c:v>
                </c:pt>
                <c:pt idx="202">
                  <c:v>0</c:v>
                </c:pt>
                <c:pt idx="203">
                  <c:v>10</c:v>
                </c:pt>
                <c:pt idx="204">
                  <c:v>10</c:v>
                </c:pt>
                <c:pt idx="205">
                  <c:v>0</c:v>
                </c:pt>
                <c:pt idx="206">
                  <c:v>10</c:v>
                </c:pt>
                <c:pt idx="207">
                  <c:v>10</c:v>
                </c:pt>
                <c:pt idx="208">
                  <c:v>0</c:v>
                </c:pt>
                <c:pt idx="209">
                  <c:v>10</c:v>
                </c:pt>
                <c:pt idx="210">
                  <c:v>10</c:v>
                </c:pt>
                <c:pt idx="211">
                  <c:v>0</c:v>
                </c:pt>
                <c:pt idx="212">
                  <c:v>10</c:v>
                </c:pt>
                <c:pt idx="213">
                  <c:v>10</c:v>
                </c:pt>
                <c:pt idx="2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Sheet1!$A$2:$A$216</c:f>
              <c:numCache>
                <c:formatCode>General</c:formatCode>
                <c:ptCount val="215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14554.407999999999</c:v>
                </c:pt>
                <c:pt idx="4">
                  <c:v>14554.407999999999</c:v>
                </c:pt>
                <c:pt idx="5">
                  <c:v>14554.407999999999</c:v>
                </c:pt>
                <c:pt idx="6">
                  <c:v>19058.136999999999</c:v>
                </c:pt>
                <c:pt idx="7">
                  <c:v>19058.136999999999</c:v>
                </c:pt>
                <c:pt idx="8">
                  <c:v>19058.136999999999</c:v>
                </c:pt>
                <c:pt idx="9">
                  <c:v>30362.267</c:v>
                </c:pt>
                <c:pt idx="10">
                  <c:v>30362.267</c:v>
                </c:pt>
                <c:pt idx="11">
                  <c:v>30362.267</c:v>
                </c:pt>
                <c:pt idx="12">
                  <c:v>33168.646999999997</c:v>
                </c:pt>
                <c:pt idx="13">
                  <c:v>33168.646999999997</c:v>
                </c:pt>
                <c:pt idx="14">
                  <c:v>33168.646999999997</c:v>
                </c:pt>
                <c:pt idx="15">
                  <c:v>37044.579999999994</c:v>
                </c:pt>
                <c:pt idx="16">
                  <c:v>37044.579999999994</c:v>
                </c:pt>
                <c:pt idx="17">
                  <c:v>37044.579999999994</c:v>
                </c:pt>
                <c:pt idx="18">
                  <c:v>41514.412999999993</c:v>
                </c:pt>
                <c:pt idx="19">
                  <c:v>41514.412999999993</c:v>
                </c:pt>
                <c:pt idx="20">
                  <c:v>41514.412999999993</c:v>
                </c:pt>
                <c:pt idx="21">
                  <c:v>42990.975999999995</c:v>
                </c:pt>
                <c:pt idx="22">
                  <c:v>42990.975999999995</c:v>
                </c:pt>
                <c:pt idx="23">
                  <c:v>42990.975999999995</c:v>
                </c:pt>
                <c:pt idx="24">
                  <c:v>44244.938999999998</c:v>
                </c:pt>
                <c:pt idx="25">
                  <c:v>44244.938999999998</c:v>
                </c:pt>
                <c:pt idx="26">
                  <c:v>44244.938999999998</c:v>
                </c:pt>
                <c:pt idx="27">
                  <c:v>46728.388999999996</c:v>
                </c:pt>
                <c:pt idx="28">
                  <c:v>46728.388999999996</c:v>
                </c:pt>
                <c:pt idx="29">
                  <c:v>46728.388999999996</c:v>
                </c:pt>
                <c:pt idx="30">
                  <c:v>47974.072999999997</c:v>
                </c:pt>
                <c:pt idx="31">
                  <c:v>47974.072999999997</c:v>
                </c:pt>
                <c:pt idx="32">
                  <c:v>47974.072999999997</c:v>
                </c:pt>
                <c:pt idx="33">
                  <c:v>93901.922999999995</c:v>
                </c:pt>
                <c:pt idx="34">
                  <c:v>93901.922999999995</c:v>
                </c:pt>
                <c:pt idx="35">
                  <c:v>93901.922999999995</c:v>
                </c:pt>
                <c:pt idx="36">
                  <c:v>96756.61099999999</c:v>
                </c:pt>
                <c:pt idx="37">
                  <c:v>96756.61099999999</c:v>
                </c:pt>
                <c:pt idx="38">
                  <c:v>96756.61099999999</c:v>
                </c:pt>
                <c:pt idx="39">
                  <c:v>142241.22099999999</c:v>
                </c:pt>
                <c:pt idx="40">
                  <c:v>142241.22099999999</c:v>
                </c:pt>
                <c:pt idx="41">
                  <c:v>142241.22099999999</c:v>
                </c:pt>
                <c:pt idx="42">
                  <c:v>144822.38199999998</c:v>
                </c:pt>
                <c:pt idx="43">
                  <c:v>144822.38199999998</c:v>
                </c:pt>
                <c:pt idx="44">
                  <c:v>144822.38199999998</c:v>
                </c:pt>
                <c:pt idx="45">
                  <c:v>154495.46199999997</c:v>
                </c:pt>
                <c:pt idx="46">
                  <c:v>154495.46199999997</c:v>
                </c:pt>
                <c:pt idx="47">
                  <c:v>154495.46199999997</c:v>
                </c:pt>
                <c:pt idx="48">
                  <c:v>183201.86199999996</c:v>
                </c:pt>
                <c:pt idx="49">
                  <c:v>183201.86199999996</c:v>
                </c:pt>
                <c:pt idx="50">
                  <c:v>183201.86199999996</c:v>
                </c:pt>
                <c:pt idx="51">
                  <c:v>185793.38199999995</c:v>
                </c:pt>
                <c:pt idx="52">
                  <c:v>185793.38199999995</c:v>
                </c:pt>
                <c:pt idx="53">
                  <c:v>185793.38199999995</c:v>
                </c:pt>
                <c:pt idx="54">
                  <c:v>189585.58099999995</c:v>
                </c:pt>
                <c:pt idx="55">
                  <c:v>189585.58099999995</c:v>
                </c:pt>
                <c:pt idx="56">
                  <c:v>189585.58099999995</c:v>
                </c:pt>
                <c:pt idx="57">
                  <c:v>216522.96099999995</c:v>
                </c:pt>
                <c:pt idx="58">
                  <c:v>216522.96099999995</c:v>
                </c:pt>
                <c:pt idx="59">
                  <c:v>216522.96099999995</c:v>
                </c:pt>
                <c:pt idx="60">
                  <c:v>227239.78099999996</c:v>
                </c:pt>
                <c:pt idx="61">
                  <c:v>227239.78099999996</c:v>
                </c:pt>
                <c:pt idx="62">
                  <c:v>227239.78099999996</c:v>
                </c:pt>
                <c:pt idx="63">
                  <c:v>238555.32099999997</c:v>
                </c:pt>
                <c:pt idx="64">
                  <c:v>238555.32099999997</c:v>
                </c:pt>
                <c:pt idx="65">
                  <c:v>238555.32099999997</c:v>
                </c:pt>
                <c:pt idx="66">
                  <c:v>250089.49099999998</c:v>
                </c:pt>
                <c:pt idx="67">
                  <c:v>250089.49099999998</c:v>
                </c:pt>
                <c:pt idx="68">
                  <c:v>250089.49099999998</c:v>
                </c:pt>
                <c:pt idx="69">
                  <c:v>262639.91099999996</c:v>
                </c:pt>
                <c:pt idx="70">
                  <c:v>262639.91099999996</c:v>
                </c:pt>
                <c:pt idx="71">
                  <c:v>262639.91099999996</c:v>
                </c:pt>
                <c:pt idx="72">
                  <c:v>264787.66599999997</c:v>
                </c:pt>
                <c:pt idx="73">
                  <c:v>264787.66599999997</c:v>
                </c:pt>
                <c:pt idx="74">
                  <c:v>264787.66599999997</c:v>
                </c:pt>
                <c:pt idx="75">
                  <c:v>389572.26599999995</c:v>
                </c:pt>
                <c:pt idx="76">
                  <c:v>389572.26599999995</c:v>
                </c:pt>
                <c:pt idx="77">
                  <c:v>389572.26599999995</c:v>
                </c:pt>
                <c:pt idx="78">
                  <c:v>419350.93599999993</c:v>
                </c:pt>
                <c:pt idx="79">
                  <c:v>419350.93599999993</c:v>
                </c:pt>
                <c:pt idx="80">
                  <c:v>419350.93599999993</c:v>
                </c:pt>
                <c:pt idx="81">
                  <c:v>421607.31999999995</c:v>
                </c:pt>
                <c:pt idx="82">
                  <c:v>421607.31999999995</c:v>
                </c:pt>
                <c:pt idx="83">
                  <c:v>421607.31999999995</c:v>
                </c:pt>
                <c:pt idx="84">
                  <c:v>425230.66399999993</c:v>
                </c:pt>
                <c:pt idx="85">
                  <c:v>425230.66399999993</c:v>
                </c:pt>
                <c:pt idx="86">
                  <c:v>425230.66399999993</c:v>
                </c:pt>
                <c:pt idx="87">
                  <c:v>427662.74099999992</c:v>
                </c:pt>
                <c:pt idx="88">
                  <c:v>427662.74099999992</c:v>
                </c:pt>
                <c:pt idx="89">
                  <c:v>427662.74099999992</c:v>
                </c:pt>
                <c:pt idx="90">
                  <c:v>449508.51099999994</c:v>
                </c:pt>
                <c:pt idx="91">
                  <c:v>449508.51099999994</c:v>
                </c:pt>
                <c:pt idx="92">
                  <c:v>449508.51099999994</c:v>
                </c:pt>
                <c:pt idx="93">
                  <c:v>530752.73099999991</c:v>
                </c:pt>
                <c:pt idx="94">
                  <c:v>530752.73099999991</c:v>
                </c:pt>
                <c:pt idx="95">
                  <c:v>530752.73099999991</c:v>
                </c:pt>
                <c:pt idx="96">
                  <c:v>533501.79799999995</c:v>
                </c:pt>
                <c:pt idx="97">
                  <c:v>533501.79799999995</c:v>
                </c:pt>
                <c:pt idx="98">
                  <c:v>533501.79799999995</c:v>
                </c:pt>
                <c:pt idx="99">
                  <c:v>540903.66199999989</c:v>
                </c:pt>
                <c:pt idx="100">
                  <c:v>540903.66199999989</c:v>
                </c:pt>
                <c:pt idx="101">
                  <c:v>540903.66199999989</c:v>
                </c:pt>
                <c:pt idx="102">
                  <c:v>543655.41199999989</c:v>
                </c:pt>
                <c:pt idx="103">
                  <c:v>543655.41199999989</c:v>
                </c:pt>
                <c:pt idx="104">
                  <c:v>543655.41199999989</c:v>
                </c:pt>
                <c:pt idx="105">
                  <c:v>562145.77199999988</c:v>
                </c:pt>
                <c:pt idx="106">
                  <c:v>562145.77199999988</c:v>
                </c:pt>
                <c:pt idx="107">
                  <c:v>562145.77199999988</c:v>
                </c:pt>
                <c:pt idx="108">
                  <c:v>568226.25399999984</c:v>
                </c:pt>
                <c:pt idx="109">
                  <c:v>568226.25399999984</c:v>
                </c:pt>
                <c:pt idx="110">
                  <c:v>568226.25399999984</c:v>
                </c:pt>
                <c:pt idx="111">
                  <c:v>580201.02399999986</c:v>
                </c:pt>
                <c:pt idx="112">
                  <c:v>580201.02399999986</c:v>
                </c:pt>
                <c:pt idx="113">
                  <c:v>580201.02399999986</c:v>
                </c:pt>
                <c:pt idx="114">
                  <c:v>583706.07199999981</c:v>
                </c:pt>
                <c:pt idx="115">
                  <c:v>583706.07199999981</c:v>
                </c:pt>
                <c:pt idx="116">
                  <c:v>583706.07199999981</c:v>
                </c:pt>
                <c:pt idx="117">
                  <c:v>589958.98999999976</c:v>
                </c:pt>
                <c:pt idx="118">
                  <c:v>589958.98999999976</c:v>
                </c:pt>
                <c:pt idx="119">
                  <c:v>589958.98999999976</c:v>
                </c:pt>
                <c:pt idx="120">
                  <c:v>593170.09099999978</c:v>
                </c:pt>
                <c:pt idx="121">
                  <c:v>593170.09099999978</c:v>
                </c:pt>
                <c:pt idx="122">
                  <c:v>593170.09099999978</c:v>
                </c:pt>
                <c:pt idx="123">
                  <c:v>595166.90399999975</c:v>
                </c:pt>
                <c:pt idx="124">
                  <c:v>595166.90399999975</c:v>
                </c:pt>
                <c:pt idx="125">
                  <c:v>595166.90399999975</c:v>
                </c:pt>
                <c:pt idx="126">
                  <c:v>616993.09399999969</c:v>
                </c:pt>
                <c:pt idx="127">
                  <c:v>616993.09399999969</c:v>
                </c:pt>
                <c:pt idx="128">
                  <c:v>616993.09399999969</c:v>
                </c:pt>
                <c:pt idx="129">
                  <c:v>620624.30799999973</c:v>
                </c:pt>
                <c:pt idx="130">
                  <c:v>620624.30799999973</c:v>
                </c:pt>
                <c:pt idx="131">
                  <c:v>620624.30799999973</c:v>
                </c:pt>
                <c:pt idx="132">
                  <c:v>634574.42799999972</c:v>
                </c:pt>
                <c:pt idx="133">
                  <c:v>634574.42799999972</c:v>
                </c:pt>
                <c:pt idx="134">
                  <c:v>634574.42799999972</c:v>
                </c:pt>
                <c:pt idx="135">
                  <c:v>641649.63299999968</c:v>
                </c:pt>
                <c:pt idx="136">
                  <c:v>641649.63299999968</c:v>
                </c:pt>
                <c:pt idx="137">
                  <c:v>641649.63299999968</c:v>
                </c:pt>
                <c:pt idx="138">
                  <c:v>674343.2729999997</c:v>
                </c:pt>
                <c:pt idx="139">
                  <c:v>674343.2729999997</c:v>
                </c:pt>
                <c:pt idx="140">
                  <c:v>674343.2729999997</c:v>
                </c:pt>
                <c:pt idx="141">
                  <c:v>676133.40499999968</c:v>
                </c:pt>
                <c:pt idx="142">
                  <c:v>676133.40499999968</c:v>
                </c:pt>
                <c:pt idx="143">
                  <c:v>676133.40499999968</c:v>
                </c:pt>
                <c:pt idx="144">
                  <c:v>686911.57499999972</c:v>
                </c:pt>
                <c:pt idx="145">
                  <c:v>686911.57499999972</c:v>
                </c:pt>
                <c:pt idx="146">
                  <c:v>686911.57499999972</c:v>
                </c:pt>
                <c:pt idx="147">
                  <c:v>693344.4739999997</c:v>
                </c:pt>
                <c:pt idx="148">
                  <c:v>693344.4739999997</c:v>
                </c:pt>
                <c:pt idx="149">
                  <c:v>693344.4739999997</c:v>
                </c:pt>
                <c:pt idx="150">
                  <c:v>704995.66399999964</c:v>
                </c:pt>
                <c:pt idx="151">
                  <c:v>704995.66399999964</c:v>
                </c:pt>
                <c:pt idx="152">
                  <c:v>704995.66399999964</c:v>
                </c:pt>
                <c:pt idx="153">
                  <c:v>708296.6459999996</c:v>
                </c:pt>
                <c:pt idx="154">
                  <c:v>708296.6459999996</c:v>
                </c:pt>
                <c:pt idx="155">
                  <c:v>708296.6459999996</c:v>
                </c:pt>
                <c:pt idx="156">
                  <c:v>733404.70599999966</c:v>
                </c:pt>
                <c:pt idx="157">
                  <c:v>733404.70599999966</c:v>
                </c:pt>
                <c:pt idx="158">
                  <c:v>733404.70599999966</c:v>
                </c:pt>
                <c:pt idx="159">
                  <c:v>739221.39699999965</c:v>
                </c:pt>
                <c:pt idx="160">
                  <c:v>739221.39699999965</c:v>
                </c:pt>
                <c:pt idx="161">
                  <c:v>739221.39699999965</c:v>
                </c:pt>
                <c:pt idx="162">
                  <c:v>742414.95799999963</c:v>
                </c:pt>
                <c:pt idx="163">
                  <c:v>742414.95799999963</c:v>
                </c:pt>
                <c:pt idx="164">
                  <c:v>742414.95799999963</c:v>
                </c:pt>
                <c:pt idx="165">
                  <c:v>746388.26899999962</c:v>
                </c:pt>
                <c:pt idx="166">
                  <c:v>746388.26899999962</c:v>
                </c:pt>
                <c:pt idx="167">
                  <c:v>746388.26899999962</c:v>
                </c:pt>
                <c:pt idx="168">
                  <c:v>751704.76299999957</c:v>
                </c:pt>
                <c:pt idx="169">
                  <c:v>751704.76299999957</c:v>
                </c:pt>
                <c:pt idx="170">
                  <c:v>751704.76299999957</c:v>
                </c:pt>
                <c:pt idx="171">
                  <c:v>753961.38599999959</c:v>
                </c:pt>
                <c:pt idx="172">
                  <c:v>753961.38599999959</c:v>
                </c:pt>
                <c:pt idx="173">
                  <c:v>753961.38599999959</c:v>
                </c:pt>
                <c:pt idx="174">
                  <c:v>759156.54099999962</c:v>
                </c:pt>
                <c:pt idx="175">
                  <c:v>759156.54099999962</c:v>
                </c:pt>
                <c:pt idx="176">
                  <c:v>759156.54099999962</c:v>
                </c:pt>
                <c:pt idx="177">
                  <c:v>779144.76099999959</c:v>
                </c:pt>
                <c:pt idx="178">
                  <c:v>779144.76099999959</c:v>
                </c:pt>
                <c:pt idx="179">
                  <c:v>779144.76099999959</c:v>
                </c:pt>
                <c:pt idx="180">
                  <c:v>780917.25199999963</c:v>
                </c:pt>
                <c:pt idx="181">
                  <c:v>780917.25199999963</c:v>
                </c:pt>
                <c:pt idx="182">
                  <c:v>780917.25199999963</c:v>
                </c:pt>
                <c:pt idx="183">
                  <c:v>814215.88199999963</c:v>
                </c:pt>
                <c:pt idx="184">
                  <c:v>814215.88199999963</c:v>
                </c:pt>
                <c:pt idx="185">
                  <c:v>814215.88199999963</c:v>
                </c:pt>
                <c:pt idx="186">
                  <c:v>816871.32899999968</c:v>
                </c:pt>
                <c:pt idx="187">
                  <c:v>816871.32899999968</c:v>
                </c:pt>
                <c:pt idx="188">
                  <c:v>816871.32899999968</c:v>
                </c:pt>
                <c:pt idx="189">
                  <c:v>819075.43099999963</c:v>
                </c:pt>
                <c:pt idx="190">
                  <c:v>819075.43099999963</c:v>
                </c:pt>
                <c:pt idx="191">
                  <c:v>819075.43099999963</c:v>
                </c:pt>
                <c:pt idx="192">
                  <c:v>822837.77499999967</c:v>
                </c:pt>
                <c:pt idx="193">
                  <c:v>822837.77499999967</c:v>
                </c:pt>
                <c:pt idx="194">
                  <c:v>822837.77499999967</c:v>
                </c:pt>
                <c:pt idx="195">
                  <c:v>829175.45399999968</c:v>
                </c:pt>
                <c:pt idx="196">
                  <c:v>829175.45399999968</c:v>
                </c:pt>
                <c:pt idx="197">
                  <c:v>829175.45399999968</c:v>
                </c:pt>
                <c:pt idx="198">
                  <c:v>837554.81199999969</c:v>
                </c:pt>
                <c:pt idx="199">
                  <c:v>837554.81199999969</c:v>
                </c:pt>
                <c:pt idx="200">
                  <c:v>837554.81199999969</c:v>
                </c:pt>
                <c:pt idx="201">
                  <c:v>858523.22199999972</c:v>
                </c:pt>
                <c:pt idx="202">
                  <c:v>858523.22199999972</c:v>
                </c:pt>
                <c:pt idx="203">
                  <c:v>858523.22199999972</c:v>
                </c:pt>
                <c:pt idx="204">
                  <c:v>860940.64099999971</c:v>
                </c:pt>
                <c:pt idx="205">
                  <c:v>860940.64099999971</c:v>
                </c:pt>
                <c:pt idx="206">
                  <c:v>860940.64099999971</c:v>
                </c:pt>
                <c:pt idx="207">
                  <c:v>874123.01099999971</c:v>
                </c:pt>
                <c:pt idx="208">
                  <c:v>874123.01099999971</c:v>
                </c:pt>
                <c:pt idx="209">
                  <c:v>874123.01099999971</c:v>
                </c:pt>
                <c:pt idx="210">
                  <c:v>876018.5059999997</c:v>
                </c:pt>
                <c:pt idx="211">
                  <c:v>876018.5059999997</c:v>
                </c:pt>
                <c:pt idx="212">
                  <c:v>876018.5059999997</c:v>
                </c:pt>
                <c:pt idx="213">
                  <c:v>877724.45999999973</c:v>
                </c:pt>
                <c:pt idx="214">
                  <c:v>877724.45999999973</c:v>
                </c:pt>
              </c:numCache>
            </c:numRef>
          </c:cat>
          <c:val>
            <c:numRef>
              <c:f>Sheet1!$C$2:$C$216</c:f>
              <c:numCache>
                <c:formatCode>General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9.6099999999999852E-2</c:v>
                </c:pt>
                <c:pt idx="117">
                  <c:v>9.6099999999999852E-2</c:v>
                </c:pt>
                <c:pt idx="118">
                  <c:v>0</c:v>
                </c:pt>
                <c:pt idx="119">
                  <c:v>0.13279999999999959</c:v>
                </c:pt>
                <c:pt idx="120">
                  <c:v>0.13279999999999959</c:v>
                </c:pt>
                <c:pt idx="121">
                  <c:v>0</c:v>
                </c:pt>
                <c:pt idx="122">
                  <c:v>0.27787999999999968</c:v>
                </c:pt>
                <c:pt idx="123">
                  <c:v>0.27787999999999968</c:v>
                </c:pt>
                <c:pt idx="124">
                  <c:v>0</c:v>
                </c:pt>
                <c:pt idx="125">
                  <c:v>0.36453999999999986</c:v>
                </c:pt>
                <c:pt idx="126">
                  <c:v>0.36453999999999986</c:v>
                </c:pt>
                <c:pt idx="127">
                  <c:v>0</c:v>
                </c:pt>
                <c:pt idx="128">
                  <c:v>0.46923999999999921</c:v>
                </c:pt>
                <c:pt idx="129">
                  <c:v>0.46923999999999921</c:v>
                </c:pt>
                <c:pt idx="130">
                  <c:v>0</c:v>
                </c:pt>
                <c:pt idx="131">
                  <c:v>0.57843000000000089</c:v>
                </c:pt>
                <c:pt idx="132">
                  <c:v>0.57843000000000089</c:v>
                </c:pt>
                <c:pt idx="133">
                  <c:v>0</c:v>
                </c:pt>
                <c:pt idx="134">
                  <c:v>0.61752000000000073</c:v>
                </c:pt>
                <c:pt idx="135">
                  <c:v>0.61752000000000073</c:v>
                </c:pt>
                <c:pt idx="136">
                  <c:v>0</c:v>
                </c:pt>
                <c:pt idx="137">
                  <c:v>0.64771999999999963</c:v>
                </c:pt>
                <c:pt idx="138">
                  <c:v>0.64771999999999963</c:v>
                </c:pt>
                <c:pt idx="139">
                  <c:v>0</c:v>
                </c:pt>
                <c:pt idx="140">
                  <c:v>0.64869999999999983</c:v>
                </c:pt>
                <c:pt idx="141">
                  <c:v>0.64869999999999983</c:v>
                </c:pt>
                <c:pt idx="142">
                  <c:v>0</c:v>
                </c:pt>
                <c:pt idx="143">
                  <c:v>0.79213999999999984</c:v>
                </c:pt>
                <c:pt idx="144">
                  <c:v>0.79213999999999984</c:v>
                </c:pt>
                <c:pt idx="145">
                  <c:v>0</c:v>
                </c:pt>
                <c:pt idx="146">
                  <c:v>0.94955000000000034</c:v>
                </c:pt>
                <c:pt idx="147">
                  <c:v>0.94955000000000034</c:v>
                </c:pt>
                <c:pt idx="148">
                  <c:v>0</c:v>
                </c:pt>
                <c:pt idx="149">
                  <c:v>1.6484900000000007</c:v>
                </c:pt>
                <c:pt idx="150">
                  <c:v>1.6484900000000007</c:v>
                </c:pt>
                <c:pt idx="151">
                  <c:v>0</c:v>
                </c:pt>
                <c:pt idx="152">
                  <c:v>1.7579100000000007</c:v>
                </c:pt>
                <c:pt idx="153">
                  <c:v>1.7579100000000007</c:v>
                </c:pt>
                <c:pt idx="154">
                  <c:v>0</c:v>
                </c:pt>
                <c:pt idx="155">
                  <c:v>1.9070499999999999</c:v>
                </c:pt>
                <c:pt idx="156">
                  <c:v>1.9070499999999999</c:v>
                </c:pt>
                <c:pt idx="157">
                  <c:v>0</c:v>
                </c:pt>
                <c:pt idx="158">
                  <c:v>2.1883300000000006</c:v>
                </c:pt>
                <c:pt idx="159">
                  <c:v>2.1883300000000006</c:v>
                </c:pt>
                <c:pt idx="160">
                  <c:v>0</c:v>
                </c:pt>
                <c:pt idx="161">
                  <c:v>2.3993000000000002</c:v>
                </c:pt>
                <c:pt idx="162">
                  <c:v>2.3993000000000002</c:v>
                </c:pt>
                <c:pt idx="163">
                  <c:v>0</c:v>
                </c:pt>
                <c:pt idx="164">
                  <c:v>2.4319299999999995</c:v>
                </c:pt>
                <c:pt idx="165">
                  <c:v>2.4319299999999995</c:v>
                </c:pt>
                <c:pt idx="166">
                  <c:v>0</c:v>
                </c:pt>
                <c:pt idx="167">
                  <c:v>2.4505400000000002</c:v>
                </c:pt>
                <c:pt idx="168">
                  <c:v>2.4505400000000002</c:v>
                </c:pt>
                <c:pt idx="169">
                  <c:v>0</c:v>
                </c:pt>
                <c:pt idx="170">
                  <c:v>2.8345599999999997</c:v>
                </c:pt>
                <c:pt idx="171">
                  <c:v>2.8345599999999997</c:v>
                </c:pt>
                <c:pt idx="172">
                  <c:v>0</c:v>
                </c:pt>
                <c:pt idx="173">
                  <c:v>2.9211299999999998</c:v>
                </c:pt>
                <c:pt idx="174">
                  <c:v>2.9211299999999998</c:v>
                </c:pt>
                <c:pt idx="175">
                  <c:v>0</c:v>
                </c:pt>
                <c:pt idx="176">
                  <c:v>2.9225499999999993</c:v>
                </c:pt>
                <c:pt idx="177">
                  <c:v>2.9225499999999993</c:v>
                </c:pt>
                <c:pt idx="178">
                  <c:v>0</c:v>
                </c:pt>
                <c:pt idx="179">
                  <c:v>2.9357900000000008</c:v>
                </c:pt>
                <c:pt idx="180">
                  <c:v>2.9357900000000008</c:v>
                </c:pt>
                <c:pt idx="181">
                  <c:v>0</c:v>
                </c:pt>
                <c:pt idx="182">
                  <c:v>3.0333000000000006</c:v>
                </c:pt>
                <c:pt idx="183">
                  <c:v>3.0333000000000006</c:v>
                </c:pt>
                <c:pt idx="184">
                  <c:v>0</c:v>
                </c:pt>
                <c:pt idx="185">
                  <c:v>3.1775699999999993</c:v>
                </c:pt>
                <c:pt idx="186">
                  <c:v>3.1775699999999993</c:v>
                </c:pt>
                <c:pt idx="187">
                  <c:v>0</c:v>
                </c:pt>
                <c:pt idx="188">
                  <c:v>3.1814</c:v>
                </c:pt>
                <c:pt idx="189">
                  <c:v>3.1814</c:v>
                </c:pt>
                <c:pt idx="190">
                  <c:v>0</c:v>
                </c:pt>
                <c:pt idx="191">
                  <c:v>3.3699899999999996</c:v>
                </c:pt>
                <c:pt idx="192">
                  <c:v>3.3699899999999996</c:v>
                </c:pt>
                <c:pt idx="193">
                  <c:v>0</c:v>
                </c:pt>
                <c:pt idx="194">
                  <c:v>3.6939600000000006</c:v>
                </c:pt>
                <c:pt idx="195">
                  <c:v>3.6939600000000006</c:v>
                </c:pt>
                <c:pt idx="196">
                  <c:v>0</c:v>
                </c:pt>
                <c:pt idx="197">
                  <c:v>4.0661699999999996</c:v>
                </c:pt>
                <c:pt idx="198">
                  <c:v>4.0661699999999996</c:v>
                </c:pt>
                <c:pt idx="199">
                  <c:v>0</c:v>
                </c:pt>
                <c:pt idx="200">
                  <c:v>4.3956800000000005</c:v>
                </c:pt>
                <c:pt idx="201">
                  <c:v>4.3956800000000005</c:v>
                </c:pt>
                <c:pt idx="202">
                  <c:v>0</c:v>
                </c:pt>
                <c:pt idx="203">
                  <c:v>11.25506</c:v>
                </c:pt>
                <c:pt idx="204">
                  <c:v>11.25506</c:v>
                </c:pt>
                <c:pt idx="205">
                  <c:v>0</c:v>
                </c:pt>
                <c:pt idx="206">
                  <c:v>11.757999999999999</c:v>
                </c:pt>
                <c:pt idx="207">
                  <c:v>11.757999999999999</c:v>
                </c:pt>
                <c:pt idx="208">
                  <c:v>0</c:v>
                </c:pt>
                <c:pt idx="209">
                  <c:v>12.1114</c:v>
                </c:pt>
                <c:pt idx="210">
                  <c:v>12.1114</c:v>
                </c:pt>
                <c:pt idx="211">
                  <c:v>0</c:v>
                </c:pt>
                <c:pt idx="212">
                  <c:v>13.362860000000001</c:v>
                </c:pt>
                <c:pt idx="213">
                  <c:v>13.362860000000001</c:v>
                </c:pt>
                <c:pt idx="2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Sheet1!$A$2:$A$216</c:f>
              <c:numCache>
                <c:formatCode>General</c:formatCode>
                <c:ptCount val="215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14554.407999999999</c:v>
                </c:pt>
                <c:pt idx="4">
                  <c:v>14554.407999999999</c:v>
                </c:pt>
                <c:pt idx="5">
                  <c:v>14554.407999999999</c:v>
                </c:pt>
                <c:pt idx="6">
                  <c:v>19058.136999999999</c:v>
                </c:pt>
                <c:pt idx="7">
                  <c:v>19058.136999999999</c:v>
                </c:pt>
                <c:pt idx="8">
                  <c:v>19058.136999999999</c:v>
                </c:pt>
                <c:pt idx="9">
                  <c:v>30362.267</c:v>
                </c:pt>
                <c:pt idx="10">
                  <c:v>30362.267</c:v>
                </c:pt>
                <c:pt idx="11">
                  <c:v>30362.267</c:v>
                </c:pt>
                <c:pt idx="12">
                  <c:v>33168.646999999997</c:v>
                </c:pt>
                <c:pt idx="13">
                  <c:v>33168.646999999997</c:v>
                </c:pt>
                <c:pt idx="14">
                  <c:v>33168.646999999997</c:v>
                </c:pt>
                <c:pt idx="15">
                  <c:v>37044.579999999994</c:v>
                </c:pt>
                <c:pt idx="16">
                  <c:v>37044.579999999994</c:v>
                </c:pt>
                <c:pt idx="17">
                  <c:v>37044.579999999994</c:v>
                </c:pt>
                <c:pt idx="18">
                  <c:v>41514.412999999993</c:v>
                </c:pt>
                <c:pt idx="19">
                  <c:v>41514.412999999993</c:v>
                </c:pt>
                <c:pt idx="20">
                  <c:v>41514.412999999993</c:v>
                </c:pt>
                <c:pt idx="21">
                  <c:v>42990.975999999995</c:v>
                </c:pt>
                <c:pt idx="22">
                  <c:v>42990.975999999995</c:v>
                </c:pt>
                <c:pt idx="23">
                  <c:v>42990.975999999995</c:v>
                </c:pt>
                <c:pt idx="24">
                  <c:v>44244.938999999998</c:v>
                </c:pt>
                <c:pt idx="25">
                  <c:v>44244.938999999998</c:v>
                </c:pt>
                <c:pt idx="26">
                  <c:v>44244.938999999998</c:v>
                </c:pt>
                <c:pt idx="27">
                  <c:v>46728.388999999996</c:v>
                </c:pt>
                <c:pt idx="28">
                  <c:v>46728.388999999996</c:v>
                </c:pt>
                <c:pt idx="29">
                  <c:v>46728.388999999996</c:v>
                </c:pt>
                <c:pt idx="30">
                  <c:v>47974.072999999997</c:v>
                </c:pt>
                <c:pt idx="31">
                  <c:v>47974.072999999997</c:v>
                </c:pt>
                <c:pt idx="32">
                  <c:v>47974.072999999997</c:v>
                </c:pt>
                <c:pt idx="33">
                  <c:v>93901.922999999995</c:v>
                </c:pt>
                <c:pt idx="34">
                  <c:v>93901.922999999995</c:v>
                </c:pt>
                <c:pt idx="35">
                  <c:v>93901.922999999995</c:v>
                </c:pt>
                <c:pt idx="36">
                  <c:v>96756.61099999999</c:v>
                </c:pt>
                <c:pt idx="37">
                  <c:v>96756.61099999999</c:v>
                </c:pt>
                <c:pt idx="38">
                  <c:v>96756.61099999999</c:v>
                </c:pt>
                <c:pt idx="39">
                  <c:v>142241.22099999999</c:v>
                </c:pt>
                <c:pt idx="40">
                  <c:v>142241.22099999999</c:v>
                </c:pt>
                <c:pt idx="41">
                  <c:v>142241.22099999999</c:v>
                </c:pt>
                <c:pt idx="42">
                  <c:v>144822.38199999998</c:v>
                </c:pt>
                <c:pt idx="43">
                  <c:v>144822.38199999998</c:v>
                </c:pt>
                <c:pt idx="44">
                  <c:v>144822.38199999998</c:v>
                </c:pt>
                <c:pt idx="45">
                  <c:v>154495.46199999997</c:v>
                </c:pt>
                <c:pt idx="46">
                  <c:v>154495.46199999997</c:v>
                </c:pt>
                <c:pt idx="47">
                  <c:v>154495.46199999997</c:v>
                </c:pt>
                <c:pt idx="48">
                  <c:v>183201.86199999996</c:v>
                </c:pt>
                <c:pt idx="49">
                  <c:v>183201.86199999996</c:v>
                </c:pt>
                <c:pt idx="50">
                  <c:v>183201.86199999996</c:v>
                </c:pt>
                <c:pt idx="51">
                  <c:v>185793.38199999995</c:v>
                </c:pt>
                <c:pt idx="52">
                  <c:v>185793.38199999995</c:v>
                </c:pt>
                <c:pt idx="53">
                  <c:v>185793.38199999995</c:v>
                </c:pt>
                <c:pt idx="54">
                  <c:v>189585.58099999995</c:v>
                </c:pt>
                <c:pt idx="55">
                  <c:v>189585.58099999995</c:v>
                </c:pt>
                <c:pt idx="56">
                  <c:v>189585.58099999995</c:v>
                </c:pt>
                <c:pt idx="57">
                  <c:v>216522.96099999995</c:v>
                </c:pt>
                <c:pt idx="58">
                  <c:v>216522.96099999995</c:v>
                </c:pt>
                <c:pt idx="59">
                  <c:v>216522.96099999995</c:v>
                </c:pt>
                <c:pt idx="60">
                  <c:v>227239.78099999996</c:v>
                </c:pt>
                <c:pt idx="61">
                  <c:v>227239.78099999996</c:v>
                </c:pt>
                <c:pt idx="62">
                  <c:v>227239.78099999996</c:v>
                </c:pt>
                <c:pt idx="63">
                  <c:v>238555.32099999997</c:v>
                </c:pt>
                <c:pt idx="64">
                  <c:v>238555.32099999997</c:v>
                </c:pt>
                <c:pt idx="65">
                  <c:v>238555.32099999997</c:v>
                </c:pt>
                <c:pt idx="66">
                  <c:v>250089.49099999998</c:v>
                </c:pt>
                <c:pt idx="67">
                  <c:v>250089.49099999998</c:v>
                </c:pt>
                <c:pt idx="68">
                  <c:v>250089.49099999998</c:v>
                </c:pt>
                <c:pt idx="69">
                  <c:v>262639.91099999996</c:v>
                </c:pt>
                <c:pt idx="70">
                  <c:v>262639.91099999996</c:v>
                </c:pt>
                <c:pt idx="71">
                  <c:v>262639.91099999996</c:v>
                </c:pt>
                <c:pt idx="72">
                  <c:v>264787.66599999997</c:v>
                </c:pt>
                <c:pt idx="73">
                  <c:v>264787.66599999997</c:v>
                </c:pt>
                <c:pt idx="74">
                  <c:v>264787.66599999997</c:v>
                </c:pt>
                <c:pt idx="75">
                  <c:v>389572.26599999995</c:v>
                </c:pt>
                <c:pt idx="76">
                  <c:v>389572.26599999995</c:v>
                </c:pt>
                <c:pt idx="77">
                  <c:v>389572.26599999995</c:v>
                </c:pt>
                <c:pt idx="78">
                  <c:v>419350.93599999993</c:v>
                </c:pt>
                <c:pt idx="79">
                  <c:v>419350.93599999993</c:v>
                </c:pt>
                <c:pt idx="80">
                  <c:v>419350.93599999993</c:v>
                </c:pt>
                <c:pt idx="81">
                  <c:v>421607.31999999995</c:v>
                </c:pt>
                <c:pt idx="82">
                  <c:v>421607.31999999995</c:v>
                </c:pt>
                <c:pt idx="83">
                  <c:v>421607.31999999995</c:v>
                </c:pt>
                <c:pt idx="84">
                  <c:v>425230.66399999993</c:v>
                </c:pt>
                <c:pt idx="85">
                  <c:v>425230.66399999993</c:v>
                </c:pt>
                <c:pt idx="86">
                  <c:v>425230.66399999993</c:v>
                </c:pt>
                <c:pt idx="87">
                  <c:v>427662.74099999992</c:v>
                </c:pt>
                <c:pt idx="88">
                  <c:v>427662.74099999992</c:v>
                </c:pt>
                <c:pt idx="89">
                  <c:v>427662.74099999992</c:v>
                </c:pt>
                <c:pt idx="90">
                  <c:v>449508.51099999994</c:v>
                </c:pt>
                <c:pt idx="91">
                  <c:v>449508.51099999994</c:v>
                </c:pt>
                <c:pt idx="92">
                  <c:v>449508.51099999994</c:v>
                </c:pt>
                <c:pt idx="93">
                  <c:v>530752.73099999991</c:v>
                </c:pt>
                <c:pt idx="94">
                  <c:v>530752.73099999991</c:v>
                </c:pt>
                <c:pt idx="95">
                  <c:v>530752.73099999991</c:v>
                </c:pt>
                <c:pt idx="96">
                  <c:v>533501.79799999995</c:v>
                </c:pt>
                <c:pt idx="97">
                  <c:v>533501.79799999995</c:v>
                </c:pt>
                <c:pt idx="98">
                  <c:v>533501.79799999995</c:v>
                </c:pt>
                <c:pt idx="99">
                  <c:v>540903.66199999989</c:v>
                </c:pt>
                <c:pt idx="100">
                  <c:v>540903.66199999989</c:v>
                </c:pt>
                <c:pt idx="101">
                  <c:v>540903.66199999989</c:v>
                </c:pt>
                <c:pt idx="102">
                  <c:v>543655.41199999989</c:v>
                </c:pt>
                <c:pt idx="103">
                  <c:v>543655.41199999989</c:v>
                </c:pt>
                <c:pt idx="104">
                  <c:v>543655.41199999989</c:v>
                </c:pt>
                <c:pt idx="105">
                  <c:v>562145.77199999988</c:v>
                </c:pt>
                <c:pt idx="106">
                  <c:v>562145.77199999988</c:v>
                </c:pt>
                <c:pt idx="107">
                  <c:v>562145.77199999988</c:v>
                </c:pt>
                <c:pt idx="108">
                  <c:v>568226.25399999984</c:v>
                </c:pt>
                <c:pt idx="109">
                  <c:v>568226.25399999984</c:v>
                </c:pt>
                <c:pt idx="110">
                  <c:v>568226.25399999984</c:v>
                </c:pt>
                <c:pt idx="111">
                  <c:v>580201.02399999986</c:v>
                </c:pt>
                <c:pt idx="112">
                  <c:v>580201.02399999986</c:v>
                </c:pt>
                <c:pt idx="113">
                  <c:v>580201.02399999986</c:v>
                </c:pt>
                <c:pt idx="114">
                  <c:v>583706.07199999981</c:v>
                </c:pt>
                <c:pt idx="115">
                  <c:v>583706.07199999981</c:v>
                </c:pt>
                <c:pt idx="116">
                  <c:v>583706.07199999981</c:v>
                </c:pt>
                <c:pt idx="117">
                  <c:v>589958.98999999976</c:v>
                </c:pt>
                <c:pt idx="118">
                  <c:v>589958.98999999976</c:v>
                </c:pt>
                <c:pt idx="119">
                  <c:v>589958.98999999976</c:v>
                </c:pt>
                <c:pt idx="120">
                  <c:v>593170.09099999978</c:v>
                </c:pt>
                <c:pt idx="121">
                  <c:v>593170.09099999978</c:v>
                </c:pt>
                <c:pt idx="122">
                  <c:v>593170.09099999978</c:v>
                </c:pt>
                <c:pt idx="123">
                  <c:v>595166.90399999975</c:v>
                </c:pt>
                <c:pt idx="124">
                  <c:v>595166.90399999975</c:v>
                </c:pt>
                <c:pt idx="125">
                  <c:v>595166.90399999975</c:v>
                </c:pt>
                <c:pt idx="126">
                  <c:v>616993.09399999969</c:v>
                </c:pt>
                <c:pt idx="127">
                  <c:v>616993.09399999969</c:v>
                </c:pt>
                <c:pt idx="128">
                  <c:v>616993.09399999969</c:v>
                </c:pt>
                <c:pt idx="129">
                  <c:v>620624.30799999973</c:v>
                </c:pt>
                <c:pt idx="130">
                  <c:v>620624.30799999973</c:v>
                </c:pt>
                <c:pt idx="131">
                  <c:v>620624.30799999973</c:v>
                </c:pt>
                <c:pt idx="132">
                  <c:v>634574.42799999972</c:v>
                </c:pt>
                <c:pt idx="133">
                  <c:v>634574.42799999972</c:v>
                </c:pt>
                <c:pt idx="134">
                  <c:v>634574.42799999972</c:v>
                </c:pt>
                <c:pt idx="135">
                  <c:v>641649.63299999968</c:v>
                </c:pt>
                <c:pt idx="136">
                  <c:v>641649.63299999968</c:v>
                </c:pt>
                <c:pt idx="137">
                  <c:v>641649.63299999968</c:v>
                </c:pt>
                <c:pt idx="138">
                  <c:v>674343.2729999997</c:v>
                </c:pt>
                <c:pt idx="139">
                  <c:v>674343.2729999997</c:v>
                </c:pt>
                <c:pt idx="140">
                  <c:v>674343.2729999997</c:v>
                </c:pt>
                <c:pt idx="141">
                  <c:v>676133.40499999968</c:v>
                </c:pt>
                <c:pt idx="142">
                  <c:v>676133.40499999968</c:v>
                </c:pt>
                <c:pt idx="143">
                  <c:v>676133.40499999968</c:v>
                </c:pt>
                <c:pt idx="144">
                  <c:v>686911.57499999972</c:v>
                </c:pt>
                <c:pt idx="145">
                  <c:v>686911.57499999972</c:v>
                </c:pt>
                <c:pt idx="146">
                  <c:v>686911.57499999972</c:v>
                </c:pt>
                <c:pt idx="147">
                  <c:v>693344.4739999997</c:v>
                </c:pt>
                <c:pt idx="148">
                  <c:v>693344.4739999997</c:v>
                </c:pt>
                <c:pt idx="149">
                  <c:v>693344.4739999997</c:v>
                </c:pt>
                <c:pt idx="150">
                  <c:v>704995.66399999964</c:v>
                </c:pt>
                <c:pt idx="151">
                  <c:v>704995.66399999964</c:v>
                </c:pt>
                <c:pt idx="152">
                  <c:v>704995.66399999964</c:v>
                </c:pt>
                <c:pt idx="153">
                  <c:v>708296.6459999996</c:v>
                </c:pt>
                <c:pt idx="154">
                  <c:v>708296.6459999996</c:v>
                </c:pt>
                <c:pt idx="155">
                  <c:v>708296.6459999996</c:v>
                </c:pt>
                <c:pt idx="156">
                  <c:v>733404.70599999966</c:v>
                </c:pt>
                <c:pt idx="157">
                  <c:v>733404.70599999966</c:v>
                </c:pt>
                <c:pt idx="158">
                  <c:v>733404.70599999966</c:v>
                </c:pt>
                <c:pt idx="159">
                  <c:v>739221.39699999965</c:v>
                </c:pt>
                <c:pt idx="160">
                  <c:v>739221.39699999965</c:v>
                </c:pt>
                <c:pt idx="161">
                  <c:v>739221.39699999965</c:v>
                </c:pt>
                <c:pt idx="162">
                  <c:v>742414.95799999963</c:v>
                </c:pt>
                <c:pt idx="163">
                  <c:v>742414.95799999963</c:v>
                </c:pt>
                <c:pt idx="164">
                  <c:v>742414.95799999963</c:v>
                </c:pt>
                <c:pt idx="165">
                  <c:v>746388.26899999962</c:v>
                </c:pt>
                <c:pt idx="166">
                  <c:v>746388.26899999962</c:v>
                </c:pt>
                <c:pt idx="167">
                  <c:v>746388.26899999962</c:v>
                </c:pt>
                <c:pt idx="168">
                  <c:v>751704.76299999957</c:v>
                </c:pt>
                <c:pt idx="169">
                  <c:v>751704.76299999957</c:v>
                </c:pt>
                <c:pt idx="170">
                  <c:v>751704.76299999957</c:v>
                </c:pt>
                <c:pt idx="171">
                  <c:v>753961.38599999959</c:v>
                </c:pt>
                <c:pt idx="172">
                  <c:v>753961.38599999959</c:v>
                </c:pt>
                <c:pt idx="173">
                  <c:v>753961.38599999959</c:v>
                </c:pt>
                <c:pt idx="174">
                  <c:v>759156.54099999962</c:v>
                </c:pt>
                <c:pt idx="175">
                  <c:v>759156.54099999962</c:v>
                </c:pt>
                <c:pt idx="176">
                  <c:v>759156.54099999962</c:v>
                </c:pt>
                <c:pt idx="177">
                  <c:v>779144.76099999959</c:v>
                </c:pt>
                <c:pt idx="178">
                  <c:v>779144.76099999959</c:v>
                </c:pt>
                <c:pt idx="179">
                  <c:v>779144.76099999959</c:v>
                </c:pt>
                <c:pt idx="180">
                  <c:v>780917.25199999963</c:v>
                </c:pt>
                <c:pt idx="181">
                  <c:v>780917.25199999963</c:v>
                </c:pt>
                <c:pt idx="182">
                  <c:v>780917.25199999963</c:v>
                </c:pt>
                <c:pt idx="183">
                  <c:v>814215.88199999963</c:v>
                </c:pt>
                <c:pt idx="184">
                  <c:v>814215.88199999963</c:v>
                </c:pt>
                <c:pt idx="185">
                  <c:v>814215.88199999963</c:v>
                </c:pt>
                <c:pt idx="186">
                  <c:v>816871.32899999968</c:v>
                </c:pt>
                <c:pt idx="187">
                  <c:v>816871.32899999968</c:v>
                </c:pt>
                <c:pt idx="188">
                  <c:v>816871.32899999968</c:v>
                </c:pt>
                <c:pt idx="189">
                  <c:v>819075.43099999963</c:v>
                </c:pt>
                <c:pt idx="190">
                  <c:v>819075.43099999963</c:v>
                </c:pt>
                <c:pt idx="191">
                  <c:v>819075.43099999963</c:v>
                </c:pt>
                <c:pt idx="192">
                  <c:v>822837.77499999967</c:v>
                </c:pt>
                <c:pt idx="193">
                  <c:v>822837.77499999967</c:v>
                </c:pt>
                <c:pt idx="194">
                  <c:v>822837.77499999967</c:v>
                </c:pt>
                <c:pt idx="195">
                  <c:v>829175.45399999968</c:v>
                </c:pt>
                <c:pt idx="196">
                  <c:v>829175.45399999968</c:v>
                </c:pt>
                <c:pt idx="197">
                  <c:v>829175.45399999968</c:v>
                </c:pt>
                <c:pt idx="198">
                  <c:v>837554.81199999969</c:v>
                </c:pt>
                <c:pt idx="199">
                  <c:v>837554.81199999969</c:v>
                </c:pt>
                <c:pt idx="200">
                  <c:v>837554.81199999969</c:v>
                </c:pt>
                <c:pt idx="201">
                  <c:v>858523.22199999972</c:v>
                </c:pt>
                <c:pt idx="202">
                  <c:v>858523.22199999972</c:v>
                </c:pt>
                <c:pt idx="203">
                  <c:v>858523.22199999972</c:v>
                </c:pt>
                <c:pt idx="204">
                  <c:v>860940.64099999971</c:v>
                </c:pt>
                <c:pt idx="205">
                  <c:v>860940.64099999971</c:v>
                </c:pt>
                <c:pt idx="206">
                  <c:v>860940.64099999971</c:v>
                </c:pt>
                <c:pt idx="207">
                  <c:v>874123.01099999971</c:v>
                </c:pt>
                <c:pt idx="208">
                  <c:v>874123.01099999971</c:v>
                </c:pt>
                <c:pt idx="209">
                  <c:v>874123.01099999971</c:v>
                </c:pt>
                <c:pt idx="210">
                  <c:v>876018.5059999997</c:v>
                </c:pt>
                <c:pt idx="211">
                  <c:v>876018.5059999997</c:v>
                </c:pt>
                <c:pt idx="212">
                  <c:v>876018.5059999997</c:v>
                </c:pt>
                <c:pt idx="213">
                  <c:v>877724.45999999973</c:v>
                </c:pt>
                <c:pt idx="214">
                  <c:v>877724.45999999973</c:v>
                </c:pt>
              </c:numCache>
            </c:numRef>
          </c:cat>
          <c:val>
            <c:numRef>
              <c:f>Sheet1!$D$2:$D$216</c:f>
              <c:numCache>
                <c:formatCode>General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9.6606342000000005</c:v>
                </c:pt>
                <c:pt idx="3">
                  <c:v>9.6606342000000005</c:v>
                </c:pt>
                <c:pt idx="4">
                  <c:v>10</c:v>
                </c:pt>
                <c:pt idx="5">
                  <c:v>8.8642950000000003</c:v>
                </c:pt>
                <c:pt idx="6">
                  <c:v>8.8642950000000003</c:v>
                </c:pt>
                <c:pt idx="7">
                  <c:v>10</c:v>
                </c:pt>
                <c:pt idx="8">
                  <c:v>7.333577</c:v>
                </c:pt>
                <c:pt idx="9">
                  <c:v>7.333577</c:v>
                </c:pt>
                <c:pt idx="10">
                  <c:v>10</c:v>
                </c:pt>
                <c:pt idx="11">
                  <c:v>6.2601250000000004</c:v>
                </c:pt>
                <c:pt idx="12">
                  <c:v>6.2601250000000004</c:v>
                </c:pt>
                <c:pt idx="13">
                  <c:v>10</c:v>
                </c:pt>
                <c:pt idx="14">
                  <c:v>4.8134439999999996</c:v>
                </c:pt>
                <c:pt idx="15">
                  <c:v>4.8134439999999996</c:v>
                </c:pt>
                <c:pt idx="16">
                  <c:v>10</c:v>
                </c:pt>
                <c:pt idx="17">
                  <c:v>4.709333</c:v>
                </c:pt>
                <c:pt idx="18">
                  <c:v>4.709333</c:v>
                </c:pt>
                <c:pt idx="19">
                  <c:v>10</c:v>
                </c:pt>
                <c:pt idx="20">
                  <c:v>4.5352709999999998</c:v>
                </c:pt>
                <c:pt idx="21">
                  <c:v>4.5352709999999998</c:v>
                </c:pt>
                <c:pt idx="22">
                  <c:v>10</c:v>
                </c:pt>
                <c:pt idx="23">
                  <c:v>4.456556</c:v>
                </c:pt>
                <c:pt idx="24">
                  <c:v>4.456556</c:v>
                </c:pt>
                <c:pt idx="25">
                  <c:v>10</c:v>
                </c:pt>
                <c:pt idx="26">
                  <c:v>4.4503820000000003</c:v>
                </c:pt>
                <c:pt idx="27">
                  <c:v>4.4503820000000003</c:v>
                </c:pt>
                <c:pt idx="28">
                  <c:v>10</c:v>
                </c:pt>
                <c:pt idx="29">
                  <c:v>4.0356829999999997</c:v>
                </c:pt>
                <c:pt idx="30">
                  <c:v>4.0356829999999997</c:v>
                </c:pt>
                <c:pt idx="31">
                  <c:v>10</c:v>
                </c:pt>
                <c:pt idx="32">
                  <c:v>3.6152949999999997</c:v>
                </c:pt>
                <c:pt idx="33">
                  <c:v>3.6152949999999997</c:v>
                </c:pt>
                <c:pt idx="34">
                  <c:v>10</c:v>
                </c:pt>
                <c:pt idx="35">
                  <c:v>3.2206279999999996</c:v>
                </c:pt>
                <c:pt idx="36">
                  <c:v>3.2206279999999996</c:v>
                </c:pt>
                <c:pt idx="37">
                  <c:v>10</c:v>
                </c:pt>
                <c:pt idx="38">
                  <c:v>3.2058809999999998</c:v>
                </c:pt>
                <c:pt idx="39">
                  <c:v>3.2058809999999998</c:v>
                </c:pt>
                <c:pt idx="40">
                  <c:v>10</c:v>
                </c:pt>
                <c:pt idx="41">
                  <c:v>3.1140109999999996</c:v>
                </c:pt>
                <c:pt idx="42">
                  <c:v>3.1140109999999996</c:v>
                </c:pt>
                <c:pt idx="43">
                  <c:v>10</c:v>
                </c:pt>
                <c:pt idx="44">
                  <c:v>3.0990250000000001</c:v>
                </c:pt>
                <c:pt idx="45">
                  <c:v>3.0990250000000001</c:v>
                </c:pt>
                <c:pt idx="46">
                  <c:v>10</c:v>
                </c:pt>
                <c:pt idx="47">
                  <c:v>2.9172640000000003</c:v>
                </c:pt>
                <c:pt idx="48">
                  <c:v>2.9172640000000003</c:v>
                </c:pt>
                <c:pt idx="49">
                  <c:v>10</c:v>
                </c:pt>
                <c:pt idx="50">
                  <c:v>2.9018360000000003</c:v>
                </c:pt>
                <c:pt idx="51">
                  <c:v>2.9018360000000003</c:v>
                </c:pt>
                <c:pt idx="52">
                  <c:v>10</c:v>
                </c:pt>
                <c:pt idx="53">
                  <c:v>2.6918300000000004</c:v>
                </c:pt>
                <c:pt idx="54">
                  <c:v>2.6918300000000004</c:v>
                </c:pt>
                <c:pt idx="55">
                  <c:v>10</c:v>
                </c:pt>
                <c:pt idx="56">
                  <c:v>2.6164550000000002</c:v>
                </c:pt>
                <c:pt idx="57">
                  <c:v>2.6164550000000002</c:v>
                </c:pt>
                <c:pt idx="58">
                  <c:v>10</c:v>
                </c:pt>
                <c:pt idx="59">
                  <c:v>2.3763059999999996</c:v>
                </c:pt>
                <c:pt idx="60">
                  <c:v>2.3763059999999996</c:v>
                </c:pt>
                <c:pt idx="61">
                  <c:v>10</c:v>
                </c:pt>
                <c:pt idx="62">
                  <c:v>1.6059079999999994</c:v>
                </c:pt>
                <c:pt idx="63">
                  <c:v>1.6059079999999994</c:v>
                </c:pt>
                <c:pt idx="64">
                  <c:v>10</c:v>
                </c:pt>
                <c:pt idx="65">
                  <c:v>1.270016</c:v>
                </c:pt>
                <c:pt idx="66">
                  <c:v>1.270016</c:v>
                </c:pt>
                <c:pt idx="67">
                  <c:v>10</c:v>
                </c:pt>
                <c:pt idx="68">
                  <c:v>1.1331349999999993</c:v>
                </c:pt>
                <c:pt idx="69">
                  <c:v>1.1331349999999993</c:v>
                </c:pt>
                <c:pt idx="70">
                  <c:v>10</c:v>
                </c:pt>
                <c:pt idx="71">
                  <c:v>1.0891599999999997</c:v>
                </c:pt>
                <c:pt idx="72">
                  <c:v>1.0891599999999997</c:v>
                </c:pt>
                <c:pt idx="73">
                  <c:v>10</c:v>
                </c:pt>
                <c:pt idx="74">
                  <c:v>0.8333200000000005</c:v>
                </c:pt>
                <c:pt idx="75">
                  <c:v>0.8333200000000005</c:v>
                </c:pt>
                <c:pt idx="76">
                  <c:v>10</c:v>
                </c:pt>
                <c:pt idx="77">
                  <c:v>0.69232200000000077</c:v>
                </c:pt>
                <c:pt idx="78">
                  <c:v>0.69232200000000077</c:v>
                </c:pt>
                <c:pt idx="79">
                  <c:v>10</c:v>
                </c:pt>
                <c:pt idx="80">
                  <c:v>0.6508730000000007</c:v>
                </c:pt>
                <c:pt idx="81">
                  <c:v>0.6508730000000007</c:v>
                </c:pt>
                <c:pt idx="82">
                  <c:v>10</c:v>
                </c:pt>
                <c:pt idx="83">
                  <c:v>0.64589100000000066</c:v>
                </c:pt>
                <c:pt idx="84">
                  <c:v>0.64589100000000066</c:v>
                </c:pt>
                <c:pt idx="85">
                  <c:v>10</c:v>
                </c:pt>
                <c:pt idx="86">
                  <c:v>0.53577100000000044</c:v>
                </c:pt>
                <c:pt idx="87">
                  <c:v>0.53577100000000044</c:v>
                </c:pt>
                <c:pt idx="88">
                  <c:v>10</c:v>
                </c:pt>
                <c:pt idx="89">
                  <c:v>0.51993799999999979</c:v>
                </c:pt>
                <c:pt idx="90">
                  <c:v>0.51993799999999979</c:v>
                </c:pt>
                <c:pt idx="91">
                  <c:v>10</c:v>
                </c:pt>
                <c:pt idx="92">
                  <c:v>0.51658199999999965</c:v>
                </c:pt>
                <c:pt idx="93">
                  <c:v>0.51658199999999965</c:v>
                </c:pt>
                <c:pt idx="94">
                  <c:v>10</c:v>
                </c:pt>
                <c:pt idx="95">
                  <c:v>0.48573900000000059</c:v>
                </c:pt>
                <c:pt idx="96">
                  <c:v>0.48573900000000059</c:v>
                </c:pt>
                <c:pt idx="97">
                  <c:v>10</c:v>
                </c:pt>
                <c:pt idx="98">
                  <c:v>0.42118800000000078</c:v>
                </c:pt>
                <c:pt idx="99">
                  <c:v>0.42118800000000078</c:v>
                </c:pt>
                <c:pt idx="100">
                  <c:v>10</c:v>
                </c:pt>
                <c:pt idx="101">
                  <c:v>0.37470599999999976</c:v>
                </c:pt>
                <c:pt idx="102">
                  <c:v>0.37470599999999976</c:v>
                </c:pt>
                <c:pt idx="103">
                  <c:v>10</c:v>
                </c:pt>
                <c:pt idx="104">
                  <c:v>0.36882499999999929</c:v>
                </c:pt>
                <c:pt idx="105">
                  <c:v>0.36882499999999929</c:v>
                </c:pt>
                <c:pt idx="106">
                  <c:v>10</c:v>
                </c:pt>
                <c:pt idx="107">
                  <c:v>0.31566199999999967</c:v>
                </c:pt>
                <c:pt idx="108">
                  <c:v>0.31566199999999967</c:v>
                </c:pt>
                <c:pt idx="109">
                  <c:v>10</c:v>
                </c:pt>
                <c:pt idx="110">
                  <c:v>0.22715400000000052</c:v>
                </c:pt>
                <c:pt idx="111">
                  <c:v>0.22715400000000052</c:v>
                </c:pt>
                <c:pt idx="112">
                  <c:v>10</c:v>
                </c:pt>
                <c:pt idx="113">
                  <c:v>5.382499999999979E-2</c:v>
                </c:pt>
                <c:pt idx="114">
                  <c:v>5.382499999999979E-2</c:v>
                </c:pt>
                <c:pt idx="115">
                  <c:v>10</c:v>
                </c:pt>
                <c:pt idx="116">
                  <c:v>0</c:v>
                </c:pt>
                <c:pt idx="117">
                  <c:v>0</c:v>
                </c:pt>
                <c:pt idx="118">
                  <c:v>10</c:v>
                </c:pt>
                <c:pt idx="119">
                  <c:v>0</c:v>
                </c:pt>
                <c:pt idx="120">
                  <c:v>0</c:v>
                </c:pt>
                <c:pt idx="121">
                  <c:v>10</c:v>
                </c:pt>
                <c:pt idx="122">
                  <c:v>0</c:v>
                </c:pt>
                <c:pt idx="123">
                  <c:v>0</c:v>
                </c:pt>
                <c:pt idx="124">
                  <c:v>10</c:v>
                </c:pt>
                <c:pt idx="125">
                  <c:v>0</c:v>
                </c:pt>
                <c:pt idx="126">
                  <c:v>0</c:v>
                </c:pt>
                <c:pt idx="127">
                  <c:v>10</c:v>
                </c:pt>
                <c:pt idx="128">
                  <c:v>0</c:v>
                </c:pt>
                <c:pt idx="129">
                  <c:v>0</c:v>
                </c:pt>
                <c:pt idx="130">
                  <c:v>10</c:v>
                </c:pt>
                <c:pt idx="131">
                  <c:v>0</c:v>
                </c:pt>
                <c:pt idx="132">
                  <c:v>0</c:v>
                </c:pt>
                <c:pt idx="133">
                  <c:v>10</c:v>
                </c:pt>
                <c:pt idx="134">
                  <c:v>0</c:v>
                </c:pt>
                <c:pt idx="135">
                  <c:v>0</c:v>
                </c:pt>
                <c:pt idx="136">
                  <c:v>10</c:v>
                </c:pt>
                <c:pt idx="137">
                  <c:v>0</c:v>
                </c:pt>
                <c:pt idx="138">
                  <c:v>0</c:v>
                </c:pt>
                <c:pt idx="139">
                  <c:v>10</c:v>
                </c:pt>
                <c:pt idx="140">
                  <c:v>0</c:v>
                </c:pt>
                <c:pt idx="141">
                  <c:v>0</c:v>
                </c:pt>
                <c:pt idx="142">
                  <c:v>10</c:v>
                </c:pt>
                <c:pt idx="143">
                  <c:v>0</c:v>
                </c:pt>
                <c:pt idx="144">
                  <c:v>0</c:v>
                </c:pt>
                <c:pt idx="145">
                  <c:v>10</c:v>
                </c:pt>
                <c:pt idx="146">
                  <c:v>0</c:v>
                </c:pt>
                <c:pt idx="147">
                  <c:v>0</c:v>
                </c:pt>
                <c:pt idx="148">
                  <c:v>10</c:v>
                </c:pt>
                <c:pt idx="149">
                  <c:v>0</c:v>
                </c:pt>
                <c:pt idx="150">
                  <c:v>0</c:v>
                </c:pt>
                <c:pt idx="151">
                  <c:v>10</c:v>
                </c:pt>
                <c:pt idx="152">
                  <c:v>0</c:v>
                </c:pt>
                <c:pt idx="153">
                  <c:v>0</c:v>
                </c:pt>
                <c:pt idx="154">
                  <c:v>10</c:v>
                </c:pt>
                <c:pt idx="155">
                  <c:v>0</c:v>
                </c:pt>
                <c:pt idx="156">
                  <c:v>0</c:v>
                </c:pt>
                <c:pt idx="157">
                  <c:v>10</c:v>
                </c:pt>
                <c:pt idx="158">
                  <c:v>0</c:v>
                </c:pt>
                <c:pt idx="159">
                  <c:v>0</c:v>
                </c:pt>
                <c:pt idx="160">
                  <c:v>10</c:v>
                </c:pt>
                <c:pt idx="161">
                  <c:v>0</c:v>
                </c:pt>
                <c:pt idx="162">
                  <c:v>0</c:v>
                </c:pt>
                <c:pt idx="163">
                  <c:v>10</c:v>
                </c:pt>
                <c:pt idx="164">
                  <c:v>0</c:v>
                </c:pt>
                <c:pt idx="165">
                  <c:v>0</c:v>
                </c:pt>
                <c:pt idx="166">
                  <c:v>10</c:v>
                </c:pt>
                <c:pt idx="167">
                  <c:v>0</c:v>
                </c:pt>
                <c:pt idx="168">
                  <c:v>0</c:v>
                </c:pt>
                <c:pt idx="169">
                  <c:v>10</c:v>
                </c:pt>
                <c:pt idx="170">
                  <c:v>0</c:v>
                </c:pt>
                <c:pt idx="171">
                  <c:v>0</c:v>
                </c:pt>
                <c:pt idx="172">
                  <c:v>10</c:v>
                </c:pt>
                <c:pt idx="173">
                  <c:v>0</c:v>
                </c:pt>
                <c:pt idx="174">
                  <c:v>0</c:v>
                </c:pt>
                <c:pt idx="175">
                  <c:v>10</c:v>
                </c:pt>
                <c:pt idx="176">
                  <c:v>0</c:v>
                </c:pt>
                <c:pt idx="177">
                  <c:v>0</c:v>
                </c:pt>
                <c:pt idx="178">
                  <c:v>10</c:v>
                </c:pt>
                <c:pt idx="179">
                  <c:v>0</c:v>
                </c:pt>
                <c:pt idx="180">
                  <c:v>0</c:v>
                </c:pt>
                <c:pt idx="181">
                  <c:v>10</c:v>
                </c:pt>
                <c:pt idx="182">
                  <c:v>0</c:v>
                </c:pt>
                <c:pt idx="183">
                  <c:v>0</c:v>
                </c:pt>
                <c:pt idx="184">
                  <c:v>10</c:v>
                </c:pt>
                <c:pt idx="185">
                  <c:v>0</c:v>
                </c:pt>
                <c:pt idx="186">
                  <c:v>0</c:v>
                </c:pt>
                <c:pt idx="187">
                  <c:v>10</c:v>
                </c:pt>
                <c:pt idx="188">
                  <c:v>0</c:v>
                </c:pt>
                <c:pt idx="189">
                  <c:v>0</c:v>
                </c:pt>
                <c:pt idx="190">
                  <c:v>10</c:v>
                </c:pt>
                <c:pt idx="191">
                  <c:v>0</c:v>
                </c:pt>
                <c:pt idx="192">
                  <c:v>0</c:v>
                </c:pt>
                <c:pt idx="193">
                  <c:v>10</c:v>
                </c:pt>
                <c:pt idx="194">
                  <c:v>0</c:v>
                </c:pt>
                <c:pt idx="195">
                  <c:v>0</c:v>
                </c:pt>
                <c:pt idx="196">
                  <c:v>10</c:v>
                </c:pt>
                <c:pt idx="197">
                  <c:v>0</c:v>
                </c:pt>
                <c:pt idx="198">
                  <c:v>0</c:v>
                </c:pt>
                <c:pt idx="199">
                  <c:v>10</c:v>
                </c:pt>
                <c:pt idx="200">
                  <c:v>0</c:v>
                </c:pt>
                <c:pt idx="201">
                  <c:v>0</c:v>
                </c:pt>
                <c:pt idx="202">
                  <c:v>10</c:v>
                </c:pt>
                <c:pt idx="203">
                  <c:v>0</c:v>
                </c:pt>
                <c:pt idx="204">
                  <c:v>0</c:v>
                </c:pt>
                <c:pt idx="205">
                  <c:v>10</c:v>
                </c:pt>
                <c:pt idx="206">
                  <c:v>0</c:v>
                </c:pt>
                <c:pt idx="207">
                  <c:v>0</c:v>
                </c:pt>
                <c:pt idx="208">
                  <c:v>10</c:v>
                </c:pt>
                <c:pt idx="209">
                  <c:v>0</c:v>
                </c:pt>
                <c:pt idx="210">
                  <c:v>0</c:v>
                </c:pt>
                <c:pt idx="211">
                  <c:v>10</c:v>
                </c:pt>
                <c:pt idx="212">
                  <c:v>0</c:v>
                </c:pt>
                <c:pt idx="213">
                  <c:v>0</c:v>
                </c:pt>
                <c:pt idx="2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Sheet1!$A$2:$A$216</c:f>
              <c:numCache>
                <c:formatCode>General</c:formatCode>
                <c:ptCount val="215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14554.407999999999</c:v>
                </c:pt>
                <c:pt idx="4">
                  <c:v>14554.407999999999</c:v>
                </c:pt>
                <c:pt idx="5">
                  <c:v>14554.407999999999</c:v>
                </c:pt>
                <c:pt idx="6">
                  <c:v>19058.136999999999</c:v>
                </c:pt>
                <c:pt idx="7">
                  <c:v>19058.136999999999</c:v>
                </c:pt>
                <c:pt idx="8">
                  <c:v>19058.136999999999</c:v>
                </c:pt>
                <c:pt idx="9">
                  <c:v>30362.267</c:v>
                </c:pt>
                <c:pt idx="10">
                  <c:v>30362.267</c:v>
                </c:pt>
                <c:pt idx="11">
                  <c:v>30362.267</c:v>
                </c:pt>
                <c:pt idx="12">
                  <c:v>33168.646999999997</c:v>
                </c:pt>
                <c:pt idx="13">
                  <c:v>33168.646999999997</c:v>
                </c:pt>
                <c:pt idx="14">
                  <c:v>33168.646999999997</c:v>
                </c:pt>
                <c:pt idx="15">
                  <c:v>37044.579999999994</c:v>
                </c:pt>
                <c:pt idx="16">
                  <c:v>37044.579999999994</c:v>
                </c:pt>
                <c:pt idx="17">
                  <c:v>37044.579999999994</c:v>
                </c:pt>
                <c:pt idx="18">
                  <c:v>41514.412999999993</c:v>
                </c:pt>
                <c:pt idx="19">
                  <c:v>41514.412999999993</c:v>
                </c:pt>
                <c:pt idx="20">
                  <c:v>41514.412999999993</c:v>
                </c:pt>
                <c:pt idx="21">
                  <c:v>42990.975999999995</c:v>
                </c:pt>
                <c:pt idx="22">
                  <c:v>42990.975999999995</c:v>
                </c:pt>
                <c:pt idx="23">
                  <c:v>42990.975999999995</c:v>
                </c:pt>
                <c:pt idx="24">
                  <c:v>44244.938999999998</c:v>
                </c:pt>
                <c:pt idx="25">
                  <c:v>44244.938999999998</c:v>
                </c:pt>
                <c:pt idx="26">
                  <c:v>44244.938999999998</c:v>
                </c:pt>
                <c:pt idx="27">
                  <c:v>46728.388999999996</c:v>
                </c:pt>
                <c:pt idx="28">
                  <c:v>46728.388999999996</c:v>
                </c:pt>
                <c:pt idx="29">
                  <c:v>46728.388999999996</c:v>
                </c:pt>
                <c:pt idx="30">
                  <c:v>47974.072999999997</c:v>
                </c:pt>
                <c:pt idx="31">
                  <c:v>47974.072999999997</c:v>
                </c:pt>
                <c:pt idx="32">
                  <c:v>47974.072999999997</c:v>
                </c:pt>
                <c:pt idx="33">
                  <c:v>93901.922999999995</c:v>
                </c:pt>
                <c:pt idx="34">
                  <c:v>93901.922999999995</c:v>
                </c:pt>
                <c:pt idx="35">
                  <c:v>93901.922999999995</c:v>
                </c:pt>
                <c:pt idx="36">
                  <c:v>96756.61099999999</c:v>
                </c:pt>
                <c:pt idx="37">
                  <c:v>96756.61099999999</c:v>
                </c:pt>
                <c:pt idx="38">
                  <c:v>96756.61099999999</c:v>
                </c:pt>
                <c:pt idx="39">
                  <c:v>142241.22099999999</c:v>
                </c:pt>
                <c:pt idx="40">
                  <c:v>142241.22099999999</c:v>
                </c:pt>
                <c:pt idx="41">
                  <c:v>142241.22099999999</c:v>
                </c:pt>
                <c:pt idx="42">
                  <c:v>144822.38199999998</c:v>
                </c:pt>
                <c:pt idx="43">
                  <c:v>144822.38199999998</c:v>
                </c:pt>
                <c:pt idx="44">
                  <c:v>144822.38199999998</c:v>
                </c:pt>
                <c:pt idx="45">
                  <c:v>154495.46199999997</c:v>
                </c:pt>
                <c:pt idx="46">
                  <c:v>154495.46199999997</c:v>
                </c:pt>
                <c:pt idx="47">
                  <c:v>154495.46199999997</c:v>
                </c:pt>
                <c:pt idx="48">
                  <c:v>183201.86199999996</c:v>
                </c:pt>
                <c:pt idx="49">
                  <c:v>183201.86199999996</c:v>
                </c:pt>
                <c:pt idx="50">
                  <c:v>183201.86199999996</c:v>
                </c:pt>
                <c:pt idx="51">
                  <c:v>185793.38199999995</c:v>
                </c:pt>
                <c:pt idx="52">
                  <c:v>185793.38199999995</c:v>
                </c:pt>
                <c:pt idx="53">
                  <c:v>185793.38199999995</c:v>
                </c:pt>
                <c:pt idx="54">
                  <c:v>189585.58099999995</c:v>
                </c:pt>
                <c:pt idx="55">
                  <c:v>189585.58099999995</c:v>
                </c:pt>
                <c:pt idx="56">
                  <c:v>189585.58099999995</c:v>
                </c:pt>
                <c:pt idx="57">
                  <c:v>216522.96099999995</c:v>
                </c:pt>
                <c:pt idx="58">
                  <c:v>216522.96099999995</c:v>
                </c:pt>
                <c:pt idx="59">
                  <c:v>216522.96099999995</c:v>
                </c:pt>
                <c:pt idx="60">
                  <c:v>227239.78099999996</c:v>
                </c:pt>
                <c:pt idx="61">
                  <c:v>227239.78099999996</c:v>
                </c:pt>
                <c:pt idx="62">
                  <c:v>227239.78099999996</c:v>
                </c:pt>
                <c:pt idx="63">
                  <c:v>238555.32099999997</c:v>
                </c:pt>
                <c:pt idx="64">
                  <c:v>238555.32099999997</c:v>
                </c:pt>
                <c:pt idx="65">
                  <c:v>238555.32099999997</c:v>
                </c:pt>
                <c:pt idx="66">
                  <c:v>250089.49099999998</c:v>
                </c:pt>
                <c:pt idx="67">
                  <c:v>250089.49099999998</c:v>
                </c:pt>
                <c:pt idx="68">
                  <c:v>250089.49099999998</c:v>
                </c:pt>
                <c:pt idx="69">
                  <c:v>262639.91099999996</c:v>
                </c:pt>
                <c:pt idx="70">
                  <c:v>262639.91099999996</c:v>
                </c:pt>
                <c:pt idx="71">
                  <c:v>262639.91099999996</c:v>
                </c:pt>
                <c:pt idx="72">
                  <c:v>264787.66599999997</c:v>
                </c:pt>
                <c:pt idx="73">
                  <c:v>264787.66599999997</c:v>
                </c:pt>
                <c:pt idx="74">
                  <c:v>264787.66599999997</c:v>
                </c:pt>
                <c:pt idx="75">
                  <c:v>389572.26599999995</c:v>
                </c:pt>
                <c:pt idx="76">
                  <c:v>389572.26599999995</c:v>
                </c:pt>
                <c:pt idx="77">
                  <c:v>389572.26599999995</c:v>
                </c:pt>
                <c:pt idx="78">
                  <c:v>419350.93599999993</c:v>
                </c:pt>
                <c:pt idx="79">
                  <c:v>419350.93599999993</c:v>
                </c:pt>
                <c:pt idx="80">
                  <c:v>419350.93599999993</c:v>
                </c:pt>
                <c:pt idx="81">
                  <c:v>421607.31999999995</c:v>
                </c:pt>
                <c:pt idx="82">
                  <c:v>421607.31999999995</c:v>
                </c:pt>
                <c:pt idx="83">
                  <c:v>421607.31999999995</c:v>
                </c:pt>
                <c:pt idx="84">
                  <c:v>425230.66399999993</c:v>
                </c:pt>
                <c:pt idx="85">
                  <c:v>425230.66399999993</c:v>
                </c:pt>
                <c:pt idx="86">
                  <c:v>425230.66399999993</c:v>
                </c:pt>
                <c:pt idx="87">
                  <c:v>427662.74099999992</c:v>
                </c:pt>
                <c:pt idx="88">
                  <c:v>427662.74099999992</c:v>
                </c:pt>
                <c:pt idx="89">
                  <c:v>427662.74099999992</c:v>
                </c:pt>
                <c:pt idx="90">
                  <c:v>449508.51099999994</c:v>
                </c:pt>
                <c:pt idx="91">
                  <c:v>449508.51099999994</c:v>
                </c:pt>
                <c:pt idx="92">
                  <c:v>449508.51099999994</c:v>
                </c:pt>
                <c:pt idx="93">
                  <c:v>530752.73099999991</c:v>
                </c:pt>
                <c:pt idx="94">
                  <c:v>530752.73099999991</c:v>
                </c:pt>
                <c:pt idx="95">
                  <c:v>530752.73099999991</c:v>
                </c:pt>
                <c:pt idx="96">
                  <c:v>533501.79799999995</c:v>
                </c:pt>
                <c:pt idx="97">
                  <c:v>533501.79799999995</c:v>
                </c:pt>
                <c:pt idx="98">
                  <c:v>533501.79799999995</c:v>
                </c:pt>
                <c:pt idx="99">
                  <c:v>540903.66199999989</c:v>
                </c:pt>
                <c:pt idx="100">
                  <c:v>540903.66199999989</c:v>
                </c:pt>
                <c:pt idx="101">
                  <c:v>540903.66199999989</c:v>
                </c:pt>
                <c:pt idx="102">
                  <c:v>543655.41199999989</c:v>
                </c:pt>
                <c:pt idx="103">
                  <c:v>543655.41199999989</c:v>
                </c:pt>
                <c:pt idx="104">
                  <c:v>543655.41199999989</c:v>
                </c:pt>
                <c:pt idx="105">
                  <c:v>562145.77199999988</c:v>
                </c:pt>
                <c:pt idx="106">
                  <c:v>562145.77199999988</c:v>
                </c:pt>
                <c:pt idx="107">
                  <c:v>562145.77199999988</c:v>
                </c:pt>
                <c:pt idx="108">
                  <c:v>568226.25399999984</c:v>
                </c:pt>
                <c:pt idx="109">
                  <c:v>568226.25399999984</c:v>
                </c:pt>
                <c:pt idx="110">
                  <c:v>568226.25399999984</c:v>
                </c:pt>
                <c:pt idx="111">
                  <c:v>580201.02399999986</c:v>
                </c:pt>
                <c:pt idx="112">
                  <c:v>580201.02399999986</c:v>
                </c:pt>
                <c:pt idx="113">
                  <c:v>580201.02399999986</c:v>
                </c:pt>
                <c:pt idx="114">
                  <c:v>583706.07199999981</c:v>
                </c:pt>
                <c:pt idx="115">
                  <c:v>583706.07199999981</c:v>
                </c:pt>
                <c:pt idx="116">
                  <c:v>583706.07199999981</c:v>
                </c:pt>
                <c:pt idx="117">
                  <c:v>589958.98999999976</c:v>
                </c:pt>
                <c:pt idx="118">
                  <c:v>589958.98999999976</c:v>
                </c:pt>
                <c:pt idx="119">
                  <c:v>589958.98999999976</c:v>
                </c:pt>
                <c:pt idx="120">
                  <c:v>593170.09099999978</c:v>
                </c:pt>
                <c:pt idx="121">
                  <c:v>593170.09099999978</c:v>
                </c:pt>
                <c:pt idx="122">
                  <c:v>593170.09099999978</c:v>
                </c:pt>
                <c:pt idx="123">
                  <c:v>595166.90399999975</c:v>
                </c:pt>
                <c:pt idx="124">
                  <c:v>595166.90399999975</c:v>
                </c:pt>
                <c:pt idx="125">
                  <c:v>595166.90399999975</c:v>
                </c:pt>
                <c:pt idx="126">
                  <c:v>616993.09399999969</c:v>
                </c:pt>
                <c:pt idx="127">
                  <c:v>616993.09399999969</c:v>
                </c:pt>
                <c:pt idx="128">
                  <c:v>616993.09399999969</c:v>
                </c:pt>
                <c:pt idx="129">
                  <c:v>620624.30799999973</c:v>
                </c:pt>
                <c:pt idx="130">
                  <c:v>620624.30799999973</c:v>
                </c:pt>
                <c:pt idx="131">
                  <c:v>620624.30799999973</c:v>
                </c:pt>
                <c:pt idx="132">
                  <c:v>634574.42799999972</c:v>
                </c:pt>
                <c:pt idx="133">
                  <c:v>634574.42799999972</c:v>
                </c:pt>
                <c:pt idx="134">
                  <c:v>634574.42799999972</c:v>
                </c:pt>
                <c:pt idx="135">
                  <c:v>641649.63299999968</c:v>
                </c:pt>
                <c:pt idx="136">
                  <c:v>641649.63299999968</c:v>
                </c:pt>
                <c:pt idx="137">
                  <c:v>641649.63299999968</c:v>
                </c:pt>
                <c:pt idx="138">
                  <c:v>674343.2729999997</c:v>
                </c:pt>
                <c:pt idx="139">
                  <c:v>674343.2729999997</c:v>
                </c:pt>
                <c:pt idx="140">
                  <c:v>674343.2729999997</c:v>
                </c:pt>
                <c:pt idx="141">
                  <c:v>676133.40499999968</c:v>
                </c:pt>
                <c:pt idx="142">
                  <c:v>676133.40499999968</c:v>
                </c:pt>
                <c:pt idx="143">
                  <c:v>676133.40499999968</c:v>
                </c:pt>
                <c:pt idx="144">
                  <c:v>686911.57499999972</c:v>
                </c:pt>
                <c:pt idx="145">
                  <c:v>686911.57499999972</c:v>
                </c:pt>
                <c:pt idx="146">
                  <c:v>686911.57499999972</c:v>
                </c:pt>
                <c:pt idx="147">
                  <c:v>693344.4739999997</c:v>
                </c:pt>
                <c:pt idx="148">
                  <c:v>693344.4739999997</c:v>
                </c:pt>
                <c:pt idx="149">
                  <c:v>693344.4739999997</c:v>
                </c:pt>
                <c:pt idx="150">
                  <c:v>704995.66399999964</c:v>
                </c:pt>
                <c:pt idx="151">
                  <c:v>704995.66399999964</c:v>
                </c:pt>
                <c:pt idx="152">
                  <c:v>704995.66399999964</c:v>
                </c:pt>
                <c:pt idx="153">
                  <c:v>708296.6459999996</c:v>
                </c:pt>
                <c:pt idx="154">
                  <c:v>708296.6459999996</c:v>
                </c:pt>
                <c:pt idx="155">
                  <c:v>708296.6459999996</c:v>
                </c:pt>
                <c:pt idx="156">
                  <c:v>733404.70599999966</c:v>
                </c:pt>
                <c:pt idx="157">
                  <c:v>733404.70599999966</c:v>
                </c:pt>
                <c:pt idx="158">
                  <c:v>733404.70599999966</c:v>
                </c:pt>
                <c:pt idx="159">
                  <c:v>739221.39699999965</c:v>
                </c:pt>
                <c:pt idx="160">
                  <c:v>739221.39699999965</c:v>
                </c:pt>
                <c:pt idx="161">
                  <c:v>739221.39699999965</c:v>
                </c:pt>
                <c:pt idx="162">
                  <c:v>742414.95799999963</c:v>
                </c:pt>
                <c:pt idx="163">
                  <c:v>742414.95799999963</c:v>
                </c:pt>
                <c:pt idx="164">
                  <c:v>742414.95799999963</c:v>
                </c:pt>
                <c:pt idx="165">
                  <c:v>746388.26899999962</c:v>
                </c:pt>
                <c:pt idx="166">
                  <c:v>746388.26899999962</c:v>
                </c:pt>
                <c:pt idx="167">
                  <c:v>746388.26899999962</c:v>
                </c:pt>
                <c:pt idx="168">
                  <c:v>751704.76299999957</c:v>
                </c:pt>
                <c:pt idx="169">
                  <c:v>751704.76299999957</c:v>
                </c:pt>
                <c:pt idx="170">
                  <c:v>751704.76299999957</c:v>
                </c:pt>
                <c:pt idx="171">
                  <c:v>753961.38599999959</c:v>
                </c:pt>
                <c:pt idx="172">
                  <c:v>753961.38599999959</c:v>
                </c:pt>
                <c:pt idx="173">
                  <c:v>753961.38599999959</c:v>
                </c:pt>
                <c:pt idx="174">
                  <c:v>759156.54099999962</c:v>
                </c:pt>
                <c:pt idx="175">
                  <c:v>759156.54099999962</c:v>
                </c:pt>
                <c:pt idx="176">
                  <c:v>759156.54099999962</c:v>
                </c:pt>
                <c:pt idx="177">
                  <c:v>779144.76099999959</c:v>
                </c:pt>
                <c:pt idx="178">
                  <c:v>779144.76099999959</c:v>
                </c:pt>
                <c:pt idx="179">
                  <c:v>779144.76099999959</c:v>
                </c:pt>
                <c:pt idx="180">
                  <c:v>780917.25199999963</c:v>
                </c:pt>
                <c:pt idx="181">
                  <c:v>780917.25199999963</c:v>
                </c:pt>
                <c:pt idx="182">
                  <c:v>780917.25199999963</c:v>
                </c:pt>
                <c:pt idx="183">
                  <c:v>814215.88199999963</c:v>
                </c:pt>
                <c:pt idx="184">
                  <c:v>814215.88199999963</c:v>
                </c:pt>
                <c:pt idx="185">
                  <c:v>814215.88199999963</c:v>
                </c:pt>
                <c:pt idx="186">
                  <c:v>816871.32899999968</c:v>
                </c:pt>
                <c:pt idx="187">
                  <c:v>816871.32899999968</c:v>
                </c:pt>
                <c:pt idx="188">
                  <c:v>816871.32899999968</c:v>
                </c:pt>
                <c:pt idx="189">
                  <c:v>819075.43099999963</c:v>
                </c:pt>
                <c:pt idx="190">
                  <c:v>819075.43099999963</c:v>
                </c:pt>
                <c:pt idx="191">
                  <c:v>819075.43099999963</c:v>
                </c:pt>
                <c:pt idx="192">
                  <c:v>822837.77499999967</c:v>
                </c:pt>
                <c:pt idx="193">
                  <c:v>822837.77499999967</c:v>
                </c:pt>
                <c:pt idx="194">
                  <c:v>822837.77499999967</c:v>
                </c:pt>
                <c:pt idx="195">
                  <c:v>829175.45399999968</c:v>
                </c:pt>
                <c:pt idx="196">
                  <c:v>829175.45399999968</c:v>
                </c:pt>
                <c:pt idx="197">
                  <c:v>829175.45399999968</c:v>
                </c:pt>
                <c:pt idx="198">
                  <c:v>837554.81199999969</c:v>
                </c:pt>
                <c:pt idx="199">
                  <c:v>837554.81199999969</c:v>
                </c:pt>
                <c:pt idx="200">
                  <c:v>837554.81199999969</c:v>
                </c:pt>
                <c:pt idx="201">
                  <c:v>858523.22199999972</c:v>
                </c:pt>
                <c:pt idx="202">
                  <c:v>858523.22199999972</c:v>
                </c:pt>
                <c:pt idx="203">
                  <c:v>858523.22199999972</c:v>
                </c:pt>
                <c:pt idx="204">
                  <c:v>860940.64099999971</c:v>
                </c:pt>
                <c:pt idx="205">
                  <c:v>860940.64099999971</c:v>
                </c:pt>
                <c:pt idx="206">
                  <c:v>860940.64099999971</c:v>
                </c:pt>
                <c:pt idx="207">
                  <c:v>874123.01099999971</c:v>
                </c:pt>
                <c:pt idx="208">
                  <c:v>874123.01099999971</c:v>
                </c:pt>
                <c:pt idx="209">
                  <c:v>874123.01099999971</c:v>
                </c:pt>
                <c:pt idx="210">
                  <c:v>876018.5059999997</c:v>
                </c:pt>
                <c:pt idx="211">
                  <c:v>876018.5059999997</c:v>
                </c:pt>
                <c:pt idx="212">
                  <c:v>876018.5059999997</c:v>
                </c:pt>
                <c:pt idx="213">
                  <c:v>877724.45999999973</c:v>
                </c:pt>
                <c:pt idx="214">
                  <c:v>877724.45999999973</c:v>
                </c:pt>
              </c:numCache>
            </c:numRef>
          </c:cat>
          <c:val>
            <c:numRef>
              <c:f>Sheet1!$E$2:$E$216</c:f>
              <c:numCache>
                <c:formatCode>General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Sheet1!$A$2:$A$216</c:f>
              <c:numCache>
                <c:formatCode>General</c:formatCode>
                <c:ptCount val="215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14554.407999999999</c:v>
                </c:pt>
                <c:pt idx="4">
                  <c:v>14554.407999999999</c:v>
                </c:pt>
                <c:pt idx="5">
                  <c:v>14554.407999999999</c:v>
                </c:pt>
                <c:pt idx="6">
                  <c:v>19058.136999999999</c:v>
                </c:pt>
                <c:pt idx="7">
                  <c:v>19058.136999999999</c:v>
                </c:pt>
                <c:pt idx="8">
                  <c:v>19058.136999999999</c:v>
                </c:pt>
                <c:pt idx="9">
                  <c:v>30362.267</c:v>
                </c:pt>
                <c:pt idx="10">
                  <c:v>30362.267</c:v>
                </c:pt>
                <c:pt idx="11">
                  <c:v>30362.267</c:v>
                </c:pt>
                <c:pt idx="12">
                  <c:v>33168.646999999997</c:v>
                </c:pt>
                <c:pt idx="13">
                  <c:v>33168.646999999997</c:v>
                </c:pt>
                <c:pt idx="14">
                  <c:v>33168.646999999997</c:v>
                </c:pt>
                <c:pt idx="15">
                  <c:v>37044.579999999994</c:v>
                </c:pt>
                <c:pt idx="16">
                  <c:v>37044.579999999994</c:v>
                </c:pt>
                <c:pt idx="17">
                  <c:v>37044.579999999994</c:v>
                </c:pt>
                <c:pt idx="18">
                  <c:v>41514.412999999993</c:v>
                </c:pt>
                <c:pt idx="19">
                  <c:v>41514.412999999993</c:v>
                </c:pt>
                <c:pt idx="20">
                  <c:v>41514.412999999993</c:v>
                </c:pt>
                <c:pt idx="21">
                  <c:v>42990.975999999995</c:v>
                </c:pt>
                <c:pt idx="22">
                  <c:v>42990.975999999995</c:v>
                </c:pt>
                <c:pt idx="23">
                  <c:v>42990.975999999995</c:v>
                </c:pt>
                <c:pt idx="24">
                  <c:v>44244.938999999998</c:v>
                </c:pt>
                <c:pt idx="25">
                  <c:v>44244.938999999998</c:v>
                </c:pt>
                <c:pt idx="26">
                  <c:v>44244.938999999998</c:v>
                </c:pt>
                <c:pt idx="27">
                  <c:v>46728.388999999996</c:v>
                </c:pt>
                <c:pt idx="28">
                  <c:v>46728.388999999996</c:v>
                </c:pt>
                <c:pt idx="29">
                  <c:v>46728.388999999996</c:v>
                </c:pt>
                <c:pt idx="30">
                  <c:v>47974.072999999997</c:v>
                </c:pt>
                <c:pt idx="31">
                  <c:v>47974.072999999997</c:v>
                </c:pt>
                <c:pt idx="32">
                  <c:v>47974.072999999997</c:v>
                </c:pt>
                <c:pt idx="33">
                  <c:v>93901.922999999995</c:v>
                </c:pt>
                <c:pt idx="34">
                  <c:v>93901.922999999995</c:v>
                </c:pt>
                <c:pt idx="35">
                  <c:v>93901.922999999995</c:v>
                </c:pt>
                <c:pt idx="36">
                  <c:v>96756.61099999999</c:v>
                </c:pt>
                <c:pt idx="37">
                  <c:v>96756.61099999999</c:v>
                </c:pt>
                <c:pt idx="38">
                  <c:v>96756.61099999999</c:v>
                </c:pt>
                <c:pt idx="39">
                  <c:v>142241.22099999999</c:v>
                </c:pt>
                <c:pt idx="40">
                  <c:v>142241.22099999999</c:v>
                </c:pt>
                <c:pt idx="41">
                  <c:v>142241.22099999999</c:v>
                </c:pt>
                <c:pt idx="42">
                  <c:v>144822.38199999998</c:v>
                </c:pt>
                <c:pt idx="43">
                  <c:v>144822.38199999998</c:v>
                </c:pt>
                <c:pt idx="44">
                  <c:v>144822.38199999998</c:v>
                </c:pt>
                <c:pt idx="45">
                  <c:v>154495.46199999997</c:v>
                </c:pt>
                <c:pt idx="46">
                  <c:v>154495.46199999997</c:v>
                </c:pt>
                <c:pt idx="47">
                  <c:v>154495.46199999997</c:v>
                </c:pt>
                <c:pt idx="48">
                  <c:v>183201.86199999996</c:v>
                </c:pt>
                <c:pt idx="49">
                  <c:v>183201.86199999996</c:v>
                </c:pt>
                <c:pt idx="50">
                  <c:v>183201.86199999996</c:v>
                </c:pt>
                <c:pt idx="51">
                  <c:v>185793.38199999995</c:v>
                </c:pt>
                <c:pt idx="52">
                  <c:v>185793.38199999995</c:v>
                </c:pt>
                <c:pt idx="53">
                  <c:v>185793.38199999995</c:v>
                </c:pt>
                <c:pt idx="54">
                  <c:v>189585.58099999995</c:v>
                </c:pt>
                <c:pt idx="55">
                  <c:v>189585.58099999995</c:v>
                </c:pt>
                <c:pt idx="56">
                  <c:v>189585.58099999995</c:v>
                </c:pt>
                <c:pt idx="57">
                  <c:v>216522.96099999995</c:v>
                </c:pt>
                <c:pt idx="58">
                  <c:v>216522.96099999995</c:v>
                </c:pt>
                <c:pt idx="59">
                  <c:v>216522.96099999995</c:v>
                </c:pt>
                <c:pt idx="60">
                  <c:v>227239.78099999996</c:v>
                </c:pt>
                <c:pt idx="61">
                  <c:v>227239.78099999996</c:v>
                </c:pt>
                <c:pt idx="62">
                  <c:v>227239.78099999996</c:v>
                </c:pt>
                <c:pt idx="63">
                  <c:v>238555.32099999997</c:v>
                </c:pt>
                <c:pt idx="64">
                  <c:v>238555.32099999997</c:v>
                </c:pt>
                <c:pt idx="65">
                  <c:v>238555.32099999997</c:v>
                </c:pt>
                <c:pt idx="66">
                  <c:v>250089.49099999998</c:v>
                </c:pt>
                <c:pt idx="67">
                  <c:v>250089.49099999998</c:v>
                </c:pt>
                <c:pt idx="68">
                  <c:v>250089.49099999998</c:v>
                </c:pt>
                <c:pt idx="69">
                  <c:v>262639.91099999996</c:v>
                </c:pt>
                <c:pt idx="70">
                  <c:v>262639.91099999996</c:v>
                </c:pt>
                <c:pt idx="71">
                  <c:v>262639.91099999996</c:v>
                </c:pt>
                <c:pt idx="72">
                  <c:v>264787.66599999997</c:v>
                </c:pt>
                <c:pt idx="73">
                  <c:v>264787.66599999997</c:v>
                </c:pt>
                <c:pt idx="74">
                  <c:v>264787.66599999997</c:v>
                </c:pt>
                <c:pt idx="75">
                  <c:v>389572.26599999995</c:v>
                </c:pt>
                <c:pt idx="76">
                  <c:v>389572.26599999995</c:v>
                </c:pt>
                <c:pt idx="77">
                  <c:v>389572.26599999995</c:v>
                </c:pt>
                <c:pt idx="78">
                  <c:v>419350.93599999993</c:v>
                </c:pt>
                <c:pt idx="79">
                  <c:v>419350.93599999993</c:v>
                </c:pt>
                <c:pt idx="80">
                  <c:v>419350.93599999993</c:v>
                </c:pt>
                <c:pt idx="81">
                  <c:v>421607.31999999995</c:v>
                </c:pt>
                <c:pt idx="82">
                  <c:v>421607.31999999995</c:v>
                </c:pt>
                <c:pt idx="83">
                  <c:v>421607.31999999995</c:v>
                </c:pt>
                <c:pt idx="84">
                  <c:v>425230.66399999993</c:v>
                </c:pt>
                <c:pt idx="85">
                  <c:v>425230.66399999993</c:v>
                </c:pt>
                <c:pt idx="86">
                  <c:v>425230.66399999993</c:v>
                </c:pt>
                <c:pt idx="87">
                  <c:v>427662.74099999992</c:v>
                </c:pt>
                <c:pt idx="88">
                  <c:v>427662.74099999992</c:v>
                </c:pt>
                <c:pt idx="89">
                  <c:v>427662.74099999992</c:v>
                </c:pt>
                <c:pt idx="90">
                  <c:v>449508.51099999994</c:v>
                </c:pt>
                <c:pt idx="91">
                  <c:v>449508.51099999994</c:v>
                </c:pt>
                <c:pt idx="92">
                  <c:v>449508.51099999994</c:v>
                </c:pt>
                <c:pt idx="93">
                  <c:v>530752.73099999991</c:v>
                </c:pt>
                <c:pt idx="94">
                  <c:v>530752.73099999991</c:v>
                </c:pt>
                <c:pt idx="95">
                  <c:v>530752.73099999991</c:v>
                </c:pt>
                <c:pt idx="96">
                  <c:v>533501.79799999995</c:v>
                </c:pt>
                <c:pt idx="97">
                  <c:v>533501.79799999995</c:v>
                </c:pt>
                <c:pt idx="98">
                  <c:v>533501.79799999995</c:v>
                </c:pt>
                <c:pt idx="99">
                  <c:v>540903.66199999989</c:v>
                </c:pt>
                <c:pt idx="100">
                  <c:v>540903.66199999989</c:v>
                </c:pt>
                <c:pt idx="101">
                  <c:v>540903.66199999989</c:v>
                </c:pt>
                <c:pt idx="102">
                  <c:v>543655.41199999989</c:v>
                </c:pt>
                <c:pt idx="103">
                  <c:v>543655.41199999989</c:v>
                </c:pt>
                <c:pt idx="104">
                  <c:v>543655.41199999989</c:v>
                </c:pt>
                <c:pt idx="105">
                  <c:v>562145.77199999988</c:v>
                </c:pt>
                <c:pt idx="106">
                  <c:v>562145.77199999988</c:v>
                </c:pt>
                <c:pt idx="107">
                  <c:v>562145.77199999988</c:v>
                </c:pt>
                <c:pt idx="108">
                  <c:v>568226.25399999984</c:v>
                </c:pt>
                <c:pt idx="109">
                  <c:v>568226.25399999984</c:v>
                </c:pt>
                <c:pt idx="110">
                  <c:v>568226.25399999984</c:v>
                </c:pt>
                <c:pt idx="111">
                  <c:v>580201.02399999986</c:v>
                </c:pt>
                <c:pt idx="112">
                  <c:v>580201.02399999986</c:v>
                </c:pt>
                <c:pt idx="113">
                  <c:v>580201.02399999986</c:v>
                </c:pt>
                <c:pt idx="114">
                  <c:v>583706.07199999981</c:v>
                </c:pt>
                <c:pt idx="115">
                  <c:v>583706.07199999981</c:v>
                </c:pt>
                <c:pt idx="116">
                  <c:v>583706.07199999981</c:v>
                </c:pt>
                <c:pt idx="117">
                  <c:v>589958.98999999976</c:v>
                </c:pt>
                <c:pt idx="118">
                  <c:v>589958.98999999976</c:v>
                </c:pt>
                <c:pt idx="119">
                  <c:v>589958.98999999976</c:v>
                </c:pt>
                <c:pt idx="120">
                  <c:v>593170.09099999978</c:v>
                </c:pt>
                <c:pt idx="121">
                  <c:v>593170.09099999978</c:v>
                </c:pt>
                <c:pt idx="122">
                  <c:v>593170.09099999978</c:v>
                </c:pt>
                <c:pt idx="123">
                  <c:v>595166.90399999975</c:v>
                </c:pt>
                <c:pt idx="124">
                  <c:v>595166.90399999975</c:v>
                </c:pt>
                <c:pt idx="125">
                  <c:v>595166.90399999975</c:v>
                </c:pt>
                <c:pt idx="126">
                  <c:v>616993.09399999969</c:v>
                </c:pt>
                <c:pt idx="127">
                  <c:v>616993.09399999969</c:v>
                </c:pt>
                <c:pt idx="128">
                  <c:v>616993.09399999969</c:v>
                </c:pt>
                <c:pt idx="129">
                  <c:v>620624.30799999973</c:v>
                </c:pt>
                <c:pt idx="130">
                  <c:v>620624.30799999973</c:v>
                </c:pt>
                <c:pt idx="131">
                  <c:v>620624.30799999973</c:v>
                </c:pt>
                <c:pt idx="132">
                  <c:v>634574.42799999972</c:v>
                </c:pt>
                <c:pt idx="133">
                  <c:v>634574.42799999972</c:v>
                </c:pt>
                <c:pt idx="134">
                  <c:v>634574.42799999972</c:v>
                </c:pt>
                <c:pt idx="135">
                  <c:v>641649.63299999968</c:v>
                </c:pt>
                <c:pt idx="136">
                  <c:v>641649.63299999968</c:v>
                </c:pt>
                <c:pt idx="137">
                  <c:v>641649.63299999968</c:v>
                </c:pt>
                <c:pt idx="138">
                  <c:v>674343.2729999997</c:v>
                </c:pt>
                <c:pt idx="139">
                  <c:v>674343.2729999997</c:v>
                </c:pt>
                <c:pt idx="140">
                  <c:v>674343.2729999997</c:v>
                </c:pt>
                <c:pt idx="141">
                  <c:v>676133.40499999968</c:v>
                </c:pt>
                <c:pt idx="142">
                  <c:v>676133.40499999968</c:v>
                </c:pt>
                <c:pt idx="143">
                  <c:v>676133.40499999968</c:v>
                </c:pt>
                <c:pt idx="144">
                  <c:v>686911.57499999972</c:v>
                </c:pt>
                <c:pt idx="145">
                  <c:v>686911.57499999972</c:v>
                </c:pt>
                <c:pt idx="146">
                  <c:v>686911.57499999972</c:v>
                </c:pt>
                <c:pt idx="147">
                  <c:v>693344.4739999997</c:v>
                </c:pt>
                <c:pt idx="148">
                  <c:v>693344.4739999997</c:v>
                </c:pt>
                <c:pt idx="149">
                  <c:v>693344.4739999997</c:v>
                </c:pt>
                <c:pt idx="150">
                  <c:v>704995.66399999964</c:v>
                </c:pt>
                <c:pt idx="151">
                  <c:v>704995.66399999964</c:v>
                </c:pt>
                <c:pt idx="152">
                  <c:v>704995.66399999964</c:v>
                </c:pt>
                <c:pt idx="153">
                  <c:v>708296.6459999996</c:v>
                </c:pt>
                <c:pt idx="154">
                  <c:v>708296.6459999996</c:v>
                </c:pt>
                <c:pt idx="155">
                  <c:v>708296.6459999996</c:v>
                </c:pt>
                <c:pt idx="156">
                  <c:v>733404.70599999966</c:v>
                </c:pt>
                <c:pt idx="157">
                  <c:v>733404.70599999966</c:v>
                </c:pt>
                <c:pt idx="158">
                  <c:v>733404.70599999966</c:v>
                </c:pt>
                <c:pt idx="159">
                  <c:v>739221.39699999965</c:v>
                </c:pt>
                <c:pt idx="160">
                  <c:v>739221.39699999965</c:v>
                </c:pt>
                <c:pt idx="161">
                  <c:v>739221.39699999965</c:v>
                </c:pt>
                <c:pt idx="162">
                  <c:v>742414.95799999963</c:v>
                </c:pt>
                <c:pt idx="163">
                  <c:v>742414.95799999963</c:v>
                </c:pt>
                <c:pt idx="164">
                  <c:v>742414.95799999963</c:v>
                </c:pt>
                <c:pt idx="165">
                  <c:v>746388.26899999962</c:v>
                </c:pt>
                <c:pt idx="166">
                  <c:v>746388.26899999962</c:v>
                </c:pt>
                <c:pt idx="167">
                  <c:v>746388.26899999962</c:v>
                </c:pt>
                <c:pt idx="168">
                  <c:v>751704.76299999957</c:v>
                </c:pt>
                <c:pt idx="169">
                  <c:v>751704.76299999957</c:v>
                </c:pt>
                <c:pt idx="170">
                  <c:v>751704.76299999957</c:v>
                </c:pt>
                <c:pt idx="171">
                  <c:v>753961.38599999959</c:v>
                </c:pt>
                <c:pt idx="172">
                  <c:v>753961.38599999959</c:v>
                </c:pt>
                <c:pt idx="173">
                  <c:v>753961.38599999959</c:v>
                </c:pt>
                <c:pt idx="174">
                  <c:v>759156.54099999962</c:v>
                </c:pt>
                <c:pt idx="175">
                  <c:v>759156.54099999962</c:v>
                </c:pt>
                <c:pt idx="176">
                  <c:v>759156.54099999962</c:v>
                </c:pt>
                <c:pt idx="177">
                  <c:v>779144.76099999959</c:v>
                </c:pt>
                <c:pt idx="178">
                  <c:v>779144.76099999959</c:v>
                </c:pt>
                <c:pt idx="179">
                  <c:v>779144.76099999959</c:v>
                </c:pt>
                <c:pt idx="180">
                  <c:v>780917.25199999963</c:v>
                </c:pt>
                <c:pt idx="181">
                  <c:v>780917.25199999963</c:v>
                </c:pt>
                <c:pt idx="182">
                  <c:v>780917.25199999963</c:v>
                </c:pt>
                <c:pt idx="183">
                  <c:v>814215.88199999963</c:v>
                </c:pt>
                <c:pt idx="184">
                  <c:v>814215.88199999963</c:v>
                </c:pt>
                <c:pt idx="185">
                  <c:v>814215.88199999963</c:v>
                </c:pt>
                <c:pt idx="186">
                  <c:v>816871.32899999968</c:v>
                </c:pt>
                <c:pt idx="187">
                  <c:v>816871.32899999968</c:v>
                </c:pt>
                <c:pt idx="188">
                  <c:v>816871.32899999968</c:v>
                </c:pt>
                <c:pt idx="189">
                  <c:v>819075.43099999963</c:v>
                </c:pt>
                <c:pt idx="190">
                  <c:v>819075.43099999963</c:v>
                </c:pt>
                <c:pt idx="191">
                  <c:v>819075.43099999963</c:v>
                </c:pt>
                <c:pt idx="192">
                  <c:v>822837.77499999967</c:v>
                </c:pt>
                <c:pt idx="193">
                  <c:v>822837.77499999967</c:v>
                </c:pt>
                <c:pt idx="194">
                  <c:v>822837.77499999967</c:v>
                </c:pt>
                <c:pt idx="195">
                  <c:v>829175.45399999968</c:v>
                </c:pt>
                <c:pt idx="196">
                  <c:v>829175.45399999968</c:v>
                </c:pt>
                <c:pt idx="197">
                  <c:v>829175.45399999968</c:v>
                </c:pt>
                <c:pt idx="198">
                  <c:v>837554.81199999969</c:v>
                </c:pt>
                <c:pt idx="199">
                  <c:v>837554.81199999969</c:v>
                </c:pt>
                <c:pt idx="200">
                  <c:v>837554.81199999969</c:v>
                </c:pt>
                <c:pt idx="201">
                  <c:v>858523.22199999972</c:v>
                </c:pt>
                <c:pt idx="202">
                  <c:v>858523.22199999972</c:v>
                </c:pt>
                <c:pt idx="203">
                  <c:v>858523.22199999972</c:v>
                </c:pt>
                <c:pt idx="204">
                  <c:v>860940.64099999971</c:v>
                </c:pt>
                <c:pt idx="205">
                  <c:v>860940.64099999971</c:v>
                </c:pt>
                <c:pt idx="206">
                  <c:v>860940.64099999971</c:v>
                </c:pt>
                <c:pt idx="207">
                  <c:v>874123.01099999971</c:v>
                </c:pt>
                <c:pt idx="208">
                  <c:v>874123.01099999971</c:v>
                </c:pt>
                <c:pt idx="209">
                  <c:v>874123.01099999971</c:v>
                </c:pt>
                <c:pt idx="210">
                  <c:v>876018.5059999997</c:v>
                </c:pt>
                <c:pt idx="211">
                  <c:v>876018.5059999997</c:v>
                </c:pt>
                <c:pt idx="212">
                  <c:v>876018.5059999997</c:v>
                </c:pt>
                <c:pt idx="213">
                  <c:v>877724.45999999973</c:v>
                </c:pt>
                <c:pt idx="214">
                  <c:v>877724.45999999973</c:v>
                </c:pt>
              </c:numCache>
            </c:numRef>
          </c:cat>
          <c:val>
            <c:numRef>
              <c:f>Sheet1!$F$2:$F$216</c:f>
              <c:numCache>
                <c:formatCode>General</c:formatCode>
                <c:ptCount val="2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AC598ABC-C09E-4880-B596-3843AF127F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8B-485D-9F7E-B1F7892709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B54512E-E2F8-45C8-B33B-2B7E2E64F4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88B-485D-9F7E-B1F7892709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7D598B-F462-47BB-9CE9-23140FFD03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88B-485D-9F7E-B1F7892709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96C2A1D-B6DC-45E0-8335-346420C749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88B-485D-9F7E-B1F7892709F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AB6786-C6D2-43EC-8BBE-CE6EEBA9EAC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88B-485D-9F7E-B1F7892709F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5DB9FAB-47F0-45E2-AA97-7D73307612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88B-485D-9F7E-B1F7892709F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CFD623-F809-4598-BB6B-B6066E4110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88B-485D-9F7E-B1F7892709F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411C15A-461F-451D-9FA5-B50D4EE407E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88B-485D-9F7E-B1F7892709F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6922D5B-6682-4492-8BC2-E4D604F7DB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88B-485D-9F7E-B1F7892709F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9A98EBE-FE8F-4BAF-B672-C3825DF865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88B-485D-9F7E-B1F7892709F8}"/>
                </c:ext>
              </c:extLst>
            </c:dLbl>
            <c:dLbl>
              <c:idx val="10"/>
              <c:layout>
                <c:manualLayout>
                  <c:x val="-8.3177994359096716E-2"/>
                  <c:y val="-0.16028409278390682"/>
                </c:manualLayout>
              </c:layout>
              <c:tx>
                <c:rich>
                  <a:bodyPr/>
                  <a:lstStyle/>
                  <a:p>
                    <a:fld id="{3FF1B5F5-4AEC-492A-9AD6-B305322CAE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88B-485D-9F7E-B1F7892709F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2617E33-721C-4EAF-B4B6-9FD06D3859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88B-485D-9F7E-B1F7892709F8}"/>
                </c:ext>
              </c:extLst>
            </c:dLbl>
            <c:dLbl>
              <c:idx val="12"/>
              <c:layout>
                <c:manualLayout>
                  <c:x val="-4.8970504561055742E-2"/>
                  <c:y val="-0.32364601895952833"/>
                </c:manualLayout>
              </c:layout>
              <c:tx>
                <c:rich>
                  <a:bodyPr/>
                  <a:lstStyle/>
                  <a:p>
                    <a:fld id="{486D994B-B7CA-4B81-AAFF-1320EFC256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88B-485D-9F7E-B1F7892709F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9006F73-E847-40DF-AA49-5B8B83E005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E88B-485D-9F7E-B1F7892709F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68AC26C-CFB7-464E-AF2E-0CC71D0275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E88B-485D-9F7E-B1F7892709F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0D516E2-DE4A-4E7A-AC98-DB9198DA1C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88B-485D-9F7E-B1F7892709F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1862A7C-51BD-4573-8E49-C0FE93003C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88B-485D-9F7E-B1F7892709F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3561E39-4191-48D5-B218-3A6A879BB8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88B-485D-9F7E-B1F7892709F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A91F1F2-1A5C-4E42-BD83-73B840AB9B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173-4215-A35A-DEAE8352738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FFEE8CE-5116-4707-9891-6BA3A59D11E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173-4215-A35A-DEAE8352738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0851A59-9C7F-481B-8F06-C2F5EEEF80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173-4215-A35A-DEAE8352738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983CA87-A030-4258-8FD5-0CD4360069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173-4215-A35A-DEAE8352738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431FA0D-6C98-46D2-89F9-C5DB840791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173-4215-A35A-DEAE8352738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61ABE73-D3AE-4C34-95D7-84A00F7AAF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4173-4215-A35A-DEAE8352738A}"/>
                </c:ext>
              </c:extLst>
            </c:dLbl>
            <c:dLbl>
              <c:idx val="24"/>
              <c:layout>
                <c:manualLayout>
                  <c:x val="-8.084699202809445E-2"/>
                  <c:y val="-0.12796684217090346"/>
                </c:manualLayout>
              </c:layout>
              <c:tx>
                <c:rich>
                  <a:bodyPr/>
                  <a:lstStyle/>
                  <a:p>
                    <a:fld id="{85D3E6F6-CE41-4CEF-B6A5-33BF794F433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4173-4215-A35A-DEAE8352738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A12C4A2-FBA6-4563-9FB7-10491CD665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4173-4215-A35A-DEAE8352738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562BB26F-D3F3-47C3-83E5-AAF1DD036E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4173-4215-A35A-DEAE8352738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6B3E6B3-519F-4507-93C3-090E160075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4173-4215-A35A-DEAE8352738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541A8B5-DCCB-464E-8CB8-0F3C1DA558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4173-4215-A35A-DEAE8352738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627D674-6AA9-4CF0-99F1-39FCD538D6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4173-4215-A35A-DEAE8352738A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73-4215-A35A-DEAE8352738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CF8C607-BADB-41DA-A259-B2C2BF9A52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4173-4215-A35A-DEAE8352738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2490570-B173-4FD6-BB90-CC1DCBE79F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4173-4215-A35A-DEAE8352738A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A461550-3178-4028-83FE-D56D89566F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4173-4215-A35A-DEAE8352738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A6CC085-A1BF-4BD7-9799-094C68EF93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4173-4215-A35A-DEAE8352738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88990AC-AF3C-42BB-9198-36642D05D4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4173-4215-A35A-DEAE8352738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AE3868C-C5CC-4812-A5A5-6768BF3B98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4173-4215-A35A-DEAE8352738A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72D0A07-2406-4D51-A3AF-160BDF0167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4173-4215-A35A-DEAE8352738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33FA1A3-5AFF-49BB-A2EB-80B0950AC7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4173-4215-A35A-DEAE8352738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7F04232-A5B2-4C3C-AB55-0649A78CF4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4173-4215-A35A-DEAE8352738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BB14889-AE6F-4199-BAB3-F66613492C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4173-4215-A35A-DEAE8352738A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173-4215-A35A-DEAE8352738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1939B82-2000-47F7-942C-A55E59C126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4173-4215-A35A-DEAE8352738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82DB324A-2062-4054-A02D-34EF1A269A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4173-4215-A35A-DEAE8352738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7210D6CF-8FF0-415B-9BA2-7709AD6627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4173-4215-A35A-DEAE8352738A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173-4215-A35A-DEAE8352738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69A6DA5-EA4C-4D3F-9A78-E934E032D9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4173-4215-A35A-DEAE8352738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1FB7232-4650-41F4-8342-94F9E90B5B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4173-4215-A35A-DEAE8352738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9BE61E6B-2F65-4BFC-8C1F-DA3DCEA44E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4173-4215-A35A-DEAE8352738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79B096F-C631-4931-AC43-A99F57E16B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4173-4215-A35A-DEAE8352738A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8EAF9991-9BAA-47DE-AAA4-34340FE796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4173-4215-A35A-DEAE8352738A}"/>
                </c:ext>
              </c:extLst>
            </c:dLbl>
            <c:dLbl>
              <c:idx val="51"/>
              <c:layout>
                <c:manualLayout>
                  <c:x val="-0.2385936897747922"/>
                  <c:y val="-0.12240306642434248"/>
                </c:manualLayout>
              </c:layout>
              <c:tx>
                <c:rich>
                  <a:bodyPr/>
                  <a:lstStyle/>
                  <a:p>
                    <a:fld id="{210DF95A-AF32-4205-A221-279656A3840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173-4215-A35A-DEAE8352738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0B261F7-DD30-4530-9F05-599ADBF3CE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173-4215-A35A-DEAE8352738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0F2055FA-7EC4-457C-91D5-9466444AE9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173-4215-A35A-DEAE8352738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B3C4129-738B-4B9F-8EF0-B5D223A1424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173-4215-A35A-DEAE8352738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476D037-AA12-4FD9-AA49-5CECE5BBE8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173-4215-A35A-DEAE8352738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8C026F8-7C99-4D16-AA1B-171FBCF229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4173-4215-A35A-DEAE8352738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8AD9C5A-6158-491F-B1D5-5F7F8F9A9C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4173-4215-A35A-DEAE8352738A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73-4215-A35A-DEAE8352738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2EE311BA-8FBD-4530-8923-9A72C82E9A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4173-4215-A35A-DEAE8352738A}"/>
                </c:ext>
              </c:extLst>
            </c:dLbl>
            <c:dLbl>
              <c:idx val="60"/>
              <c:layout>
                <c:manualLayout>
                  <c:x val="-0.16644188707180832"/>
                  <c:y val="-0.14371114375159749"/>
                </c:manualLayout>
              </c:layout>
              <c:tx>
                <c:rich>
                  <a:bodyPr/>
                  <a:lstStyle/>
                  <a:p>
                    <a:fld id="{7805091D-FC63-4306-918F-E83FE7E15C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173-4215-A35A-DEAE8352738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4D77F34-BF2C-40A8-9E21-43501882EF3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4173-4215-A35A-DEAE8352738A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0CE0D35-E484-4611-AB95-C9F91D5987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4173-4215-A35A-DEAE8352738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B52077A-1786-47C3-A861-F354AB1A445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4173-4215-A35A-DEAE8352738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B17A4E06-3DC2-4BFE-821A-83F63273C6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4173-4215-A35A-DEAE8352738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B6A3423-0B7E-40A8-90CB-50A8523667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173-4215-A35A-DEAE8352738A}"/>
                </c:ext>
              </c:extLst>
            </c:dLbl>
            <c:dLbl>
              <c:idx val="66"/>
              <c:layout>
                <c:manualLayout>
                  <c:x val="-0.16906888387203348"/>
                  <c:y val="-0.2123705040283079"/>
                </c:manualLayout>
              </c:layout>
              <c:tx>
                <c:rich>
                  <a:bodyPr/>
                  <a:lstStyle/>
                  <a:p>
                    <a:fld id="{335B8097-F66D-4FDC-A0CA-22158576D1D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173-4215-A35A-DEAE8352738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C193F0B3-BA6B-4AD9-A4E2-B58362972F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173-4215-A35A-DEAE8352738A}"/>
                </c:ext>
              </c:extLst>
            </c:dLbl>
            <c:dLbl>
              <c:idx val="68"/>
              <c:layout>
                <c:manualLayout>
                  <c:x val="-4.4448604763565394E-2"/>
                  <c:y val="-0.13187332301423355"/>
                </c:manualLayout>
              </c:layout>
              <c:tx>
                <c:rich>
                  <a:bodyPr/>
                  <a:lstStyle/>
                  <a:p>
                    <a:fld id="{B4656C92-52AB-420D-AF7A-4787592895A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173-4215-A35A-DEAE8352738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C316B13-4068-41C1-B61F-87F2FE429E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173-4215-A35A-DEAE8352738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6FAF4A9-5B34-44D1-AAB4-63A0E194FA4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173-4215-A35A-DEAE8352738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Sheet1!$S$2:$S$72</c:f>
              <c:numCache>
                <c:formatCode>General</c:formatCode>
                <c:ptCount val="71"/>
                <c:pt idx="0">
                  <c:v>11277.204</c:v>
                </c:pt>
                <c:pt idx="1">
                  <c:v>16806.272499999999</c:v>
                </c:pt>
                <c:pt idx="2">
                  <c:v>24710.202000000001</c:v>
                </c:pt>
                <c:pt idx="3">
                  <c:v>31765.456999999999</c:v>
                </c:pt>
                <c:pt idx="4">
                  <c:v>35106.613499999999</c:v>
                </c:pt>
                <c:pt idx="5">
                  <c:v>39279.496500000001</c:v>
                </c:pt>
                <c:pt idx="6">
                  <c:v>42252.694499999998</c:v>
                </c:pt>
                <c:pt idx="7">
                  <c:v>43617.957500000004</c:v>
                </c:pt>
                <c:pt idx="8">
                  <c:v>45486.664000000004</c:v>
                </c:pt>
                <c:pt idx="9">
                  <c:v>47351.231</c:v>
                </c:pt>
                <c:pt idx="10">
                  <c:v>70937.998000000007</c:v>
                </c:pt>
                <c:pt idx="11">
                  <c:v>95329.267000000007</c:v>
                </c:pt>
                <c:pt idx="12">
                  <c:v>119498.916</c:v>
                </c:pt>
                <c:pt idx="13">
                  <c:v>143531.80150000003</c:v>
                </c:pt>
                <c:pt idx="14">
                  <c:v>149658.92200000002</c:v>
                </c:pt>
                <c:pt idx="15">
                  <c:v>168848.66200000001</c:v>
                </c:pt>
                <c:pt idx="16">
                  <c:v>184497.622</c:v>
                </c:pt>
                <c:pt idx="17">
                  <c:v>187689.48149999999</c:v>
                </c:pt>
                <c:pt idx="18">
                  <c:v>203054.27099999998</c:v>
                </c:pt>
                <c:pt idx="19">
                  <c:v>221881.37099999998</c:v>
                </c:pt>
                <c:pt idx="20">
                  <c:v>232897.55099999998</c:v>
                </c:pt>
                <c:pt idx="21">
                  <c:v>244322.40599999999</c:v>
                </c:pt>
                <c:pt idx="22">
                  <c:v>256364.701</c:v>
                </c:pt>
                <c:pt idx="23">
                  <c:v>263713.78850000002</c:v>
                </c:pt>
                <c:pt idx="24">
                  <c:v>327179.96600000001</c:v>
                </c:pt>
                <c:pt idx="25">
                  <c:v>404461.60100000008</c:v>
                </c:pt>
                <c:pt idx="26">
                  <c:v>420479.12800000003</c:v>
                </c:pt>
                <c:pt idx="27">
                  <c:v>423418.99200000009</c:v>
                </c:pt>
                <c:pt idx="28">
                  <c:v>426446.70250000007</c:v>
                </c:pt>
                <c:pt idx="29">
                  <c:v>438585.62600000005</c:v>
                </c:pt>
                <c:pt idx="30">
                  <c:v>490130.62100000004</c:v>
                </c:pt>
                <c:pt idx="31">
                  <c:v>532127.26450000005</c:v>
                </c:pt>
                <c:pt idx="32">
                  <c:v>537202.7300000001</c:v>
                </c:pt>
                <c:pt idx="33">
                  <c:v>542279.53700000001</c:v>
                </c:pt>
                <c:pt idx="34">
                  <c:v>552900.59200000006</c:v>
                </c:pt>
                <c:pt idx="35">
                  <c:v>565186.01300000004</c:v>
                </c:pt>
                <c:pt idx="36">
                  <c:v>574213.63899999997</c:v>
                </c:pt>
                <c:pt idx="37">
                  <c:v>581953.54799999995</c:v>
                </c:pt>
                <c:pt idx="38">
                  <c:v>586832.53099999996</c:v>
                </c:pt>
                <c:pt idx="39">
                  <c:v>591564.54049999989</c:v>
                </c:pt>
                <c:pt idx="40">
                  <c:v>594168.49749999994</c:v>
                </c:pt>
                <c:pt idx="41">
                  <c:v>606079.99899999984</c:v>
                </c:pt>
                <c:pt idx="42">
                  <c:v>618808.70099999977</c:v>
                </c:pt>
                <c:pt idx="43">
                  <c:v>627599.3679999999</c:v>
                </c:pt>
                <c:pt idx="44">
                  <c:v>638112.03049999988</c:v>
                </c:pt>
                <c:pt idx="45">
                  <c:v>657996.45299999975</c:v>
                </c:pt>
                <c:pt idx="46">
                  <c:v>675238.3389999998</c:v>
                </c:pt>
                <c:pt idx="47">
                  <c:v>681522.48999999976</c:v>
                </c:pt>
                <c:pt idx="48">
                  <c:v>690128.02449999982</c:v>
                </c:pt>
                <c:pt idx="49">
                  <c:v>699170.06899999978</c:v>
                </c:pt>
                <c:pt idx="50">
                  <c:v>706646.1549999998</c:v>
                </c:pt>
                <c:pt idx="51">
                  <c:v>720850.67599999974</c:v>
                </c:pt>
                <c:pt idx="52">
                  <c:v>736313.05149999983</c:v>
                </c:pt>
                <c:pt idx="53">
                  <c:v>740818.17749999976</c:v>
                </c:pt>
                <c:pt idx="54">
                  <c:v>744401.61349999974</c:v>
                </c:pt>
                <c:pt idx="55">
                  <c:v>749046.51599999971</c:v>
                </c:pt>
                <c:pt idx="56">
                  <c:v>752833.07449999964</c:v>
                </c:pt>
                <c:pt idx="57">
                  <c:v>756558.96349999972</c:v>
                </c:pt>
                <c:pt idx="58">
                  <c:v>769150.65099999972</c:v>
                </c:pt>
                <c:pt idx="59">
                  <c:v>780031.00649999967</c:v>
                </c:pt>
                <c:pt idx="60">
                  <c:v>797566.56699999969</c:v>
                </c:pt>
                <c:pt idx="61">
                  <c:v>815543.60549999971</c:v>
                </c:pt>
                <c:pt idx="62">
                  <c:v>817973.37999999977</c:v>
                </c:pt>
                <c:pt idx="63">
                  <c:v>820956.60299999977</c:v>
                </c:pt>
                <c:pt idx="64">
                  <c:v>826006.61449999979</c:v>
                </c:pt>
                <c:pt idx="65">
                  <c:v>833365.1329999998</c:v>
                </c:pt>
                <c:pt idx="66">
                  <c:v>848039.01699999976</c:v>
                </c:pt>
                <c:pt idx="67">
                  <c:v>859731.93149999983</c:v>
                </c:pt>
                <c:pt idx="68">
                  <c:v>867531.82599999988</c:v>
                </c:pt>
                <c:pt idx="69">
                  <c:v>875070.75849999988</c:v>
                </c:pt>
                <c:pt idx="70">
                  <c:v>876871.48299999977</c:v>
                </c:pt>
              </c:numCache>
            </c:numRef>
          </c:xVal>
          <c:yVal>
            <c:numRef>
              <c:f>Sheet1!$T$2:$T$72</c:f>
              <c:numCache>
                <c:formatCode>General</c:formatCode>
                <c:ptCount val="71"/>
                <c:pt idx="0">
                  <c:v>-0.1606342</c:v>
                </c:pt>
                <c:pt idx="1">
                  <c:v>0.63570499999999996</c:v>
                </c:pt>
                <c:pt idx="2">
                  <c:v>2.166423</c:v>
                </c:pt>
                <c:pt idx="3">
                  <c:v>3.2398750000000001</c:v>
                </c:pt>
                <c:pt idx="4">
                  <c:v>4.6865560000000004</c:v>
                </c:pt>
                <c:pt idx="5">
                  <c:v>4.790667</c:v>
                </c:pt>
                <c:pt idx="6">
                  <c:v>4.9647290000000002</c:v>
                </c:pt>
                <c:pt idx="7">
                  <c:v>5.043444</c:v>
                </c:pt>
                <c:pt idx="8">
                  <c:v>5.0496179999999997</c:v>
                </c:pt>
                <c:pt idx="9">
                  <c:v>5.4643170000000003</c:v>
                </c:pt>
                <c:pt idx="10">
                  <c:v>5.8847050000000003</c:v>
                </c:pt>
                <c:pt idx="11">
                  <c:v>6.2793720000000004</c:v>
                </c:pt>
                <c:pt idx="12">
                  <c:v>6.2941190000000002</c:v>
                </c:pt>
                <c:pt idx="13">
                  <c:v>6.3859890000000004</c:v>
                </c:pt>
                <c:pt idx="14">
                  <c:v>6.4009749999999999</c:v>
                </c:pt>
                <c:pt idx="15">
                  <c:v>6.5827359999999997</c:v>
                </c:pt>
                <c:pt idx="16">
                  <c:v>6.5981639999999997</c:v>
                </c:pt>
                <c:pt idx="17">
                  <c:v>6.8081699999999996</c:v>
                </c:pt>
                <c:pt idx="18">
                  <c:v>6.8835449999999998</c:v>
                </c:pt>
                <c:pt idx="19">
                  <c:v>7.1236940000000004</c:v>
                </c:pt>
                <c:pt idx="20">
                  <c:v>7.8940920000000006</c:v>
                </c:pt>
                <c:pt idx="21">
                  <c:v>8.229984</c:v>
                </c:pt>
                <c:pt idx="22">
                  <c:v>8.3668650000000007</c:v>
                </c:pt>
                <c:pt idx="23">
                  <c:v>8.4108400000000003</c:v>
                </c:pt>
                <c:pt idx="24">
                  <c:v>8.6666799999999995</c:v>
                </c:pt>
                <c:pt idx="25">
                  <c:v>8.8076779999999992</c:v>
                </c:pt>
                <c:pt idx="26">
                  <c:v>8.8491269999999993</c:v>
                </c:pt>
                <c:pt idx="27">
                  <c:v>8.8541089999999993</c:v>
                </c:pt>
                <c:pt idx="28">
                  <c:v>8.9642289999999996</c:v>
                </c:pt>
                <c:pt idx="29">
                  <c:v>8.9800620000000002</c:v>
                </c:pt>
                <c:pt idx="30">
                  <c:v>8.9834180000000003</c:v>
                </c:pt>
                <c:pt idx="31">
                  <c:v>9.0142609999999994</c:v>
                </c:pt>
                <c:pt idx="32">
                  <c:v>9.0788119999999992</c:v>
                </c:pt>
                <c:pt idx="33">
                  <c:v>9.1252940000000002</c:v>
                </c:pt>
                <c:pt idx="34">
                  <c:v>9.1311750000000007</c:v>
                </c:pt>
                <c:pt idx="35">
                  <c:v>9.1843380000000003</c:v>
                </c:pt>
                <c:pt idx="36">
                  <c:v>9.2728459999999995</c:v>
                </c:pt>
                <c:pt idx="37">
                  <c:v>9.4461750000000002</c:v>
                </c:pt>
                <c:pt idx="38">
                  <c:v>9.5960999999999999</c:v>
                </c:pt>
                <c:pt idx="39">
                  <c:v>9.6327999999999996</c:v>
                </c:pt>
                <c:pt idx="40">
                  <c:v>9.7778799999999997</c:v>
                </c:pt>
                <c:pt idx="41">
                  <c:v>9.8645399999999999</c:v>
                </c:pt>
                <c:pt idx="42">
                  <c:v>9.9692399999999992</c:v>
                </c:pt>
                <c:pt idx="43">
                  <c:v>10.078430000000001</c:v>
                </c:pt>
                <c:pt idx="44">
                  <c:v>10.117520000000001</c:v>
                </c:pt>
                <c:pt idx="45">
                  <c:v>10.14772</c:v>
                </c:pt>
                <c:pt idx="46">
                  <c:v>10.1487</c:v>
                </c:pt>
                <c:pt idx="47">
                  <c:v>10.29214</c:v>
                </c:pt>
                <c:pt idx="48">
                  <c:v>10.44955</c:v>
                </c:pt>
                <c:pt idx="49">
                  <c:v>11.148490000000001</c:v>
                </c:pt>
                <c:pt idx="50">
                  <c:v>11.257910000000001</c:v>
                </c:pt>
                <c:pt idx="51">
                  <c:v>11.40705</c:v>
                </c:pt>
                <c:pt idx="52">
                  <c:v>11.688330000000001</c:v>
                </c:pt>
                <c:pt idx="53">
                  <c:v>11.8993</c:v>
                </c:pt>
                <c:pt idx="54">
                  <c:v>11.931929999999999</c:v>
                </c:pt>
                <c:pt idx="55">
                  <c:v>11.95054</c:v>
                </c:pt>
                <c:pt idx="56">
                  <c:v>12.33456</c:v>
                </c:pt>
                <c:pt idx="57">
                  <c:v>12.42113</c:v>
                </c:pt>
                <c:pt idx="58">
                  <c:v>12.422549999999999</c:v>
                </c:pt>
                <c:pt idx="59">
                  <c:v>12.435790000000001</c:v>
                </c:pt>
                <c:pt idx="60">
                  <c:v>12.533300000000001</c:v>
                </c:pt>
                <c:pt idx="61">
                  <c:v>12.677569999999999</c:v>
                </c:pt>
                <c:pt idx="62">
                  <c:v>12.6814</c:v>
                </c:pt>
                <c:pt idx="63">
                  <c:v>12.86999</c:v>
                </c:pt>
                <c:pt idx="64">
                  <c:v>13.193960000000001</c:v>
                </c:pt>
                <c:pt idx="65">
                  <c:v>13.56617</c:v>
                </c:pt>
                <c:pt idx="66">
                  <c:v>13.89568</c:v>
                </c:pt>
                <c:pt idx="67">
                  <c:v>20.75506</c:v>
                </c:pt>
                <c:pt idx="68">
                  <c:v>21.257999999999999</c:v>
                </c:pt>
                <c:pt idx="69">
                  <c:v>21.6114</c:v>
                </c:pt>
                <c:pt idx="70">
                  <c:v>22.862860000000001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Sheet1!$H$2:$H$72</c15:f>
                <c15:dlblRangeCache>
                  <c:ptCount val="71"/>
                  <c:pt idx="10">
                    <c:v>Road Freight Transport</c:v>
                  </c:pt>
                  <c:pt idx="12">
                    <c:v>Comp. System Design</c:v>
                  </c:pt>
                  <c:pt idx="24">
                    <c:v>Residential Property Operators</c:v>
                  </c:pt>
                  <c:pt idx="30">
                    <c:v>Office Property Operators</c:v>
                  </c:pt>
                  <c:pt idx="41">
                    <c:v>Other Property Operators</c:v>
                  </c:pt>
                  <c:pt idx="45">
                    <c:v>Specialist Medical Services</c:v>
                  </c:pt>
                  <c:pt idx="51">
                    <c:v>Engineering Consulting</c:v>
                  </c:pt>
                  <c:pt idx="58">
                    <c:v>Legal Services</c:v>
                  </c:pt>
                  <c:pt idx="60">
                    <c:v>Retail Property Operators</c:v>
                  </c:pt>
                  <c:pt idx="66">
                    <c:v>Accounting Services</c:v>
                  </c:pt>
                  <c:pt idx="68">
                    <c:v>Cust., Trustee &amp; SX Serv.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88B-485D-9F7E-B1F78927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898543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77854254232201E-2"/>
          <c:y val="3.5643771451389528E-2"/>
          <c:w val="0.83837404939767146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6.9148880000000004</c:v>
                </c:pt>
                <c:pt idx="9">
                  <c:v>6.9148880000000004</c:v>
                </c:pt>
                <c:pt idx="10">
                  <c:v>0</c:v>
                </c:pt>
                <c:pt idx="11">
                  <c:v>8.4746620000000004</c:v>
                </c:pt>
                <c:pt idx="12">
                  <c:v>8.4746620000000004</c:v>
                </c:pt>
                <c:pt idx="13">
                  <c:v>0</c:v>
                </c:pt>
                <c:pt idx="14">
                  <c:v>8.729984</c:v>
                </c:pt>
                <c:pt idx="15">
                  <c:v>8.729984</c:v>
                </c:pt>
                <c:pt idx="16">
                  <c:v>0</c:v>
                </c:pt>
                <c:pt idx="17">
                  <c:v>8.8263499999999997</c:v>
                </c:pt>
                <c:pt idx="18">
                  <c:v>8.8263499999999997</c:v>
                </c:pt>
                <c:pt idx="19">
                  <c:v>0</c:v>
                </c:pt>
                <c:pt idx="20">
                  <c:v>9.844481</c:v>
                </c:pt>
                <c:pt idx="21">
                  <c:v>9.844481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1.2438699999999994</c:v>
                </c:pt>
                <c:pt idx="24">
                  <c:v>1.2438699999999994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3.6945300000000003</c:v>
                </c:pt>
                <c:pt idx="33">
                  <c:v>3.6945300000000003</c:v>
                </c:pt>
                <c:pt idx="34">
                  <c:v>0</c:v>
                </c:pt>
                <c:pt idx="35">
                  <c:v>3.9813799999999997</c:v>
                </c:pt>
                <c:pt idx="36">
                  <c:v>3.9813799999999997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3.0851119999999996</c:v>
                </c:pt>
                <c:pt idx="9">
                  <c:v>3.0851119999999996</c:v>
                </c:pt>
                <c:pt idx="10">
                  <c:v>10</c:v>
                </c:pt>
                <c:pt idx="11">
                  <c:v>1.5253379999999996</c:v>
                </c:pt>
                <c:pt idx="12">
                  <c:v>1.5253379999999996</c:v>
                </c:pt>
                <c:pt idx="13">
                  <c:v>10</c:v>
                </c:pt>
                <c:pt idx="14">
                  <c:v>1.270016</c:v>
                </c:pt>
                <c:pt idx="15">
                  <c:v>1.270016</c:v>
                </c:pt>
                <c:pt idx="16">
                  <c:v>10</c:v>
                </c:pt>
                <c:pt idx="17">
                  <c:v>1.1736500000000003</c:v>
                </c:pt>
                <c:pt idx="18">
                  <c:v>1.1736500000000003</c:v>
                </c:pt>
                <c:pt idx="19">
                  <c:v>10</c:v>
                </c:pt>
                <c:pt idx="20">
                  <c:v>0.15551899999999996</c:v>
                </c:pt>
                <c:pt idx="21">
                  <c:v>0.15551899999999996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2D-4408-B9A9-1D73F2058A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4-451F-9823-2472D4DBD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8000</c:v>
                </c:pt>
                <c:pt idx="2">
                  <c:v>8000</c:v>
                </c:pt>
                <c:pt idx="3">
                  <c:v>10475.642</c:v>
                </c:pt>
                <c:pt idx="4">
                  <c:v>10475.642</c:v>
                </c:pt>
                <c:pt idx="5">
                  <c:v>10475.642</c:v>
                </c:pt>
                <c:pt idx="6">
                  <c:v>12722.737999999999</c:v>
                </c:pt>
                <c:pt idx="7">
                  <c:v>12722.737999999999</c:v>
                </c:pt>
                <c:pt idx="8">
                  <c:v>12722.737999999999</c:v>
                </c:pt>
                <c:pt idx="9">
                  <c:v>31684.968000000001</c:v>
                </c:pt>
                <c:pt idx="10">
                  <c:v>31684.968000000001</c:v>
                </c:pt>
                <c:pt idx="11">
                  <c:v>31684.968000000001</c:v>
                </c:pt>
                <c:pt idx="12">
                  <c:v>83844.328000000009</c:v>
                </c:pt>
                <c:pt idx="13">
                  <c:v>83844.328000000009</c:v>
                </c:pt>
                <c:pt idx="14">
                  <c:v>83844.328000000009</c:v>
                </c:pt>
                <c:pt idx="15">
                  <c:v>95378.498000000007</c:v>
                </c:pt>
                <c:pt idx="16">
                  <c:v>95378.498000000007</c:v>
                </c:pt>
                <c:pt idx="17">
                  <c:v>95378.498000000007</c:v>
                </c:pt>
                <c:pt idx="18">
                  <c:v>127611.13800000001</c:v>
                </c:pt>
                <c:pt idx="19">
                  <c:v>127611.13800000001</c:v>
                </c:pt>
                <c:pt idx="20">
                  <c:v>127611.13800000001</c:v>
                </c:pt>
                <c:pt idx="21">
                  <c:v>139906.51800000001</c:v>
                </c:pt>
                <c:pt idx="22">
                  <c:v>139906.51800000001</c:v>
                </c:pt>
                <c:pt idx="23">
                  <c:v>139906.51800000001</c:v>
                </c:pt>
                <c:pt idx="24">
                  <c:v>143043.40700000001</c:v>
                </c:pt>
                <c:pt idx="25">
                  <c:v>143043.40700000001</c:v>
                </c:pt>
                <c:pt idx="26">
                  <c:v>143043.40700000001</c:v>
                </c:pt>
                <c:pt idx="27">
                  <c:v>149379.614</c:v>
                </c:pt>
                <c:pt idx="28">
                  <c:v>149379.614</c:v>
                </c:pt>
                <c:pt idx="29">
                  <c:v>149379.614</c:v>
                </c:pt>
                <c:pt idx="30">
                  <c:v>344140.51399999997</c:v>
                </c:pt>
                <c:pt idx="31">
                  <c:v>344140.51399999997</c:v>
                </c:pt>
                <c:pt idx="32">
                  <c:v>344140.51399999997</c:v>
                </c:pt>
                <c:pt idx="33">
                  <c:v>353206.96399999998</c:v>
                </c:pt>
                <c:pt idx="34">
                  <c:v>353206.96399999998</c:v>
                </c:pt>
                <c:pt idx="35">
                  <c:v>353206.96399999998</c:v>
                </c:pt>
                <c:pt idx="36">
                  <c:v>356006.652</c:v>
                </c:pt>
                <c:pt idx="37">
                  <c:v>356006.652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4-451F-9823-2472D4DBD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dateAx>
        <c:axId val="331917184"/>
        <c:scaling>
          <c:orientation val="minMax"/>
          <c:max val="36479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2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662.72199999999998</c:v>
                </c:pt>
                <c:pt idx="2">
                  <c:v>662.72199999999998</c:v>
                </c:pt>
                <c:pt idx="3">
                  <c:v>1062.722</c:v>
                </c:pt>
                <c:pt idx="4">
                  <c:v>1062.722</c:v>
                </c:pt>
                <c:pt idx="5">
                  <c:v>7276.2999999999993</c:v>
                </c:pt>
                <c:pt idx="6">
                  <c:v>7276.2999999999993</c:v>
                </c:pt>
                <c:pt idx="7">
                  <c:v>7676.2999999999993</c:v>
                </c:pt>
                <c:pt idx="8">
                  <c:v>7676.2999999999993</c:v>
                </c:pt>
                <c:pt idx="9">
                  <c:v>9171.6999999999989</c:v>
                </c:pt>
                <c:pt idx="10">
                  <c:v>9171.6999999999989</c:v>
                </c:pt>
                <c:pt idx="11">
                  <c:v>9571.6999999999989</c:v>
                </c:pt>
                <c:pt idx="12">
                  <c:v>9571.6999999999989</c:v>
                </c:pt>
                <c:pt idx="13">
                  <c:v>30652.899999999998</c:v>
                </c:pt>
                <c:pt idx="14">
                  <c:v>30652.899999999998</c:v>
                </c:pt>
                <c:pt idx="15">
                  <c:v>31052.899999999998</c:v>
                </c:pt>
                <c:pt idx="16">
                  <c:v>31052.899999999998</c:v>
                </c:pt>
                <c:pt idx="17">
                  <c:v>35180.800000000003</c:v>
                </c:pt>
                <c:pt idx="18">
                  <c:v>35180.800000000003</c:v>
                </c:pt>
                <c:pt idx="19">
                  <c:v>35580.800000000003</c:v>
                </c:pt>
                <c:pt idx="20">
                  <c:v>35580.800000000003</c:v>
                </c:pt>
                <c:pt idx="21">
                  <c:v>36243.522000000004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0.98560000000000003</c:v>
                </c:pt>
                <c:pt idx="3">
                  <c:v>0.98560000000000003</c:v>
                </c:pt>
                <c:pt idx="4">
                  <c:v>0</c:v>
                </c:pt>
                <c:pt idx="5">
                  <c:v>0</c:v>
                </c:pt>
                <c:pt idx="6">
                  <c:v>0.98170000000000002</c:v>
                </c:pt>
                <c:pt idx="7">
                  <c:v>0.98170000000000002</c:v>
                </c:pt>
                <c:pt idx="8">
                  <c:v>0</c:v>
                </c:pt>
                <c:pt idx="9">
                  <c:v>0</c:v>
                </c:pt>
                <c:pt idx="10">
                  <c:v>0.95240000000000002</c:v>
                </c:pt>
                <c:pt idx="11">
                  <c:v>0.95240000000000002</c:v>
                </c:pt>
                <c:pt idx="12">
                  <c:v>0</c:v>
                </c:pt>
                <c:pt idx="13">
                  <c:v>0</c:v>
                </c:pt>
                <c:pt idx="14">
                  <c:v>0.9486</c:v>
                </c:pt>
                <c:pt idx="15">
                  <c:v>0.9486</c:v>
                </c:pt>
                <c:pt idx="16">
                  <c:v>0</c:v>
                </c:pt>
                <c:pt idx="17">
                  <c:v>0</c:v>
                </c:pt>
                <c:pt idx="18">
                  <c:v>0.94769999999999999</c:v>
                </c:pt>
                <c:pt idx="19">
                  <c:v>0.94769999999999999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662.72199999999998</c:v>
                </c:pt>
                <c:pt idx="2">
                  <c:v>662.72199999999998</c:v>
                </c:pt>
                <c:pt idx="3">
                  <c:v>1062.722</c:v>
                </c:pt>
                <c:pt idx="4">
                  <c:v>1062.722</c:v>
                </c:pt>
                <c:pt idx="5">
                  <c:v>7276.2999999999993</c:v>
                </c:pt>
                <c:pt idx="6">
                  <c:v>7276.2999999999993</c:v>
                </c:pt>
                <c:pt idx="7">
                  <c:v>7676.2999999999993</c:v>
                </c:pt>
                <c:pt idx="8">
                  <c:v>7676.2999999999993</c:v>
                </c:pt>
                <c:pt idx="9">
                  <c:v>9171.6999999999989</c:v>
                </c:pt>
                <c:pt idx="10">
                  <c:v>9171.6999999999989</c:v>
                </c:pt>
                <c:pt idx="11">
                  <c:v>9571.6999999999989</c:v>
                </c:pt>
                <c:pt idx="12">
                  <c:v>9571.6999999999989</c:v>
                </c:pt>
                <c:pt idx="13">
                  <c:v>30652.899999999998</c:v>
                </c:pt>
                <c:pt idx="14">
                  <c:v>30652.899999999998</c:v>
                </c:pt>
                <c:pt idx="15">
                  <c:v>31052.899999999998</c:v>
                </c:pt>
                <c:pt idx="16">
                  <c:v>31052.899999999998</c:v>
                </c:pt>
                <c:pt idx="17">
                  <c:v>35180.800000000003</c:v>
                </c:pt>
                <c:pt idx="18">
                  <c:v>35180.800000000003</c:v>
                </c:pt>
                <c:pt idx="19">
                  <c:v>35580.800000000003</c:v>
                </c:pt>
                <c:pt idx="20">
                  <c:v>35580.800000000003</c:v>
                </c:pt>
                <c:pt idx="21">
                  <c:v>36243.522000000004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1.44E-2</c:v>
                </c:pt>
                <c:pt idx="3">
                  <c:v>1.44E-2</c:v>
                </c:pt>
                <c:pt idx="4">
                  <c:v>0</c:v>
                </c:pt>
                <c:pt idx="5">
                  <c:v>0</c:v>
                </c:pt>
                <c:pt idx="6">
                  <c:v>1.83E-2</c:v>
                </c:pt>
                <c:pt idx="7">
                  <c:v>1.83E-2</c:v>
                </c:pt>
                <c:pt idx="8">
                  <c:v>0</c:v>
                </c:pt>
                <c:pt idx="9">
                  <c:v>0</c:v>
                </c:pt>
                <c:pt idx="10">
                  <c:v>4.7599999999999996E-2</c:v>
                </c:pt>
                <c:pt idx="11">
                  <c:v>4.7599999999999996E-2</c:v>
                </c:pt>
                <c:pt idx="12">
                  <c:v>0</c:v>
                </c:pt>
                <c:pt idx="13">
                  <c:v>0</c:v>
                </c:pt>
                <c:pt idx="14">
                  <c:v>5.1399999999999994E-2</c:v>
                </c:pt>
                <c:pt idx="15">
                  <c:v>5.1399999999999994E-2</c:v>
                </c:pt>
                <c:pt idx="16">
                  <c:v>0</c:v>
                </c:pt>
                <c:pt idx="17">
                  <c:v>0</c:v>
                </c:pt>
                <c:pt idx="18">
                  <c:v>5.2300000000000006E-2</c:v>
                </c:pt>
                <c:pt idx="19">
                  <c:v>5.2300000000000006E-2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Sheet1!$F$8:$F$9</c:f>
              <c:numCache>
                <c:formatCode>General</c:formatCode>
                <c:ptCount val="2"/>
                <c:pt idx="0">
                  <c:v>0</c:v>
                </c:pt>
                <c:pt idx="1">
                  <c:v>36243.522000000004</c:v>
                </c:pt>
              </c:numCache>
            </c:numRef>
          </c:xVal>
          <c:yVal>
            <c:numRef>
              <c:f>Sheet1!$G$8:$G$9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223BBA77-B028-4392-AE57-5B73F6A3336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26AD6F-3B5D-4E1E-81E9-FE9607D2CF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6C70813-B6F8-4930-B4A4-5B0F9550AE9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8DAABD6-E766-454C-B69B-57C275DCC7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7E33019-B519-4D97-ACC0-2B1AE4C2AF9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Sheet1!$H$2:$H$6</c:f>
              <c:numCache>
                <c:formatCode>General</c:formatCode>
                <c:ptCount val="5"/>
                <c:pt idx="0">
                  <c:v>862.72199999999998</c:v>
                </c:pt>
                <c:pt idx="1">
                  <c:v>7476.2999999999993</c:v>
                </c:pt>
                <c:pt idx="2">
                  <c:v>9371.6999999999989</c:v>
                </c:pt>
                <c:pt idx="3">
                  <c:v>30852.899999999998</c:v>
                </c:pt>
                <c:pt idx="4">
                  <c:v>35380.800000000003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0.5</c:v>
                </c:pt>
                <c:pt idx="1">
                  <c:v>0.55000000000000004</c:v>
                </c:pt>
                <c:pt idx="2">
                  <c:v>0.45</c:v>
                </c:pt>
                <c:pt idx="3">
                  <c:v>0.55000000000000004</c:v>
                </c:pt>
                <c:pt idx="4">
                  <c:v>0.45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Ritchie's IGA</c:v>
                  </c:pt>
                  <c:pt idx="1">
                    <c:v>Metcash</c:v>
                  </c:pt>
                  <c:pt idx="2">
                    <c:v>Aldi</c:v>
                  </c:pt>
                  <c:pt idx="3">
                    <c:v>Coles</c:v>
                  </c:pt>
                  <c:pt idx="4">
                    <c:v>Woolworths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5000"/>
        <c:majorTimeUnit val="days"/>
      </c:dateAx>
      <c:valAx>
        <c:axId val="33194880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0.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1530.721</c:v>
                </c:pt>
                <c:pt idx="3">
                  <c:v>1530.721</c:v>
                </c:pt>
                <c:pt idx="4">
                  <c:v>1530.721</c:v>
                </c:pt>
                <c:pt idx="5">
                  <c:v>1530.721</c:v>
                </c:pt>
                <c:pt idx="6">
                  <c:v>9007.0209999999988</c:v>
                </c:pt>
                <c:pt idx="7">
                  <c:v>9007.0209999999988</c:v>
                </c:pt>
                <c:pt idx="8">
                  <c:v>9007.0209999999988</c:v>
                </c:pt>
                <c:pt idx="9">
                  <c:v>9007.0209999999988</c:v>
                </c:pt>
                <c:pt idx="10">
                  <c:v>18378.720999999998</c:v>
                </c:pt>
                <c:pt idx="11">
                  <c:v>18378.720999999998</c:v>
                </c:pt>
                <c:pt idx="12">
                  <c:v>18378.720999999998</c:v>
                </c:pt>
                <c:pt idx="13">
                  <c:v>18378.720999999998</c:v>
                </c:pt>
                <c:pt idx="14">
                  <c:v>49231.620999999999</c:v>
                </c:pt>
                <c:pt idx="15">
                  <c:v>49231.620999999999</c:v>
                </c:pt>
                <c:pt idx="16">
                  <c:v>49231.620999999999</c:v>
                </c:pt>
                <c:pt idx="17">
                  <c:v>49231.620999999999</c:v>
                </c:pt>
                <c:pt idx="18">
                  <c:v>84612.421000000002</c:v>
                </c:pt>
                <c:pt idx="19">
                  <c:v>84612.421000000002</c:v>
                </c:pt>
                <c:pt idx="20">
                  <c:v>84612.421000000002</c:v>
                </c:pt>
                <c:pt idx="21">
                  <c:v>84612.421000000002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98.92</c:v>
                </c:pt>
                <c:pt idx="2">
                  <c:v>98.92</c:v>
                </c:pt>
                <c:pt idx="3">
                  <c:v>0</c:v>
                </c:pt>
                <c:pt idx="4">
                  <c:v>0</c:v>
                </c:pt>
                <c:pt idx="5">
                  <c:v>98.45</c:v>
                </c:pt>
                <c:pt idx="6">
                  <c:v>98.45</c:v>
                </c:pt>
                <c:pt idx="7">
                  <c:v>0</c:v>
                </c:pt>
                <c:pt idx="8">
                  <c:v>0</c:v>
                </c:pt>
                <c:pt idx="9">
                  <c:v>95.35</c:v>
                </c:pt>
                <c:pt idx="10">
                  <c:v>95.35</c:v>
                </c:pt>
                <c:pt idx="11">
                  <c:v>0</c:v>
                </c:pt>
                <c:pt idx="12">
                  <c:v>0</c:v>
                </c:pt>
                <c:pt idx="13">
                  <c:v>95.33</c:v>
                </c:pt>
                <c:pt idx="14">
                  <c:v>95.33</c:v>
                </c:pt>
                <c:pt idx="15">
                  <c:v>0</c:v>
                </c:pt>
                <c:pt idx="16">
                  <c:v>0</c:v>
                </c:pt>
                <c:pt idx="17">
                  <c:v>95.6</c:v>
                </c:pt>
                <c:pt idx="18">
                  <c:v>95.6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1530.721</c:v>
                </c:pt>
                <c:pt idx="3">
                  <c:v>1530.721</c:v>
                </c:pt>
                <c:pt idx="4">
                  <c:v>1530.721</c:v>
                </c:pt>
                <c:pt idx="5">
                  <c:v>1530.721</c:v>
                </c:pt>
                <c:pt idx="6">
                  <c:v>9007.0209999999988</c:v>
                </c:pt>
                <c:pt idx="7">
                  <c:v>9007.0209999999988</c:v>
                </c:pt>
                <c:pt idx="8">
                  <c:v>9007.0209999999988</c:v>
                </c:pt>
                <c:pt idx="9">
                  <c:v>9007.0209999999988</c:v>
                </c:pt>
                <c:pt idx="10">
                  <c:v>18378.720999999998</c:v>
                </c:pt>
                <c:pt idx="11">
                  <c:v>18378.720999999998</c:v>
                </c:pt>
                <c:pt idx="12">
                  <c:v>18378.720999999998</c:v>
                </c:pt>
                <c:pt idx="13">
                  <c:v>18378.720999999998</c:v>
                </c:pt>
                <c:pt idx="14">
                  <c:v>49231.620999999999</c:v>
                </c:pt>
                <c:pt idx="15">
                  <c:v>49231.620999999999</c:v>
                </c:pt>
                <c:pt idx="16">
                  <c:v>49231.620999999999</c:v>
                </c:pt>
                <c:pt idx="17">
                  <c:v>49231.620999999999</c:v>
                </c:pt>
                <c:pt idx="18">
                  <c:v>84612.421000000002</c:v>
                </c:pt>
                <c:pt idx="19">
                  <c:v>84612.421000000002</c:v>
                </c:pt>
                <c:pt idx="20">
                  <c:v>84612.421000000002</c:v>
                </c:pt>
                <c:pt idx="21">
                  <c:v>84612.421000000002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1.08</c:v>
                </c:pt>
                <c:pt idx="2">
                  <c:v>1.08</c:v>
                </c:pt>
                <c:pt idx="3">
                  <c:v>0</c:v>
                </c:pt>
                <c:pt idx="4">
                  <c:v>0</c:v>
                </c:pt>
                <c:pt idx="5">
                  <c:v>1.55</c:v>
                </c:pt>
                <c:pt idx="6">
                  <c:v>1.55</c:v>
                </c:pt>
                <c:pt idx="7">
                  <c:v>0</c:v>
                </c:pt>
                <c:pt idx="8">
                  <c:v>0</c:v>
                </c:pt>
                <c:pt idx="9">
                  <c:v>4.6500000000000004</c:v>
                </c:pt>
                <c:pt idx="10">
                  <c:v>4.6500000000000004</c:v>
                </c:pt>
                <c:pt idx="11">
                  <c:v>0</c:v>
                </c:pt>
                <c:pt idx="12">
                  <c:v>0</c:v>
                </c:pt>
                <c:pt idx="13">
                  <c:v>4.67</c:v>
                </c:pt>
                <c:pt idx="14">
                  <c:v>4.67</c:v>
                </c:pt>
                <c:pt idx="15">
                  <c:v>0</c:v>
                </c:pt>
                <c:pt idx="16">
                  <c:v>0</c:v>
                </c:pt>
                <c:pt idx="17">
                  <c:v>4.4000000000000004</c:v>
                </c:pt>
                <c:pt idx="18">
                  <c:v>4.4000000000000004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Sheet1!$F$8:$F$10</c:f>
              <c:numCache>
                <c:formatCode>General</c:formatCode>
                <c:ptCount val="3"/>
                <c:pt idx="0">
                  <c:v>-999</c:v>
                </c:pt>
                <c:pt idx="1">
                  <c:v>0</c:v>
                </c:pt>
                <c:pt idx="2">
                  <c:v>84612.421000000002</c:v>
                </c:pt>
              </c:numCache>
            </c:numRef>
          </c:xVal>
          <c:yVal>
            <c:numRef>
              <c:f>Sheet1!$G$8:$G$10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3661230961135906E-3"/>
                  <c:y val="-0.14087012160094159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69B8C6DB-4307-4C1D-9907-C605CB79989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2171558602178761"/>
                      <c:h val="0.1208569900692304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D69848-D165-4185-BB25-210D44E770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84AD394-B08E-40A0-B2C3-F81E2D048C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F9BDF5-9432-4D63-B231-DAFFE55001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E182FA0-8F90-4CB2-89CE-0DC9116267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765.3605</c:v>
                </c:pt>
                <c:pt idx="1">
                  <c:v>5268.8709999999992</c:v>
                </c:pt>
                <c:pt idx="2">
                  <c:v>13692.870999999999</c:v>
                </c:pt>
                <c:pt idx="3">
                  <c:v>33805.170999999995</c:v>
                </c:pt>
                <c:pt idx="4">
                  <c:v>66922.021000000008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53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Costco</c:v>
                  </c:pt>
                  <c:pt idx="1">
                    <c:v>IGA</c:v>
                  </c:pt>
                  <c:pt idx="2">
                    <c:v>Aldi</c:v>
                  </c:pt>
                  <c:pt idx="3">
                    <c:v>Coles</c:v>
                  </c:pt>
                  <c:pt idx="4">
                    <c:v>Woolworths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Sheet1!$F$12:$F$16</c:f>
              <c:numCache>
                <c:formatCode>General</c:formatCode>
                <c:ptCount val="5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</c:numCache>
            </c:numRef>
          </c:xVal>
          <c:yVal>
            <c:numRef>
              <c:f>Sheet1!$G$12:$G$16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81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751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193.75</c:v>
                </c:pt>
                <c:pt idx="7">
                  <c:v>193.75</c:v>
                </c:pt>
                <c:pt idx="8">
                  <c:v>193.75</c:v>
                </c:pt>
                <c:pt idx="9">
                  <c:v>193.75</c:v>
                </c:pt>
                <c:pt idx="10">
                  <c:v>586.45000000000005</c:v>
                </c:pt>
                <c:pt idx="11">
                  <c:v>586.45000000000005</c:v>
                </c:pt>
                <c:pt idx="12">
                  <c:v>586.45000000000005</c:v>
                </c:pt>
                <c:pt idx="13">
                  <c:v>586.45000000000005</c:v>
                </c:pt>
                <c:pt idx="14">
                  <c:v>989.75</c:v>
                </c:pt>
                <c:pt idx="15">
                  <c:v>989.75</c:v>
                </c:pt>
                <c:pt idx="16">
                  <c:v>989.75</c:v>
                </c:pt>
                <c:pt idx="17">
                  <c:v>989.75</c:v>
                </c:pt>
                <c:pt idx="18">
                  <c:v>1433.75</c:v>
                </c:pt>
                <c:pt idx="19">
                  <c:v>1433.75</c:v>
                </c:pt>
                <c:pt idx="20">
                  <c:v>1433.75</c:v>
                </c:pt>
                <c:pt idx="21">
                  <c:v>1433.75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98.97</c:v>
                </c:pt>
                <c:pt idx="2">
                  <c:v>98.97</c:v>
                </c:pt>
                <c:pt idx="3">
                  <c:v>0</c:v>
                </c:pt>
                <c:pt idx="4">
                  <c:v>0</c:v>
                </c:pt>
                <c:pt idx="5">
                  <c:v>97.543999999999997</c:v>
                </c:pt>
                <c:pt idx="6">
                  <c:v>97.543999999999997</c:v>
                </c:pt>
                <c:pt idx="7">
                  <c:v>0</c:v>
                </c:pt>
                <c:pt idx="8">
                  <c:v>0</c:v>
                </c:pt>
                <c:pt idx="9">
                  <c:v>97.244</c:v>
                </c:pt>
                <c:pt idx="10">
                  <c:v>97.244</c:v>
                </c:pt>
                <c:pt idx="11">
                  <c:v>0</c:v>
                </c:pt>
                <c:pt idx="12">
                  <c:v>0</c:v>
                </c:pt>
                <c:pt idx="13">
                  <c:v>97.231999999999999</c:v>
                </c:pt>
                <c:pt idx="14">
                  <c:v>97.231999999999999</c:v>
                </c:pt>
                <c:pt idx="15">
                  <c:v>0</c:v>
                </c:pt>
                <c:pt idx="16">
                  <c:v>0</c:v>
                </c:pt>
                <c:pt idx="17">
                  <c:v>97.07</c:v>
                </c:pt>
                <c:pt idx="18">
                  <c:v>97.07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193.75</c:v>
                </c:pt>
                <c:pt idx="7">
                  <c:v>193.75</c:v>
                </c:pt>
                <c:pt idx="8">
                  <c:v>193.75</c:v>
                </c:pt>
                <c:pt idx="9">
                  <c:v>193.75</c:v>
                </c:pt>
                <c:pt idx="10">
                  <c:v>586.45000000000005</c:v>
                </c:pt>
                <c:pt idx="11">
                  <c:v>586.45000000000005</c:v>
                </c:pt>
                <c:pt idx="12">
                  <c:v>586.45000000000005</c:v>
                </c:pt>
                <c:pt idx="13">
                  <c:v>586.45000000000005</c:v>
                </c:pt>
                <c:pt idx="14">
                  <c:v>989.75</c:v>
                </c:pt>
                <c:pt idx="15">
                  <c:v>989.75</c:v>
                </c:pt>
                <c:pt idx="16">
                  <c:v>989.75</c:v>
                </c:pt>
                <c:pt idx="17">
                  <c:v>989.75</c:v>
                </c:pt>
                <c:pt idx="18">
                  <c:v>1433.75</c:v>
                </c:pt>
                <c:pt idx="19">
                  <c:v>1433.75</c:v>
                </c:pt>
                <c:pt idx="20">
                  <c:v>1433.75</c:v>
                </c:pt>
                <c:pt idx="21">
                  <c:v>1433.75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1.03</c:v>
                </c:pt>
                <c:pt idx="2">
                  <c:v>1.03</c:v>
                </c:pt>
                <c:pt idx="3">
                  <c:v>0</c:v>
                </c:pt>
                <c:pt idx="4">
                  <c:v>0</c:v>
                </c:pt>
                <c:pt idx="5">
                  <c:v>2.456</c:v>
                </c:pt>
                <c:pt idx="6">
                  <c:v>2.456</c:v>
                </c:pt>
                <c:pt idx="7">
                  <c:v>0</c:v>
                </c:pt>
                <c:pt idx="8">
                  <c:v>0</c:v>
                </c:pt>
                <c:pt idx="9">
                  <c:v>2.7559999999999998</c:v>
                </c:pt>
                <c:pt idx="10">
                  <c:v>2.7559999999999998</c:v>
                </c:pt>
                <c:pt idx="11">
                  <c:v>0</c:v>
                </c:pt>
                <c:pt idx="12">
                  <c:v>0</c:v>
                </c:pt>
                <c:pt idx="13">
                  <c:v>2.7679999999999998</c:v>
                </c:pt>
                <c:pt idx="14">
                  <c:v>2.7679999999999998</c:v>
                </c:pt>
                <c:pt idx="15">
                  <c:v>0</c:v>
                </c:pt>
                <c:pt idx="16">
                  <c:v>0</c:v>
                </c:pt>
                <c:pt idx="17">
                  <c:v>2.93</c:v>
                </c:pt>
                <c:pt idx="18">
                  <c:v>2.93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Sheet1!$F$8:$F$10</c:f>
              <c:numCache>
                <c:formatCode>General</c:formatCode>
                <c:ptCount val="3"/>
                <c:pt idx="0">
                  <c:v>-15</c:v>
                </c:pt>
                <c:pt idx="1">
                  <c:v>0</c:v>
                </c:pt>
                <c:pt idx="2">
                  <c:v>1433.75</c:v>
                </c:pt>
              </c:numCache>
            </c:numRef>
          </c:xVal>
          <c:yVal>
            <c:numRef>
              <c:f>Sheet1!$G$8:$G$10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3661230961135906E-3"/>
                  <c:y val="-0.14087012160094159"/>
                </c:manualLayout>
              </c:layout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0F3F0B7F-0D81-4392-84BA-59659DCB524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2171558602178761"/>
                      <c:h val="0.1208569900692304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02107A0-2D03-4468-9CD8-4BC2458F4E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51016E-523A-461B-B140-C54AE99EFB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86F9FC1-E442-4636-AEAE-A2C62101C09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16C00F8-5CA2-4B41-B3D1-5AA1B9507C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55</c:v>
                </c:pt>
                <c:pt idx="1">
                  <c:v>151.875</c:v>
                </c:pt>
                <c:pt idx="2">
                  <c:v>390.1</c:v>
                </c:pt>
                <c:pt idx="3">
                  <c:v>788.1</c:v>
                </c:pt>
                <c:pt idx="4">
                  <c:v>1211.75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53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Allied Express</c:v>
                  </c:pt>
                  <c:pt idx="1">
                    <c:v>UPS</c:v>
                  </c:pt>
                  <c:pt idx="2">
                    <c:v>DHL Express</c:v>
                  </c:pt>
                  <c:pt idx="3">
                    <c:v>Australia Post</c:v>
                  </c:pt>
                  <c:pt idx="4">
                    <c:v>Toll Holdings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Sheet1!$F$12:$F$16</c:f>
              <c:numCache>
                <c:formatCode>General</c:formatCode>
                <c:ptCount val="5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</c:numCache>
            </c:numRef>
          </c:xVal>
          <c:yVal>
            <c:numRef>
              <c:f>Sheet1!$G$12:$G$16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412.69200000000006</c:v>
                </c:pt>
                <c:pt idx="3">
                  <c:v>412.69200000000006</c:v>
                </c:pt>
                <c:pt idx="4">
                  <c:v>412.69200000000006</c:v>
                </c:pt>
                <c:pt idx="5">
                  <c:v>412.69200000000006</c:v>
                </c:pt>
                <c:pt idx="6">
                  <c:v>1453.2654</c:v>
                </c:pt>
                <c:pt idx="7">
                  <c:v>1453.2654</c:v>
                </c:pt>
                <c:pt idx="8">
                  <c:v>1453.2654</c:v>
                </c:pt>
                <c:pt idx="9">
                  <c:v>1453.2654</c:v>
                </c:pt>
                <c:pt idx="10">
                  <c:v>2762.0886</c:v>
                </c:pt>
                <c:pt idx="11">
                  <c:v>2762.0886</c:v>
                </c:pt>
                <c:pt idx="12">
                  <c:v>2762.0886</c:v>
                </c:pt>
                <c:pt idx="13">
                  <c:v>2762.0886</c:v>
                </c:pt>
                <c:pt idx="14">
                  <c:v>2762.0886</c:v>
                </c:pt>
                <c:pt idx="15">
                  <c:v>2762.0886</c:v>
                </c:pt>
                <c:pt idx="16">
                  <c:v>2762.0886</c:v>
                </c:pt>
                <c:pt idx="17">
                  <c:v>2762.0886</c:v>
                </c:pt>
                <c:pt idx="18">
                  <c:v>2762.0886</c:v>
                </c:pt>
                <c:pt idx="19">
                  <c:v>2762.0886</c:v>
                </c:pt>
                <c:pt idx="20">
                  <c:v>2762.0886</c:v>
                </c:pt>
                <c:pt idx="21">
                  <c:v>2762.0886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89.57</c:v>
                </c:pt>
                <c:pt idx="2">
                  <c:v>89.57</c:v>
                </c:pt>
                <c:pt idx="3">
                  <c:v>0</c:v>
                </c:pt>
                <c:pt idx="4">
                  <c:v>0</c:v>
                </c:pt>
                <c:pt idx="5">
                  <c:v>86.25</c:v>
                </c:pt>
                <c:pt idx="6">
                  <c:v>86.25</c:v>
                </c:pt>
                <c:pt idx="7">
                  <c:v>0</c:v>
                </c:pt>
                <c:pt idx="8">
                  <c:v>0</c:v>
                </c:pt>
                <c:pt idx="9">
                  <c:v>85.41</c:v>
                </c:pt>
                <c:pt idx="10">
                  <c:v>85.41</c:v>
                </c:pt>
                <c:pt idx="11">
                  <c:v>0</c:v>
                </c:pt>
                <c:pt idx="12">
                  <c:v>0</c:v>
                </c:pt>
                <c:pt idx="13">
                  <c:v>100</c:v>
                </c:pt>
                <c:pt idx="14">
                  <c:v>100</c:v>
                </c:pt>
                <c:pt idx="15">
                  <c:v>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412.69200000000006</c:v>
                </c:pt>
                <c:pt idx="3">
                  <c:v>412.69200000000006</c:v>
                </c:pt>
                <c:pt idx="4">
                  <c:v>412.69200000000006</c:v>
                </c:pt>
                <c:pt idx="5">
                  <c:v>412.69200000000006</c:v>
                </c:pt>
                <c:pt idx="6">
                  <c:v>1453.2654</c:v>
                </c:pt>
                <c:pt idx="7">
                  <c:v>1453.2654</c:v>
                </c:pt>
                <c:pt idx="8">
                  <c:v>1453.2654</c:v>
                </c:pt>
                <c:pt idx="9">
                  <c:v>1453.2654</c:v>
                </c:pt>
                <c:pt idx="10">
                  <c:v>2762.0886</c:v>
                </c:pt>
                <c:pt idx="11">
                  <c:v>2762.0886</c:v>
                </c:pt>
                <c:pt idx="12">
                  <c:v>2762.0886</c:v>
                </c:pt>
                <c:pt idx="13">
                  <c:v>2762.0886</c:v>
                </c:pt>
                <c:pt idx="14">
                  <c:v>2762.0886</c:v>
                </c:pt>
                <c:pt idx="15">
                  <c:v>2762.0886</c:v>
                </c:pt>
                <c:pt idx="16">
                  <c:v>2762.0886</c:v>
                </c:pt>
                <c:pt idx="17">
                  <c:v>2762.0886</c:v>
                </c:pt>
                <c:pt idx="18">
                  <c:v>2762.0886</c:v>
                </c:pt>
                <c:pt idx="19">
                  <c:v>2762.0886</c:v>
                </c:pt>
                <c:pt idx="20">
                  <c:v>2762.0886</c:v>
                </c:pt>
                <c:pt idx="21">
                  <c:v>2762.0886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10.43</c:v>
                </c:pt>
                <c:pt idx="2">
                  <c:v>10.43</c:v>
                </c:pt>
                <c:pt idx="3">
                  <c:v>0</c:v>
                </c:pt>
                <c:pt idx="4">
                  <c:v>0</c:v>
                </c:pt>
                <c:pt idx="5">
                  <c:v>13.75</c:v>
                </c:pt>
                <c:pt idx="6">
                  <c:v>13.75</c:v>
                </c:pt>
                <c:pt idx="7">
                  <c:v>0</c:v>
                </c:pt>
                <c:pt idx="8">
                  <c:v>0</c:v>
                </c:pt>
                <c:pt idx="9">
                  <c:v>14.59</c:v>
                </c:pt>
                <c:pt idx="10">
                  <c:v>14.59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Sheet1!$F$8:$F$10</c:f>
              <c:numCache>
                <c:formatCode>General</c:formatCode>
                <c:ptCount val="3"/>
                <c:pt idx="0">
                  <c:v>-32</c:v>
                </c:pt>
                <c:pt idx="1">
                  <c:v>0</c:v>
                </c:pt>
                <c:pt idx="2">
                  <c:v>3000</c:v>
                </c:pt>
              </c:numCache>
            </c:numRef>
          </c:xVal>
          <c:yVal>
            <c:numRef>
              <c:f>Sheet1!$G$8:$G$10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4CA3D504-3D4F-4C7E-8A49-2B63B0F5B37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D3E091-82C7-487E-BF4A-6565DF1C98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353FDBB-9B1B-4AAE-AF28-665157328A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206.34600000000003</c:v>
                </c:pt>
                <c:pt idx="1">
                  <c:v>932.97870000000012</c:v>
                </c:pt>
                <c:pt idx="2">
                  <c:v>2107.6770000000001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Sheet1!$G$2:$G$4</c15:f>
                <c15:dlblRangeCache>
                  <c:ptCount val="3"/>
                  <c:pt idx="0">
                    <c:v>Clinical Labs</c:v>
                  </c:pt>
                  <c:pt idx="1">
                    <c:v>Primary Health Care</c:v>
                  </c:pt>
                  <c:pt idx="2">
                    <c:v>Sonic Healthcare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1.5"/>
          </c:errBars>
          <c:xVal>
            <c:numRef>
              <c:f>Sheet1!$F$12:$F$17</c:f>
              <c:numCache>
                <c:formatCode>General</c:formatCode>
                <c:ptCount val="6"/>
                <c:pt idx="0">
                  <c:v>0</c:v>
                </c:pt>
                <c:pt idx="1">
                  <c:v>600</c:v>
                </c:pt>
                <c:pt idx="2">
                  <c:v>1200</c:v>
                </c:pt>
                <c:pt idx="3">
                  <c:v>1800</c:v>
                </c:pt>
                <c:pt idx="4">
                  <c:v>2400</c:v>
                </c:pt>
                <c:pt idx="5">
                  <c:v>3000</c:v>
                </c:pt>
              </c:numCache>
            </c:numRef>
          </c:xVal>
          <c:yVal>
            <c:numRef>
              <c:f>Sheet1!$G$12:$G$17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Equity-weighted average ROE in non-traded non-public industries (ANZSIC level 2), where concentration level is defined by average 4-firm market share in ANZSIC level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Distribution of value added by 4-firm market share, non-traded, non-public industries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Bootstrap standard errors (robust to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Predicted ROE for a typical firm by industry concentration level (based on regression results – assumes D-E ratio of 1, listed firm, non-traded, non-public sector) with 95% confidence interval. Standard errors are robust to clustering at the company level (which makes them twice as large as they would be otherwise)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vs growth (per cent) by industry (ANZSIC 2-digit). Size of bubble represents industry value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ROE vs growth (per cent) by industry (ANZSIC 2-digit), with axes reversed. Size of bubble represents industry value added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X: growth</a:t>
            </a:r>
            <a:br>
              <a:rPr lang="en-AU" dirty="0"/>
            </a:br>
            <a:r>
              <a:rPr lang="en-AU" dirty="0"/>
              <a:t>Y: ROE</a:t>
            </a:r>
          </a:p>
          <a:p>
            <a:r>
              <a:rPr lang="en-AU" dirty="0"/>
              <a:t>Bubble: industry value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Value added by concentration (only 20% of non-traded economy has a high level of concentration)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Bootstrap standard errors (robust to clustering)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mobile subscribers, 2001-2016</a:t>
            </a:r>
          </a:p>
          <a:p>
            <a:r>
              <a:rPr lang="en-AU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Predicted ROE for a typical firm by industry concentration level (based on regression results – assumes D-E ratio of 1, listed firm, non-traded, non-public sector).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mobile subscribers, 2001-2016</a:t>
            </a:r>
          </a:p>
          <a:p>
            <a:r>
              <a:rPr lang="en-AU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6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greater than 65% (y-axis – value added ($b))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8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greater than 80% (y-axis – value added ($b))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8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2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 EXCLUDING banking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8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1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9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5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mobile subscribers, 2001-2016</a:t>
            </a:r>
          </a:p>
          <a:p>
            <a:r>
              <a:rPr lang="en-AU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4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2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1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Shows excess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3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0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7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with risk-adjusted supernormal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4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with risk-adjusted supernormal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supermarket, Dec 2005 to Mar 2017</a:t>
            </a:r>
          </a:p>
          <a:p>
            <a:r>
              <a:rPr lang="en-AU" dirty="0"/>
              <a:t>Source: Roy Morgan single source (taken from multiple charts)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3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group with no barriers to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6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natural monopolies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5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scale economies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50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heavily regulated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86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4-firm market share 25-50%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6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4-firm market share 50-75%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90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4-firm market share 75-100%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5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4-firm market share 0-25%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 for heavily regulated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of gross loans and advances by bank, June 2002 to May 2017</a:t>
            </a:r>
          </a:p>
          <a:p>
            <a:r>
              <a:rPr lang="en-AU" dirty="0"/>
              <a:t>Source: APRA monthly banking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8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Delivery services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0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Pathology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4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Pharmaceutical wholesaling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9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General insurance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6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banking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14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banking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31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banking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67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0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75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7213" y="746125"/>
            <a:ext cx="5694362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with risk-adjusted supernormal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Distribution of value added by 4-firm market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9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(not risk adjusted) for 4-firm market share 75-100%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34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ROE (not risk adjusted) for 4-firm market share 75-100%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67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Risk-adjusted 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95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2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Market-to-book (Tobin’s Q)</a:t>
            </a:r>
            <a:r>
              <a:rPr lang="en-AU" baseline="0" dirty="0"/>
              <a:t> vs ROE grouping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12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00" dirty="0"/>
              <a:t>Tobin’s Q (with equity adjusted for goodwill) against ROE (risk-adjusted)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00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Profit margins, % of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4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Value added growth rates by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14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Output (revenue) growth rates by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63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Supernormal profits, % of total profits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Distribution of value added by 4-firm market share, separated into industry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8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0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Assumes natural monopolies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19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52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Market share by mobile subscribers, 2001-2016</a:t>
            </a:r>
          </a:p>
          <a:p>
            <a:r>
              <a:rPr lang="en-AU" sz="800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43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Distribution of value added by 4-firm market share, non-traded, non-public industries, percentage of total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Distribution of value added by 4-firm market share, non-traded, non-public industries, percentage of total output (gross value added)</a:t>
            </a:r>
          </a:p>
          <a:p>
            <a:endParaRPr lang="en-AU" dirty="0"/>
          </a:p>
          <a:p>
            <a:r>
              <a:rPr lang="en-AU" dirty="0"/>
              <a:t>Note: industries defined as having ‘no major players’ are categorised as 4-firm market share below 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7.xml"/><Relationship Id="rId13" Type="http://schemas.openxmlformats.org/officeDocument/2006/relationships/chart" Target="../charts/chart62.xml"/><Relationship Id="rId3" Type="http://schemas.openxmlformats.org/officeDocument/2006/relationships/chart" Target="../charts/chart52.xml"/><Relationship Id="rId7" Type="http://schemas.openxmlformats.org/officeDocument/2006/relationships/chart" Target="../charts/chart56.xml"/><Relationship Id="rId12" Type="http://schemas.openxmlformats.org/officeDocument/2006/relationships/chart" Target="../charts/chart6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5.xml"/><Relationship Id="rId11" Type="http://schemas.openxmlformats.org/officeDocument/2006/relationships/chart" Target="../charts/chart60.xml"/><Relationship Id="rId5" Type="http://schemas.openxmlformats.org/officeDocument/2006/relationships/chart" Target="../charts/chart54.xml"/><Relationship Id="rId10" Type="http://schemas.openxmlformats.org/officeDocument/2006/relationships/chart" Target="../charts/chart59.xml"/><Relationship Id="rId4" Type="http://schemas.openxmlformats.org/officeDocument/2006/relationships/chart" Target="../charts/chart53.xml"/><Relationship Id="rId9" Type="http://schemas.openxmlformats.org/officeDocument/2006/relationships/chart" Target="../charts/chart58.xml"/><Relationship Id="rId14" Type="http://schemas.openxmlformats.org/officeDocument/2006/relationships/chart" Target="../charts/chart6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9.xml"/><Relationship Id="rId13" Type="http://schemas.openxmlformats.org/officeDocument/2006/relationships/chart" Target="../charts/chart74.xml"/><Relationship Id="rId3" Type="http://schemas.openxmlformats.org/officeDocument/2006/relationships/chart" Target="../charts/chart64.xml"/><Relationship Id="rId7" Type="http://schemas.openxmlformats.org/officeDocument/2006/relationships/chart" Target="../charts/chart68.xml"/><Relationship Id="rId12" Type="http://schemas.openxmlformats.org/officeDocument/2006/relationships/chart" Target="../charts/chart7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7.xml"/><Relationship Id="rId11" Type="http://schemas.openxmlformats.org/officeDocument/2006/relationships/chart" Target="../charts/chart72.xml"/><Relationship Id="rId5" Type="http://schemas.openxmlformats.org/officeDocument/2006/relationships/chart" Target="../charts/chart66.xml"/><Relationship Id="rId10" Type="http://schemas.openxmlformats.org/officeDocument/2006/relationships/chart" Target="../charts/chart71.xml"/><Relationship Id="rId4" Type="http://schemas.openxmlformats.org/officeDocument/2006/relationships/chart" Target="../charts/chart65.xml"/><Relationship Id="rId9" Type="http://schemas.openxmlformats.org/officeDocument/2006/relationships/chart" Target="../charts/chart70.xml"/><Relationship Id="rId14" Type="http://schemas.openxmlformats.org/officeDocument/2006/relationships/chart" Target="../charts/chart7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3.xml"/><Relationship Id="rId4" Type="http://schemas.openxmlformats.org/officeDocument/2006/relationships/chart" Target="../charts/chart8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6.xml"/><Relationship Id="rId4" Type="http://schemas.openxmlformats.org/officeDocument/2006/relationships/chart" Target="../charts/chart8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8.xml"/><Relationship Id="rId4" Type="http://schemas.openxmlformats.org/officeDocument/2006/relationships/chart" Target="../charts/chart10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2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4.xml"/><Relationship Id="rId4" Type="http://schemas.openxmlformats.org/officeDocument/2006/relationships/chart" Target="../charts/chart1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6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8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9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0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2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4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6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1.xml"/><Relationship Id="rId2" Type="http://schemas.openxmlformats.org/officeDocument/2006/relationships/chart" Target="../charts/chart1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2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4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6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9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1.xml"/><Relationship Id="rId4" Type="http://schemas.openxmlformats.org/officeDocument/2006/relationships/chart" Target="../charts/chart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64623779"/>
              </p:ext>
            </p:extLst>
          </p:nvPr>
        </p:nvGraphicFramePr>
        <p:xfrm>
          <a:off x="-95226" y="-86416"/>
          <a:ext cx="8172000" cy="51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200080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89782587"/>
              </p:ext>
            </p:extLst>
          </p:nvPr>
        </p:nvGraphicFramePr>
        <p:xfrm>
          <a:off x="-111034" y="-84524"/>
          <a:ext cx="8492116" cy="592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688" y="473760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81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204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02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185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673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149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1319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114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96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87" y="4737602"/>
            <a:ext cx="3911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&lt;10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594" y="2734661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097" y="2734661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970" y="273466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640" y="2449691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394" y="4970331"/>
            <a:ext cx="28725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 industry market share</a:t>
            </a:r>
          </a:p>
        </p:txBody>
      </p:sp>
    </p:spTree>
    <p:extLst>
      <p:ext uri="{BB962C8B-B14F-4D97-AF65-F5344CB8AC3E}">
        <p14:creationId xmlns:p14="http://schemas.microsoft.com/office/powerpoint/2010/main" val="159097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45261400"/>
              </p:ext>
            </p:extLst>
          </p:nvPr>
        </p:nvGraphicFramePr>
        <p:xfrm>
          <a:off x="-97200" y="-173812"/>
          <a:ext cx="8172000" cy="523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080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8254" y="695862"/>
            <a:ext cx="16414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95% confidence</a:t>
            </a:r>
          </a:p>
          <a:p>
            <a:pPr algn="ctr"/>
            <a:r>
              <a:rPr lang="en-AU" sz="1800" dirty="0"/>
              <a:t>interval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061712" y="848040"/>
            <a:ext cx="61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19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8271331"/>
              </p:ext>
            </p:extLst>
          </p:nvPr>
        </p:nvGraphicFramePr>
        <p:xfrm>
          <a:off x="-97200" y="-86400"/>
          <a:ext cx="8172000" cy="51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080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</p:spTree>
    <p:extLst>
      <p:ext uri="{BB962C8B-B14F-4D97-AF65-F5344CB8AC3E}">
        <p14:creationId xmlns:p14="http://schemas.microsoft.com/office/powerpoint/2010/main" val="285005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7E1E697C-310B-447A-95EF-D0D6A355973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59941053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36B724E-719F-41DC-A0A1-04EE814EEB87}"/>
              </a:ext>
            </a:extLst>
          </p:cNvPr>
          <p:cNvSpPr/>
          <p:nvPr/>
        </p:nvSpPr>
        <p:spPr bwMode="gray">
          <a:xfrm>
            <a:off x="5932810" y="1097682"/>
            <a:ext cx="1656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83453-F576-472E-BF60-15AA67E33AD9}"/>
              </a:ext>
            </a:extLst>
          </p:cNvPr>
          <p:cNvSpPr txBox="1"/>
          <p:nvPr/>
        </p:nvSpPr>
        <p:spPr>
          <a:xfrm>
            <a:off x="6048559" y="1178709"/>
            <a:ext cx="143629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Concentration</a:t>
            </a:r>
          </a:p>
          <a:p>
            <a:r>
              <a:rPr lang="en-AU" sz="1800" dirty="0"/>
              <a:t>level: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1BCA1-C939-4652-89ED-3E42CE4DC928}"/>
              </a:ext>
            </a:extLst>
          </p:cNvPr>
          <p:cNvSpPr txBox="1"/>
          <p:nvPr/>
        </p:nvSpPr>
        <p:spPr>
          <a:xfrm>
            <a:off x="6048559" y="2040313"/>
            <a:ext cx="872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F1A3-4D3E-480D-A103-E56D36FBACD5}"/>
              </a:ext>
            </a:extLst>
          </p:cNvPr>
          <p:cNvSpPr txBox="1"/>
          <p:nvPr/>
        </p:nvSpPr>
        <p:spPr>
          <a:xfrm>
            <a:off x="6048559" y="174801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62A3-A200-4712-8B6A-B56783AD8B50}"/>
              </a:ext>
            </a:extLst>
          </p:cNvPr>
          <p:cNvSpPr txBox="1"/>
          <p:nvPr/>
        </p:nvSpPr>
        <p:spPr>
          <a:xfrm>
            <a:off x="6048559" y="2332616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BAC31-79F1-49DB-8177-A578A273DF10}"/>
              </a:ext>
            </a:extLst>
          </p:cNvPr>
          <p:cNvSpPr txBox="1"/>
          <p:nvPr/>
        </p:nvSpPr>
        <p:spPr>
          <a:xfrm>
            <a:off x="2770022" y="4770090"/>
            <a:ext cx="274434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Return on equity (per cent)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FEC38-62C1-4C8F-992C-9D794CA833ED}"/>
              </a:ext>
            </a:extLst>
          </p:cNvPr>
          <p:cNvSpPr txBox="1"/>
          <p:nvPr/>
        </p:nvSpPr>
        <p:spPr>
          <a:xfrm>
            <a:off x="5052609" y="4112400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738B8-9B59-4329-91A3-12B97CEE8A85}"/>
              </a:ext>
            </a:extLst>
          </p:cNvPr>
          <p:cNvSpPr txBox="1"/>
          <p:nvPr/>
        </p:nvSpPr>
        <p:spPr>
          <a:xfrm>
            <a:off x="6566710" y="412057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Food retailing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49C01-E0EB-4A80-A541-A0A67D0B5F23}"/>
              </a:ext>
            </a:extLst>
          </p:cNvPr>
          <p:cNvSpPr txBox="1"/>
          <p:nvPr/>
        </p:nvSpPr>
        <p:spPr>
          <a:xfrm>
            <a:off x="5630898" y="3547501"/>
            <a:ext cx="209038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94313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7E1E697C-310B-447A-95EF-D0D6A355973C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9012517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36B724E-719F-41DC-A0A1-04EE814EEB87}"/>
              </a:ext>
            </a:extLst>
          </p:cNvPr>
          <p:cNvSpPr/>
          <p:nvPr/>
        </p:nvSpPr>
        <p:spPr bwMode="gray">
          <a:xfrm>
            <a:off x="5932810" y="1097682"/>
            <a:ext cx="1656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83453-F576-472E-BF60-15AA67E33AD9}"/>
              </a:ext>
            </a:extLst>
          </p:cNvPr>
          <p:cNvSpPr txBox="1"/>
          <p:nvPr/>
        </p:nvSpPr>
        <p:spPr>
          <a:xfrm>
            <a:off x="6048559" y="1178709"/>
            <a:ext cx="143629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Concentration</a:t>
            </a:r>
          </a:p>
          <a:p>
            <a:r>
              <a:rPr lang="en-AU" sz="1800" dirty="0"/>
              <a:t>level: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1BCA1-C939-4652-89ED-3E42CE4DC928}"/>
              </a:ext>
            </a:extLst>
          </p:cNvPr>
          <p:cNvSpPr txBox="1"/>
          <p:nvPr/>
        </p:nvSpPr>
        <p:spPr>
          <a:xfrm>
            <a:off x="6048559" y="2040313"/>
            <a:ext cx="872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F1A3-4D3E-480D-A103-E56D36FBACD5}"/>
              </a:ext>
            </a:extLst>
          </p:cNvPr>
          <p:cNvSpPr txBox="1"/>
          <p:nvPr/>
        </p:nvSpPr>
        <p:spPr>
          <a:xfrm>
            <a:off x="6048559" y="174801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62A3-A200-4712-8B6A-B56783AD8B50}"/>
              </a:ext>
            </a:extLst>
          </p:cNvPr>
          <p:cNvSpPr txBox="1"/>
          <p:nvPr/>
        </p:nvSpPr>
        <p:spPr>
          <a:xfrm>
            <a:off x="6048559" y="2332616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BAC31-79F1-49DB-8177-A578A273DF10}"/>
              </a:ext>
            </a:extLst>
          </p:cNvPr>
          <p:cNvSpPr txBox="1"/>
          <p:nvPr/>
        </p:nvSpPr>
        <p:spPr>
          <a:xfrm>
            <a:off x="3244514" y="4940253"/>
            <a:ext cx="17953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Growth (per cent)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D717-9E15-4367-9730-DB714FB5BCC4}"/>
              </a:ext>
            </a:extLst>
          </p:cNvPr>
          <p:cNvSpPr txBox="1"/>
          <p:nvPr/>
        </p:nvSpPr>
        <p:spPr>
          <a:xfrm>
            <a:off x="299240" y="1784837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36C68-439F-414E-99E3-DD486468E86A}"/>
              </a:ext>
            </a:extLst>
          </p:cNvPr>
          <p:cNvSpPr txBox="1"/>
          <p:nvPr/>
        </p:nvSpPr>
        <p:spPr>
          <a:xfrm>
            <a:off x="528647" y="583887"/>
            <a:ext cx="139781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Food retailing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C80B-3919-4A26-8F51-0EBB4F2A30BC}"/>
              </a:ext>
            </a:extLst>
          </p:cNvPr>
          <p:cNvSpPr txBox="1"/>
          <p:nvPr/>
        </p:nvSpPr>
        <p:spPr>
          <a:xfrm>
            <a:off x="2313364" y="887428"/>
            <a:ext cx="209038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3392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57900650"/>
              </p:ext>
            </p:extLst>
          </p:nvPr>
        </p:nvGraphicFramePr>
        <p:xfrm>
          <a:off x="-83632" y="-87114"/>
          <a:ext cx="8177206" cy="57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6386" y="4770090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4538" y="4990503"/>
            <a:ext cx="162865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Growth rate (%)</a:t>
            </a:r>
          </a:p>
        </p:txBody>
      </p:sp>
      <p:sp>
        <p:nvSpPr>
          <p:cNvPr id="7" name="Rectangle 6">
            <a:extLst/>
          </p:cNvPr>
          <p:cNvSpPr/>
          <p:nvPr/>
        </p:nvSpPr>
        <p:spPr bwMode="gray">
          <a:xfrm>
            <a:off x="6303104" y="17027"/>
            <a:ext cx="1656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6418853" y="98054"/>
            <a:ext cx="143629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Concentration</a:t>
            </a:r>
          </a:p>
          <a:p>
            <a:r>
              <a:rPr lang="en-AU" sz="1800" dirty="0"/>
              <a:t>level: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6418853" y="959658"/>
            <a:ext cx="872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6418853" y="667356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6418853" y="1251961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2610" y="4323392"/>
            <a:ext cx="160300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Public hospitals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6804" y="3887419"/>
            <a:ext cx="169277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Private hospitals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 flipH="1" flipV="1">
            <a:off x="3944515" y="3394814"/>
            <a:ext cx="355432" cy="459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91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869829562"/>
              </p:ext>
            </p:extLst>
          </p:nvPr>
        </p:nvGraphicFramePr>
        <p:xfrm>
          <a:off x="-90683" y="-76199"/>
          <a:ext cx="8018002" cy="4942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/>
          </p:cNvPr>
          <p:cNvSpPr/>
          <p:nvPr/>
        </p:nvSpPr>
        <p:spPr bwMode="gray">
          <a:xfrm>
            <a:off x="5716970" y="233586"/>
            <a:ext cx="1656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5832719" y="314613"/>
            <a:ext cx="143629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Concentration</a:t>
            </a:r>
          </a:p>
          <a:p>
            <a:r>
              <a:rPr lang="en-AU" sz="1800" dirty="0"/>
              <a:t>level: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5832719" y="1176217"/>
            <a:ext cx="872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5832719" y="883915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5832719" y="1468520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478091" y="415072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478091" y="4150724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710339" y="4150724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/>
          </p:cNvPr>
          <p:cNvSpPr txBox="1"/>
          <p:nvPr/>
        </p:nvSpPr>
        <p:spPr>
          <a:xfrm>
            <a:off x="5722182" y="4012225"/>
            <a:ext cx="174406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No major players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588" y="467141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8810" y="467141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1930" y="467141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050" y="467141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8171" y="467141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8536" y="467141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2204162" y="4932297"/>
            <a:ext cx="394550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Value added (% of non-traded sectors)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985097" y="38350"/>
            <a:ext cx="8335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Banking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820242" y="176849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20242" y="176849"/>
            <a:ext cx="0" cy="137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/>
          </p:cNvPr>
          <p:cNvSpPr txBox="1"/>
          <p:nvPr/>
        </p:nvSpPr>
        <p:spPr>
          <a:xfrm>
            <a:off x="1628703" y="734855"/>
            <a:ext cx="14362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Supermarkets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1463848" y="873354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463848" y="873354"/>
            <a:ext cx="0" cy="137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/>
          </p:cNvPr>
          <p:cNvSpPr txBox="1"/>
          <p:nvPr/>
        </p:nvSpPr>
        <p:spPr>
          <a:xfrm>
            <a:off x="1953656" y="1142935"/>
            <a:ext cx="179536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General hospitals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1788801" y="1281434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788801" y="1281434"/>
            <a:ext cx="0" cy="137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235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49115234"/>
              </p:ext>
            </p:extLst>
          </p:nvPr>
        </p:nvGraphicFramePr>
        <p:xfrm>
          <a:off x="-82550" y="-76199"/>
          <a:ext cx="8055211" cy="520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6664" y="4714144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978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1412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0846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280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714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9148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8582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8016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450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2760" y="4714144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3023792" y="2081341"/>
            <a:ext cx="140640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Largest firm</a:t>
            </a:r>
          </a:p>
        </p:txBody>
      </p:sp>
      <p:sp>
        <p:nvSpPr>
          <p:cNvPr id="18" name="TextBox 17">
            <a:extLst/>
          </p:cNvPr>
          <p:cNvSpPr txBox="1"/>
          <p:nvPr/>
        </p:nvSpPr>
        <p:spPr>
          <a:xfrm>
            <a:off x="3023792" y="1807829"/>
            <a:ext cx="2227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Second largest firm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3023792" y="1534318"/>
            <a:ext cx="197065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Third largest firm</a:t>
            </a: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023792" y="1260807"/>
            <a:ext cx="212454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Fourth largest firm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621675" y="4351201"/>
            <a:ext cx="21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21675" y="4351201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745675" y="4351201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/>
          </p:cNvPr>
          <p:cNvSpPr txBox="1"/>
          <p:nvPr/>
        </p:nvSpPr>
        <p:spPr>
          <a:xfrm>
            <a:off x="5811642" y="4212702"/>
            <a:ext cx="174406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No major players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0628" y="4979899"/>
            <a:ext cx="589905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Cumulative value added (% of non-traded private sectors)</a:t>
            </a:r>
          </a:p>
        </p:txBody>
      </p:sp>
    </p:spTree>
    <p:extLst>
      <p:ext uri="{BB962C8B-B14F-4D97-AF65-F5344CB8AC3E}">
        <p14:creationId xmlns:p14="http://schemas.microsoft.com/office/powerpoint/2010/main" val="272107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42068742"/>
              </p:ext>
            </p:extLst>
          </p:nvPr>
        </p:nvGraphicFramePr>
        <p:xfrm>
          <a:off x="-82550" y="-76199"/>
          <a:ext cx="8055211" cy="520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6664" y="4714144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978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1412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0846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280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714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9148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8582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8016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450" y="471414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2760" y="4714144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3023792" y="2081341"/>
            <a:ext cx="140640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Largest firm</a:t>
            </a:r>
          </a:p>
        </p:txBody>
      </p:sp>
      <p:sp>
        <p:nvSpPr>
          <p:cNvPr id="18" name="TextBox 17">
            <a:extLst/>
          </p:cNvPr>
          <p:cNvSpPr txBox="1"/>
          <p:nvPr/>
        </p:nvSpPr>
        <p:spPr>
          <a:xfrm>
            <a:off x="3023792" y="1807829"/>
            <a:ext cx="2227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Second largest firm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3023792" y="1534318"/>
            <a:ext cx="197065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Third largest firm</a:t>
            </a: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023792" y="1260807"/>
            <a:ext cx="212454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Fourth largest firm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621675" y="4351201"/>
            <a:ext cx="21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21675" y="4351201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745675" y="4351201"/>
            <a:ext cx="0" cy="13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/>
          </p:cNvPr>
          <p:cNvSpPr txBox="1"/>
          <p:nvPr/>
        </p:nvSpPr>
        <p:spPr>
          <a:xfrm>
            <a:off x="5811642" y="4212702"/>
            <a:ext cx="174406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No major players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0628" y="4979899"/>
            <a:ext cx="589905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Cumulative value added (% of non-traded private sectors)</a:t>
            </a:r>
          </a:p>
        </p:txBody>
      </p:sp>
    </p:spTree>
    <p:extLst>
      <p:ext uri="{BB962C8B-B14F-4D97-AF65-F5344CB8AC3E}">
        <p14:creationId xmlns:p14="http://schemas.microsoft.com/office/powerpoint/2010/main" val="351066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79746"/>
              </p:ext>
            </p:extLst>
          </p:nvPr>
        </p:nvGraphicFramePr>
        <p:xfrm>
          <a:off x="-218576" y="-76200"/>
          <a:ext cx="8311626" cy="51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585106"/>
              </p:ext>
            </p:extLst>
          </p:nvPr>
        </p:nvGraphicFramePr>
        <p:xfrm>
          <a:off x="-218576" y="-76200"/>
          <a:ext cx="8311626" cy="51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28329809"/>
              </p:ext>
            </p:extLst>
          </p:nvPr>
        </p:nvGraphicFramePr>
        <p:xfrm>
          <a:off x="-218576" y="-76200"/>
          <a:ext cx="8311626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9137" y="4979899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2106" y="4444273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20242" y="3788521"/>
            <a:ext cx="1756703" cy="194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20242" y="3788521"/>
            <a:ext cx="1756703" cy="64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505" y="3857399"/>
            <a:ext cx="1278107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Value added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= $20b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218576" y="5046600"/>
            <a:ext cx="534762" cy="371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67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336797"/>
              </p:ext>
            </p:extLst>
          </p:nvPr>
        </p:nvGraphicFramePr>
        <p:xfrm>
          <a:off x="-97200" y="-86400"/>
          <a:ext cx="8172000" cy="51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080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</p:spTree>
    <p:extLst>
      <p:ext uri="{BB962C8B-B14F-4D97-AF65-F5344CB8AC3E}">
        <p14:creationId xmlns:p14="http://schemas.microsoft.com/office/powerpoint/2010/main" val="113541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66136563"/>
              </p:ext>
            </p:extLst>
          </p:nvPr>
        </p:nvGraphicFramePr>
        <p:xfrm>
          <a:off x="-97200" y="-173812"/>
          <a:ext cx="8137874" cy="49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80737575"/>
              </p:ext>
            </p:extLst>
          </p:nvPr>
        </p:nvGraphicFramePr>
        <p:xfrm>
          <a:off x="-97200" y="-173812"/>
          <a:ext cx="8172000" cy="494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080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2751" y="426939"/>
            <a:ext cx="164147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95% confidence</a:t>
            </a:r>
          </a:p>
          <a:p>
            <a:pPr algn="ctr"/>
            <a:r>
              <a:rPr lang="en-AU" sz="1800" dirty="0"/>
              <a:t>interval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326209" y="579117"/>
            <a:ext cx="61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05408" y="4621993"/>
            <a:ext cx="4231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7020" y="4621993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Medium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1440" y="4621993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1523" y="2839141"/>
            <a:ext cx="71173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Profits</a:t>
            </a:r>
          </a:p>
          <a:p>
            <a:pPr algn="ctr"/>
            <a:r>
              <a:rPr lang="en-AU" sz="1800" dirty="0"/>
              <a:t>= $44b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2817" y="2839141"/>
            <a:ext cx="71173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Profits</a:t>
            </a:r>
          </a:p>
          <a:p>
            <a:pPr algn="ctr"/>
            <a:r>
              <a:rPr lang="en-AU" sz="1800" dirty="0">
                <a:solidFill>
                  <a:schemeClr val="bg1"/>
                </a:solidFill>
              </a:rPr>
              <a:t>= $77b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7067" y="2907154"/>
            <a:ext cx="11798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Total profits</a:t>
            </a:r>
          </a:p>
          <a:p>
            <a:pPr algn="ctr"/>
            <a:r>
              <a:rPr lang="en-AU" sz="1800" dirty="0"/>
              <a:t>= $170b</a:t>
            </a:r>
          </a:p>
        </p:txBody>
      </p:sp>
    </p:spTree>
    <p:extLst>
      <p:ext uri="{BB962C8B-B14F-4D97-AF65-F5344CB8AC3E}">
        <p14:creationId xmlns:p14="http://schemas.microsoft.com/office/powerpoint/2010/main" val="39348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EEA712C-BBE8-4A6B-A23C-262A9737C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619339"/>
              </p:ext>
            </p:extLst>
          </p:nvPr>
        </p:nvGraphicFramePr>
        <p:xfrm>
          <a:off x="-37785" y="-83820"/>
          <a:ext cx="8162618" cy="49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3676" y="4705702"/>
            <a:ext cx="161582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Mobile telecom.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665" y="4705702"/>
            <a:ext cx="14362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0410" y="4705702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1714" y="3610342"/>
            <a:ext cx="67973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Telstra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2729" y="3610342"/>
            <a:ext cx="8566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spc="-90" dirty="0" err="1">
                <a:solidFill>
                  <a:schemeClr val="bg1"/>
                </a:solidFill>
              </a:rPr>
              <a:t>W’worths</a:t>
            </a:r>
            <a:endParaRPr lang="en-AU" sz="1800" spc="-9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5183" y="4171166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NAB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06098" y="1977120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3807" y="1977119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Optus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4239" y="730207"/>
            <a:ext cx="9746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Vodafone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1595" y="3394318"/>
            <a:ext cx="46166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ANZ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5182" y="2522602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3123" y="1586498"/>
            <a:ext cx="53861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WBC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103" y="856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428" y="43500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2265" y="103329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2817" y="1412065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9918" y="141206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66550" y="935058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8288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92561989"/>
              </p:ext>
            </p:extLst>
          </p:nvPr>
        </p:nvGraphicFramePr>
        <p:xfrm>
          <a:off x="-37785" y="-86416"/>
          <a:ext cx="8162618" cy="521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42003" y="1237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36882" y="450869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49405" y="1082568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92817" y="1450165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19438" y="145016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89410" y="957918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3149" y="2068560"/>
            <a:ext cx="70532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2-firm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market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share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08922" y="2068560"/>
            <a:ext cx="70532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3-firm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market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share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14528" y="2068560"/>
            <a:ext cx="70532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market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share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3676" y="4933730"/>
            <a:ext cx="161582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Mobile telecom.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67665" y="4933730"/>
            <a:ext cx="14362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50410" y="4933730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38321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04479640"/>
              </p:ext>
            </p:extLst>
          </p:nvPr>
        </p:nvGraphicFramePr>
        <p:xfrm>
          <a:off x="-82550" y="-76200"/>
          <a:ext cx="8172450" cy="50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2450" y="5001743"/>
            <a:ext cx="425116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Number of firms with market share &gt; 65%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5048" y="1579687"/>
            <a:ext cx="2381027" cy="74789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Percentage of total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non-traded, non-public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value added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3628554" y="1931550"/>
            <a:ext cx="28803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426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55744663"/>
              </p:ext>
            </p:extLst>
          </p:nvPr>
        </p:nvGraphicFramePr>
        <p:xfrm>
          <a:off x="-82550" y="-76200"/>
          <a:ext cx="8172450" cy="50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2450" y="5001743"/>
            <a:ext cx="42511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Number of firms with market share &gt; 80%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 flipV="1">
            <a:off x="5132402" y="1364773"/>
            <a:ext cx="28803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: Rounded Corners 1"/>
          <p:cNvSpPr/>
          <p:nvPr/>
        </p:nvSpPr>
        <p:spPr bwMode="auto">
          <a:xfrm>
            <a:off x="3245409" y="1580797"/>
            <a:ext cx="1368000" cy="4571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247" y="1012910"/>
            <a:ext cx="2308324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Percentage of total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non-traded, non-public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350950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48757802"/>
              </p:ext>
            </p:extLst>
          </p:nvPr>
        </p:nvGraphicFramePr>
        <p:xfrm>
          <a:off x="-68012" y="-90683"/>
          <a:ext cx="8176700" cy="506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1194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3395" y="593340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3395" y="2737518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</p:spTree>
    <p:extLst>
      <p:ext uri="{BB962C8B-B14F-4D97-AF65-F5344CB8AC3E}">
        <p14:creationId xmlns:p14="http://schemas.microsoft.com/office/powerpoint/2010/main" val="3611883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51891099"/>
              </p:ext>
            </p:extLst>
          </p:nvPr>
        </p:nvGraphicFramePr>
        <p:xfrm>
          <a:off x="-60456" y="-83127"/>
          <a:ext cx="8169143" cy="505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1194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7092930" y="3087539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7092930" y="1234324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7236946" y="1219576"/>
            <a:ext cx="740242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93149" y="856215"/>
            <a:ext cx="743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/>
              <a:t>Excess</a:t>
            </a:r>
          </a:p>
          <a:p>
            <a:pPr algn="r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93149" y="2708670"/>
            <a:ext cx="74379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r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</p:spTree>
    <p:extLst>
      <p:ext uri="{BB962C8B-B14F-4D97-AF65-F5344CB8AC3E}">
        <p14:creationId xmlns:p14="http://schemas.microsoft.com/office/powerpoint/2010/main" val="4274816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7929630"/>
              </p:ext>
            </p:extLst>
          </p:nvPr>
        </p:nvGraphicFramePr>
        <p:xfrm>
          <a:off x="-73742" y="-95865"/>
          <a:ext cx="8182429" cy="506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6183" y="1175331"/>
            <a:ext cx="132087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6183" y="2991342"/>
            <a:ext cx="74379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6730" y="4985213"/>
            <a:ext cx="5616624" cy="115421"/>
            <a:chOff x="646730" y="4985213"/>
            <a:chExt cx="5616624" cy="115421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646730" y="5100634"/>
              <a:ext cx="56166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646730" y="4985213"/>
              <a:ext cx="0" cy="115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263354" y="4985213"/>
              <a:ext cx="0" cy="115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3281194" y="4942701"/>
            <a:ext cx="19749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</p:spTree>
    <p:extLst>
      <p:ext uri="{BB962C8B-B14F-4D97-AF65-F5344CB8AC3E}">
        <p14:creationId xmlns:p14="http://schemas.microsoft.com/office/powerpoint/2010/main" val="211152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87717558"/>
              </p:ext>
            </p:extLst>
          </p:nvPr>
        </p:nvGraphicFramePr>
        <p:xfrm>
          <a:off x="-36001" y="-252000"/>
          <a:ext cx="8640000" cy="54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3395" y="565809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3395" y="2928110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1837" y="836239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0374" y="1167408"/>
            <a:ext cx="141064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Low/medium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0442" y="554321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6042" y="1548839"/>
            <a:ext cx="141064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Low/medium</a:t>
            </a:r>
          </a:p>
        </p:txBody>
      </p:sp>
    </p:spTree>
    <p:extLst>
      <p:ext uri="{BB962C8B-B14F-4D97-AF65-F5344CB8AC3E}">
        <p14:creationId xmlns:p14="http://schemas.microsoft.com/office/powerpoint/2010/main" val="156659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99502011"/>
              </p:ext>
            </p:extLst>
          </p:nvPr>
        </p:nvGraphicFramePr>
        <p:xfrm>
          <a:off x="-98240" y="-98242"/>
          <a:ext cx="8702240" cy="531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3395" y="948520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3395" y="2928110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3660" y="1252953"/>
            <a:ext cx="51296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7368" y="1666172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6288" y="1003654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3893" y="1405256"/>
            <a:ext cx="461665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898" y="231597"/>
            <a:ext cx="91050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369268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504" y="4942701"/>
            <a:ext cx="132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</a:rPr>
              <a:t>Telstra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848" y="4942701"/>
            <a:ext cx="13135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Optus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9447" y="4942701"/>
            <a:ext cx="132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Vodafone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048" y="4942701"/>
            <a:ext cx="13135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Other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25358047"/>
              </p:ext>
            </p:extLst>
          </p:nvPr>
        </p:nvGraphicFramePr>
        <p:xfrm>
          <a:off x="-186096" y="-86416"/>
          <a:ext cx="8273143" cy="521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77618" y="539001"/>
            <a:ext cx="512961" cy="2860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2001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0575" y="539001"/>
            <a:ext cx="512961" cy="2860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5862" y="1759449"/>
            <a:ext cx="1808252" cy="514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Vodafone merges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with Hutchison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4834905" y="2301588"/>
            <a:ext cx="0" cy="297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4834905" y="2599027"/>
            <a:ext cx="324000" cy="3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831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31125039"/>
              </p:ext>
            </p:extLst>
          </p:nvPr>
        </p:nvGraphicFramePr>
        <p:xfrm>
          <a:off x="-98240" y="-98242"/>
          <a:ext cx="8075428" cy="531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3395" y="948520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3395" y="3092698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898" y="231597"/>
            <a:ext cx="91050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Banking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68280" y="151140"/>
            <a:ext cx="2365795" cy="5818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7013" y="473234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5454" y="473234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0409" y="187496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264" y="473234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75366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idlin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76339"/>
              </p:ext>
            </p:extLst>
          </p:nvPr>
        </p:nvGraphicFramePr>
        <p:xfrm>
          <a:off x="-218576" y="-76200"/>
          <a:ext cx="8311626" cy="51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rendlin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81884"/>
              </p:ext>
            </p:extLst>
          </p:nvPr>
        </p:nvGraphicFramePr>
        <p:xfrm>
          <a:off x="-218576" y="-76200"/>
          <a:ext cx="8311626" cy="51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665367" y="3805201"/>
            <a:ext cx="1756703" cy="194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Bubble chart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73587332"/>
              </p:ext>
            </p:extLst>
          </p:nvPr>
        </p:nvGraphicFramePr>
        <p:xfrm>
          <a:off x="-218576" y="-76200"/>
          <a:ext cx="8311626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9137" y="4979899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2106" y="4444273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218576" y="5046600"/>
            <a:ext cx="534762" cy="371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5368" y="3566916"/>
            <a:ext cx="1756703" cy="959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2607" y="3580177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2262" y="379053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24" y="395533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2262" y="421764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43718" y="390762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543718" y="434229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292959" y="407242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1939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idlin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005699"/>
              </p:ext>
            </p:extLst>
          </p:nvPr>
        </p:nvGraphicFramePr>
        <p:xfrm>
          <a:off x="-218576" y="-76200"/>
          <a:ext cx="8311626" cy="51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rendlin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423262"/>
              </p:ext>
            </p:extLst>
          </p:nvPr>
        </p:nvGraphicFramePr>
        <p:xfrm>
          <a:off x="-218576" y="-76200"/>
          <a:ext cx="8311626" cy="51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665367" y="3790087"/>
            <a:ext cx="1756703" cy="194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Bubble chart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14905096"/>
              </p:ext>
            </p:extLst>
          </p:nvPr>
        </p:nvGraphicFramePr>
        <p:xfrm>
          <a:off x="-218576" y="-76200"/>
          <a:ext cx="8311626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9137" y="4979899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2106" y="4444273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65368" y="3566916"/>
            <a:ext cx="1756703" cy="959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607" y="3580177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218576" y="5046600"/>
            <a:ext cx="534762" cy="371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2262" y="379053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24" y="395533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2262" y="421764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543718" y="390762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543718" y="434229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292959" y="407242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6153" y="173130"/>
            <a:ext cx="229550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 barriers to entry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153" y="447730"/>
            <a:ext cx="234679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 barriers to entry</a:t>
            </a:r>
          </a:p>
        </p:txBody>
      </p:sp>
    </p:spTree>
    <p:extLst>
      <p:ext uri="{BB962C8B-B14F-4D97-AF65-F5344CB8AC3E}">
        <p14:creationId xmlns:p14="http://schemas.microsoft.com/office/powerpoint/2010/main" val="80024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092733"/>
              </p:ext>
            </p:extLst>
          </p:nvPr>
        </p:nvGraphicFramePr>
        <p:xfrm>
          <a:off x="-218576" y="-76200"/>
          <a:ext cx="8311626" cy="51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665367" y="3790087"/>
            <a:ext cx="1756703" cy="1940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82933518"/>
              </p:ext>
            </p:extLst>
          </p:nvPr>
        </p:nvGraphicFramePr>
        <p:xfrm>
          <a:off x="-218576" y="-76200"/>
          <a:ext cx="8311626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9137" y="4979899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32106" y="4444273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-218576" y="5046600"/>
            <a:ext cx="534762" cy="371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53" y="173130"/>
            <a:ext cx="229550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 barriers to entry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153" y="447730"/>
            <a:ext cx="234679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 barriers to entry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65368" y="3566916"/>
            <a:ext cx="1756703" cy="9597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2607" y="3580177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2262" y="379053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424" y="395533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2262" y="421764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543718" y="390762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543718" y="434229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292959" y="407242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1566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05689331"/>
              </p:ext>
            </p:extLst>
          </p:nvPr>
        </p:nvGraphicFramePr>
        <p:xfrm>
          <a:off x="-60456" y="-83127"/>
          <a:ext cx="8169143" cy="488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1194" y="4942701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585" y="4659229"/>
            <a:ext cx="255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0375" y="4659229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Medium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0483" y="4659229"/>
            <a:ext cx="8470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dirty="0"/>
              <a:t>High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8649" y="4659229"/>
            <a:ext cx="5642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High*</a:t>
            </a:r>
          </a:p>
        </p:txBody>
      </p:sp>
    </p:spTree>
    <p:extLst>
      <p:ext uri="{BB962C8B-B14F-4D97-AF65-F5344CB8AC3E}">
        <p14:creationId xmlns:p14="http://schemas.microsoft.com/office/powerpoint/2010/main" val="1039525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267503466"/>
              </p:ext>
            </p:extLst>
          </p:nvPr>
        </p:nvGraphicFramePr>
        <p:xfrm>
          <a:off x="-82550" y="-81015"/>
          <a:ext cx="817245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464087" y="635443"/>
            <a:ext cx="144016" cy="2808000"/>
            <a:chOff x="7464087" y="593626"/>
            <a:chExt cx="144016" cy="2304256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608103" y="593626"/>
              <a:ext cx="0" cy="2304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7464087" y="2897882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7464087" y="593626"/>
              <a:ext cx="1440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180496" y="1510418"/>
            <a:ext cx="805793" cy="99719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profits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($27b)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5921" y="4240666"/>
            <a:ext cx="233185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Below normal profits</a:t>
            </a:r>
          </a:p>
        </p:txBody>
      </p:sp>
    </p:spTree>
    <p:extLst>
      <p:ext uri="{BB962C8B-B14F-4D97-AF65-F5344CB8AC3E}">
        <p14:creationId xmlns:p14="http://schemas.microsoft.com/office/powerpoint/2010/main" val="159058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07160914"/>
              </p:ext>
            </p:extLst>
          </p:nvPr>
        </p:nvGraphicFramePr>
        <p:xfrm>
          <a:off x="-241825" y="-81015"/>
          <a:ext cx="8331725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2131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81619378"/>
              </p:ext>
            </p:extLst>
          </p:nvPr>
        </p:nvGraphicFramePr>
        <p:xfrm>
          <a:off x="-73741" y="-95865"/>
          <a:ext cx="8050930" cy="506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8058" y="4942701"/>
            <a:ext cx="19749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21397" y="586502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1397" y="2779299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23619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41258534"/>
              </p:ext>
            </p:extLst>
          </p:nvPr>
        </p:nvGraphicFramePr>
        <p:xfrm>
          <a:off x="-73741" y="-98241"/>
          <a:ext cx="8050930" cy="531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gray">
          <a:xfrm>
            <a:off x="1034686" y="143584"/>
            <a:ext cx="2539786" cy="153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950" y="199363"/>
            <a:ext cx="2410916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Four-firm market share:</a:t>
            </a:r>
          </a:p>
        </p:txBody>
      </p:sp>
      <p:sp>
        <p:nvSpPr>
          <p:cNvPr id="2" name="Rectangle 1"/>
          <p:cNvSpPr>
            <a:spLocks noChangeAspect="1"/>
          </p:cNvSpPr>
          <p:nvPr/>
        </p:nvSpPr>
        <p:spPr bwMode="auto">
          <a:xfrm>
            <a:off x="1126950" y="502509"/>
            <a:ext cx="144000" cy="14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1126950" y="814544"/>
            <a:ext cx="144000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1126950" y="1126579"/>
            <a:ext cx="144000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 bwMode="auto">
          <a:xfrm>
            <a:off x="1126950" y="1438613"/>
            <a:ext cx="144000" cy="14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1575" y="456948"/>
            <a:ext cx="1237518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Low (&lt;25%)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1575" y="768928"/>
            <a:ext cx="1833835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Medium (25-50%)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11575" y="1080908"/>
            <a:ext cx="148758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High (50-75%)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1575" y="1392888"/>
            <a:ext cx="1814664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Very High (&gt;75%)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1985" y="4942701"/>
            <a:ext cx="116705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Total equity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1397" y="624287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1397" y="2903340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134224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19417923"/>
              </p:ext>
            </p:extLst>
          </p:nvPr>
        </p:nvGraphicFramePr>
        <p:xfrm>
          <a:off x="-73741" y="-95865"/>
          <a:ext cx="8050930" cy="506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8058" y="4942701"/>
            <a:ext cx="19749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1397" y="541160"/>
            <a:ext cx="70532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1397" y="2779299"/>
            <a:ext cx="743793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6040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607" y="4942701"/>
            <a:ext cx="13167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</a:rPr>
              <a:t>Woolworths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6373" y="4942701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Coles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091" y="4942701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IGA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3985" y="4942701"/>
            <a:ext cx="615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Other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8333977"/>
              </p:ext>
            </p:extLst>
          </p:nvPr>
        </p:nvGraphicFramePr>
        <p:xfrm>
          <a:off x="-193352" y="-87811"/>
          <a:ext cx="82804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3128" y="538020"/>
            <a:ext cx="987451" cy="2862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Dec 2005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0574" y="538020"/>
            <a:ext cx="974626" cy="2862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Mar 2017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8410" y="49427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1"/>
                </a:solidFill>
              </a:rPr>
              <a:t>Aldi</a:t>
            </a:r>
          </a:p>
        </p:txBody>
      </p:sp>
    </p:spTree>
    <p:extLst>
      <p:ext uri="{BB962C8B-B14F-4D97-AF65-F5344CB8AC3E}">
        <p14:creationId xmlns:p14="http://schemas.microsoft.com/office/powerpoint/2010/main" val="3851625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33023754"/>
              </p:ext>
            </p:extLst>
          </p:nvPr>
        </p:nvGraphicFramePr>
        <p:xfrm>
          <a:off x="-73741" y="-196483"/>
          <a:ext cx="8050930" cy="5166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1910" y="4942701"/>
            <a:ext cx="3847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Number of significant barriers to entry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3612" y="472281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3612" y="272640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239990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64500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 33"/>
          <p:cNvSpPr/>
          <p:nvPr/>
        </p:nvSpPr>
        <p:spPr bwMode="gray">
          <a:xfrm>
            <a:off x="1042869" y="3438447"/>
            <a:ext cx="4050566" cy="9446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19665957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063757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6992" y="4415195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218576" y="4664494"/>
            <a:ext cx="966810" cy="753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333" y="4688172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583987" y="46103"/>
            <a:ext cx="2020900" cy="12704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858" y="284736"/>
            <a:ext cx="842553" cy="706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No. of barriers to entry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1611043" y="141360"/>
            <a:ext cx="144000" cy="14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1611043" y="453395"/>
            <a:ext cx="144000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1611043" y="765430"/>
            <a:ext cx="144000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 bwMode="auto">
          <a:xfrm>
            <a:off x="1611043" y="1077464"/>
            <a:ext cx="144000" cy="14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8" y="95799"/>
            <a:ext cx="551433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None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95668" y="407779"/>
            <a:ext cx="43601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95668" y="719759"/>
            <a:ext cx="42325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Two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5668" y="1031739"/>
            <a:ext cx="602729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Three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5396" y="4120952"/>
            <a:ext cx="1538883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Group average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4336" y="3583169"/>
            <a:ext cx="155170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1 std. deviation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3241695" y="4003382"/>
            <a:ext cx="222837" cy="161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ight Brace 26"/>
          <p:cNvSpPr/>
          <p:nvPr/>
        </p:nvSpPr>
        <p:spPr bwMode="auto">
          <a:xfrm>
            <a:off x="3227135" y="3647235"/>
            <a:ext cx="84525" cy="288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ight Brace 27"/>
          <p:cNvSpPr/>
          <p:nvPr/>
        </p:nvSpPr>
        <p:spPr bwMode="auto">
          <a:xfrm rot="16200000">
            <a:off x="3417674" y="3671222"/>
            <a:ext cx="84525" cy="4632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 flipH="1">
            <a:off x="3298444" y="3685219"/>
            <a:ext cx="193269" cy="42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 flipH="1">
            <a:off x="3423665" y="3741519"/>
            <a:ext cx="92316" cy="1344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190001" y="3462827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9656" y="367318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7818" y="383798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9656" y="41002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861112" y="379027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861112" y="422494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610353" y="395507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6117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205638"/>
              </p:ext>
            </p:extLst>
          </p:nvPr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241035110"/>
              </p:ext>
            </p:extLst>
          </p:nvPr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25770"/>
              </p:ext>
            </p:extLst>
          </p:nvPr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607066"/>
              </p:ext>
            </p:extLst>
          </p:nvPr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8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636003"/>
              </p:ext>
            </p:extLst>
          </p:nvPr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88628"/>
              </p:ext>
            </p:extLst>
          </p:nvPr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graphicFrame>
        <p:nvGraphicFramePr>
          <p:cNvPr id="50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60990"/>
              </p:ext>
            </p:extLst>
          </p:nvPr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1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61454"/>
              </p:ext>
            </p:extLst>
          </p:nvPr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810338"/>
              </p:ext>
            </p:extLst>
          </p:nvPr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3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230152"/>
              </p:ext>
            </p:extLst>
          </p:nvPr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4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864150"/>
              </p:ext>
            </p:extLst>
          </p:nvPr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5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47926"/>
              </p:ext>
            </p:extLst>
          </p:nvPr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-115862" y="443750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-115862" y="195415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-218576" y="4687576"/>
            <a:ext cx="966810" cy="7305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61984" y="4682239"/>
            <a:ext cx="575764" cy="2863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210" y="31274"/>
            <a:ext cx="229550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 barriers to entry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210" y="2511780"/>
            <a:ext cx="227838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Two barriers to entry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99852" y="2511780"/>
            <a:ext cx="2462213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Three barriers to entry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99851" y="31274"/>
            <a:ext cx="215443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One barrier to entry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7416" y="1708500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3" name="Left Bracket 2"/>
          <p:cNvSpPr/>
          <p:nvPr/>
        </p:nvSpPr>
        <p:spPr bwMode="auto">
          <a:xfrm rot="16200000">
            <a:off x="693446" y="1365958"/>
            <a:ext cx="72000" cy="396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820242" y="1631966"/>
            <a:ext cx="104151" cy="109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876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/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67738042"/>
              </p:ext>
            </p:extLst>
          </p:nvPr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958221"/>
              </p:ext>
            </p:extLst>
          </p:nvPr>
        </p:nvGraphicFramePr>
        <p:xfrm>
          <a:off x="-215088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Chart Placeholder 4"/>
          <p:cNvGraphicFramePr>
            <a:graphicFrameLocks/>
          </p:cNvGraphicFramePr>
          <p:nvPr/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Rectangle 25"/>
          <p:cNvSpPr/>
          <p:nvPr/>
        </p:nvSpPr>
        <p:spPr bwMode="gray">
          <a:xfrm>
            <a:off x="4003976" y="2830012"/>
            <a:ext cx="1744768" cy="9793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graphicFrame>
        <p:nvGraphicFramePr>
          <p:cNvPr id="48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46934"/>
              </p:ext>
            </p:extLst>
          </p:nvPr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472818"/>
              </p:ext>
            </p:extLst>
          </p:nvPr>
        </p:nvGraphicFramePr>
        <p:xfrm>
          <a:off x="3861612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graphicFrame>
        <p:nvGraphicFramePr>
          <p:cNvPr id="50" name="Chart Placeholder 4"/>
          <p:cNvGraphicFramePr>
            <a:graphicFrameLocks/>
          </p:cNvGraphicFramePr>
          <p:nvPr/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1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272699"/>
              </p:ext>
            </p:extLst>
          </p:nvPr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353886"/>
              </p:ext>
            </p:extLst>
          </p:nvPr>
        </p:nvGraphicFramePr>
        <p:xfrm>
          <a:off x="3861612" y="-182881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3" name="Chart Placeholder 4"/>
          <p:cNvGraphicFramePr>
            <a:graphicFrameLocks/>
          </p:cNvGraphicFramePr>
          <p:nvPr/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4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18121"/>
              </p:ext>
            </p:extLst>
          </p:nvPr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5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122641"/>
              </p:ext>
            </p:extLst>
          </p:nvPr>
        </p:nvGraphicFramePr>
        <p:xfrm>
          <a:off x="-215088" y="2301239"/>
          <a:ext cx="4268069" cy="308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-115862" y="445274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-115862" y="1961841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-218576" y="4687576"/>
            <a:ext cx="966810" cy="7305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61984" y="4682239"/>
            <a:ext cx="575764" cy="2863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7416" y="1708500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3" name="Left Bracket 2"/>
          <p:cNvSpPr/>
          <p:nvPr/>
        </p:nvSpPr>
        <p:spPr bwMode="auto">
          <a:xfrm rot="16200000">
            <a:off x="693446" y="1365958"/>
            <a:ext cx="72000" cy="396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820242" y="1631966"/>
            <a:ext cx="104151" cy="1096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12210" y="-14446"/>
            <a:ext cx="229550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 barriers to entry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210" y="2473680"/>
            <a:ext cx="227838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Two barriers to entry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99852" y="2473680"/>
            <a:ext cx="2462213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Three barriers to entry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99851" y="-14446"/>
            <a:ext cx="215443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One barrier to entry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57052" y="2790980"/>
            <a:ext cx="855042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Average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auto">
          <a:xfrm flipH="1">
            <a:off x="2063809" y="2984688"/>
            <a:ext cx="277815" cy="249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205247" y="2900201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1218" y="3118118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9380" y="326779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71218" y="353011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882674" y="3235210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882674" y="3654761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631915" y="3384890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224080" y="2849701"/>
            <a:ext cx="589905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Slope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1638865" y="3068802"/>
            <a:ext cx="155946" cy="178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Left Bracket 37"/>
          <p:cNvSpPr/>
          <p:nvPr/>
        </p:nvSpPr>
        <p:spPr bwMode="auto">
          <a:xfrm rot="16200000">
            <a:off x="1681984" y="3272388"/>
            <a:ext cx="72000" cy="630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Left Bracket 38"/>
          <p:cNvSpPr/>
          <p:nvPr/>
        </p:nvSpPr>
        <p:spPr bwMode="auto">
          <a:xfrm rot="10800000">
            <a:off x="2092091" y="3286490"/>
            <a:ext cx="72000" cy="2052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33375" y="3492454"/>
            <a:ext cx="923330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AU" sz="1800" dirty="0"/>
              <a:t>1 std.</a:t>
            </a:r>
          </a:p>
          <a:p>
            <a:pPr algn="ctr">
              <a:lnSpc>
                <a:spcPct val="85000"/>
              </a:lnSpc>
            </a:pPr>
            <a:r>
              <a:rPr lang="en-AU" sz="1800" dirty="0"/>
              <a:t>deviation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2184325" y="3423471"/>
            <a:ext cx="136026" cy="105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cxnSpLocks noChangeAspect="1"/>
          </p:cNvCxnSpPr>
          <p:nvPr/>
        </p:nvCxnSpPr>
        <p:spPr bwMode="auto">
          <a:xfrm>
            <a:off x="1878237" y="3640265"/>
            <a:ext cx="231429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23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/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 33"/>
          <p:cNvSpPr/>
          <p:nvPr/>
        </p:nvSpPr>
        <p:spPr bwMode="gray">
          <a:xfrm>
            <a:off x="521434" y="22672"/>
            <a:ext cx="3544245" cy="12620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3289">
              <a:lnSpc>
                <a:spcPct val="85000"/>
              </a:lnSpc>
            </a:pPr>
            <a:endParaRPr lang="en-AU" sz="2118" dirty="0">
              <a:latin typeface="Arial"/>
              <a:cs typeface="Arial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12160970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6360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6992" y="4415195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218576" y="4664494"/>
            <a:ext cx="966810" cy="753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333" y="4688172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7358" y="44990"/>
            <a:ext cx="855042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Average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 flipH="1">
            <a:off x="2934114" y="246657"/>
            <a:ext cx="242093" cy="187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8794" y="84837"/>
            <a:ext cx="134222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Value added: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8449" y="355653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611" y="520447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8449" y="78276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369905" y="472745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369905" y="907410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119146" y="63753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415789" y="521575"/>
            <a:ext cx="589905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Slope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3247797" y="470622"/>
            <a:ext cx="144498" cy="98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ket 44"/>
          <p:cNvSpPr/>
          <p:nvPr/>
        </p:nvSpPr>
        <p:spPr bwMode="auto">
          <a:xfrm rot="16200000">
            <a:off x="2609087" y="621237"/>
            <a:ext cx="72000" cy="4896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ket 45"/>
          <p:cNvSpPr/>
          <p:nvPr/>
        </p:nvSpPr>
        <p:spPr bwMode="auto">
          <a:xfrm rot="10800000">
            <a:off x="2962397" y="493142"/>
            <a:ext cx="72000" cy="270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11821" y="789885"/>
            <a:ext cx="923330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AU" sz="1800" dirty="0"/>
              <a:t>1 std.</a:t>
            </a:r>
          </a:p>
          <a:p>
            <a:pPr algn="ctr">
              <a:lnSpc>
                <a:spcPct val="85000"/>
              </a:lnSpc>
            </a:pPr>
            <a:r>
              <a:rPr lang="en-AU" sz="1800" dirty="0"/>
              <a:t>deviation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 bwMode="auto">
          <a:xfrm>
            <a:off x="3062771" y="720902"/>
            <a:ext cx="136026" cy="105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cxnSpLocks noChangeAspect="1"/>
          </p:cNvCxnSpPr>
          <p:nvPr/>
        </p:nvCxnSpPr>
        <p:spPr bwMode="auto">
          <a:xfrm>
            <a:off x="2756683" y="937696"/>
            <a:ext cx="231429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6822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73778875"/>
              </p:ext>
            </p:extLst>
          </p:nvPr>
        </p:nvGraphicFramePr>
        <p:xfrm>
          <a:off x="-73742" y="-98242"/>
          <a:ext cx="8303341" cy="506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8058" y="4942701"/>
            <a:ext cx="19749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3612" y="406679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(net)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3612" y="252629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815541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24109525"/>
              </p:ext>
            </p:extLst>
          </p:nvPr>
        </p:nvGraphicFramePr>
        <p:xfrm>
          <a:off x="-73741" y="-98241"/>
          <a:ext cx="8050930" cy="502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34773" y="4942701"/>
            <a:ext cx="16414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/>
              <a:t>Barriers to entry</a:t>
            </a:r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183612" y="637817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3612" y="2694873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941106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135264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566777" y="3551802"/>
            <a:ext cx="3925873" cy="997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76919527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33292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6992" y="448320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218576" y="4732506"/>
            <a:ext cx="966810" cy="6856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333" y="4688172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9674" y="3586493"/>
            <a:ext cx="855042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Average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 flipH="1">
            <a:off x="3186430" y="3788160"/>
            <a:ext cx="242093" cy="187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17249" y="3596239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8449" y="3888345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611" y="41135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8449" y="424744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369905" y="400543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369905" y="437208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119146" y="423068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21945" y="3657605"/>
            <a:ext cx="589905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Slope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2697089" y="3901656"/>
            <a:ext cx="144498" cy="98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ket 44"/>
          <p:cNvSpPr/>
          <p:nvPr/>
        </p:nvSpPr>
        <p:spPr bwMode="auto">
          <a:xfrm rot="16200000">
            <a:off x="2851867" y="4097613"/>
            <a:ext cx="72000" cy="4896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ket 45"/>
          <p:cNvSpPr/>
          <p:nvPr/>
        </p:nvSpPr>
        <p:spPr bwMode="auto">
          <a:xfrm rot="10800000">
            <a:off x="3205177" y="4046189"/>
            <a:ext cx="72000" cy="216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0457" y="4078293"/>
            <a:ext cx="923330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AU" sz="1800" dirty="0"/>
              <a:t>1 std.</a:t>
            </a:r>
          </a:p>
          <a:p>
            <a:pPr algn="ctr">
              <a:lnSpc>
                <a:spcPct val="85000"/>
              </a:lnSpc>
            </a:pPr>
            <a:r>
              <a:rPr lang="en-AU" sz="1800" dirty="0"/>
              <a:t>deviation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 bwMode="auto">
          <a:xfrm>
            <a:off x="3305551" y="4280405"/>
            <a:ext cx="136026" cy="105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cxnSpLocks/>
          </p:cNvCxnSpPr>
          <p:nvPr/>
        </p:nvCxnSpPr>
        <p:spPr bwMode="auto">
          <a:xfrm>
            <a:off x="2992582" y="4413302"/>
            <a:ext cx="423193" cy="5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1996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/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566777" y="3551802"/>
            <a:ext cx="3925873" cy="997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82729592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256321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6992" y="448320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218576" y="4732506"/>
            <a:ext cx="966810" cy="6856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333" y="4688172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9674" y="3586493"/>
            <a:ext cx="855042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Average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 flipH="1">
            <a:off x="3186430" y="3788160"/>
            <a:ext cx="242093" cy="187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17249" y="3596239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8449" y="3888345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611" y="41135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8449" y="424744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369905" y="400543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369905" y="437208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119146" y="423068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21945" y="3657605"/>
            <a:ext cx="589905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AU" sz="1800" dirty="0"/>
              <a:t>Slope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2697089" y="3901656"/>
            <a:ext cx="144498" cy="98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ket 44"/>
          <p:cNvSpPr/>
          <p:nvPr/>
        </p:nvSpPr>
        <p:spPr bwMode="auto">
          <a:xfrm rot="16200000">
            <a:off x="2851867" y="4097613"/>
            <a:ext cx="72000" cy="4896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ket 45"/>
          <p:cNvSpPr/>
          <p:nvPr/>
        </p:nvSpPr>
        <p:spPr bwMode="auto">
          <a:xfrm rot="10800000">
            <a:off x="3205177" y="4046189"/>
            <a:ext cx="72000" cy="21600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0457" y="4078293"/>
            <a:ext cx="923330" cy="470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AU" sz="1800" dirty="0"/>
              <a:t>1 std.</a:t>
            </a:r>
          </a:p>
          <a:p>
            <a:pPr algn="ctr">
              <a:lnSpc>
                <a:spcPct val="85000"/>
              </a:lnSpc>
            </a:pPr>
            <a:r>
              <a:rPr lang="en-AU" sz="1800" dirty="0"/>
              <a:t>deviation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 bwMode="auto">
          <a:xfrm>
            <a:off x="3305551" y="4280405"/>
            <a:ext cx="136026" cy="105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cxnSpLocks/>
          </p:cNvCxnSpPr>
          <p:nvPr/>
        </p:nvCxnSpPr>
        <p:spPr bwMode="auto">
          <a:xfrm>
            <a:off x="2992582" y="4413302"/>
            <a:ext cx="423193" cy="5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9829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53650633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711246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($13b)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6908" y="4446900"/>
            <a:ext cx="144911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($1.4tr)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4298" y="1998072"/>
            <a:ext cx="1679947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Other Medical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and Health Care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284738" y="2465834"/>
            <a:ext cx="225805" cy="382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04568" y="864879"/>
            <a:ext cx="12054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Department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Stores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6753885" y="1237307"/>
            <a:ext cx="319889" cy="651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02336" y="1651022"/>
            <a:ext cx="114133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Accounting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Services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652890" y="2105794"/>
            <a:ext cx="221708" cy="257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87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904" y="4942701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</a:rPr>
              <a:t>CBA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8627" y="4942701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WBC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1470" y="4942701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ANZ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4939" y="4942701"/>
            <a:ext cx="615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Other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8275" y="4942701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1"/>
                </a:solidFill>
              </a:rPr>
              <a:t>NAB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8259195"/>
              </p:ext>
            </p:extLst>
          </p:nvPr>
        </p:nvGraphicFramePr>
        <p:xfrm>
          <a:off x="-188686" y="-240175"/>
          <a:ext cx="8294915" cy="53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5738" y="310402"/>
            <a:ext cx="512961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June</a:t>
            </a:r>
          </a:p>
          <a:p>
            <a:pPr algn="ctr"/>
            <a:r>
              <a:rPr lang="en-AU" sz="1800" dirty="0"/>
              <a:t>2002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9328" y="310402"/>
            <a:ext cx="512961" cy="571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May</a:t>
            </a:r>
          </a:p>
          <a:p>
            <a:pPr algn="ctr"/>
            <a:r>
              <a:rPr lang="en-AU" sz="1800" dirty="0"/>
              <a:t>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42" y="192444"/>
            <a:ext cx="1397883" cy="5139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CBA acquires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Bankwest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986029" y="706434"/>
            <a:ext cx="0" cy="296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986029" y="1003324"/>
            <a:ext cx="324000" cy="3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2307783" y="1071101"/>
            <a:ext cx="0" cy="296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307783" y="1367991"/>
            <a:ext cx="324000" cy="3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763487" y="874520"/>
            <a:ext cx="1103085" cy="897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AU" sz="2400"/>
          </a:p>
        </p:txBody>
      </p:sp>
      <p:sp>
        <p:nvSpPr>
          <p:cNvPr id="19" name="TextBox 18"/>
          <p:cNvSpPr txBox="1"/>
          <p:nvPr/>
        </p:nvSpPr>
        <p:spPr>
          <a:xfrm>
            <a:off x="1784910" y="557111"/>
            <a:ext cx="1590179" cy="5139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WBC merges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with St. George</a:t>
            </a:r>
          </a:p>
        </p:txBody>
      </p:sp>
    </p:spTree>
    <p:extLst>
      <p:ext uri="{BB962C8B-B14F-4D97-AF65-F5344CB8AC3E}">
        <p14:creationId xmlns:p14="http://schemas.microsoft.com/office/powerpoint/2010/main" val="277087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70995645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711246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($3.4b)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60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($125b)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45704" y="464724"/>
            <a:ext cx="153888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Wired telecom.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4389" y="1728007"/>
            <a:ext cx="1115690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Electricity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distribution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0574" y="1978649"/>
            <a:ext cx="974627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Airport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35475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05601778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711246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($6.9b)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60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($103b)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2188" y="521618"/>
            <a:ext cx="14362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0703" y="807348"/>
            <a:ext cx="1436355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Cust., Trustee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and SX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2743" y="1284699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Wireless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7510" y="1444835"/>
            <a:ext cx="1166986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Other Food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Retailing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124" y="4944996"/>
            <a:ext cx="229550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Newspaper Publishing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220842" y="807348"/>
            <a:ext cx="0" cy="43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 flipV="1">
            <a:off x="892250" y="4770090"/>
            <a:ext cx="216024" cy="174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3483788" y="1836357"/>
            <a:ext cx="294748" cy="4134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5709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32429154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97269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($6.0b)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60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($348b)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0732" y="2303142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5317" y="1730068"/>
            <a:ext cx="101309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Health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0410" y="2221765"/>
            <a:ext cx="317395" cy="2947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98468" y="2289287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Casinos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3211736" y="2531603"/>
            <a:ext cx="1259" cy="21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377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32783254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97269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($2.6b)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($192b)</a:t>
            </a:r>
          </a:p>
        </p:txBody>
      </p:sp>
    </p:spTree>
    <p:extLst>
      <p:ext uri="{BB962C8B-B14F-4D97-AF65-F5344CB8AC3E}">
        <p14:creationId xmlns:p14="http://schemas.microsoft.com/office/powerpoint/2010/main" val="270119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15531697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74575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($4.3b)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($222b)</a:t>
            </a:r>
          </a:p>
        </p:txBody>
      </p:sp>
    </p:spTree>
    <p:extLst>
      <p:ext uri="{BB962C8B-B14F-4D97-AF65-F5344CB8AC3E}">
        <p14:creationId xmlns:p14="http://schemas.microsoft.com/office/powerpoint/2010/main" val="70160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292947161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38571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($12b)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($307b)</a:t>
            </a:r>
          </a:p>
        </p:txBody>
      </p:sp>
    </p:spTree>
    <p:extLst>
      <p:ext uri="{BB962C8B-B14F-4D97-AF65-F5344CB8AC3E}">
        <p14:creationId xmlns:p14="http://schemas.microsoft.com/office/powerpoint/2010/main" val="367526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750277161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540646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($7.7b)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($870b)</a:t>
            </a:r>
          </a:p>
        </p:txBody>
      </p:sp>
    </p:spTree>
    <p:extLst>
      <p:ext uri="{BB962C8B-B14F-4D97-AF65-F5344CB8AC3E}">
        <p14:creationId xmlns:p14="http://schemas.microsoft.com/office/powerpoint/2010/main" val="4168269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086130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($6.0b)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2825874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9201" y="1275387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Banking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7760" y="641856"/>
            <a:ext cx="101309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Health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72853" y="1133553"/>
            <a:ext cx="317395" cy="2947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83354" y="1261531"/>
            <a:ext cx="8335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Casinos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3196622" y="1503847"/>
            <a:ext cx="1259" cy="21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007526" y="1911436"/>
            <a:ext cx="101309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General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6313" y="1633085"/>
            <a:ext cx="101309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Life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502635" y="2139895"/>
            <a:ext cx="1259" cy="28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26342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59396385"/>
              </p:ext>
            </p:extLst>
          </p:nvPr>
        </p:nvGraphicFramePr>
        <p:xfrm>
          <a:off x="-30229" y="-83126"/>
          <a:ext cx="7352986" cy="513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4636" y="204306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4636" y="73764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4636" y="-36643"/>
            <a:ext cx="97462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Unit 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6792" y="4970401"/>
            <a:ext cx="192360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($million)</a:t>
            </a:r>
          </a:p>
        </p:txBody>
      </p:sp>
    </p:spTree>
    <p:extLst>
      <p:ext uri="{BB962C8B-B14F-4D97-AF65-F5344CB8AC3E}">
        <p14:creationId xmlns:p14="http://schemas.microsoft.com/office/powerpoint/2010/main" val="3478704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39863051"/>
              </p:ext>
            </p:extLst>
          </p:nvPr>
        </p:nvGraphicFramePr>
        <p:xfrm>
          <a:off x="-149356" y="-124018"/>
          <a:ext cx="7685495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24429" y="63792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429" y="69675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2167" y="4983067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5802" y="4744312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9065" y="474431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1331" y="474431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3597" y="474431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5862" y="474431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75405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27200486"/>
              </p:ext>
            </p:extLst>
          </p:nvPr>
        </p:nvGraphicFramePr>
        <p:xfrm>
          <a:off x="-111034" y="-248194"/>
          <a:ext cx="849211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688" y="473760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81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204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02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185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673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149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1319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114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96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87" y="4737602"/>
            <a:ext cx="3911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&lt;10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594" y="2734661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097" y="2734661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970" y="273466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640" y="2449691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394" y="4970331"/>
            <a:ext cx="28725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 industry market share</a:t>
            </a:r>
          </a:p>
        </p:txBody>
      </p:sp>
    </p:spTree>
    <p:extLst>
      <p:ext uri="{BB962C8B-B14F-4D97-AF65-F5344CB8AC3E}">
        <p14:creationId xmlns:p14="http://schemas.microsoft.com/office/powerpoint/2010/main" val="1995456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120450" y="-124018"/>
          <a:ext cx="7632596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0435" y="63792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435" y="69675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13" y="4982408"/>
            <a:ext cx="19236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($million)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50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367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0670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974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351" y="4759426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1200</a:t>
            </a:r>
          </a:p>
        </p:txBody>
      </p:sp>
    </p:spTree>
    <p:extLst>
      <p:ext uri="{BB962C8B-B14F-4D97-AF65-F5344CB8AC3E}">
        <p14:creationId xmlns:p14="http://schemas.microsoft.com/office/powerpoint/2010/main" val="2170129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2802843"/>
              </p:ext>
            </p:extLst>
          </p:nvPr>
        </p:nvGraphicFramePr>
        <p:xfrm>
          <a:off x="-143122" y="-124018"/>
          <a:ext cx="8282038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0435" y="279876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435" y="148889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3442" y="4982408"/>
            <a:ext cx="19236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($million)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821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8558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0934" y="4759426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3537" y="4759426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1800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6140" y="4759426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2400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6761" y="4759426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3146780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08939392"/>
              </p:ext>
            </p:extLst>
          </p:nvPr>
        </p:nvGraphicFramePr>
        <p:xfrm>
          <a:off x="-83128" y="-124018"/>
          <a:ext cx="7647709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0435" y="25119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435" y="148889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503" y="4982408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492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042" y="4759426"/>
            <a:ext cx="3206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6441" y="4759426"/>
            <a:ext cx="3206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9954" y="4759426"/>
            <a:ext cx="3206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1357" y="4759426"/>
            <a:ext cx="44884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10.0</a:t>
            </a:r>
          </a:p>
        </p:txBody>
      </p:sp>
    </p:spTree>
    <p:extLst>
      <p:ext uri="{BB962C8B-B14F-4D97-AF65-F5344CB8AC3E}">
        <p14:creationId xmlns:p14="http://schemas.microsoft.com/office/powerpoint/2010/main" val="339665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48261530"/>
              </p:ext>
            </p:extLst>
          </p:nvPr>
        </p:nvGraphicFramePr>
        <p:xfrm>
          <a:off x="-75570" y="-124018"/>
          <a:ext cx="7640152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0435" y="264762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435" y="148889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503" y="4982408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206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3766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8098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3381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8665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038427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2726014"/>
              </p:ext>
            </p:extLst>
          </p:nvPr>
        </p:nvGraphicFramePr>
        <p:xfrm>
          <a:off x="-75570" y="-124018"/>
          <a:ext cx="7602367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0435" y="776375"/>
            <a:ext cx="7566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Margin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435" y="221653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503" y="4982408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206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3487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114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01836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4025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1977263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22823024"/>
              </p:ext>
            </p:extLst>
          </p:nvPr>
        </p:nvGraphicFramePr>
        <p:xfrm>
          <a:off x="-166254" y="-108000"/>
          <a:ext cx="8372929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4116" y="4982408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856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889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6711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2843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30014" y="4759426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3307412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8550923"/>
              </p:ext>
            </p:extLst>
          </p:nvPr>
        </p:nvGraphicFramePr>
        <p:xfrm>
          <a:off x="-315045" y="-108000"/>
          <a:ext cx="865990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2398" y="475942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370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518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4350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814" y="4759426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1673" y="4982408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</p:spTree>
    <p:extLst>
      <p:ext uri="{BB962C8B-B14F-4D97-AF65-F5344CB8AC3E}">
        <p14:creationId xmlns:p14="http://schemas.microsoft.com/office/powerpoint/2010/main" val="4189442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758562470"/>
              </p:ext>
            </p:extLst>
          </p:nvPr>
        </p:nvGraphicFramePr>
        <p:xfrm>
          <a:off x="-136025" y="-76200"/>
          <a:ext cx="8225926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8394" y="2162688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8394" y="2413476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60428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2649"/>
              </p:ext>
            </p:extLst>
          </p:nvPr>
        </p:nvGraphicFramePr>
        <p:xfrm>
          <a:off x="-234268" y="-76201"/>
          <a:ext cx="8199373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2251993" y="3551802"/>
            <a:ext cx="1964827" cy="997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263931259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1041"/>
              </p:ext>
            </p:extLst>
          </p:nvPr>
        </p:nvGraphicFramePr>
        <p:xfrm>
          <a:off x="-207468" y="-76201"/>
          <a:ext cx="8321807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16992" y="4483208"/>
            <a:ext cx="50870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108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−10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218576" y="4732506"/>
            <a:ext cx="966810" cy="6856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251" y="4975891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47" y="3515726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50209" y="3596239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94214" y="3888345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22376" y="41135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94214" y="425305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205670" y="401299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3205670" y="437769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2954911" y="423824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5558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83603814"/>
              </p:ext>
            </p:extLst>
          </p:nvPr>
        </p:nvGraphicFramePr>
        <p:xfrm>
          <a:off x="-73742" y="-98242"/>
          <a:ext cx="8439368" cy="506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8058" y="4942701"/>
            <a:ext cx="19749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3612" y="604542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(net)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3612" y="269500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6471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18964567"/>
              </p:ext>
            </p:extLst>
          </p:nvPr>
        </p:nvGraphicFramePr>
        <p:xfrm>
          <a:off x="-111034" y="-248194"/>
          <a:ext cx="849211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688" y="473760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81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204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02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185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673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149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1319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114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96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87" y="4737602"/>
            <a:ext cx="3911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&lt;10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594" y="2734661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097" y="2734661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970" y="273466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640" y="2449691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394" y="4970331"/>
            <a:ext cx="28725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 industry market share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8861" y="241576"/>
            <a:ext cx="1650912" cy="747897"/>
            <a:chOff x="1618861" y="241576"/>
            <a:chExt cx="1650912" cy="747897"/>
          </a:xfrm>
        </p:grpSpPr>
        <p:sp>
          <p:nvSpPr>
            <p:cNvPr id="2" name="Rectangle 1"/>
            <p:cNvSpPr/>
            <p:nvPr/>
          </p:nvSpPr>
          <p:spPr bwMode="auto">
            <a:xfrm>
              <a:off x="1618861" y="809650"/>
              <a:ext cx="1139453" cy="89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5242" y="241576"/>
              <a:ext cx="1564531" cy="7478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AU" sz="1800" dirty="0"/>
                <a:t>Trade-exposed</a:t>
              </a:r>
            </a:p>
            <a:p>
              <a:pPr algn="l">
                <a:lnSpc>
                  <a:spcPct val="90000"/>
                </a:lnSpc>
              </a:pPr>
              <a:r>
                <a:rPr lang="en-AU" sz="1800" dirty="0"/>
                <a:t>or public sector</a:t>
              </a:r>
            </a:p>
            <a:p>
              <a:pPr algn="l">
                <a:lnSpc>
                  <a:spcPct val="90000"/>
                </a:lnSpc>
              </a:pPr>
              <a:r>
                <a:rPr lang="en-AU" sz="1800" dirty="0"/>
                <a:t>industries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>
            <a:off x="1144548" y="615524"/>
            <a:ext cx="50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90005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94545303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38571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($12b)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($307b)</a:t>
            </a:r>
          </a:p>
        </p:txBody>
      </p:sp>
    </p:spTree>
    <p:extLst>
      <p:ext uri="{BB962C8B-B14F-4D97-AF65-F5344CB8AC3E}">
        <p14:creationId xmlns:p14="http://schemas.microsoft.com/office/powerpoint/2010/main" val="2018033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4764417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83612" y="1385714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($12b)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3612" y="343616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8303" y="4446900"/>
            <a:ext cx="15004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($307b)</a:t>
            </a:r>
          </a:p>
        </p:txBody>
      </p:sp>
    </p:spTree>
    <p:extLst>
      <p:ext uri="{BB962C8B-B14F-4D97-AF65-F5344CB8AC3E}">
        <p14:creationId xmlns:p14="http://schemas.microsoft.com/office/powerpoint/2010/main" val="2980519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949961"/>
              </p:ext>
            </p:extLst>
          </p:nvPr>
        </p:nvGraphicFramePr>
        <p:xfrm>
          <a:off x="-444708" y="-94138"/>
          <a:ext cx="8424000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1978495" y="3533865"/>
            <a:ext cx="2404556" cy="997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9903854"/>
              </p:ext>
            </p:extLst>
          </p:nvPr>
        </p:nvGraphicFramePr>
        <p:xfrm>
          <a:off x="-437508" y="-94138"/>
          <a:ext cx="8604738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400423"/>
              </p:ext>
            </p:extLst>
          </p:nvPr>
        </p:nvGraphicFramePr>
        <p:xfrm>
          <a:off x="-437508" y="-94138"/>
          <a:ext cx="8567815" cy="54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-240126" y="4344957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164" y="4981399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897" y="3497789"/>
            <a:ext cx="936154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players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3023" y="3578302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19554" y="3870408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7716" y="409565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9554" y="4235113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231010" y="399505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3231010" y="4359762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2980251" y="422030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169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170159"/>
              </p:ext>
            </p:extLst>
          </p:nvPr>
        </p:nvGraphicFramePr>
        <p:xfrm>
          <a:off x="-31262" y="-89021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1958" y="4518482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7678" y="451848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7115" y="4518482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7172576" y="158297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($3.4b)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72576" y="342170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1174386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580062"/>
              </p:ext>
            </p:extLst>
          </p:nvPr>
        </p:nvGraphicFramePr>
        <p:xfrm>
          <a:off x="-31262" y="-89021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4479" y="4518482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729" y="451848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7115" y="4518482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7172576" y="158297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($6.9b)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72576" y="342170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45502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389593"/>
              </p:ext>
            </p:extLst>
          </p:nvPr>
        </p:nvGraphicFramePr>
        <p:xfrm>
          <a:off x="-31262" y="-89021"/>
          <a:ext cx="8008451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655" y="4518482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4544" y="451848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348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7115" y="4518482"/>
            <a:ext cx="301364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($billion)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7172576" y="2052517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($6.0b)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72576" y="342170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5233620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0481343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62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B9A28841-DFC9-4E1B-9A5E-FB4B44BA24E2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07057733"/>
              </p:ext>
            </p:extLst>
          </p:nvPr>
        </p:nvGraphicFramePr>
        <p:xfrm>
          <a:off x="-82550" y="-76199"/>
          <a:ext cx="8172450" cy="511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F43D1-D82E-4547-9F00-F16D8E5B1087}"/>
              </a:ext>
            </a:extLst>
          </p:cNvPr>
          <p:cNvSpPr txBox="1"/>
          <p:nvPr/>
        </p:nvSpPr>
        <p:spPr>
          <a:xfrm>
            <a:off x="1276266" y="1197134"/>
            <a:ext cx="303929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Firms in low-barrier sectors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5B1E-D61C-497F-A09D-3AC54A9DA376}"/>
              </a:ext>
            </a:extLst>
          </p:cNvPr>
          <p:cNvSpPr txBox="1"/>
          <p:nvPr/>
        </p:nvSpPr>
        <p:spPr>
          <a:xfrm>
            <a:off x="1276266" y="1473354"/>
            <a:ext cx="31418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Firms in high-barrier sectors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BD71-F7A1-4D18-8C02-2DC04BCAD492}"/>
              </a:ext>
            </a:extLst>
          </p:cNvPr>
          <p:cNvSpPr txBox="1"/>
          <p:nvPr/>
        </p:nvSpPr>
        <p:spPr>
          <a:xfrm>
            <a:off x="726193" y="4970401"/>
            <a:ext cx="691221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Avg. return on equity, 2011 to 2016 (excl. goodwill, adjusted for risk)</a:t>
            </a:r>
          </a:p>
        </p:txBody>
      </p:sp>
    </p:spTree>
    <p:extLst>
      <p:ext uri="{BB962C8B-B14F-4D97-AF65-F5344CB8AC3E}">
        <p14:creationId xmlns:p14="http://schemas.microsoft.com/office/powerpoint/2010/main" val="23449708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47342098"/>
              </p:ext>
            </p:extLst>
          </p:nvPr>
        </p:nvGraphicFramePr>
        <p:xfrm>
          <a:off x="-88232" y="-216001"/>
          <a:ext cx="8178132" cy="55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62836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81745"/>
              </p:ext>
            </p:extLst>
          </p:nvPr>
        </p:nvGraphicFramePr>
        <p:xfrm>
          <a:off x="-31262" y="-89022"/>
          <a:ext cx="8008451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35" y="4964651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0821" y="4964651"/>
            <a:ext cx="3206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602" y="4964651"/>
            <a:ext cx="302647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excl. goodwill ($trillion)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7103996" y="1817762"/>
            <a:ext cx="872034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($13.1b)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03996" y="3421701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($115b)</a:t>
            </a:r>
          </a:p>
        </p:txBody>
      </p:sp>
    </p:spTree>
    <p:extLst>
      <p:ext uri="{BB962C8B-B14F-4D97-AF65-F5344CB8AC3E}">
        <p14:creationId xmlns:p14="http://schemas.microsoft.com/office/powerpoint/2010/main" val="40123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78508548"/>
              </p:ext>
            </p:extLst>
          </p:nvPr>
        </p:nvGraphicFramePr>
        <p:xfrm>
          <a:off x="-111034" y="-68015"/>
          <a:ext cx="8492116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688" y="473760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381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204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02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185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673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149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1319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114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967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87" y="4737602"/>
            <a:ext cx="3911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&lt;10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594" y="2734661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097" y="2734661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970" y="2734661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640" y="2449691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394" y="4970331"/>
            <a:ext cx="28725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 industry market share</a:t>
            </a:r>
          </a:p>
        </p:txBody>
      </p:sp>
    </p:spTree>
    <p:extLst>
      <p:ext uri="{BB962C8B-B14F-4D97-AF65-F5344CB8AC3E}">
        <p14:creationId xmlns:p14="http://schemas.microsoft.com/office/powerpoint/2010/main" val="819741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63846434"/>
              </p:ext>
            </p:extLst>
          </p:nvPr>
        </p:nvGraphicFramePr>
        <p:xfrm>
          <a:off x="-88232" y="-180000"/>
          <a:ext cx="8178132" cy="54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89850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2184438"/>
              </p:ext>
            </p:extLst>
          </p:nvPr>
        </p:nvGraphicFramePr>
        <p:xfrm>
          <a:off x="-152400" y="-60960"/>
          <a:ext cx="8242300" cy="535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3395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44008577"/>
              </p:ext>
            </p:extLst>
          </p:nvPr>
        </p:nvGraphicFramePr>
        <p:xfrm>
          <a:off x="-220980" y="-83820"/>
          <a:ext cx="8310880" cy="5375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0F554C-AE27-42C9-A65B-7D0B7CAE6BDF}"/>
              </a:ext>
            </a:extLst>
          </p:cNvPr>
          <p:cNvSpPr txBox="1"/>
          <p:nvPr/>
        </p:nvSpPr>
        <p:spPr>
          <a:xfrm>
            <a:off x="-12302" y="-14288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162A5-3B77-4E21-ADE5-2CED6AF62ECF}"/>
              </a:ext>
            </a:extLst>
          </p:cNvPr>
          <p:cNvSpPr txBox="1"/>
          <p:nvPr/>
        </p:nvSpPr>
        <p:spPr>
          <a:xfrm>
            <a:off x="-12302" y="87458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41AB4-50D4-4EC4-896A-CB2DFBE048D8}"/>
              </a:ext>
            </a:extLst>
          </p:cNvPr>
          <p:cNvSpPr txBox="1"/>
          <p:nvPr/>
        </p:nvSpPr>
        <p:spPr>
          <a:xfrm>
            <a:off x="-12302" y="176345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6A266-B361-469A-B62C-60E6C6505ECC}"/>
              </a:ext>
            </a:extLst>
          </p:cNvPr>
          <p:cNvSpPr txBox="1"/>
          <p:nvPr/>
        </p:nvSpPr>
        <p:spPr>
          <a:xfrm>
            <a:off x="-12302" y="265232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1F7E9-75D0-4D3D-A9FC-4436EF9C7B95}"/>
              </a:ext>
            </a:extLst>
          </p:cNvPr>
          <p:cNvSpPr txBox="1"/>
          <p:nvPr/>
        </p:nvSpPr>
        <p:spPr>
          <a:xfrm>
            <a:off x="-12302" y="354119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445FD-E984-4747-9803-A8097B257766}"/>
              </a:ext>
            </a:extLst>
          </p:cNvPr>
          <p:cNvSpPr txBox="1"/>
          <p:nvPr/>
        </p:nvSpPr>
        <p:spPr>
          <a:xfrm>
            <a:off x="3213646" y="2050851"/>
            <a:ext cx="28854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Total supernormal profit ($b)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E12B0-3F29-4E4D-BB41-E03D7F0DA075}"/>
              </a:ext>
            </a:extLst>
          </p:cNvPr>
          <p:cNvCxnSpPr/>
          <p:nvPr/>
        </p:nvCxnSpPr>
        <p:spPr bwMode="auto">
          <a:xfrm flipH="1">
            <a:off x="2788920" y="2177802"/>
            <a:ext cx="407586" cy="207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06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29611917"/>
              </p:ext>
            </p:extLst>
          </p:nvPr>
        </p:nvGraphicFramePr>
        <p:xfrm>
          <a:off x="-99060" y="586740"/>
          <a:ext cx="747522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7FC8564E-95A9-487E-BC94-5FBE6AC62B02}"/>
              </a:ext>
            </a:extLst>
          </p:cNvPr>
          <p:cNvSpPr txBox="1"/>
          <p:nvPr/>
        </p:nvSpPr>
        <p:spPr>
          <a:xfrm>
            <a:off x="532210" y="4969321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2EE4C-FBF5-4244-A841-D761533957FE}"/>
              </a:ext>
            </a:extLst>
          </p:cNvPr>
          <p:cNvSpPr txBox="1"/>
          <p:nvPr/>
        </p:nvSpPr>
        <p:spPr>
          <a:xfrm>
            <a:off x="6910442" y="4969321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1188581" y="4969321"/>
            <a:ext cx="519372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Percentage of total profit in domestic private sector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1752154" y="9942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3742090" y="50854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4333394" y="259241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5000323" y="9942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ED99C8-DC9C-4F16-A406-0013D6A0A4F4}"/>
              </a:ext>
            </a:extLst>
          </p:cNvPr>
          <p:cNvCxnSpPr/>
          <p:nvPr/>
        </p:nvCxnSpPr>
        <p:spPr bwMode="auto">
          <a:xfrm flipV="1">
            <a:off x="6425631" y="383890"/>
            <a:ext cx="0" cy="452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D0B50E-4320-4F4E-AFDB-9158CE7E3DF0}"/>
              </a:ext>
            </a:extLst>
          </p:cNvPr>
          <p:cNvCxnSpPr>
            <a:cxnSpLocks/>
          </p:cNvCxnSpPr>
          <p:nvPr/>
        </p:nvCxnSpPr>
        <p:spPr bwMode="auto">
          <a:xfrm flipV="1">
            <a:off x="6859702" y="134591"/>
            <a:ext cx="0" cy="701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A3397-8BC9-4CEA-8633-8D8CA8452A23}"/>
              </a:ext>
            </a:extLst>
          </p:cNvPr>
          <p:cNvCxnSpPr/>
          <p:nvPr/>
        </p:nvCxnSpPr>
        <p:spPr bwMode="auto">
          <a:xfrm flipH="1">
            <a:off x="6787702" y="134591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501B4-ED94-41EC-B008-87A02591A08E}"/>
              </a:ext>
            </a:extLst>
          </p:cNvPr>
          <p:cNvCxnSpPr/>
          <p:nvPr/>
        </p:nvCxnSpPr>
        <p:spPr bwMode="auto">
          <a:xfrm flipH="1">
            <a:off x="6353631" y="383890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id="{462FB177-76DC-4ACF-9ED7-5980DA562790}"/>
              </a:ext>
            </a:extLst>
          </p:cNvPr>
          <p:cNvSpPr txBox="1"/>
          <p:nvPr/>
        </p:nvSpPr>
        <p:spPr>
          <a:xfrm>
            <a:off x="7199665" y="1427242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E035ECE-61A8-4DF2-97B8-9CEDE2F46018}"/>
              </a:ext>
            </a:extLst>
          </p:cNvPr>
          <p:cNvSpPr txBox="1"/>
          <p:nvPr/>
        </p:nvSpPr>
        <p:spPr>
          <a:xfrm>
            <a:off x="7199665" y="3421701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9D9C7-B297-4AFB-9EF9-FBB5C77764BA}"/>
              </a:ext>
            </a:extLst>
          </p:cNvPr>
          <p:cNvCxnSpPr/>
          <p:nvPr/>
        </p:nvCxnSpPr>
        <p:spPr bwMode="auto">
          <a:xfrm flipV="1">
            <a:off x="5583810" y="645534"/>
            <a:ext cx="0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F8341-A704-45B0-8192-B31A59FF13D3}"/>
              </a:ext>
            </a:extLst>
          </p:cNvPr>
          <p:cNvCxnSpPr/>
          <p:nvPr/>
        </p:nvCxnSpPr>
        <p:spPr bwMode="auto">
          <a:xfrm flipH="1">
            <a:off x="5511810" y="645534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03724" y="28699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5469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746788"/>
              </p:ext>
            </p:extLst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angle 23">
            <a:extLst/>
          </p:cNvPr>
          <p:cNvSpPr/>
          <p:nvPr/>
        </p:nvSpPr>
        <p:spPr bwMode="auto">
          <a:xfrm>
            <a:off x="3407569" y="345521"/>
            <a:ext cx="1743075" cy="918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538122FE-436E-4E49-87E3-83768BBF5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82183"/>
              </p:ext>
            </p:extLst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0922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564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8206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1847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2571" y="4963961"/>
            <a:ext cx="339412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concentration ratio (%)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45451" y="6440"/>
            <a:ext cx="219078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Low-barrier sectors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5532491" y="6440"/>
            <a:ext cx="224208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High-barrier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800" y="1402226"/>
            <a:ext cx="178041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591" y="451258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091" y="4512589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9648" y="1402226"/>
            <a:ext cx="202407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845451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45451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7575830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67830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/>
          </p:cNvPr>
          <p:cNvSpPr txBox="1"/>
          <p:nvPr/>
        </p:nvSpPr>
        <p:spPr>
          <a:xfrm>
            <a:off x="3859458" y="387990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4459995" y="978299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3467767" y="76423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4459995" y="618856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9" name="Straight Connector 28">
            <a:extLst/>
          </p:cNvPr>
          <p:cNvCxnSpPr/>
          <p:nvPr/>
        </p:nvCxnSpPr>
        <p:spPr bwMode="auto">
          <a:xfrm>
            <a:off x="4323989" y="1102946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/>
          </p:cNvPr>
          <p:cNvCxnSpPr/>
          <p:nvPr/>
        </p:nvCxnSpPr>
        <p:spPr bwMode="auto">
          <a:xfrm>
            <a:off x="4253267" y="741780"/>
            <a:ext cx="1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/>
          </p:cNvPr>
          <p:cNvCxnSpPr/>
          <p:nvPr/>
        </p:nvCxnSpPr>
        <p:spPr bwMode="auto">
          <a:xfrm>
            <a:off x="4004988" y="886950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9061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60449271"/>
              </p:ext>
            </p:extLst>
          </p:nvPr>
        </p:nvGraphicFramePr>
        <p:xfrm>
          <a:off x="-99060" y="556260"/>
          <a:ext cx="7475220" cy="50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1188581" y="4969321"/>
            <a:ext cx="519372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Percentage of total profit in domestic private sector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4186282" y="-20538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286690" y="47806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388686" y="228761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949018" y="-20538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ED99C8-DC9C-4F16-A406-0013D6A0A4F4}"/>
              </a:ext>
            </a:extLst>
          </p:cNvPr>
          <p:cNvCxnSpPr/>
          <p:nvPr/>
        </p:nvCxnSpPr>
        <p:spPr bwMode="auto">
          <a:xfrm flipV="1">
            <a:off x="1278578" y="322930"/>
            <a:ext cx="0" cy="452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D0B50E-4320-4F4E-AFDB-9158CE7E3DF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482" y="73631"/>
            <a:ext cx="0" cy="701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A3397-8BC9-4CEA-8633-8D8CA8452A23}"/>
              </a:ext>
            </a:extLst>
          </p:cNvPr>
          <p:cNvCxnSpPr/>
          <p:nvPr/>
        </p:nvCxnSpPr>
        <p:spPr bwMode="auto">
          <a:xfrm flipH="1">
            <a:off x="835482" y="73631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501B4-ED94-41EC-B008-87A02591A08E}"/>
              </a:ext>
            </a:extLst>
          </p:cNvPr>
          <p:cNvCxnSpPr/>
          <p:nvPr/>
        </p:nvCxnSpPr>
        <p:spPr bwMode="auto">
          <a:xfrm flipH="1">
            <a:off x="1278578" y="322930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id="{462FB177-76DC-4ACF-9ED7-5980DA562790}"/>
              </a:ext>
            </a:extLst>
          </p:cNvPr>
          <p:cNvSpPr txBox="1"/>
          <p:nvPr/>
        </p:nvSpPr>
        <p:spPr>
          <a:xfrm>
            <a:off x="7199665" y="578386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E035ECE-61A8-4DF2-97B8-9CEDE2F46018}"/>
              </a:ext>
            </a:extLst>
          </p:cNvPr>
          <p:cNvSpPr txBox="1"/>
          <p:nvPr/>
        </p:nvSpPr>
        <p:spPr>
          <a:xfrm>
            <a:off x="7199665" y="257937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9D9C7-B297-4AFB-9EF9-FBB5C77764BA}"/>
              </a:ext>
            </a:extLst>
          </p:cNvPr>
          <p:cNvCxnSpPr/>
          <p:nvPr/>
        </p:nvCxnSpPr>
        <p:spPr bwMode="auto">
          <a:xfrm flipV="1">
            <a:off x="2188394" y="584574"/>
            <a:ext cx="0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F8341-A704-45B0-8192-B31A59FF13D3}"/>
              </a:ext>
            </a:extLst>
          </p:cNvPr>
          <p:cNvCxnSpPr/>
          <p:nvPr/>
        </p:nvCxnSpPr>
        <p:spPr bwMode="auto">
          <a:xfrm flipH="1">
            <a:off x="2188394" y="584574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7852" y="25651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CE075-7B78-41A7-87AA-233EB04C8207}"/>
              </a:ext>
            </a:extLst>
          </p:cNvPr>
          <p:cNvSpPr txBox="1"/>
          <p:nvPr/>
        </p:nvSpPr>
        <p:spPr>
          <a:xfrm>
            <a:off x="536168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2C90B-0E70-4FEF-840F-2559DCC00923}"/>
              </a:ext>
            </a:extLst>
          </p:cNvPr>
          <p:cNvSpPr txBox="1"/>
          <p:nvPr/>
        </p:nvSpPr>
        <p:spPr>
          <a:xfrm>
            <a:off x="1772394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96516-B1F8-4777-AD69-D95686F1DF27}"/>
              </a:ext>
            </a:extLst>
          </p:cNvPr>
          <p:cNvSpPr txBox="1"/>
          <p:nvPr/>
        </p:nvSpPr>
        <p:spPr>
          <a:xfrm>
            <a:off x="307369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A3BF0-D402-4C55-815C-4005085A0BE1}"/>
              </a:ext>
            </a:extLst>
          </p:cNvPr>
          <p:cNvSpPr txBox="1"/>
          <p:nvPr/>
        </p:nvSpPr>
        <p:spPr>
          <a:xfrm>
            <a:off x="4375002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90668-FC36-4DB7-A945-590A79B2A715}"/>
              </a:ext>
            </a:extLst>
          </p:cNvPr>
          <p:cNvSpPr txBox="1"/>
          <p:nvPr/>
        </p:nvSpPr>
        <p:spPr>
          <a:xfrm>
            <a:off x="5676306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66C98-832F-4570-868C-C6C36CC9EFCB}"/>
              </a:ext>
            </a:extLst>
          </p:cNvPr>
          <p:cNvSpPr txBox="1"/>
          <p:nvPr/>
        </p:nvSpPr>
        <p:spPr>
          <a:xfrm>
            <a:off x="6916241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19156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533082477"/>
              </p:ext>
            </p:extLst>
          </p:nvPr>
        </p:nvGraphicFramePr>
        <p:xfrm>
          <a:off x="-99060" y="76200"/>
          <a:ext cx="818388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1371332" y="4969321"/>
            <a:ext cx="5437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Percentage of value added in domestic private sector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3995782" y="3155434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073330" y="1465342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259146" y="1196501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865198" y="-12918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9C94EB-8AA7-47D1-8228-68F44E0C7395}"/>
              </a:ext>
            </a:extLst>
          </p:cNvPr>
          <p:cNvGrpSpPr/>
          <p:nvPr/>
        </p:nvGrpSpPr>
        <p:grpSpPr>
          <a:xfrm>
            <a:off x="751662" y="81251"/>
            <a:ext cx="72000" cy="216000"/>
            <a:chOff x="751662" y="104111"/>
            <a:chExt cx="72000" cy="216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D0B50E-4320-4F4E-AFDB-9158CE7E3D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662" y="104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EA3397-8BC9-4CEA-8633-8D8CA8452A23}"/>
                </a:ext>
              </a:extLst>
            </p:cNvPr>
            <p:cNvCxnSpPr/>
            <p:nvPr/>
          </p:nvCxnSpPr>
          <p:spPr bwMode="auto">
            <a:xfrm flipH="1">
              <a:off x="751662" y="104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47352" y="3432483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FF754EF-32D8-495E-86E6-36E676D9A515}"/>
              </a:ext>
            </a:extLst>
          </p:cNvPr>
          <p:cNvGrpSpPr/>
          <p:nvPr/>
        </p:nvGrpSpPr>
        <p:grpSpPr>
          <a:xfrm>
            <a:off x="1155522" y="1308071"/>
            <a:ext cx="72000" cy="216000"/>
            <a:chOff x="1163142" y="1353791"/>
            <a:chExt cx="72000" cy="216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9F5465-02BC-42D8-A485-4CE26A8E86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63142" y="135379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23C5C6-B687-418F-A495-376E3D58164A}"/>
                </a:ext>
              </a:extLst>
            </p:cNvPr>
            <p:cNvCxnSpPr/>
            <p:nvPr/>
          </p:nvCxnSpPr>
          <p:spPr bwMode="auto">
            <a:xfrm flipH="1">
              <a:off x="1163142" y="135379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1FAFC-9EC7-4F09-8342-8F846BE90725}"/>
              </a:ext>
            </a:extLst>
          </p:cNvPr>
          <p:cNvGrpSpPr/>
          <p:nvPr/>
        </p:nvGrpSpPr>
        <p:grpSpPr>
          <a:xfrm>
            <a:off x="1955622" y="1579073"/>
            <a:ext cx="72000" cy="216000"/>
            <a:chOff x="1940382" y="1628111"/>
            <a:chExt cx="72000" cy="216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53F74B-FA94-42A6-8391-E074E20FFE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0382" y="1628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5BEE8-9D00-42E9-B9DB-A2625C27B78F}"/>
                </a:ext>
              </a:extLst>
            </p:cNvPr>
            <p:cNvCxnSpPr/>
            <p:nvPr/>
          </p:nvCxnSpPr>
          <p:spPr bwMode="auto">
            <a:xfrm flipH="1">
              <a:off x="1940382" y="1628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D51AB1-1955-4443-B371-CAC7F48D0223}"/>
              </a:ext>
            </a:extLst>
          </p:cNvPr>
          <p:cNvSpPr txBox="1"/>
          <p:nvPr/>
        </p:nvSpPr>
        <p:spPr>
          <a:xfrm>
            <a:off x="541290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E0D194-A1D6-412C-A498-0BD82CFDB4FE}"/>
              </a:ext>
            </a:extLst>
          </p:cNvPr>
          <p:cNvSpPr txBox="1"/>
          <p:nvPr/>
        </p:nvSpPr>
        <p:spPr>
          <a:xfrm>
            <a:off x="1917850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14F63-38EC-4B81-A0B5-0583C9941F46}"/>
              </a:ext>
            </a:extLst>
          </p:cNvPr>
          <p:cNvSpPr txBox="1"/>
          <p:nvPr/>
        </p:nvSpPr>
        <p:spPr>
          <a:xfrm>
            <a:off x="3356869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C3F369-1B5C-4BAF-836C-D80226C359C3}"/>
              </a:ext>
            </a:extLst>
          </p:cNvPr>
          <p:cNvSpPr txBox="1"/>
          <p:nvPr/>
        </p:nvSpPr>
        <p:spPr>
          <a:xfrm>
            <a:off x="479588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DC4C3-0234-4BF9-814C-8A0840208B54}"/>
              </a:ext>
            </a:extLst>
          </p:cNvPr>
          <p:cNvSpPr txBox="1"/>
          <p:nvPr/>
        </p:nvSpPr>
        <p:spPr>
          <a:xfrm>
            <a:off x="623490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7DAF2-BD73-4E68-8735-19B7DDB15A8A}"/>
              </a:ext>
            </a:extLst>
          </p:cNvPr>
          <p:cNvSpPr txBox="1"/>
          <p:nvPr/>
        </p:nvSpPr>
        <p:spPr>
          <a:xfrm>
            <a:off x="7602539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42781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E08952-8EC2-47BD-841D-11A1297CF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361294"/>
              </p:ext>
            </p:extLst>
          </p:nvPr>
        </p:nvGraphicFramePr>
        <p:xfrm>
          <a:off x="-99060" y="-84879"/>
          <a:ext cx="8016240" cy="490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647B5-7B2F-42FB-8CC2-58CD273E7D85}"/>
              </a:ext>
            </a:extLst>
          </p:cNvPr>
          <p:cNvSpPr txBox="1"/>
          <p:nvPr/>
        </p:nvSpPr>
        <p:spPr>
          <a:xfrm>
            <a:off x="492828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3FDF-CF41-48A3-BAA9-BE8144230CFC}"/>
              </a:ext>
            </a:extLst>
          </p:cNvPr>
          <p:cNvSpPr txBox="1"/>
          <p:nvPr/>
        </p:nvSpPr>
        <p:spPr>
          <a:xfrm>
            <a:off x="1882816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6EEB8-96DA-4637-A498-B7AB88AE311A}"/>
              </a:ext>
            </a:extLst>
          </p:cNvPr>
          <p:cNvSpPr txBox="1"/>
          <p:nvPr/>
        </p:nvSpPr>
        <p:spPr>
          <a:xfrm>
            <a:off x="3324224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E91FF-D8A0-4F93-A175-7A5E9F194D22}"/>
              </a:ext>
            </a:extLst>
          </p:cNvPr>
          <p:cNvSpPr txBox="1"/>
          <p:nvPr/>
        </p:nvSpPr>
        <p:spPr>
          <a:xfrm>
            <a:off x="4765632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644F0-2140-4EFF-8C32-8D5434596F65}"/>
              </a:ext>
            </a:extLst>
          </p:cNvPr>
          <p:cNvSpPr txBox="1"/>
          <p:nvPr/>
        </p:nvSpPr>
        <p:spPr>
          <a:xfrm>
            <a:off x="6207040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A5C83-EC9C-42E5-B121-1AA5D8024AE2}"/>
              </a:ext>
            </a:extLst>
          </p:cNvPr>
          <p:cNvSpPr txBox="1"/>
          <p:nvPr/>
        </p:nvSpPr>
        <p:spPr>
          <a:xfrm>
            <a:off x="7581786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3136995-237F-4289-B658-D8DA7ECEBAB6}"/>
              </a:ext>
            </a:extLst>
          </p:cNvPr>
          <p:cNvSpPr txBox="1"/>
          <p:nvPr/>
        </p:nvSpPr>
        <p:spPr>
          <a:xfrm>
            <a:off x="1371332" y="4969321"/>
            <a:ext cx="5437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Percentage of value added in domestic private sector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C2345B-5AD6-4666-AD63-18476582D351}"/>
              </a:ext>
            </a:extLst>
          </p:cNvPr>
          <p:cNvCxnSpPr/>
          <p:nvPr/>
        </p:nvCxnSpPr>
        <p:spPr bwMode="auto">
          <a:xfrm>
            <a:off x="5516258" y="4402195"/>
            <a:ext cx="223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7CB264-8054-44D4-A7CF-0E3F5BC4DD53}"/>
              </a:ext>
            </a:extLst>
          </p:cNvPr>
          <p:cNvCxnSpPr/>
          <p:nvPr/>
        </p:nvCxnSpPr>
        <p:spPr bwMode="auto">
          <a:xfrm>
            <a:off x="5516258" y="440220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F75C18-9145-4C4C-A5D6-3FF63DBC69D8}"/>
              </a:ext>
            </a:extLst>
          </p:cNvPr>
          <p:cNvCxnSpPr/>
          <p:nvPr/>
        </p:nvCxnSpPr>
        <p:spPr bwMode="auto">
          <a:xfrm>
            <a:off x="7748258" y="440220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9B9517-6D73-4A86-87EA-E65FC24D374C}"/>
              </a:ext>
            </a:extLst>
          </p:cNvPr>
          <p:cNvSpPr txBox="1"/>
          <p:nvPr/>
        </p:nvSpPr>
        <p:spPr>
          <a:xfrm>
            <a:off x="5765747" y="4263703"/>
            <a:ext cx="1744067" cy="2771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1" dirty="0"/>
              <a:t>No major players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6F9F3A0-85CC-4B9A-BE3C-5B9A7A77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811255"/>
              </p:ext>
            </p:extLst>
          </p:nvPr>
        </p:nvGraphicFramePr>
        <p:xfrm>
          <a:off x="-99060" y="-84879"/>
          <a:ext cx="8016240" cy="490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0630E48-1CDA-4571-BD2B-E2003D1DC715}"/>
              </a:ext>
            </a:extLst>
          </p:cNvPr>
          <p:cNvSpPr txBox="1"/>
          <p:nvPr/>
        </p:nvSpPr>
        <p:spPr>
          <a:xfrm>
            <a:off x="2980482" y="2233146"/>
            <a:ext cx="461665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1" dirty="0"/>
              <a:t>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08CC1-4F9C-42BD-80D8-73D630262E03}"/>
              </a:ext>
            </a:extLst>
          </p:cNvPr>
          <p:cNvSpPr txBox="1"/>
          <p:nvPr/>
        </p:nvSpPr>
        <p:spPr>
          <a:xfrm>
            <a:off x="2256974" y="1650886"/>
            <a:ext cx="461665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338782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E08952-8EC2-47BD-841D-11A1297CFD37}"/>
              </a:ext>
            </a:extLst>
          </p:cNvPr>
          <p:cNvGraphicFramePr/>
          <p:nvPr/>
        </p:nvGraphicFramePr>
        <p:xfrm>
          <a:off x="-99060" y="-84879"/>
          <a:ext cx="8016240" cy="490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647B5-7B2F-42FB-8CC2-58CD273E7D85}"/>
              </a:ext>
            </a:extLst>
          </p:cNvPr>
          <p:cNvSpPr txBox="1"/>
          <p:nvPr/>
        </p:nvSpPr>
        <p:spPr>
          <a:xfrm>
            <a:off x="492828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3FDF-CF41-48A3-BAA9-BE8144230CFC}"/>
              </a:ext>
            </a:extLst>
          </p:cNvPr>
          <p:cNvSpPr txBox="1"/>
          <p:nvPr/>
        </p:nvSpPr>
        <p:spPr>
          <a:xfrm>
            <a:off x="1882816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6EEB8-96DA-4637-A498-B7AB88AE311A}"/>
              </a:ext>
            </a:extLst>
          </p:cNvPr>
          <p:cNvSpPr txBox="1"/>
          <p:nvPr/>
        </p:nvSpPr>
        <p:spPr>
          <a:xfrm>
            <a:off x="3324224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E91FF-D8A0-4F93-A175-7A5E9F194D22}"/>
              </a:ext>
            </a:extLst>
          </p:cNvPr>
          <p:cNvSpPr txBox="1"/>
          <p:nvPr/>
        </p:nvSpPr>
        <p:spPr>
          <a:xfrm>
            <a:off x="4765632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644F0-2140-4EFF-8C32-8D5434596F65}"/>
              </a:ext>
            </a:extLst>
          </p:cNvPr>
          <p:cNvSpPr txBox="1"/>
          <p:nvPr/>
        </p:nvSpPr>
        <p:spPr>
          <a:xfrm>
            <a:off x="6207040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A5C83-EC9C-42E5-B121-1AA5D8024AE2}"/>
              </a:ext>
            </a:extLst>
          </p:cNvPr>
          <p:cNvSpPr txBox="1"/>
          <p:nvPr/>
        </p:nvSpPr>
        <p:spPr>
          <a:xfrm>
            <a:off x="7581786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3136995-237F-4289-B658-D8DA7ECEBAB6}"/>
              </a:ext>
            </a:extLst>
          </p:cNvPr>
          <p:cNvSpPr txBox="1"/>
          <p:nvPr/>
        </p:nvSpPr>
        <p:spPr>
          <a:xfrm>
            <a:off x="1371332" y="4969321"/>
            <a:ext cx="5437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Percentage of value added in domestic private sector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C2345B-5AD6-4666-AD63-18476582D351}"/>
              </a:ext>
            </a:extLst>
          </p:cNvPr>
          <p:cNvCxnSpPr/>
          <p:nvPr/>
        </p:nvCxnSpPr>
        <p:spPr bwMode="auto">
          <a:xfrm>
            <a:off x="5516258" y="4402195"/>
            <a:ext cx="223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7CB264-8054-44D4-A7CF-0E3F5BC4DD53}"/>
              </a:ext>
            </a:extLst>
          </p:cNvPr>
          <p:cNvCxnSpPr/>
          <p:nvPr/>
        </p:nvCxnSpPr>
        <p:spPr bwMode="auto">
          <a:xfrm>
            <a:off x="5516258" y="440220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F75C18-9145-4C4C-A5D6-3FF63DBC69D8}"/>
              </a:ext>
            </a:extLst>
          </p:cNvPr>
          <p:cNvCxnSpPr/>
          <p:nvPr/>
        </p:nvCxnSpPr>
        <p:spPr bwMode="auto">
          <a:xfrm>
            <a:off x="7748258" y="440220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9B9517-6D73-4A86-87EA-E65FC24D374C}"/>
              </a:ext>
            </a:extLst>
          </p:cNvPr>
          <p:cNvSpPr txBox="1"/>
          <p:nvPr/>
        </p:nvSpPr>
        <p:spPr>
          <a:xfrm>
            <a:off x="5765747" y="4263703"/>
            <a:ext cx="1744067" cy="2771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1" dirty="0"/>
              <a:t>No major players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6F9F3A0-85CC-4B9A-BE3C-5B9A7A77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923129"/>
              </p:ext>
            </p:extLst>
          </p:nvPr>
        </p:nvGraphicFramePr>
        <p:xfrm>
          <a:off x="-99060" y="-84879"/>
          <a:ext cx="8016240" cy="490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0630E48-1CDA-4571-BD2B-E2003D1DC715}"/>
              </a:ext>
            </a:extLst>
          </p:cNvPr>
          <p:cNvSpPr txBox="1"/>
          <p:nvPr/>
        </p:nvSpPr>
        <p:spPr>
          <a:xfrm>
            <a:off x="2980482" y="2233146"/>
            <a:ext cx="461665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1" dirty="0"/>
              <a:t>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08CC1-4F9C-42BD-80D8-73D630262E03}"/>
              </a:ext>
            </a:extLst>
          </p:cNvPr>
          <p:cNvSpPr txBox="1"/>
          <p:nvPr/>
        </p:nvSpPr>
        <p:spPr>
          <a:xfrm>
            <a:off x="2256974" y="1650886"/>
            <a:ext cx="461665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589008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/>
          </p:cNvPr>
          <p:cNvGraphicFramePr>
            <a:graphicFrameLocks/>
          </p:cNvGraphicFramePr>
          <p:nvPr>
            <p:extLst/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angle 23">
            <a:extLst/>
          </p:cNvPr>
          <p:cNvSpPr/>
          <p:nvPr/>
        </p:nvSpPr>
        <p:spPr bwMode="auto">
          <a:xfrm>
            <a:off x="3407569" y="345521"/>
            <a:ext cx="1743075" cy="918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538122FE-436E-4E49-87E3-83768BBF5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947922"/>
              </p:ext>
            </p:extLst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0922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564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8206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1847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2571" y="4963961"/>
            <a:ext cx="339412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concentration ratio (%)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45451" y="6440"/>
            <a:ext cx="219078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Low-barrier sectors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5532491" y="6440"/>
            <a:ext cx="224208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High-barrier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800" y="1402226"/>
            <a:ext cx="178041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591" y="451258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091" y="4512589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9648" y="1402226"/>
            <a:ext cx="202407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845451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45451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7575830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67830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/>
          </p:cNvPr>
          <p:cNvSpPr txBox="1"/>
          <p:nvPr/>
        </p:nvSpPr>
        <p:spPr>
          <a:xfrm>
            <a:off x="3859458" y="387990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4459995" y="978299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3467767" y="76423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4459995" y="618856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9" name="Straight Connector 28">
            <a:extLst/>
          </p:cNvPr>
          <p:cNvCxnSpPr/>
          <p:nvPr/>
        </p:nvCxnSpPr>
        <p:spPr bwMode="auto">
          <a:xfrm>
            <a:off x="4323989" y="1102946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/>
          </p:cNvPr>
          <p:cNvCxnSpPr/>
          <p:nvPr/>
        </p:nvCxnSpPr>
        <p:spPr bwMode="auto">
          <a:xfrm>
            <a:off x="4253267" y="741780"/>
            <a:ext cx="1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/>
          </p:cNvPr>
          <p:cNvCxnSpPr/>
          <p:nvPr/>
        </p:nvCxnSpPr>
        <p:spPr bwMode="auto">
          <a:xfrm>
            <a:off x="4004988" y="886950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4020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25817646"/>
              </p:ext>
            </p:extLst>
          </p:nvPr>
        </p:nvGraphicFramePr>
        <p:xfrm>
          <a:off x="-111034" y="-68015"/>
          <a:ext cx="8492116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5688" y="4737602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18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245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73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004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8278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3552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8826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4100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9371" y="4737602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637" y="4737602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8594" y="2409873"/>
            <a:ext cx="4616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1097" y="2409873"/>
            <a:ext cx="872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03970" y="2409873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640" y="2124903"/>
            <a:ext cx="203902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Concentration level: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3394" y="4970331"/>
            <a:ext cx="28725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4-firm industry market share</a:t>
            </a:r>
          </a:p>
        </p:txBody>
      </p:sp>
    </p:spTree>
    <p:extLst>
      <p:ext uri="{BB962C8B-B14F-4D97-AF65-F5344CB8AC3E}">
        <p14:creationId xmlns:p14="http://schemas.microsoft.com/office/powerpoint/2010/main" val="922942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4740032"/>
              </p:ext>
            </p:extLst>
          </p:nvPr>
        </p:nvGraphicFramePr>
        <p:xfrm>
          <a:off x="-80211" y="-86416"/>
          <a:ext cx="8205044" cy="521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1020224" y="513013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56954" y="4706103"/>
            <a:ext cx="148758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Direct insurers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2133" y="4706103"/>
            <a:ext cx="11156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Reinsurers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9115" y="4694155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64348-A3A0-4D0C-B786-14D692CDED40}"/>
              </a:ext>
            </a:extLst>
          </p:cNvPr>
          <p:cNvSpPr txBox="1"/>
          <p:nvPr/>
        </p:nvSpPr>
        <p:spPr>
          <a:xfrm>
            <a:off x="6594793" y="4706103"/>
            <a:ext cx="10772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Wholesale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725" y="5005480"/>
            <a:ext cx="197065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General Insurance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24517" y="5130130"/>
            <a:ext cx="248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73243" y="5005480"/>
            <a:ext cx="52154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900544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1020224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924517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7408517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94156" y="4256856"/>
            <a:ext cx="94897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 err="1">
                <a:solidFill>
                  <a:schemeClr val="bg1"/>
                </a:solidFill>
              </a:rPr>
              <a:t>W’worths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3283" y="3021136"/>
            <a:ext cx="58990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4347" y="2130667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9115" y="1333697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Caltex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8957" y="544371"/>
            <a:ext cx="61555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Shell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1662" y="3731991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Caltex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5565" y="2141202"/>
            <a:ext cx="5770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Shell/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Viva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79513" y="1221049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1078" y="544371"/>
            <a:ext cx="5514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278" y="2857958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9879" y="2183895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4526" y="60200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8143" y="669019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76626" y="2577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9552" y="851302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0325" y="13314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083" y="3030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8E664-5878-4560-A4DA-F4591406F6FD}"/>
              </a:ext>
            </a:extLst>
          </p:cNvPr>
          <p:cNvSpPr txBox="1"/>
          <p:nvPr/>
        </p:nvSpPr>
        <p:spPr>
          <a:xfrm>
            <a:off x="3069919" y="3638056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Munich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AFAF6-4718-495B-96EF-8A28D04DA81F}"/>
              </a:ext>
            </a:extLst>
          </p:cNvPr>
          <p:cNvSpPr txBox="1"/>
          <p:nvPr/>
        </p:nvSpPr>
        <p:spPr>
          <a:xfrm>
            <a:off x="1346858" y="4286264"/>
            <a:ext cx="30777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1st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E7D085-BBF4-44D2-A8D0-CE7EF47A517D}"/>
              </a:ext>
            </a:extLst>
          </p:cNvPr>
          <p:cNvSpPr txBox="1"/>
          <p:nvPr/>
        </p:nvSpPr>
        <p:spPr>
          <a:xfrm>
            <a:off x="1308386" y="3823885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B2DF74-85AC-4CE9-81FF-D492D57DA3FB}"/>
              </a:ext>
            </a:extLst>
          </p:cNvPr>
          <p:cNvSpPr txBox="1"/>
          <p:nvPr/>
        </p:nvSpPr>
        <p:spPr>
          <a:xfrm>
            <a:off x="3140451" y="1817762"/>
            <a:ext cx="60273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Swiss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3D3DA-2F0E-461B-B2E0-430ABDC7E43F}"/>
              </a:ext>
            </a:extLst>
          </p:cNvPr>
          <p:cNvSpPr txBox="1"/>
          <p:nvPr/>
        </p:nvSpPr>
        <p:spPr>
          <a:xfrm>
            <a:off x="1330670" y="3366257"/>
            <a:ext cx="33342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3rd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E4A3AE-E03B-446D-8D71-9CEBF11F1BF3}"/>
              </a:ext>
            </a:extLst>
          </p:cNvPr>
          <p:cNvSpPr txBox="1"/>
          <p:nvPr/>
        </p:nvSpPr>
        <p:spPr>
          <a:xfrm>
            <a:off x="1330670" y="2982607"/>
            <a:ext cx="32060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4F2EC-450D-4180-84FB-3ADA694BC4E1}"/>
              </a:ext>
            </a:extLst>
          </p:cNvPr>
          <p:cNvSpPr txBox="1"/>
          <p:nvPr/>
        </p:nvSpPr>
        <p:spPr>
          <a:xfrm>
            <a:off x="2938248" y="918319"/>
            <a:ext cx="100027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Hannover</a:t>
            </a:r>
          </a:p>
        </p:txBody>
      </p:sp>
    </p:spTree>
    <p:extLst>
      <p:ext uri="{BB962C8B-B14F-4D97-AF65-F5344CB8AC3E}">
        <p14:creationId xmlns:p14="http://schemas.microsoft.com/office/powerpoint/2010/main" val="858226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87667943"/>
              </p:ext>
            </p:extLst>
          </p:nvPr>
        </p:nvGraphicFramePr>
        <p:xfrm>
          <a:off x="-82550" y="-90000"/>
          <a:ext cx="8172450" cy="538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40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362B06D-C15C-46D8-8940-BFA9802346F6}"/>
              </a:ext>
            </a:extLst>
          </p:cNvPr>
          <p:cNvSpPr/>
          <p:nvPr/>
        </p:nvSpPr>
        <p:spPr bwMode="auto">
          <a:xfrm>
            <a:off x="1939127" y="336707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BB3BC6-568F-43F2-AFDD-7FB583FF0E11}"/>
              </a:ext>
            </a:extLst>
          </p:cNvPr>
          <p:cNvSpPr/>
          <p:nvPr/>
        </p:nvSpPr>
        <p:spPr bwMode="auto">
          <a:xfrm>
            <a:off x="1939127" y="845481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887142-C1BA-45EA-8B95-6E70DCDFC650}"/>
              </a:ext>
            </a:extLst>
          </p:cNvPr>
          <p:cNvSpPr/>
          <p:nvPr/>
        </p:nvSpPr>
        <p:spPr bwMode="auto">
          <a:xfrm>
            <a:off x="1939127" y="1456185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4DA8B5-9694-4BCD-B0BB-626C60EDFFC0}"/>
              </a:ext>
            </a:extLst>
          </p:cNvPr>
          <p:cNvSpPr/>
          <p:nvPr/>
        </p:nvSpPr>
        <p:spPr bwMode="auto">
          <a:xfrm>
            <a:off x="1939127" y="1869595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144659-D031-4A36-BAA4-EE47E63781F3}"/>
              </a:ext>
            </a:extLst>
          </p:cNvPr>
          <p:cNvSpPr/>
          <p:nvPr/>
        </p:nvSpPr>
        <p:spPr bwMode="auto">
          <a:xfrm>
            <a:off x="1939127" y="2484173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D83B6-CC47-46CB-986A-4956DF6F0678}"/>
              </a:ext>
            </a:extLst>
          </p:cNvPr>
          <p:cNvSpPr/>
          <p:nvPr/>
        </p:nvSpPr>
        <p:spPr bwMode="auto">
          <a:xfrm>
            <a:off x="1939127" y="2892948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3A38A-25D9-4334-8AFD-CD7692DC19D3}"/>
              </a:ext>
            </a:extLst>
          </p:cNvPr>
          <p:cNvSpPr/>
          <p:nvPr/>
        </p:nvSpPr>
        <p:spPr bwMode="auto">
          <a:xfrm>
            <a:off x="1939127" y="3508434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89A6C3-CDE8-48C4-9D03-1EAFEDD2A560}"/>
              </a:ext>
            </a:extLst>
          </p:cNvPr>
          <p:cNvSpPr/>
          <p:nvPr/>
        </p:nvSpPr>
        <p:spPr bwMode="auto">
          <a:xfrm>
            <a:off x="1939127" y="3915552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10015E-2FE9-4630-806F-3EDAA22CB3B6}"/>
              </a:ext>
            </a:extLst>
          </p:cNvPr>
          <p:cNvSpPr/>
          <p:nvPr/>
        </p:nvSpPr>
        <p:spPr bwMode="auto">
          <a:xfrm>
            <a:off x="1939127" y="4330711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2D416-ACB2-4EAA-87F7-CD09BC2C8F37}"/>
              </a:ext>
            </a:extLst>
          </p:cNvPr>
          <p:cNvSpPr txBox="1"/>
          <p:nvPr/>
        </p:nvSpPr>
        <p:spPr>
          <a:xfrm>
            <a:off x="6059933" y="4950716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High 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54D33-D79A-4FE5-8850-3655C00DE0DB}"/>
              </a:ext>
            </a:extLst>
          </p:cNvPr>
          <p:cNvSpPr txBox="1"/>
          <p:nvPr/>
        </p:nvSpPr>
        <p:spPr>
          <a:xfrm>
            <a:off x="1751342" y="4950715"/>
            <a:ext cx="1872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Low concentration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0B377-D92D-49A2-A44C-5DFB20D1062A}"/>
              </a:ext>
            </a:extLst>
          </p:cNvPr>
          <p:cNvCxnSpPr/>
          <p:nvPr/>
        </p:nvCxnSpPr>
        <p:spPr bwMode="auto">
          <a:xfrm>
            <a:off x="3822181" y="5096592"/>
            <a:ext cx="2025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548241-DAED-426A-8D3E-0ABA1A96BB1F}"/>
              </a:ext>
            </a:extLst>
          </p:cNvPr>
          <p:cNvSpPr txBox="1"/>
          <p:nvPr/>
        </p:nvSpPr>
        <p:spPr>
          <a:xfrm>
            <a:off x="1156748" y="336707"/>
            <a:ext cx="7261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Banks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CA68C-E73B-4FC5-9577-521FAD86F515}"/>
              </a:ext>
            </a:extLst>
          </p:cNvPr>
          <p:cNvSpPr txBox="1"/>
          <p:nvPr/>
        </p:nvSpPr>
        <p:spPr>
          <a:xfrm>
            <a:off x="361659" y="841143"/>
            <a:ext cx="152125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Supermarkets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2651F-48FE-44E1-B0E0-BD88D4025359}"/>
              </a:ext>
            </a:extLst>
          </p:cNvPr>
          <p:cNvSpPr txBox="1"/>
          <p:nvPr/>
        </p:nvSpPr>
        <p:spPr>
          <a:xfrm>
            <a:off x="1118276" y="1456185"/>
            <a:ext cx="7646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Mobile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620E-177A-446C-A977-2FAA171ABA55}"/>
              </a:ext>
            </a:extLst>
          </p:cNvPr>
          <p:cNvSpPr txBox="1"/>
          <p:nvPr/>
        </p:nvSpPr>
        <p:spPr>
          <a:xfrm>
            <a:off x="1310636" y="1865257"/>
            <a:ext cx="5722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ISPs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104C4-5522-42B2-801E-E2206C54B6D4}"/>
              </a:ext>
            </a:extLst>
          </p:cNvPr>
          <p:cNvSpPr txBox="1"/>
          <p:nvPr/>
        </p:nvSpPr>
        <p:spPr>
          <a:xfrm>
            <a:off x="1336284" y="2484173"/>
            <a:ext cx="5466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Whl.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24BD9-AAD0-448F-B25C-728C068BE386}"/>
              </a:ext>
            </a:extLst>
          </p:cNvPr>
          <p:cNvSpPr txBox="1"/>
          <p:nvPr/>
        </p:nvSpPr>
        <p:spPr>
          <a:xfrm>
            <a:off x="1459716" y="2888610"/>
            <a:ext cx="4231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Rtl.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5BAEA-A919-4921-B4DD-35F7C1A3A349}"/>
              </a:ext>
            </a:extLst>
          </p:cNvPr>
          <p:cNvSpPr txBox="1"/>
          <p:nvPr/>
        </p:nvSpPr>
        <p:spPr>
          <a:xfrm>
            <a:off x="985227" y="3504096"/>
            <a:ext cx="8976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General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E71889-B3F5-4AA0-AAC8-AACCB64AD581}"/>
              </a:ext>
            </a:extLst>
          </p:cNvPr>
          <p:cNvSpPr txBox="1"/>
          <p:nvPr/>
        </p:nvSpPr>
        <p:spPr>
          <a:xfrm>
            <a:off x="1434068" y="3911214"/>
            <a:ext cx="44884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Life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7DEB1-EDD2-445B-84C1-DD27766681E5}"/>
              </a:ext>
            </a:extLst>
          </p:cNvPr>
          <p:cNvSpPr txBox="1"/>
          <p:nvPr/>
        </p:nvSpPr>
        <p:spPr>
          <a:xfrm>
            <a:off x="1139116" y="4326373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Health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8B3CC-1C6C-4A60-A4F7-D21546054D9E}"/>
              </a:ext>
            </a:extLst>
          </p:cNvPr>
          <p:cNvCxnSpPr/>
          <p:nvPr/>
        </p:nvCxnSpPr>
        <p:spPr bwMode="auto">
          <a:xfrm>
            <a:off x="368012" y="3569600"/>
            <a:ext cx="0" cy="94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09BCF-75E3-4507-BA27-19F320CA79EF}"/>
              </a:ext>
            </a:extLst>
          </p:cNvPr>
          <p:cNvSpPr txBox="1"/>
          <p:nvPr/>
        </p:nvSpPr>
        <p:spPr>
          <a:xfrm>
            <a:off x="4338" y="3911214"/>
            <a:ext cx="101309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3F441-7DCD-4624-8D24-9D4453C95A91}"/>
              </a:ext>
            </a:extLst>
          </p:cNvPr>
          <p:cNvCxnSpPr/>
          <p:nvPr/>
        </p:nvCxnSpPr>
        <p:spPr bwMode="auto">
          <a:xfrm>
            <a:off x="368012" y="3569600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C6ECC-3CA0-4498-970C-07103C98FDE6}"/>
              </a:ext>
            </a:extLst>
          </p:cNvPr>
          <p:cNvCxnSpPr/>
          <p:nvPr/>
        </p:nvCxnSpPr>
        <p:spPr bwMode="auto">
          <a:xfrm>
            <a:off x="368012" y="2498091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585CA3-4DC9-46B9-8A31-57FAE7D89CB8}"/>
              </a:ext>
            </a:extLst>
          </p:cNvPr>
          <p:cNvCxnSpPr/>
          <p:nvPr/>
        </p:nvCxnSpPr>
        <p:spPr bwMode="auto">
          <a:xfrm>
            <a:off x="368012" y="249809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7AAE75-50B7-421E-8FD9-587395BFAE76}"/>
              </a:ext>
            </a:extLst>
          </p:cNvPr>
          <p:cNvCxnSpPr/>
          <p:nvPr/>
        </p:nvCxnSpPr>
        <p:spPr bwMode="auto">
          <a:xfrm>
            <a:off x="368012" y="311009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D8B92-7AA0-402E-8D2B-87CFBC67E33C}"/>
              </a:ext>
            </a:extLst>
          </p:cNvPr>
          <p:cNvSpPr txBox="1"/>
          <p:nvPr/>
        </p:nvSpPr>
        <p:spPr>
          <a:xfrm>
            <a:off x="4338" y="2686392"/>
            <a:ext cx="44884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95905F-D13A-4CCC-974A-83130CD7085D}"/>
              </a:ext>
            </a:extLst>
          </p:cNvPr>
          <p:cNvCxnSpPr/>
          <p:nvPr/>
        </p:nvCxnSpPr>
        <p:spPr bwMode="auto">
          <a:xfrm>
            <a:off x="368012" y="1469024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68612-65F7-4869-83CA-BEA98E405DF3}"/>
              </a:ext>
            </a:extLst>
          </p:cNvPr>
          <p:cNvCxnSpPr/>
          <p:nvPr/>
        </p:nvCxnSpPr>
        <p:spPr bwMode="auto">
          <a:xfrm>
            <a:off x="368012" y="1469024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6C804C-9CBA-42F5-AFA6-40788C148726}"/>
              </a:ext>
            </a:extLst>
          </p:cNvPr>
          <p:cNvCxnSpPr/>
          <p:nvPr/>
        </p:nvCxnSpPr>
        <p:spPr bwMode="auto">
          <a:xfrm>
            <a:off x="368012" y="2081024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C4F7B8-2088-4D72-BF5E-C4EB9820C6BD}"/>
              </a:ext>
            </a:extLst>
          </p:cNvPr>
          <p:cNvSpPr txBox="1"/>
          <p:nvPr/>
        </p:nvSpPr>
        <p:spPr>
          <a:xfrm>
            <a:off x="4338" y="1660721"/>
            <a:ext cx="92339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F888F-946F-4ED3-BA22-CAE552B3EB5D}"/>
              </a:ext>
            </a:extLst>
          </p:cNvPr>
          <p:cNvSpPr txBox="1"/>
          <p:nvPr/>
        </p:nvSpPr>
        <p:spPr>
          <a:xfrm>
            <a:off x="2496452" y="-35793"/>
            <a:ext cx="376167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Other economies              </a:t>
            </a:r>
            <a:r>
              <a:rPr lang="en-AU" sz="1800" b="1" dirty="0">
                <a:solidFill>
                  <a:schemeClr val="tx2"/>
                </a:solidFill>
              </a:rPr>
              <a:t>Australia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80BAB5-CB5D-482C-845D-CF99AA104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991427"/>
              </p:ext>
            </p:extLst>
          </p:nvPr>
        </p:nvGraphicFramePr>
        <p:xfrm>
          <a:off x="-143452" y="218878"/>
          <a:ext cx="9433048" cy="474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4A9DDF-3C4E-4753-A820-21370D8E8966}"/>
              </a:ext>
            </a:extLst>
          </p:cNvPr>
          <p:cNvCxnSpPr/>
          <p:nvPr/>
        </p:nvCxnSpPr>
        <p:spPr bwMode="auto">
          <a:xfrm>
            <a:off x="368012" y="4514056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2674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D862AFD3-EC92-42B9-892E-00181DEC3787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Placeholder 4">
            <a:extLst/>
          </p:cNvPr>
          <p:cNvGraphicFramePr>
            <a:graphicFrameLocks/>
          </p:cNvGraphicFramePr>
          <p:nvPr>
            <p:extLst/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 23">
            <a:extLst/>
          </p:cNvPr>
          <p:cNvSpPr/>
          <p:nvPr/>
        </p:nvSpPr>
        <p:spPr bwMode="auto">
          <a:xfrm>
            <a:off x="3407569" y="345521"/>
            <a:ext cx="1743075" cy="918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538122FE-436E-4E49-87E3-83768BBF518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90863" y="-99752"/>
          <a:ext cx="8208000" cy="537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0922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564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8206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1847" y="451258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2571" y="4963961"/>
            <a:ext cx="339412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concentration ratio (%)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45451" y="6440"/>
            <a:ext cx="219078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Low-barrier sectors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5532491" y="6440"/>
            <a:ext cx="224208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High-barrier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800" y="1402226"/>
            <a:ext cx="178041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591" y="451258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091" y="4512589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9648" y="1402226"/>
            <a:ext cx="202407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845451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45451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7575830" y="1529730"/>
            <a:ext cx="0" cy="75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67830" y="1529730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/>
          </p:cNvPr>
          <p:cNvSpPr txBox="1"/>
          <p:nvPr/>
        </p:nvSpPr>
        <p:spPr>
          <a:xfrm>
            <a:off x="3859458" y="387990"/>
            <a:ext cx="7053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Equity: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4459995" y="978299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3467767" y="76423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4459995" y="618856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9" name="Straight Connector 28">
            <a:extLst/>
          </p:cNvPr>
          <p:cNvCxnSpPr/>
          <p:nvPr/>
        </p:nvCxnSpPr>
        <p:spPr bwMode="auto">
          <a:xfrm>
            <a:off x="4323989" y="1102946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/>
          </p:cNvPr>
          <p:cNvCxnSpPr/>
          <p:nvPr/>
        </p:nvCxnSpPr>
        <p:spPr bwMode="auto">
          <a:xfrm>
            <a:off x="4253267" y="741780"/>
            <a:ext cx="1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/>
          </p:cNvPr>
          <p:cNvCxnSpPr/>
          <p:nvPr/>
        </p:nvCxnSpPr>
        <p:spPr bwMode="auto">
          <a:xfrm>
            <a:off x="4004988" y="886950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568145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98456</TotalTime>
  <Words>2568</Words>
  <Application>Microsoft Office PowerPoint</Application>
  <PresentationFormat>Custom</PresentationFormat>
  <Paragraphs>1356</Paragraphs>
  <Slides>93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6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536</cp:revision>
  <cp:lastPrinted>2015-07-02T06:10:52Z</cp:lastPrinted>
  <dcterms:created xsi:type="dcterms:W3CDTF">2017-07-20T02:28:34Z</dcterms:created>
  <dcterms:modified xsi:type="dcterms:W3CDTF">2017-11-14T09:57:31Z</dcterms:modified>
</cp:coreProperties>
</file>