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5"/>
  </p:notesMasterIdLst>
  <p:sldIdLst>
    <p:sldId id="734" r:id="rId2"/>
    <p:sldId id="733" r:id="rId3"/>
    <p:sldId id="735" r:id="rId4"/>
  </p:sldIdLst>
  <p:sldSz cx="17543463" cy="899953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4442" algn="l" rtl="0" eaLnBrk="0" fontAlgn="base" hangingPunct="0">
      <a:spcBef>
        <a:spcPct val="0"/>
      </a:spcBef>
      <a:spcAft>
        <a:spcPct val="0"/>
      </a:spcAft>
      <a:defRPr sz="36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88885" algn="l" rtl="0" eaLnBrk="0" fontAlgn="base" hangingPunct="0">
      <a:spcBef>
        <a:spcPct val="0"/>
      </a:spcBef>
      <a:spcAft>
        <a:spcPct val="0"/>
      </a:spcAft>
      <a:defRPr sz="36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3327" algn="l" rtl="0" eaLnBrk="0" fontAlgn="base" hangingPunct="0">
      <a:spcBef>
        <a:spcPct val="0"/>
      </a:spcBef>
      <a:spcAft>
        <a:spcPct val="0"/>
      </a:spcAft>
      <a:defRPr sz="36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77768" algn="l" rtl="0" eaLnBrk="0" fontAlgn="base" hangingPunct="0">
      <a:spcBef>
        <a:spcPct val="0"/>
      </a:spcBef>
      <a:spcAft>
        <a:spcPct val="0"/>
      </a:spcAft>
      <a:defRPr sz="36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2211" algn="l" defTabSz="1388885" rtl="0" eaLnBrk="1" latinLnBrk="0" hangingPunct="1">
      <a:defRPr sz="36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4166653" algn="l" defTabSz="1388885" rtl="0" eaLnBrk="1" latinLnBrk="0" hangingPunct="1">
      <a:defRPr sz="36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861095" algn="l" defTabSz="1388885" rtl="0" eaLnBrk="1" latinLnBrk="0" hangingPunct="1">
      <a:defRPr sz="36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555538" algn="l" defTabSz="1388885" rtl="0" eaLnBrk="1" latinLnBrk="0" hangingPunct="1">
      <a:defRPr sz="36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45" userDrawn="1">
          <p15:clr>
            <a:srgbClr val="A4A3A4"/>
          </p15:clr>
        </p15:guide>
        <p15:guide id="2" orient="horz" pos="117" userDrawn="1">
          <p15:clr>
            <a:srgbClr val="A4A3A4"/>
          </p15:clr>
        </p15:guide>
        <p15:guide id="3" pos="7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CBF"/>
    <a:srgbClr val="FAC599"/>
    <a:srgbClr val="FFEFBF"/>
    <a:srgbClr val="FFE79F"/>
    <a:srgbClr val="F8A866"/>
    <a:srgbClr val="B7595C"/>
    <a:srgbClr val="F9B984"/>
    <a:srgbClr val="F8AD70"/>
    <a:srgbClr val="ECD2D3"/>
    <a:srgbClr val="E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48" autoAdjust="0"/>
  </p:normalViewPr>
  <p:slideViewPr>
    <p:cSldViewPr>
      <p:cViewPr varScale="1">
        <p:scale>
          <a:sx n="72" d="100"/>
          <a:sy n="72" d="100"/>
        </p:scale>
        <p:origin x="84" y="162"/>
      </p:cViewPr>
      <p:guideLst>
        <p:guide orient="horz" pos="4945"/>
        <p:guide orient="horz" pos="117"/>
        <p:guide pos="706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2373920701973"/>
          <c:y val="2.1241975474055715E-2"/>
          <c:w val="0.81291333415757183"/>
          <c:h val="0.92588478234471527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Concentration</c:v>
                </c:pt>
              </c:strCache>
            </c:strRef>
          </c:tx>
          <c:spPr>
            <a:solidFill>
              <a:srgbClr val="F69647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33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B3B3-4D5C-9389-762185CCAE8B}"/>
              </c:ext>
            </c:extLst>
          </c:dPt>
          <c:dPt>
            <c:idx val="36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3B3-4D5C-9389-762185CCAE8B}"/>
              </c:ext>
            </c:extLst>
          </c:dPt>
          <c:dPt>
            <c:idx val="37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B3B3-4D5C-9389-762185CCAE8B}"/>
              </c:ext>
            </c:extLst>
          </c:dPt>
          <c:dPt>
            <c:idx val="39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3B3-4D5C-9389-762185CCAE8B}"/>
              </c:ext>
            </c:extLst>
          </c:dPt>
          <c:dPt>
            <c:idx val="58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B3-4D5C-9389-762185CCAE8B}"/>
              </c:ext>
            </c:extLst>
          </c:dPt>
          <c:dPt>
            <c:idx val="60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3B3-4D5C-9389-762185CCAE8B}"/>
              </c:ext>
            </c:extLst>
          </c:dPt>
          <c:dPt>
            <c:idx val="62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3B3-4D5C-9389-762185CCAE8B}"/>
              </c:ext>
            </c:extLst>
          </c:dPt>
          <c:dPt>
            <c:idx val="66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B3-4D5C-9389-762185CCAE8B}"/>
              </c:ext>
            </c:extLst>
          </c:dPt>
          <c:dPt>
            <c:idx val="67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3B3-4D5C-9389-762185CCAE8B}"/>
              </c:ext>
            </c:extLst>
          </c:dPt>
          <c:dPt>
            <c:idx val="69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B3-4D5C-9389-762185CCAE8B}"/>
              </c:ext>
            </c:extLst>
          </c:dPt>
          <c:dPt>
            <c:idx val="90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B3B3-4D5C-9389-762185CCAE8B}"/>
              </c:ext>
            </c:extLst>
          </c:dPt>
          <c:dPt>
            <c:idx val="91"/>
            <c:invertIfNegative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3B3-4D5C-9389-762185CCAE8B}"/>
              </c:ext>
            </c:extLst>
          </c:dPt>
          <c:xVal>
            <c:numRef>
              <c:f>Sheet1!$B$11:$B$107</c:f>
              <c:numCache>
                <c:formatCode>General</c:formatCode>
                <c:ptCount val="97"/>
                <c:pt idx="0">
                  <c:v>33.645641999999995</c:v>
                </c:pt>
                <c:pt idx="1">
                  <c:v>44.267668</c:v>
                </c:pt>
                <c:pt idx="2">
                  <c:v>74.996362000000005</c:v>
                </c:pt>
                <c:pt idx="3">
                  <c:v>63.680025999999998</c:v>
                </c:pt>
                <c:pt idx="4">
                  <c:v>58.610225999999997</c:v>
                </c:pt>
                <c:pt idx="5">
                  <c:v>55.499144000000001</c:v>
                </c:pt>
                <c:pt idx="6">
                  <c:v>72.960933999999995</c:v>
                </c:pt>
                <c:pt idx="7">
                  <c:v>48.346040000000002</c:v>
                </c:pt>
                <c:pt idx="8">
                  <c:v>72.775617999999994</c:v>
                </c:pt>
                <c:pt idx="9">
                  <c:v>85.756693999999996</c:v>
                </c:pt>
                <c:pt idx="10">
                  <c:v>67.162134000000009</c:v>
                </c:pt>
                <c:pt idx="11">
                  <c:v>87.113320000000002</c:v>
                </c:pt>
                <c:pt idx="12">
                  <c:v>86.216183999999998</c:v>
                </c:pt>
                <c:pt idx="13">
                  <c:v>65.633642000000009</c:v>
                </c:pt>
                <c:pt idx="14">
                  <c:v>75.136972</c:v>
                </c:pt>
                <c:pt idx="15">
                  <c:v>94.098236000000014</c:v>
                </c:pt>
                <c:pt idx="16">
                  <c:v>57.406644000000007</c:v>
                </c:pt>
                <c:pt idx="17">
                  <c:v>88.946096000000011</c:v>
                </c:pt>
                <c:pt idx="18">
                  <c:v>77.402299999999997</c:v>
                </c:pt>
                <c:pt idx="19">
                  <c:v>81.149704</c:v>
                </c:pt>
                <c:pt idx="20">
                  <c:v>71.295563999999999</c:v>
                </c:pt>
                <c:pt idx="21">
                  <c:v>95.528897999999998</c:v>
                </c:pt>
                <c:pt idx="22">
                  <c:v>94.831174000000004</c:v>
                </c:pt>
                <c:pt idx="23">
                  <c:v>70.272487999999996</c:v>
                </c:pt>
                <c:pt idx="24">
                  <c:v>79.670721999999998</c:v>
                </c:pt>
                <c:pt idx="25">
                  <c:v>54.591354000000003</c:v>
                </c:pt>
                <c:pt idx="26">
                  <c:v>96.27579999999999</c:v>
                </c:pt>
                <c:pt idx="27">
                  <c:v>30.360446000000003</c:v>
                </c:pt>
                <c:pt idx="28">
                  <c:v>99.999510000000001</c:v>
                </c:pt>
                <c:pt idx="29">
                  <c:v>41</c:v>
                </c:pt>
                <c:pt idx="30">
                  <c:v>72</c:v>
                </c:pt>
                <c:pt idx="31">
                  <c:v>69.8</c:v>
                </c:pt>
                <c:pt idx="32">
                  <c:v>67.899999999999991</c:v>
                </c:pt>
                <c:pt idx="33">
                  <c:v>20</c:v>
                </c:pt>
                <c:pt idx="34">
                  <c:v>47.400000000000006</c:v>
                </c:pt>
                <c:pt idx="35">
                  <c:v>73.8</c:v>
                </c:pt>
                <c:pt idx="36">
                  <c:v>84.2</c:v>
                </c:pt>
                <c:pt idx="37">
                  <c:v>83.5</c:v>
                </c:pt>
                <c:pt idx="38">
                  <c:v>83.2</c:v>
                </c:pt>
                <c:pt idx="39">
                  <c:v>47.800000000000004</c:v>
                </c:pt>
                <c:pt idx="40">
                  <c:v>91</c:v>
                </c:pt>
                <c:pt idx="41">
                  <c:v>77.600000000000009</c:v>
                </c:pt>
                <c:pt idx="42">
                  <c:v>85.75</c:v>
                </c:pt>
                <c:pt idx="43">
                  <c:v>100</c:v>
                </c:pt>
                <c:pt idx="44">
                  <c:v>89</c:v>
                </c:pt>
                <c:pt idx="45">
                  <c:v>82</c:v>
                </c:pt>
                <c:pt idx="46">
                  <c:v>100</c:v>
                </c:pt>
                <c:pt idx="47">
                  <c:v>91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100</c:v>
                </c:pt>
                <c:pt idx="52">
                  <c:v>60.3</c:v>
                </c:pt>
                <c:pt idx="53">
                  <c:v>65.599999999999994</c:v>
                </c:pt>
                <c:pt idx="54">
                  <c:v>91.3</c:v>
                </c:pt>
                <c:pt idx="55">
                  <c:v>92.1</c:v>
                </c:pt>
                <c:pt idx="56">
                  <c:v>62.9</c:v>
                </c:pt>
                <c:pt idx="57">
                  <c:v>89.800000000000011</c:v>
                </c:pt>
                <c:pt idx="58">
                  <c:v>90</c:v>
                </c:pt>
                <c:pt idx="59">
                  <c:v>97.690000000000012</c:v>
                </c:pt>
                <c:pt idx="60">
                  <c:v>90</c:v>
                </c:pt>
                <c:pt idx="61">
                  <c:v>90</c:v>
                </c:pt>
                <c:pt idx="62">
                  <c:v>60</c:v>
                </c:pt>
                <c:pt idx="63">
                  <c:v>65</c:v>
                </c:pt>
                <c:pt idx="64">
                  <c:v>70</c:v>
                </c:pt>
                <c:pt idx="65">
                  <c:v>71</c:v>
                </c:pt>
                <c:pt idx="66">
                  <c:v>97.070572569906787</c:v>
                </c:pt>
                <c:pt idx="67">
                  <c:v>80</c:v>
                </c:pt>
                <c:pt idx="68">
                  <c:v>76</c:v>
                </c:pt>
                <c:pt idx="69">
                  <c:v>54</c:v>
                </c:pt>
                <c:pt idx="70">
                  <c:v>25.039999999999992</c:v>
                </c:pt>
                <c:pt idx="71">
                  <c:v>73.650000000000006</c:v>
                </c:pt>
                <c:pt idx="72">
                  <c:v>61.74</c:v>
                </c:pt>
                <c:pt idx="73">
                  <c:v>30</c:v>
                </c:pt>
                <c:pt idx="74">
                  <c:v>65</c:v>
                </c:pt>
                <c:pt idx="75">
                  <c:v>81.03</c:v>
                </c:pt>
                <c:pt idx="76">
                  <c:v>81</c:v>
                </c:pt>
                <c:pt idx="77">
                  <c:v>54</c:v>
                </c:pt>
                <c:pt idx="78">
                  <c:v>78.100000000000009</c:v>
                </c:pt>
                <c:pt idx="79">
                  <c:v>36.869999999999997</c:v>
                </c:pt>
                <c:pt idx="80">
                  <c:v>98.81</c:v>
                </c:pt>
                <c:pt idx="81">
                  <c:v>69.59</c:v>
                </c:pt>
                <c:pt idx="82">
                  <c:v>41</c:v>
                </c:pt>
                <c:pt idx="83">
                  <c:v>85</c:v>
                </c:pt>
                <c:pt idx="84">
                  <c:v>57.83</c:v>
                </c:pt>
                <c:pt idx="85">
                  <c:v>88.4</c:v>
                </c:pt>
                <c:pt idx="86">
                  <c:v>52</c:v>
                </c:pt>
                <c:pt idx="87">
                  <c:v>95.8</c:v>
                </c:pt>
                <c:pt idx="88">
                  <c:v>38.9</c:v>
                </c:pt>
                <c:pt idx="89">
                  <c:v>43.3</c:v>
                </c:pt>
                <c:pt idx="90">
                  <c:v>82</c:v>
                </c:pt>
                <c:pt idx="91">
                  <c:v>86</c:v>
                </c:pt>
                <c:pt idx="92">
                  <c:v>91.6</c:v>
                </c:pt>
                <c:pt idx="93">
                  <c:v>91.1</c:v>
                </c:pt>
                <c:pt idx="94">
                  <c:v>97.98</c:v>
                </c:pt>
                <c:pt idx="95">
                  <c:v>95.1</c:v>
                </c:pt>
                <c:pt idx="96">
                  <c:v>40.9</c:v>
                </c:pt>
              </c:numCache>
            </c:numRef>
          </c:xVal>
          <c:yVal>
            <c:numRef>
              <c:f>Sheet1!$A$11:$A$107</c:f>
              <c:numCache>
                <c:formatCode>General</c:formatCode>
                <c:ptCount val="97"/>
                <c:pt idx="0">
                  <c:v>8.5</c:v>
                </c:pt>
                <c:pt idx="1">
                  <c:v>8.5</c:v>
                </c:pt>
                <c:pt idx="2">
                  <c:v>8.65</c:v>
                </c:pt>
                <c:pt idx="3">
                  <c:v>8.5</c:v>
                </c:pt>
                <c:pt idx="4">
                  <c:v>8.5</c:v>
                </c:pt>
                <c:pt idx="5">
                  <c:v>8.6</c:v>
                </c:pt>
                <c:pt idx="6">
                  <c:v>8.4</c:v>
                </c:pt>
                <c:pt idx="7">
                  <c:v>8.5</c:v>
                </c:pt>
                <c:pt idx="8">
                  <c:v>8.6</c:v>
                </c:pt>
                <c:pt idx="9">
                  <c:v>8.5</c:v>
                </c:pt>
                <c:pt idx="10">
                  <c:v>8.5</c:v>
                </c:pt>
                <c:pt idx="11">
                  <c:v>8.5</c:v>
                </c:pt>
                <c:pt idx="12">
                  <c:v>8.5</c:v>
                </c:pt>
                <c:pt idx="13">
                  <c:v>8.65</c:v>
                </c:pt>
                <c:pt idx="14">
                  <c:v>8.35</c:v>
                </c:pt>
                <c:pt idx="15">
                  <c:v>8.5</c:v>
                </c:pt>
                <c:pt idx="16">
                  <c:v>8.5</c:v>
                </c:pt>
                <c:pt idx="17">
                  <c:v>8.5</c:v>
                </c:pt>
                <c:pt idx="18">
                  <c:v>8.5</c:v>
                </c:pt>
                <c:pt idx="19">
                  <c:v>8.5</c:v>
                </c:pt>
                <c:pt idx="20">
                  <c:v>8.5</c:v>
                </c:pt>
                <c:pt idx="21">
                  <c:v>8.5</c:v>
                </c:pt>
                <c:pt idx="22">
                  <c:v>8.5</c:v>
                </c:pt>
                <c:pt idx="23">
                  <c:v>8.5</c:v>
                </c:pt>
                <c:pt idx="24">
                  <c:v>8.5</c:v>
                </c:pt>
                <c:pt idx="25">
                  <c:v>8.4</c:v>
                </c:pt>
                <c:pt idx="26">
                  <c:v>8.5</c:v>
                </c:pt>
                <c:pt idx="27">
                  <c:v>8.5</c:v>
                </c:pt>
                <c:pt idx="28">
                  <c:v>8.5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7.6</c:v>
                </c:pt>
                <c:pt idx="39">
                  <c:v>7.5</c:v>
                </c:pt>
                <c:pt idx="40">
                  <c:v>7.35</c:v>
                </c:pt>
                <c:pt idx="41">
                  <c:v>7.4</c:v>
                </c:pt>
                <c:pt idx="42">
                  <c:v>6.3</c:v>
                </c:pt>
                <c:pt idx="43">
                  <c:v>6.2</c:v>
                </c:pt>
                <c:pt idx="44">
                  <c:v>6.3</c:v>
                </c:pt>
                <c:pt idx="45">
                  <c:v>6.3</c:v>
                </c:pt>
                <c:pt idx="46">
                  <c:v>6.4</c:v>
                </c:pt>
                <c:pt idx="47">
                  <c:v>6.3</c:v>
                </c:pt>
                <c:pt idx="48">
                  <c:v>6.3</c:v>
                </c:pt>
                <c:pt idx="49">
                  <c:v>6.3</c:v>
                </c:pt>
                <c:pt idx="50">
                  <c:v>6</c:v>
                </c:pt>
                <c:pt idx="51">
                  <c:v>6.1</c:v>
                </c:pt>
                <c:pt idx="52">
                  <c:v>5.5</c:v>
                </c:pt>
                <c:pt idx="53">
                  <c:v>5.5</c:v>
                </c:pt>
                <c:pt idx="54">
                  <c:v>5.5</c:v>
                </c:pt>
                <c:pt idx="55">
                  <c:v>5.5</c:v>
                </c:pt>
                <c:pt idx="56">
                  <c:v>5.5</c:v>
                </c:pt>
                <c:pt idx="57">
                  <c:v>5.5</c:v>
                </c:pt>
                <c:pt idx="58">
                  <c:v>4.3</c:v>
                </c:pt>
                <c:pt idx="59">
                  <c:v>4.3</c:v>
                </c:pt>
                <c:pt idx="60">
                  <c:v>4.2</c:v>
                </c:pt>
                <c:pt idx="61">
                  <c:v>4.4000000000000004</c:v>
                </c:pt>
                <c:pt idx="62">
                  <c:v>4.3</c:v>
                </c:pt>
                <c:pt idx="63">
                  <c:v>3.5</c:v>
                </c:pt>
                <c:pt idx="64">
                  <c:v>3.5</c:v>
                </c:pt>
                <c:pt idx="65">
                  <c:v>3.5</c:v>
                </c:pt>
                <c:pt idx="66">
                  <c:v>3.5</c:v>
                </c:pt>
                <c:pt idx="67">
                  <c:v>3.5</c:v>
                </c:pt>
                <c:pt idx="68">
                  <c:v>3.5</c:v>
                </c:pt>
                <c:pt idx="69">
                  <c:v>3.5</c:v>
                </c:pt>
                <c:pt idx="70">
                  <c:v>2.2999999999999998</c:v>
                </c:pt>
                <c:pt idx="71">
                  <c:v>2.2999999999999998</c:v>
                </c:pt>
                <c:pt idx="72">
                  <c:v>2.2999999999999998</c:v>
                </c:pt>
                <c:pt idx="73">
                  <c:v>2.2999999999999998</c:v>
                </c:pt>
                <c:pt idx="74">
                  <c:v>2.2999999999999998</c:v>
                </c:pt>
                <c:pt idx="75">
                  <c:v>2.4</c:v>
                </c:pt>
                <c:pt idx="76">
                  <c:v>2.2000000000000002</c:v>
                </c:pt>
                <c:pt idx="77">
                  <c:v>2.2999999999999998</c:v>
                </c:pt>
                <c:pt idx="78">
                  <c:v>2.2999999999999998</c:v>
                </c:pt>
                <c:pt idx="79">
                  <c:v>1.5</c:v>
                </c:pt>
                <c:pt idx="80">
                  <c:v>1.5</c:v>
                </c:pt>
                <c:pt idx="81">
                  <c:v>1.5</c:v>
                </c:pt>
                <c:pt idx="82">
                  <c:v>1.5</c:v>
                </c:pt>
                <c:pt idx="83">
                  <c:v>1.5</c:v>
                </c:pt>
                <c:pt idx="84">
                  <c:v>1.5</c:v>
                </c:pt>
                <c:pt idx="85">
                  <c:v>1.5</c:v>
                </c:pt>
                <c:pt idx="86">
                  <c:v>1.5</c:v>
                </c:pt>
                <c:pt idx="87">
                  <c:v>1.5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</c:numCache>
            </c:numRef>
          </c:yVal>
          <c:bubbleSize>
            <c:numRef>
              <c:f>Sheet1!$C$11:$C$107</c:f>
              <c:numCache>
                <c:formatCode>General</c:formatCode>
                <c:ptCount val="97"/>
                <c:pt idx="0">
                  <c:v>101.38063163464703</c:v>
                </c:pt>
                <c:pt idx="1">
                  <c:v>54.833572319243835</c:v>
                </c:pt>
                <c:pt idx="2">
                  <c:v>39.56416227692911</c:v>
                </c:pt>
                <c:pt idx="3">
                  <c:v>32.971419606957369</c:v>
                </c:pt>
                <c:pt idx="4">
                  <c:v>32.666213838242079</c:v>
                </c:pt>
                <c:pt idx="5">
                  <c:v>31.960660477303104</c:v>
                </c:pt>
                <c:pt idx="6">
                  <c:v>26.28264912634608</c:v>
                </c:pt>
                <c:pt idx="7">
                  <c:v>22.663426080590494</c:v>
                </c:pt>
                <c:pt idx="8">
                  <c:v>20.7908699344651</c:v>
                </c:pt>
                <c:pt idx="9">
                  <c:v>11.501262847185169</c:v>
                </c:pt>
                <c:pt idx="10">
                  <c:v>8.035006040860722</c:v>
                </c:pt>
                <c:pt idx="11">
                  <c:v>7.9845521965811903</c:v>
                </c:pt>
                <c:pt idx="12">
                  <c:v>7.6579457111169287</c:v>
                </c:pt>
                <c:pt idx="13">
                  <c:v>7.6170906995353409</c:v>
                </c:pt>
                <c:pt idx="14">
                  <c:v>7.2533852964355567</c:v>
                </c:pt>
                <c:pt idx="15">
                  <c:v>6.9038965326398669</c:v>
                </c:pt>
                <c:pt idx="16">
                  <c:v>6.1600341098932736</c:v>
                </c:pt>
                <c:pt idx="17">
                  <c:v>5.8182861763658273</c:v>
                </c:pt>
                <c:pt idx="18">
                  <c:v>5.7120190561325153</c:v>
                </c:pt>
                <c:pt idx="19">
                  <c:v>4.0536483429933021</c:v>
                </c:pt>
                <c:pt idx="20">
                  <c:v>3.9175552036591617</c:v>
                </c:pt>
                <c:pt idx="21">
                  <c:v>3.9077291274862902</c:v>
                </c:pt>
                <c:pt idx="22">
                  <c:v>3.5608392609731085</c:v>
                </c:pt>
                <c:pt idx="23">
                  <c:v>3.2523813290541046</c:v>
                </c:pt>
                <c:pt idx="24">
                  <c:v>3.0945564432308248</c:v>
                </c:pt>
                <c:pt idx="25">
                  <c:v>1.0301589612142423</c:v>
                </c:pt>
                <c:pt idx="26">
                  <c:v>0.33378507384377848</c:v>
                </c:pt>
                <c:pt idx="27">
                  <c:v>-0.4730962179930322</c:v>
                </c:pt>
                <c:pt idx="28">
                  <c:v>-0.64531097027447637</c:v>
                </c:pt>
                <c:pt idx="29">
                  <c:v>103.85876421272496</c:v>
                </c:pt>
                <c:pt idx="30">
                  <c:v>39.407822707709528</c:v>
                </c:pt>
                <c:pt idx="31">
                  <c:v>33.846197606371234</c:v>
                </c:pt>
                <c:pt idx="32">
                  <c:v>33.616684223263256</c:v>
                </c:pt>
                <c:pt idx="33">
                  <c:v>31.635934846549649</c:v>
                </c:pt>
                <c:pt idx="34">
                  <c:v>26.010063326519266</c:v>
                </c:pt>
                <c:pt idx="35">
                  <c:v>21.640515592754017</c:v>
                </c:pt>
                <c:pt idx="36">
                  <c:v>13.730956030871814</c:v>
                </c:pt>
                <c:pt idx="37">
                  <c:v>11.681637877453209</c:v>
                </c:pt>
                <c:pt idx="38">
                  <c:v>8.2168243978346762</c:v>
                </c:pt>
                <c:pt idx="39">
                  <c:v>7.4846923801363872</c:v>
                </c:pt>
                <c:pt idx="40">
                  <c:v>7.2132922140798374</c:v>
                </c:pt>
                <c:pt idx="41">
                  <c:v>3.3550355700650893</c:v>
                </c:pt>
                <c:pt idx="42">
                  <c:v>103.83712744908235</c:v>
                </c:pt>
                <c:pt idx="43">
                  <c:v>39.550042392051949</c:v>
                </c:pt>
                <c:pt idx="44">
                  <c:v>34.03691602638785</c:v>
                </c:pt>
                <c:pt idx="45">
                  <c:v>33.654986111114923</c:v>
                </c:pt>
                <c:pt idx="46">
                  <c:v>32.106951265352741</c:v>
                </c:pt>
                <c:pt idx="47">
                  <c:v>25.967109338042587</c:v>
                </c:pt>
                <c:pt idx="48">
                  <c:v>21.501113630736661</c:v>
                </c:pt>
                <c:pt idx="49">
                  <c:v>11.681637877453209</c:v>
                </c:pt>
                <c:pt idx="50">
                  <c:v>7.9529189064391002</c:v>
                </c:pt>
                <c:pt idx="51">
                  <c:v>6.5916737320086582</c:v>
                </c:pt>
                <c:pt idx="52">
                  <c:v>103.85876421272496</c:v>
                </c:pt>
                <c:pt idx="53">
                  <c:v>54.591215988781066</c:v>
                </c:pt>
                <c:pt idx="54">
                  <c:v>33.846197606371234</c:v>
                </c:pt>
                <c:pt idx="55">
                  <c:v>33.616684223263256</c:v>
                </c:pt>
                <c:pt idx="56">
                  <c:v>21.640515592754017</c:v>
                </c:pt>
                <c:pt idx="57">
                  <c:v>11.681637877453209</c:v>
                </c:pt>
                <c:pt idx="58">
                  <c:v>39.019038053874759</c:v>
                </c:pt>
                <c:pt idx="59">
                  <c:v>28.18259489789726</c:v>
                </c:pt>
                <c:pt idx="60">
                  <c:v>7.7866492433139527</c:v>
                </c:pt>
                <c:pt idx="61">
                  <c:v>7.4981873162193935</c:v>
                </c:pt>
                <c:pt idx="62">
                  <c:v>5.2896087001259628</c:v>
                </c:pt>
                <c:pt idx="63">
                  <c:v>40.141221888874576</c:v>
                </c:pt>
                <c:pt idx="64">
                  <c:v>39.019038053874759</c:v>
                </c:pt>
                <c:pt idx="65">
                  <c:v>26.20725884716262</c:v>
                </c:pt>
                <c:pt idx="66">
                  <c:v>12.210900200289654</c:v>
                </c:pt>
                <c:pt idx="67">
                  <c:v>7.4981873162193935</c:v>
                </c:pt>
                <c:pt idx="68">
                  <c:v>6.4161473726067744</c:v>
                </c:pt>
                <c:pt idx="69">
                  <c:v>5.2896087001259628</c:v>
                </c:pt>
                <c:pt idx="70">
                  <c:v>39.407822707709528</c:v>
                </c:pt>
                <c:pt idx="71">
                  <c:v>33.899648262089194</c:v>
                </c:pt>
                <c:pt idx="72">
                  <c:v>33.616684223263256</c:v>
                </c:pt>
                <c:pt idx="73">
                  <c:v>26.010063326519266</c:v>
                </c:pt>
                <c:pt idx="74">
                  <c:v>22.400718773699715</c:v>
                </c:pt>
                <c:pt idx="75">
                  <c:v>11.681637877453209</c:v>
                </c:pt>
                <c:pt idx="76">
                  <c:v>7.2132922140798374</c:v>
                </c:pt>
                <c:pt idx="77">
                  <c:v>6.4161473726067744</c:v>
                </c:pt>
                <c:pt idx="78">
                  <c:v>0.31897458071119233</c:v>
                </c:pt>
                <c:pt idx="79">
                  <c:v>39.407822707709528</c:v>
                </c:pt>
                <c:pt idx="80">
                  <c:v>33.899648262089194</c:v>
                </c:pt>
                <c:pt idx="81">
                  <c:v>33.616684223263256</c:v>
                </c:pt>
                <c:pt idx="82">
                  <c:v>26.010063326519266</c:v>
                </c:pt>
                <c:pt idx="83">
                  <c:v>22.400718773699715</c:v>
                </c:pt>
                <c:pt idx="84">
                  <c:v>11.681637877453209</c:v>
                </c:pt>
                <c:pt idx="85">
                  <c:v>7.2132922140798374</c:v>
                </c:pt>
                <c:pt idx="86">
                  <c:v>6.4161473726067744</c:v>
                </c:pt>
                <c:pt idx="87">
                  <c:v>0.31897458071119233</c:v>
                </c:pt>
                <c:pt idx="88">
                  <c:v>103.85876421272496</c:v>
                </c:pt>
                <c:pt idx="89">
                  <c:v>39.407822707709528</c:v>
                </c:pt>
                <c:pt idx="90">
                  <c:v>16.613097824540635</c:v>
                </c:pt>
                <c:pt idx="91">
                  <c:v>13.730956030871814</c:v>
                </c:pt>
                <c:pt idx="92">
                  <c:v>12.210900200289654</c:v>
                </c:pt>
                <c:pt idx="93">
                  <c:v>11.681637877453209</c:v>
                </c:pt>
                <c:pt idx="94">
                  <c:v>8.2168243978346762</c:v>
                </c:pt>
                <c:pt idx="95">
                  <c:v>7.6595815341090372</c:v>
                </c:pt>
                <c:pt idx="96">
                  <c:v>6.1468260150355229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46D1-47FC-8D4F-E6E53D77C70D}"/>
            </c:ext>
          </c:extLst>
        </c:ser>
        <c:ser>
          <c:idx val="1"/>
          <c:order val="1"/>
          <c:tx>
            <c:v>Australia</c:v>
          </c:tx>
          <c:spPr>
            <a:solidFill>
              <a:schemeClr val="tx2"/>
            </a:solidFill>
            <a:ln>
              <a:solidFill>
                <a:schemeClr val="bg2"/>
              </a:solidFill>
            </a:ln>
            <a:effectLst/>
          </c:spPr>
          <c:invertIfNegative val="0"/>
          <c:xVal>
            <c:numRef>
              <c:f>Sheet1!$B$2:$B$10</c:f>
              <c:numCache>
                <c:formatCode>General</c:formatCode>
                <c:ptCount val="9"/>
                <c:pt idx="0">
                  <c:v>65.134519999999995</c:v>
                </c:pt>
                <c:pt idx="1">
                  <c:v>91.4</c:v>
                </c:pt>
                <c:pt idx="2">
                  <c:v>100</c:v>
                </c:pt>
                <c:pt idx="3">
                  <c:v>88.899999999999991</c:v>
                </c:pt>
                <c:pt idx="4">
                  <c:v>91.3</c:v>
                </c:pt>
                <c:pt idx="5">
                  <c:v>71.899999999999991</c:v>
                </c:pt>
                <c:pt idx="6">
                  <c:v>87.500000000000014</c:v>
                </c:pt>
                <c:pt idx="7">
                  <c:v>43.6</c:v>
                </c:pt>
                <c:pt idx="8">
                  <c:v>77.800000000000011</c:v>
                </c:pt>
              </c:numCache>
            </c:numRef>
          </c:xVal>
          <c:yVal>
            <c:numRef>
              <c:f>Sheet1!$A$2:$A$10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6.3</c:v>
                </c:pt>
                <c:pt idx="3">
                  <c:v>5.5</c:v>
                </c:pt>
                <c:pt idx="4">
                  <c:v>4.3</c:v>
                </c:pt>
                <c:pt idx="5">
                  <c:v>3.5</c:v>
                </c:pt>
                <c:pt idx="6">
                  <c:v>2.2999999999999998</c:v>
                </c:pt>
                <c:pt idx="7">
                  <c:v>1.5</c:v>
                </c:pt>
                <c:pt idx="8">
                  <c:v>0.7</c:v>
                </c:pt>
              </c:numCache>
            </c:numRef>
          </c:yVal>
          <c:bubbleSize>
            <c:numRef>
              <c:f>Sheet1!$C$2:$C$10</c:f>
              <c:numCache>
                <c:formatCode>General</c:formatCode>
                <c:ptCount val="9"/>
                <c:pt idx="0">
                  <c:v>15.937521763797321</c:v>
                </c:pt>
                <c:pt idx="1">
                  <c:v>15.937521763797321</c:v>
                </c:pt>
                <c:pt idx="2">
                  <c:v>15.937521763797321</c:v>
                </c:pt>
                <c:pt idx="3">
                  <c:v>15.937521763797321</c:v>
                </c:pt>
                <c:pt idx="4">
                  <c:v>15.937521763797321</c:v>
                </c:pt>
                <c:pt idx="5">
                  <c:v>15.937521763797321</c:v>
                </c:pt>
                <c:pt idx="6">
                  <c:v>15.937521763797321</c:v>
                </c:pt>
                <c:pt idx="7">
                  <c:v>15.937521763797321</c:v>
                </c:pt>
                <c:pt idx="8">
                  <c:v>15.937521763797321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46D1-47FC-8D4F-E6E53D77C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5"/>
        <c:showNegBubbles val="0"/>
        <c:axId val="518102576"/>
        <c:axId val="518094376"/>
      </c:bubbleChart>
      <c:valAx>
        <c:axId val="518102576"/>
        <c:scaling>
          <c:orientation val="minMax"/>
          <c:max val="119"/>
          <c:min val="0"/>
        </c:scaling>
        <c:delete val="0"/>
        <c:axPos val="b"/>
        <c:maj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094376"/>
        <c:crossesAt val="0.5"/>
        <c:crossBetween val="midCat"/>
        <c:majorUnit val="20"/>
      </c:valAx>
      <c:valAx>
        <c:axId val="518094376"/>
        <c:scaling>
          <c:orientation val="minMax"/>
          <c:max val="8.9"/>
          <c:min val="0.30000000000000004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0257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-5400000" vert="horz" anchor="b" anchorCtr="0"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2373920701973"/>
          <c:y val="2.1241975474055715E-2"/>
          <c:w val="0.81291333415757183"/>
          <c:h val="0.92588478234471527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Concentration</c:v>
                </c:pt>
              </c:strCache>
            </c:strRef>
          </c:tx>
          <c:spPr>
            <a:solidFill>
              <a:srgbClr val="F69647"/>
            </a:solidFill>
            <a:ln>
              <a:solidFill>
                <a:schemeClr val="accent1"/>
              </a:solidFill>
            </a:ln>
            <a:effectLst/>
          </c:spPr>
          <c:invertIfNegative val="0"/>
          <c:xVal>
            <c:numRef>
              <c:f>Sheet1!$B$11:$B$107</c:f>
              <c:numCache>
                <c:formatCode>General</c:formatCode>
                <c:ptCount val="97"/>
                <c:pt idx="0">
                  <c:v>33.645641999999995</c:v>
                </c:pt>
                <c:pt idx="1">
                  <c:v>44.267668</c:v>
                </c:pt>
                <c:pt idx="2">
                  <c:v>74.996362000000005</c:v>
                </c:pt>
                <c:pt idx="3">
                  <c:v>63.680025999999998</c:v>
                </c:pt>
                <c:pt idx="4">
                  <c:v>58.610225999999997</c:v>
                </c:pt>
                <c:pt idx="5">
                  <c:v>55.499144000000001</c:v>
                </c:pt>
                <c:pt idx="6">
                  <c:v>72.960933999999995</c:v>
                </c:pt>
                <c:pt idx="7">
                  <c:v>48.346040000000002</c:v>
                </c:pt>
                <c:pt idx="8">
                  <c:v>72.775617999999994</c:v>
                </c:pt>
                <c:pt idx="9">
                  <c:v>85.756693999999996</c:v>
                </c:pt>
                <c:pt idx="10">
                  <c:v>67.162134000000009</c:v>
                </c:pt>
                <c:pt idx="11">
                  <c:v>87.113320000000002</c:v>
                </c:pt>
                <c:pt idx="12">
                  <c:v>86.216183999999998</c:v>
                </c:pt>
                <c:pt idx="13">
                  <c:v>65.633642000000009</c:v>
                </c:pt>
                <c:pt idx="14">
                  <c:v>75.136972</c:v>
                </c:pt>
                <c:pt idx="15">
                  <c:v>94.098236000000014</c:v>
                </c:pt>
                <c:pt idx="16">
                  <c:v>57.406644000000007</c:v>
                </c:pt>
                <c:pt idx="17">
                  <c:v>88.946096000000011</c:v>
                </c:pt>
                <c:pt idx="18">
                  <c:v>77.402299999999997</c:v>
                </c:pt>
                <c:pt idx="19">
                  <c:v>81.149704</c:v>
                </c:pt>
                <c:pt idx="20">
                  <c:v>71.295563999999999</c:v>
                </c:pt>
                <c:pt idx="21">
                  <c:v>95.528897999999998</c:v>
                </c:pt>
                <c:pt idx="22">
                  <c:v>94.831174000000004</c:v>
                </c:pt>
                <c:pt idx="23">
                  <c:v>70.272487999999996</c:v>
                </c:pt>
                <c:pt idx="24">
                  <c:v>79.670721999999998</c:v>
                </c:pt>
                <c:pt idx="25">
                  <c:v>54.591354000000003</c:v>
                </c:pt>
                <c:pt idx="26">
                  <c:v>96.27579999999999</c:v>
                </c:pt>
                <c:pt idx="27">
                  <c:v>30.360446000000003</c:v>
                </c:pt>
                <c:pt idx="28">
                  <c:v>99.999510000000001</c:v>
                </c:pt>
                <c:pt idx="29">
                  <c:v>41</c:v>
                </c:pt>
                <c:pt idx="30">
                  <c:v>72</c:v>
                </c:pt>
                <c:pt idx="31">
                  <c:v>69.8</c:v>
                </c:pt>
                <c:pt idx="32">
                  <c:v>67.8</c:v>
                </c:pt>
                <c:pt idx="33">
                  <c:v>20</c:v>
                </c:pt>
                <c:pt idx="34">
                  <c:v>46</c:v>
                </c:pt>
                <c:pt idx="35">
                  <c:v>73.699999999999989</c:v>
                </c:pt>
                <c:pt idx="36">
                  <c:v>84.2</c:v>
                </c:pt>
                <c:pt idx="37">
                  <c:v>83.5</c:v>
                </c:pt>
                <c:pt idx="38">
                  <c:v>77.500000000000014</c:v>
                </c:pt>
                <c:pt idx="39">
                  <c:v>47.800000000000004</c:v>
                </c:pt>
                <c:pt idx="40">
                  <c:v>91</c:v>
                </c:pt>
                <c:pt idx="41">
                  <c:v>77.8</c:v>
                </c:pt>
                <c:pt idx="42">
                  <c:v>85.75</c:v>
                </c:pt>
                <c:pt idx="43">
                  <c:v>100</c:v>
                </c:pt>
                <c:pt idx="44">
                  <c:v>89</c:v>
                </c:pt>
                <c:pt idx="45">
                  <c:v>82</c:v>
                </c:pt>
                <c:pt idx="46">
                  <c:v>100</c:v>
                </c:pt>
                <c:pt idx="47">
                  <c:v>91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100</c:v>
                </c:pt>
                <c:pt idx="52">
                  <c:v>60.3</c:v>
                </c:pt>
                <c:pt idx="53">
                  <c:v>65.599999999999994</c:v>
                </c:pt>
                <c:pt idx="54">
                  <c:v>91.3</c:v>
                </c:pt>
                <c:pt idx="55">
                  <c:v>92.1</c:v>
                </c:pt>
                <c:pt idx="56">
                  <c:v>62.9</c:v>
                </c:pt>
                <c:pt idx="57">
                  <c:v>89.800000000000011</c:v>
                </c:pt>
                <c:pt idx="58">
                  <c:v>90</c:v>
                </c:pt>
                <c:pt idx="59">
                  <c:v>97.690000000000012</c:v>
                </c:pt>
                <c:pt idx="60">
                  <c:v>90</c:v>
                </c:pt>
                <c:pt idx="61">
                  <c:v>90</c:v>
                </c:pt>
                <c:pt idx="62">
                  <c:v>60</c:v>
                </c:pt>
                <c:pt idx="63">
                  <c:v>65</c:v>
                </c:pt>
                <c:pt idx="64">
                  <c:v>70</c:v>
                </c:pt>
                <c:pt idx="65">
                  <c:v>71</c:v>
                </c:pt>
                <c:pt idx="66">
                  <c:v>97.070572569906787</c:v>
                </c:pt>
                <c:pt idx="67">
                  <c:v>80</c:v>
                </c:pt>
                <c:pt idx="68">
                  <c:v>76</c:v>
                </c:pt>
                <c:pt idx="69">
                  <c:v>54</c:v>
                </c:pt>
                <c:pt idx="70">
                  <c:v>25.039999999999992</c:v>
                </c:pt>
                <c:pt idx="71">
                  <c:v>73.650000000000006</c:v>
                </c:pt>
                <c:pt idx="72">
                  <c:v>61.74</c:v>
                </c:pt>
                <c:pt idx="73">
                  <c:v>30</c:v>
                </c:pt>
                <c:pt idx="74">
                  <c:v>65</c:v>
                </c:pt>
                <c:pt idx="75">
                  <c:v>81.03</c:v>
                </c:pt>
                <c:pt idx="76">
                  <c:v>81</c:v>
                </c:pt>
                <c:pt idx="77">
                  <c:v>54</c:v>
                </c:pt>
                <c:pt idx="78">
                  <c:v>78.100000000000009</c:v>
                </c:pt>
                <c:pt idx="79">
                  <c:v>36.869999999999997</c:v>
                </c:pt>
                <c:pt idx="80">
                  <c:v>98.81</c:v>
                </c:pt>
                <c:pt idx="81">
                  <c:v>69.59</c:v>
                </c:pt>
                <c:pt idx="82">
                  <c:v>41</c:v>
                </c:pt>
                <c:pt idx="83">
                  <c:v>85</c:v>
                </c:pt>
                <c:pt idx="84">
                  <c:v>57.83</c:v>
                </c:pt>
                <c:pt idx="85">
                  <c:v>88.4</c:v>
                </c:pt>
                <c:pt idx="86">
                  <c:v>52</c:v>
                </c:pt>
                <c:pt idx="87">
                  <c:v>95.8</c:v>
                </c:pt>
                <c:pt idx="88">
                  <c:v>38.9</c:v>
                </c:pt>
                <c:pt idx="89">
                  <c:v>43.3</c:v>
                </c:pt>
                <c:pt idx="90">
                  <c:v>82</c:v>
                </c:pt>
                <c:pt idx="91">
                  <c:v>86</c:v>
                </c:pt>
                <c:pt idx="92">
                  <c:v>91.6</c:v>
                </c:pt>
                <c:pt idx="93">
                  <c:v>93</c:v>
                </c:pt>
                <c:pt idx="94">
                  <c:v>97.98</c:v>
                </c:pt>
                <c:pt idx="95">
                  <c:v>95.1</c:v>
                </c:pt>
                <c:pt idx="96">
                  <c:v>40.9</c:v>
                </c:pt>
              </c:numCache>
            </c:numRef>
          </c:xVal>
          <c:yVal>
            <c:numRef>
              <c:f>Sheet1!$A$11:$A$107</c:f>
              <c:numCache>
                <c:formatCode>General</c:formatCode>
                <c:ptCount val="97"/>
                <c:pt idx="0">
                  <c:v>8.5</c:v>
                </c:pt>
                <c:pt idx="1">
                  <c:v>8.5</c:v>
                </c:pt>
                <c:pt idx="2">
                  <c:v>8.5</c:v>
                </c:pt>
                <c:pt idx="3">
                  <c:v>8.5</c:v>
                </c:pt>
                <c:pt idx="4">
                  <c:v>8.5</c:v>
                </c:pt>
                <c:pt idx="5">
                  <c:v>8.5</c:v>
                </c:pt>
                <c:pt idx="6">
                  <c:v>8.5</c:v>
                </c:pt>
                <c:pt idx="7">
                  <c:v>8.5</c:v>
                </c:pt>
                <c:pt idx="8">
                  <c:v>8.5</c:v>
                </c:pt>
                <c:pt idx="9">
                  <c:v>8.5</c:v>
                </c:pt>
                <c:pt idx="10">
                  <c:v>8.5</c:v>
                </c:pt>
                <c:pt idx="11">
                  <c:v>8.5</c:v>
                </c:pt>
                <c:pt idx="12">
                  <c:v>8.5</c:v>
                </c:pt>
                <c:pt idx="13">
                  <c:v>8.5</c:v>
                </c:pt>
                <c:pt idx="14">
                  <c:v>8.5</c:v>
                </c:pt>
                <c:pt idx="15">
                  <c:v>8.5</c:v>
                </c:pt>
                <c:pt idx="16">
                  <c:v>8.5</c:v>
                </c:pt>
                <c:pt idx="17">
                  <c:v>8.5</c:v>
                </c:pt>
                <c:pt idx="18">
                  <c:v>8.5</c:v>
                </c:pt>
                <c:pt idx="19">
                  <c:v>8.5</c:v>
                </c:pt>
                <c:pt idx="20">
                  <c:v>8.5</c:v>
                </c:pt>
                <c:pt idx="21">
                  <c:v>8.5</c:v>
                </c:pt>
                <c:pt idx="22">
                  <c:v>8.5</c:v>
                </c:pt>
                <c:pt idx="23">
                  <c:v>8.5</c:v>
                </c:pt>
                <c:pt idx="24">
                  <c:v>8.5</c:v>
                </c:pt>
                <c:pt idx="25">
                  <c:v>8.5</c:v>
                </c:pt>
                <c:pt idx="26">
                  <c:v>8.5</c:v>
                </c:pt>
                <c:pt idx="27">
                  <c:v>8.5</c:v>
                </c:pt>
                <c:pt idx="28">
                  <c:v>8.5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6.3</c:v>
                </c:pt>
                <c:pt idx="43">
                  <c:v>6.3</c:v>
                </c:pt>
                <c:pt idx="44">
                  <c:v>6.3</c:v>
                </c:pt>
                <c:pt idx="45">
                  <c:v>6.3</c:v>
                </c:pt>
                <c:pt idx="46">
                  <c:v>6.3</c:v>
                </c:pt>
                <c:pt idx="47">
                  <c:v>6.3</c:v>
                </c:pt>
                <c:pt idx="48">
                  <c:v>6.3</c:v>
                </c:pt>
                <c:pt idx="49">
                  <c:v>6.3</c:v>
                </c:pt>
                <c:pt idx="50">
                  <c:v>6.3</c:v>
                </c:pt>
                <c:pt idx="51">
                  <c:v>6.3</c:v>
                </c:pt>
                <c:pt idx="52">
                  <c:v>5.5</c:v>
                </c:pt>
                <c:pt idx="53">
                  <c:v>5.5</c:v>
                </c:pt>
                <c:pt idx="54">
                  <c:v>5.5</c:v>
                </c:pt>
                <c:pt idx="55">
                  <c:v>5.5</c:v>
                </c:pt>
                <c:pt idx="56">
                  <c:v>5.5</c:v>
                </c:pt>
                <c:pt idx="57">
                  <c:v>5.5</c:v>
                </c:pt>
                <c:pt idx="58">
                  <c:v>4.3</c:v>
                </c:pt>
                <c:pt idx="59">
                  <c:v>4.3</c:v>
                </c:pt>
                <c:pt idx="60">
                  <c:v>4.3</c:v>
                </c:pt>
                <c:pt idx="61">
                  <c:v>4.3</c:v>
                </c:pt>
                <c:pt idx="62">
                  <c:v>4.3</c:v>
                </c:pt>
                <c:pt idx="63">
                  <c:v>3.5</c:v>
                </c:pt>
                <c:pt idx="64">
                  <c:v>3.5</c:v>
                </c:pt>
                <c:pt idx="65">
                  <c:v>3.5</c:v>
                </c:pt>
                <c:pt idx="66">
                  <c:v>3.5</c:v>
                </c:pt>
                <c:pt idx="67">
                  <c:v>3.5</c:v>
                </c:pt>
                <c:pt idx="68">
                  <c:v>3.5</c:v>
                </c:pt>
                <c:pt idx="69">
                  <c:v>3.5</c:v>
                </c:pt>
                <c:pt idx="70">
                  <c:v>2.2999999999999998</c:v>
                </c:pt>
                <c:pt idx="71">
                  <c:v>2.2999999999999998</c:v>
                </c:pt>
                <c:pt idx="72">
                  <c:v>2.2999999999999998</c:v>
                </c:pt>
                <c:pt idx="73">
                  <c:v>2.2999999999999998</c:v>
                </c:pt>
                <c:pt idx="74">
                  <c:v>2.2999999999999998</c:v>
                </c:pt>
                <c:pt idx="75">
                  <c:v>2.2999999999999998</c:v>
                </c:pt>
                <c:pt idx="76">
                  <c:v>2.2999999999999998</c:v>
                </c:pt>
                <c:pt idx="77">
                  <c:v>2.2999999999999998</c:v>
                </c:pt>
                <c:pt idx="78">
                  <c:v>2.2999999999999998</c:v>
                </c:pt>
                <c:pt idx="79">
                  <c:v>1.5</c:v>
                </c:pt>
                <c:pt idx="80">
                  <c:v>1.5</c:v>
                </c:pt>
                <c:pt idx="81">
                  <c:v>1.5</c:v>
                </c:pt>
                <c:pt idx="82">
                  <c:v>1.5</c:v>
                </c:pt>
                <c:pt idx="83">
                  <c:v>1.5</c:v>
                </c:pt>
                <c:pt idx="84">
                  <c:v>1.5</c:v>
                </c:pt>
                <c:pt idx="85">
                  <c:v>1.5</c:v>
                </c:pt>
                <c:pt idx="86">
                  <c:v>1.5</c:v>
                </c:pt>
                <c:pt idx="87">
                  <c:v>1.5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</c:numCache>
            </c:numRef>
          </c:yVal>
          <c:bubbleSize>
            <c:numRef>
              <c:f>Sheet1!$C$11:$C$107</c:f>
              <c:numCache>
                <c:formatCode>General</c:formatCode>
                <c:ptCount val="97"/>
                <c:pt idx="0">
                  <c:v>101.38063163464703</c:v>
                </c:pt>
                <c:pt idx="1">
                  <c:v>54.833572319243835</c:v>
                </c:pt>
                <c:pt idx="2">
                  <c:v>39.56416227692911</c:v>
                </c:pt>
                <c:pt idx="3">
                  <c:v>32.971419606957369</c:v>
                </c:pt>
                <c:pt idx="4">
                  <c:v>32.666213838242079</c:v>
                </c:pt>
                <c:pt idx="5">
                  <c:v>31.960660477303104</c:v>
                </c:pt>
                <c:pt idx="6">
                  <c:v>26.28264912634608</c:v>
                </c:pt>
                <c:pt idx="7">
                  <c:v>22.663426080590494</c:v>
                </c:pt>
                <c:pt idx="8">
                  <c:v>20.7908699344651</c:v>
                </c:pt>
                <c:pt idx="9">
                  <c:v>11.501262847185169</c:v>
                </c:pt>
                <c:pt idx="10">
                  <c:v>8.035006040860722</c:v>
                </c:pt>
                <c:pt idx="11">
                  <c:v>7.9845521965811903</c:v>
                </c:pt>
                <c:pt idx="12">
                  <c:v>7.6579457111169287</c:v>
                </c:pt>
                <c:pt idx="13">
                  <c:v>7.6170906995353409</c:v>
                </c:pt>
                <c:pt idx="14">
                  <c:v>7.2533852964355567</c:v>
                </c:pt>
                <c:pt idx="15">
                  <c:v>6.9038965326398669</c:v>
                </c:pt>
                <c:pt idx="16">
                  <c:v>6.1600341098932736</c:v>
                </c:pt>
                <c:pt idx="17">
                  <c:v>5.8182861763658273</c:v>
                </c:pt>
                <c:pt idx="18">
                  <c:v>5.7120190561325153</c:v>
                </c:pt>
                <c:pt idx="19">
                  <c:v>4.0536483429933021</c:v>
                </c:pt>
                <c:pt idx="20">
                  <c:v>3.9175552036591617</c:v>
                </c:pt>
                <c:pt idx="21">
                  <c:v>3.9077291274862902</c:v>
                </c:pt>
                <c:pt idx="22">
                  <c:v>3.5608392609731085</c:v>
                </c:pt>
                <c:pt idx="23">
                  <c:v>3.2523813290541046</c:v>
                </c:pt>
                <c:pt idx="24">
                  <c:v>3.0945564432308248</c:v>
                </c:pt>
                <c:pt idx="25">
                  <c:v>1.0301589612142423</c:v>
                </c:pt>
                <c:pt idx="26">
                  <c:v>0.33378507384377848</c:v>
                </c:pt>
                <c:pt idx="27">
                  <c:v>-0.4730962179930322</c:v>
                </c:pt>
                <c:pt idx="28">
                  <c:v>-0.64531097027447637</c:v>
                </c:pt>
                <c:pt idx="29">
                  <c:v>103.85876421272496</c:v>
                </c:pt>
                <c:pt idx="30">
                  <c:v>39.407822707709528</c:v>
                </c:pt>
                <c:pt idx="31">
                  <c:v>33.846197606371234</c:v>
                </c:pt>
                <c:pt idx="32">
                  <c:v>33.616684223263256</c:v>
                </c:pt>
                <c:pt idx="33">
                  <c:v>31.635934846549649</c:v>
                </c:pt>
                <c:pt idx="34">
                  <c:v>26.010063326519266</c:v>
                </c:pt>
                <c:pt idx="35">
                  <c:v>21.640515592754017</c:v>
                </c:pt>
                <c:pt idx="36">
                  <c:v>13.730956030871814</c:v>
                </c:pt>
                <c:pt idx="37">
                  <c:v>11.681637877453209</c:v>
                </c:pt>
                <c:pt idx="38">
                  <c:v>8.2168243978346762</c:v>
                </c:pt>
                <c:pt idx="39">
                  <c:v>7.4846923801363872</c:v>
                </c:pt>
                <c:pt idx="40">
                  <c:v>7.2132922140798374</c:v>
                </c:pt>
                <c:pt idx="41">
                  <c:v>3.3550355700650893</c:v>
                </c:pt>
                <c:pt idx="42">
                  <c:v>103.83712744908235</c:v>
                </c:pt>
                <c:pt idx="43">
                  <c:v>39.550042392051949</c:v>
                </c:pt>
                <c:pt idx="44">
                  <c:v>34.03691602638785</c:v>
                </c:pt>
                <c:pt idx="45">
                  <c:v>33.654986111114923</c:v>
                </c:pt>
                <c:pt idx="46">
                  <c:v>32.106951265352741</c:v>
                </c:pt>
                <c:pt idx="47">
                  <c:v>25.967109338042587</c:v>
                </c:pt>
                <c:pt idx="48">
                  <c:v>21.501113630736661</c:v>
                </c:pt>
                <c:pt idx="49">
                  <c:v>11.681637877453209</c:v>
                </c:pt>
                <c:pt idx="50">
                  <c:v>7.9529189064391002</c:v>
                </c:pt>
                <c:pt idx="51">
                  <c:v>6.5916737320086582</c:v>
                </c:pt>
                <c:pt idx="52">
                  <c:v>103.85876421272496</c:v>
                </c:pt>
                <c:pt idx="53">
                  <c:v>54.591215988781066</c:v>
                </c:pt>
                <c:pt idx="54">
                  <c:v>33.846197606371234</c:v>
                </c:pt>
                <c:pt idx="55">
                  <c:v>33.616684223263256</c:v>
                </c:pt>
                <c:pt idx="56">
                  <c:v>21.640515592754017</c:v>
                </c:pt>
                <c:pt idx="57">
                  <c:v>11.681637877453209</c:v>
                </c:pt>
                <c:pt idx="58">
                  <c:v>39.019038053874759</c:v>
                </c:pt>
                <c:pt idx="59">
                  <c:v>28.18259489789726</c:v>
                </c:pt>
                <c:pt idx="60">
                  <c:v>7.7866492433139527</c:v>
                </c:pt>
                <c:pt idx="61">
                  <c:v>7.4981873162193935</c:v>
                </c:pt>
                <c:pt idx="62">
                  <c:v>5.2896087001259628</c:v>
                </c:pt>
                <c:pt idx="63">
                  <c:v>40.141221888874576</c:v>
                </c:pt>
                <c:pt idx="64">
                  <c:v>39.019038053874759</c:v>
                </c:pt>
                <c:pt idx="65">
                  <c:v>26.20725884716262</c:v>
                </c:pt>
                <c:pt idx="66">
                  <c:v>12.210900200289654</c:v>
                </c:pt>
                <c:pt idx="67">
                  <c:v>7.4981873162193935</c:v>
                </c:pt>
                <c:pt idx="68">
                  <c:v>6.4161473726067744</c:v>
                </c:pt>
                <c:pt idx="69">
                  <c:v>5.2896087001259628</c:v>
                </c:pt>
                <c:pt idx="70">
                  <c:v>39.407822707709528</c:v>
                </c:pt>
                <c:pt idx="71">
                  <c:v>33.899648262089194</c:v>
                </c:pt>
                <c:pt idx="72">
                  <c:v>33.616684223263256</c:v>
                </c:pt>
                <c:pt idx="73">
                  <c:v>26.010063326519266</c:v>
                </c:pt>
                <c:pt idx="74">
                  <c:v>22.400718773699715</c:v>
                </c:pt>
                <c:pt idx="75">
                  <c:v>11.681637877453209</c:v>
                </c:pt>
                <c:pt idx="76">
                  <c:v>7.2132922140798374</c:v>
                </c:pt>
                <c:pt idx="77">
                  <c:v>6.4161473726067744</c:v>
                </c:pt>
                <c:pt idx="78">
                  <c:v>0.31897458071119233</c:v>
                </c:pt>
                <c:pt idx="79">
                  <c:v>39.407822707709528</c:v>
                </c:pt>
                <c:pt idx="80">
                  <c:v>33.899648262089194</c:v>
                </c:pt>
                <c:pt idx="81">
                  <c:v>33.616684223263256</c:v>
                </c:pt>
                <c:pt idx="82">
                  <c:v>26.010063326519266</c:v>
                </c:pt>
                <c:pt idx="83">
                  <c:v>22.400718773699715</c:v>
                </c:pt>
                <c:pt idx="84">
                  <c:v>11.681637877453209</c:v>
                </c:pt>
                <c:pt idx="85">
                  <c:v>7.2132922140798374</c:v>
                </c:pt>
                <c:pt idx="86">
                  <c:v>6.4161473726067744</c:v>
                </c:pt>
                <c:pt idx="87">
                  <c:v>0.31897458071119233</c:v>
                </c:pt>
                <c:pt idx="88">
                  <c:v>103.85876421272496</c:v>
                </c:pt>
                <c:pt idx="89">
                  <c:v>39.407822707709528</c:v>
                </c:pt>
                <c:pt idx="90">
                  <c:v>16.613097824540635</c:v>
                </c:pt>
                <c:pt idx="91">
                  <c:v>13.730956030871814</c:v>
                </c:pt>
                <c:pt idx="92">
                  <c:v>12.210900200289654</c:v>
                </c:pt>
                <c:pt idx="93">
                  <c:v>11.681637877453209</c:v>
                </c:pt>
                <c:pt idx="94">
                  <c:v>8.2168243978346762</c:v>
                </c:pt>
                <c:pt idx="95">
                  <c:v>7.6595815341090372</c:v>
                </c:pt>
                <c:pt idx="96">
                  <c:v>6.1468260150355229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46D1-47FC-8D4F-E6E53D77C70D}"/>
            </c:ext>
          </c:extLst>
        </c:ser>
        <c:ser>
          <c:idx val="1"/>
          <c:order val="1"/>
          <c:tx>
            <c:v>Australia</c:v>
          </c:tx>
          <c:spPr>
            <a:solidFill>
              <a:schemeClr val="tx2"/>
            </a:solidFill>
            <a:ln>
              <a:solidFill>
                <a:schemeClr val="bg2"/>
              </a:solidFill>
            </a:ln>
            <a:effectLst/>
          </c:spPr>
          <c:invertIfNegative val="0"/>
          <c:xVal>
            <c:numRef>
              <c:f>Sheet1!$B$2:$B$10</c:f>
              <c:numCache>
                <c:formatCode>General</c:formatCode>
                <c:ptCount val="9"/>
                <c:pt idx="0">
                  <c:v>65.134519999999995</c:v>
                </c:pt>
                <c:pt idx="1">
                  <c:v>91.4</c:v>
                </c:pt>
                <c:pt idx="2">
                  <c:v>100</c:v>
                </c:pt>
                <c:pt idx="3">
                  <c:v>88.899999999999991</c:v>
                </c:pt>
                <c:pt idx="4">
                  <c:v>91.3</c:v>
                </c:pt>
                <c:pt idx="5">
                  <c:v>71.899999999999991</c:v>
                </c:pt>
                <c:pt idx="6">
                  <c:v>78.199999999999989</c:v>
                </c:pt>
                <c:pt idx="7">
                  <c:v>43.6</c:v>
                </c:pt>
                <c:pt idx="8">
                  <c:v>77.800000000000011</c:v>
                </c:pt>
              </c:numCache>
            </c:numRef>
          </c:xVal>
          <c:yVal>
            <c:numRef>
              <c:f>Sheet1!$A$2:$A$10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6.3</c:v>
                </c:pt>
                <c:pt idx="3">
                  <c:v>5.5</c:v>
                </c:pt>
                <c:pt idx="4">
                  <c:v>4.3</c:v>
                </c:pt>
                <c:pt idx="5">
                  <c:v>3.5</c:v>
                </c:pt>
                <c:pt idx="6">
                  <c:v>2.2999999999999998</c:v>
                </c:pt>
                <c:pt idx="7">
                  <c:v>1.5</c:v>
                </c:pt>
                <c:pt idx="8">
                  <c:v>0.7</c:v>
                </c:pt>
              </c:numCache>
            </c:numRef>
          </c:yVal>
          <c:bubbleSize>
            <c:numRef>
              <c:f>Sheet1!$C$2:$C$10</c:f>
              <c:numCache>
                <c:formatCode>General</c:formatCode>
                <c:ptCount val="9"/>
                <c:pt idx="0">
                  <c:v>15.937521763797321</c:v>
                </c:pt>
                <c:pt idx="1">
                  <c:v>15.937521763797321</c:v>
                </c:pt>
                <c:pt idx="2">
                  <c:v>15.937521763797321</c:v>
                </c:pt>
                <c:pt idx="3">
                  <c:v>15.937521763797321</c:v>
                </c:pt>
                <c:pt idx="4">
                  <c:v>15.937521763797321</c:v>
                </c:pt>
                <c:pt idx="5">
                  <c:v>15.937521763797321</c:v>
                </c:pt>
                <c:pt idx="6">
                  <c:v>15.937521763797321</c:v>
                </c:pt>
                <c:pt idx="7">
                  <c:v>15.937521763797321</c:v>
                </c:pt>
                <c:pt idx="8">
                  <c:v>15.937521763797321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46D1-47FC-8D4F-E6E53D77C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5"/>
        <c:showNegBubbles val="0"/>
        <c:axId val="518102576"/>
        <c:axId val="518094376"/>
      </c:bubbleChart>
      <c:valAx>
        <c:axId val="518102576"/>
        <c:scaling>
          <c:orientation val="minMax"/>
          <c:max val="119"/>
          <c:min val="0"/>
        </c:scaling>
        <c:delete val="0"/>
        <c:axPos val="b"/>
        <c:maj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094376"/>
        <c:crossesAt val="0.5"/>
        <c:crossBetween val="midCat"/>
        <c:majorUnit val="20"/>
      </c:valAx>
      <c:valAx>
        <c:axId val="518094376"/>
        <c:scaling>
          <c:orientation val="minMax"/>
          <c:max val="8.9"/>
          <c:min val="0.30000000000000004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0257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-5400000" vert="horz" anchor="b" anchorCtr="0"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Sheet1!$A$2:$A$266</c:f>
              <c:numCache>
                <c:formatCode>General</c:formatCode>
                <c:ptCount val="265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51554.408000000003</c:v>
                </c:pt>
                <c:pt idx="4">
                  <c:v>51554.408000000003</c:v>
                </c:pt>
                <c:pt idx="5">
                  <c:v>51554.408000000003</c:v>
                </c:pt>
                <c:pt idx="6">
                  <c:v>59190.969000000005</c:v>
                </c:pt>
                <c:pt idx="7">
                  <c:v>59190.969000000005</c:v>
                </c:pt>
                <c:pt idx="8">
                  <c:v>59190.969000000005</c:v>
                </c:pt>
                <c:pt idx="9">
                  <c:v>67771.516000000003</c:v>
                </c:pt>
                <c:pt idx="10">
                  <c:v>67771.516000000003</c:v>
                </c:pt>
                <c:pt idx="11">
                  <c:v>67771.516000000003</c:v>
                </c:pt>
                <c:pt idx="12">
                  <c:v>79075.646000000008</c:v>
                </c:pt>
                <c:pt idx="13">
                  <c:v>79075.646000000008</c:v>
                </c:pt>
                <c:pt idx="14">
                  <c:v>79075.646000000008</c:v>
                </c:pt>
                <c:pt idx="15">
                  <c:v>136857.02600000001</c:v>
                </c:pt>
                <c:pt idx="16">
                  <c:v>136857.02600000001</c:v>
                </c:pt>
                <c:pt idx="17">
                  <c:v>136857.02600000001</c:v>
                </c:pt>
                <c:pt idx="18">
                  <c:v>150952.69600000003</c:v>
                </c:pt>
                <c:pt idx="19">
                  <c:v>150952.69600000003</c:v>
                </c:pt>
                <c:pt idx="20">
                  <c:v>150952.69600000003</c:v>
                </c:pt>
                <c:pt idx="21">
                  <c:v>153279.16100000002</c:v>
                </c:pt>
                <c:pt idx="22">
                  <c:v>153279.16100000002</c:v>
                </c:pt>
                <c:pt idx="23">
                  <c:v>153279.16100000002</c:v>
                </c:pt>
                <c:pt idx="24">
                  <c:v>163667.29100000003</c:v>
                </c:pt>
                <c:pt idx="25">
                  <c:v>163667.29100000003</c:v>
                </c:pt>
                <c:pt idx="26">
                  <c:v>163667.29100000003</c:v>
                </c:pt>
                <c:pt idx="27">
                  <c:v>165959.94500000004</c:v>
                </c:pt>
                <c:pt idx="28">
                  <c:v>165959.94500000004</c:v>
                </c:pt>
                <c:pt idx="29">
                  <c:v>165959.94500000004</c:v>
                </c:pt>
                <c:pt idx="30">
                  <c:v>194666.34500000003</c:v>
                </c:pt>
                <c:pt idx="31">
                  <c:v>194666.34500000003</c:v>
                </c:pt>
                <c:pt idx="32">
                  <c:v>194666.34500000003</c:v>
                </c:pt>
                <c:pt idx="33">
                  <c:v>195929.38800000004</c:v>
                </c:pt>
                <c:pt idx="34">
                  <c:v>195929.38800000004</c:v>
                </c:pt>
                <c:pt idx="35">
                  <c:v>195929.38800000004</c:v>
                </c:pt>
                <c:pt idx="36">
                  <c:v>201867.42000000004</c:v>
                </c:pt>
                <c:pt idx="37">
                  <c:v>201867.42000000004</c:v>
                </c:pt>
                <c:pt idx="38">
                  <c:v>201867.42000000004</c:v>
                </c:pt>
                <c:pt idx="39">
                  <c:v>228194.31000000006</c:v>
                </c:pt>
                <c:pt idx="40">
                  <c:v>228194.31000000006</c:v>
                </c:pt>
                <c:pt idx="41">
                  <c:v>228194.31000000006</c:v>
                </c:pt>
                <c:pt idx="42">
                  <c:v>231048.99800000005</c:v>
                </c:pt>
                <c:pt idx="43">
                  <c:v>231048.99800000005</c:v>
                </c:pt>
                <c:pt idx="44">
                  <c:v>231048.99800000005</c:v>
                </c:pt>
                <c:pt idx="45">
                  <c:v>241191.68800000005</c:v>
                </c:pt>
                <c:pt idx="46">
                  <c:v>241191.68800000005</c:v>
                </c:pt>
                <c:pt idx="47">
                  <c:v>241191.68800000005</c:v>
                </c:pt>
                <c:pt idx="48">
                  <c:v>287119.53800000006</c:v>
                </c:pt>
                <c:pt idx="49">
                  <c:v>287119.53800000006</c:v>
                </c:pt>
                <c:pt idx="50">
                  <c:v>287119.53800000006</c:v>
                </c:pt>
                <c:pt idx="51">
                  <c:v>289795.06200000003</c:v>
                </c:pt>
                <c:pt idx="52">
                  <c:v>289795.06200000003</c:v>
                </c:pt>
                <c:pt idx="53">
                  <c:v>289795.06200000003</c:v>
                </c:pt>
                <c:pt idx="54">
                  <c:v>289994.70740000001</c:v>
                </c:pt>
                <c:pt idx="55">
                  <c:v>289994.70740000001</c:v>
                </c:pt>
                <c:pt idx="56">
                  <c:v>289994.70740000001</c:v>
                </c:pt>
                <c:pt idx="57">
                  <c:v>298442.7084</c:v>
                </c:pt>
                <c:pt idx="58">
                  <c:v>298442.7084</c:v>
                </c:pt>
                <c:pt idx="59">
                  <c:v>298442.7084</c:v>
                </c:pt>
                <c:pt idx="60">
                  <c:v>302990.80040000001</c:v>
                </c:pt>
                <c:pt idx="61">
                  <c:v>302990.80040000001</c:v>
                </c:pt>
                <c:pt idx="62">
                  <c:v>302990.80040000001</c:v>
                </c:pt>
                <c:pt idx="63">
                  <c:v>314022.01040000003</c:v>
                </c:pt>
                <c:pt idx="64">
                  <c:v>314022.01040000003</c:v>
                </c:pt>
                <c:pt idx="65">
                  <c:v>314022.01040000003</c:v>
                </c:pt>
                <c:pt idx="66">
                  <c:v>323247.9204</c:v>
                </c:pt>
                <c:pt idx="67">
                  <c:v>323247.9204</c:v>
                </c:pt>
                <c:pt idx="68">
                  <c:v>323247.9204</c:v>
                </c:pt>
                <c:pt idx="69">
                  <c:v>334165.9804</c:v>
                </c:pt>
                <c:pt idx="70">
                  <c:v>334165.9804</c:v>
                </c:pt>
                <c:pt idx="71">
                  <c:v>334165.9804</c:v>
                </c:pt>
                <c:pt idx="72">
                  <c:v>461437.18040000001</c:v>
                </c:pt>
                <c:pt idx="73">
                  <c:v>461437.18040000001</c:v>
                </c:pt>
                <c:pt idx="74">
                  <c:v>461437.18040000001</c:v>
                </c:pt>
                <c:pt idx="75">
                  <c:v>466798.09039999999</c:v>
                </c:pt>
                <c:pt idx="76">
                  <c:v>466798.09039999999</c:v>
                </c:pt>
                <c:pt idx="77">
                  <c:v>466798.09039999999</c:v>
                </c:pt>
                <c:pt idx="78">
                  <c:v>476183.70639999997</c:v>
                </c:pt>
                <c:pt idx="79">
                  <c:v>476183.70639999997</c:v>
                </c:pt>
                <c:pt idx="80">
                  <c:v>476183.70639999997</c:v>
                </c:pt>
                <c:pt idx="81">
                  <c:v>556142.08639999991</c:v>
                </c:pt>
                <c:pt idx="82">
                  <c:v>556142.08639999991</c:v>
                </c:pt>
                <c:pt idx="83">
                  <c:v>556142.08639999991</c:v>
                </c:pt>
                <c:pt idx="84">
                  <c:v>559960.21339999989</c:v>
                </c:pt>
                <c:pt idx="85">
                  <c:v>559960.21339999989</c:v>
                </c:pt>
                <c:pt idx="86">
                  <c:v>559960.21339999989</c:v>
                </c:pt>
                <c:pt idx="87">
                  <c:v>588582.88339999993</c:v>
                </c:pt>
                <c:pt idx="88">
                  <c:v>588582.88339999993</c:v>
                </c:pt>
                <c:pt idx="89">
                  <c:v>588582.88339999993</c:v>
                </c:pt>
                <c:pt idx="90">
                  <c:v>745188.68339999998</c:v>
                </c:pt>
                <c:pt idx="91">
                  <c:v>745188.68339999998</c:v>
                </c:pt>
                <c:pt idx="92">
                  <c:v>745188.68339999998</c:v>
                </c:pt>
                <c:pt idx="93">
                  <c:v>759720.32339999999</c:v>
                </c:pt>
                <c:pt idx="94">
                  <c:v>759720.32339999999</c:v>
                </c:pt>
                <c:pt idx="95">
                  <c:v>759720.32339999999</c:v>
                </c:pt>
                <c:pt idx="96">
                  <c:v>777104.02339999995</c:v>
                </c:pt>
                <c:pt idx="97">
                  <c:v>777104.02339999995</c:v>
                </c:pt>
                <c:pt idx="98">
                  <c:v>777104.02339999995</c:v>
                </c:pt>
                <c:pt idx="99">
                  <c:v>785049.2524</c:v>
                </c:pt>
                <c:pt idx="100">
                  <c:v>785049.2524</c:v>
                </c:pt>
                <c:pt idx="101">
                  <c:v>785049.2524</c:v>
                </c:pt>
                <c:pt idx="102">
                  <c:v>787530.21640000003</c:v>
                </c:pt>
                <c:pt idx="103">
                  <c:v>787530.21640000003</c:v>
                </c:pt>
                <c:pt idx="104">
                  <c:v>787530.21640000003</c:v>
                </c:pt>
                <c:pt idx="105">
                  <c:v>789484.33440000005</c:v>
                </c:pt>
                <c:pt idx="106">
                  <c:v>789484.33440000005</c:v>
                </c:pt>
                <c:pt idx="107">
                  <c:v>789484.33440000005</c:v>
                </c:pt>
                <c:pt idx="108">
                  <c:v>791519.37640000007</c:v>
                </c:pt>
                <c:pt idx="109">
                  <c:v>791519.37640000007</c:v>
                </c:pt>
                <c:pt idx="110">
                  <c:v>791519.37640000007</c:v>
                </c:pt>
                <c:pt idx="111">
                  <c:v>792985.75840000005</c:v>
                </c:pt>
                <c:pt idx="112">
                  <c:v>792985.75840000005</c:v>
                </c:pt>
                <c:pt idx="113">
                  <c:v>792985.75840000005</c:v>
                </c:pt>
                <c:pt idx="114">
                  <c:v>827166.13840000005</c:v>
                </c:pt>
                <c:pt idx="115">
                  <c:v>827166.13840000005</c:v>
                </c:pt>
                <c:pt idx="116">
                  <c:v>827166.13840000005</c:v>
                </c:pt>
                <c:pt idx="117">
                  <c:v>848059.25840000005</c:v>
                </c:pt>
                <c:pt idx="118">
                  <c:v>848059.25840000005</c:v>
                </c:pt>
                <c:pt idx="119">
                  <c:v>848059.25840000005</c:v>
                </c:pt>
                <c:pt idx="120">
                  <c:v>888862.28840000008</c:v>
                </c:pt>
                <c:pt idx="121">
                  <c:v>888862.28840000008</c:v>
                </c:pt>
                <c:pt idx="122">
                  <c:v>888862.28840000008</c:v>
                </c:pt>
                <c:pt idx="123">
                  <c:v>897661.10940000007</c:v>
                </c:pt>
                <c:pt idx="124">
                  <c:v>897661.10940000007</c:v>
                </c:pt>
                <c:pt idx="125">
                  <c:v>897661.10940000007</c:v>
                </c:pt>
                <c:pt idx="126">
                  <c:v>900658.78740000003</c:v>
                </c:pt>
                <c:pt idx="127">
                  <c:v>900658.78740000003</c:v>
                </c:pt>
                <c:pt idx="128">
                  <c:v>900658.78740000003</c:v>
                </c:pt>
                <c:pt idx="129">
                  <c:v>903939.79240000003</c:v>
                </c:pt>
                <c:pt idx="130">
                  <c:v>903939.79240000003</c:v>
                </c:pt>
                <c:pt idx="131">
                  <c:v>903939.79240000003</c:v>
                </c:pt>
                <c:pt idx="132">
                  <c:v>913861.76340000005</c:v>
                </c:pt>
                <c:pt idx="133">
                  <c:v>913861.76340000005</c:v>
                </c:pt>
                <c:pt idx="134">
                  <c:v>913861.76340000005</c:v>
                </c:pt>
                <c:pt idx="135">
                  <c:v>931558.44340000011</c:v>
                </c:pt>
                <c:pt idx="136">
                  <c:v>931558.44340000011</c:v>
                </c:pt>
                <c:pt idx="137">
                  <c:v>931558.44340000011</c:v>
                </c:pt>
                <c:pt idx="138">
                  <c:v>935469.16440000013</c:v>
                </c:pt>
                <c:pt idx="139">
                  <c:v>935469.16440000013</c:v>
                </c:pt>
                <c:pt idx="140">
                  <c:v>935469.16440000013</c:v>
                </c:pt>
                <c:pt idx="141">
                  <c:v>964980.35440000007</c:v>
                </c:pt>
                <c:pt idx="142">
                  <c:v>964980.35440000007</c:v>
                </c:pt>
                <c:pt idx="143">
                  <c:v>964980.35440000007</c:v>
                </c:pt>
                <c:pt idx="144">
                  <c:v>993758.2644000001</c:v>
                </c:pt>
                <c:pt idx="145">
                  <c:v>993758.2644000001</c:v>
                </c:pt>
                <c:pt idx="146">
                  <c:v>993758.2644000001</c:v>
                </c:pt>
                <c:pt idx="147">
                  <c:v>1000058.6684000001</c:v>
                </c:pt>
                <c:pt idx="148">
                  <c:v>1000058.6684000001</c:v>
                </c:pt>
                <c:pt idx="149">
                  <c:v>1000058.6684000001</c:v>
                </c:pt>
                <c:pt idx="150">
                  <c:v>1017479.0384000001</c:v>
                </c:pt>
                <c:pt idx="151">
                  <c:v>1017479.0384000001</c:v>
                </c:pt>
                <c:pt idx="152">
                  <c:v>1017479.0384000001</c:v>
                </c:pt>
                <c:pt idx="153">
                  <c:v>1019512.0634000001</c:v>
                </c:pt>
                <c:pt idx="154">
                  <c:v>1019512.0634000001</c:v>
                </c:pt>
                <c:pt idx="155">
                  <c:v>1019512.0634000001</c:v>
                </c:pt>
                <c:pt idx="156">
                  <c:v>1031559.5134000001</c:v>
                </c:pt>
                <c:pt idx="157">
                  <c:v>1031559.5134000001</c:v>
                </c:pt>
                <c:pt idx="158">
                  <c:v>1031559.5134000001</c:v>
                </c:pt>
                <c:pt idx="159">
                  <c:v>1042720.2234</c:v>
                </c:pt>
                <c:pt idx="160">
                  <c:v>1042720.2234</c:v>
                </c:pt>
                <c:pt idx="161">
                  <c:v>1042720.2234</c:v>
                </c:pt>
                <c:pt idx="162">
                  <c:v>1054144.2234</c:v>
                </c:pt>
                <c:pt idx="163">
                  <c:v>1054144.2234</c:v>
                </c:pt>
                <c:pt idx="164">
                  <c:v>1054144.2234</c:v>
                </c:pt>
                <c:pt idx="165">
                  <c:v>1070681.1634</c:v>
                </c:pt>
                <c:pt idx="166">
                  <c:v>1070681.1634</c:v>
                </c:pt>
                <c:pt idx="167">
                  <c:v>1070681.1634</c:v>
                </c:pt>
                <c:pt idx="168">
                  <c:v>1074471.7313999999</c:v>
                </c:pt>
                <c:pt idx="169">
                  <c:v>1074471.7313999999</c:v>
                </c:pt>
                <c:pt idx="170">
                  <c:v>1074471.7313999999</c:v>
                </c:pt>
                <c:pt idx="171">
                  <c:v>1088535.9713999999</c:v>
                </c:pt>
                <c:pt idx="172">
                  <c:v>1088535.9713999999</c:v>
                </c:pt>
                <c:pt idx="173">
                  <c:v>1088535.9713999999</c:v>
                </c:pt>
                <c:pt idx="174">
                  <c:v>1106063.6913999999</c:v>
                </c:pt>
                <c:pt idx="175">
                  <c:v>1106063.6913999999</c:v>
                </c:pt>
                <c:pt idx="176">
                  <c:v>1106063.6913999999</c:v>
                </c:pt>
                <c:pt idx="177">
                  <c:v>1108308.0333999998</c:v>
                </c:pt>
                <c:pt idx="178">
                  <c:v>1108308.0333999998</c:v>
                </c:pt>
                <c:pt idx="179">
                  <c:v>1108308.0333999998</c:v>
                </c:pt>
                <c:pt idx="180">
                  <c:v>1141369.5533999999</c:v>
                </c:pt>
                <c:pt idx="181">
                  <c:v>1141369.5533999999</c:v>
                </c:pt>
                <c:pt idx="182">
                  <c:v>1141369.5533999999</c:v>
                </c:pt>
                <c:pt idx="183">
                  <c:v>1146734.0773999998</c:v>
                </c:pt>
                <c:pt idx="184">
                  <c:v>1146734.0773999998</c:v>
                </c:pt>
                <c:pt idx="185">
                  <c:v>1146734.0773999998</c:v>
                </c:pt>
                <c:pt idx="186">
                  <c:v>1149639.9863999998</c:v>
                </c:pt>
                <c:pt idx="187">
                  <c:v>1149639.9863999998</c:v>
                </c:pt>
                <c:pt idx="188">
                  <c:v>1149639.9863999998</c:v>
                </c:pt>
                <c:pt idx="189">
                  <c:v>1172020.3163999999</c:v>
                </c:pt>
                <c:pt idx="190">
                  <c:v>1172020.3163999999</c:v>
                </c:pt>
                <c:pt idx="191">
                  <c:v>1172020.3163999999</c:v>
                </c:pt>
                <c:pt idx="192">
                  <c:v>1190840.9064</c:v>
                </c:pt>
                <c:pt idx="193">
                  <c:v>1190840.9064</c:v>
                </c:pt>
                <c:pt idx="194">
                  <c:v>1190840.9064</c:v>
                </c:pt>
                <c:pt idx="195">
                  <c:v>1195681.5504000001</c:v>
                </c:pt>
                <c:pt idx="196">
                  <c:v>1195681.5504000001</c:v>
                </c:pt>
                <c:pt idx="197">
                  <c:v>1195681.5504000001</c:v>
                </c:pt>
                <c:pt idx="198">
                  <c:v>1199212.2984</c:v>
                </c:pt>
                <c:pt idx="199">
                  <c:v>1199212.2984</c:v>
                </c:pt>
                <c:pt idx="200">
                  <c:v>1199212.2984</c:v>
                </c:pt>
                <c:pt idx="201">
                  <c:v>1214223.9483999999</c:v>
                </c:pt>
                <c:pt idx="202">
                  <c:v>1214223.9483999999</c:v>
                </c:pt>
                <c:pt idx="203">
                  <c:v>1214223.9483999999</c:v>
                </c:pt>
                <c:pt idx="204">
                  <c:v>1216683.9604</c:v>
                </c:pt>
                <c:pt idx="205">
                  <c:v>1216683.9604</c:v>
                </c:pt>
                <c:pt idx="206">
                  <c:v>1216683.9604</c:v>
                </c:pt>
                <c:pt idx="207">
                  <c:v>1229326.1503999999</c:v>
                </c:pt>
                <c:pt idx="208">
                  <c:v>1229326.1503999999</c:v>
                </c:pt>
                <c:pt idx="209">
                  <c:v>1229326.1503999999</c:v>
                </c:pt>
                <c:pt idx="210">
                  <c:v>1237431.7644</c:v>
                </c:pt>
                <c:pt idx="211">
                  <c:v>1237431.7644</c:v>
                </c:pt>
                <c:pt idx="212">
                  <c:v>1237431.7644</c:v>
                </c:pt>
                <c:pt idx="213">
                  <c:v>1242331.8333999999</c:v>
                </c:pt>
                <c:pt idx="214">
                  <c:v>1242331.8333999999</c:v>
                </c:pt>
                <c:pt idx="215">
                  <c:v>1242331.8333999999</c:v>
                </c:pt>
                <c:pt idx="216">
                  <c:v>1243769.4363999998</c:v>
                </c:pt>
                <c:pt idx="217">
                  <c:v>1243769.4363999998</c:v>
                </c:pt>
                <c:pt idx="218">
                  <c:v>1243769.4363999998</c:v>
                </c:pt>
                <c:pt idx="219">
                  <c:v>1249625.7303999998</c:v>
                </c:pt>
                <c:pt idx="220">
                  <c:v>1249625.7303999998</c:v>
                </c:pt>
                <c:pt idx="221">
                  <c:v>1249625.7303999998</c:v>
                </c:pt>
                <c:pt idx="222">
                  <c:v>1254372.3263999997</c:v>
                </c:pt>
                <c:pt idx="223">
                  <c:v>1254372.3263999997</c:v>
                </c:pt>
                <c:pt idx="224">
                  <c:v>1254372.3263999997</c:v>
                </c:pt>
                <c:pt idx="225">
                  <c:v>1258206.3673999996</c:v>
                </c:pt>
                <c:pt idx="226">
                  <c:v>1258206.3673999996</c:v>
                </c:pt>
                <c:pt idx="227">
                  <c:v>1258206.3673999996</c:v>
                </c:pt>
                <c:pt idx="228">
                  <c:v>1277724.9173999997</c:v>
                </c:pt>
                <c:pt idx="229">
                  <c:v>1277724.9173999997</c:v>
                </c:pt>
                <c:pt idx="230">
                  <c:v>1277724.9173999997</c:v>
                </c:pt>
                <c:pt idx="231">
                  <c:v>1306628.8573999996</c:v>
                </c:pt>
                <c:pt idx="232">
                  <c:v>1306628.8573999996</c:v>
                </c:pt>
                <c:pt idx="233">
                  <c:v>1306628.8573999996</c:v>
                </c:pt>
                <c:pt idx="234">
                  <c:v>1310810.0303999996</c:v>
                </c:pt>
                <c:pt idx="235">
                  <c:v>1310810.0303999996</c:v>
                </c:pt>
                <c:pt idx="236">
                  <c:v>1310810.0303999996</c:v>
                </c:pt>
                <c:pt idx="237">
                  <c:v>1312309.8493999995</c:v>
                </c:pt>
                <c:pt idx="238">
                  <c:v>1312309.8493999995</c:v>
                </c:pt>
                <c:pt idx="239">
                  <c:v>1312309.8493999995</c:v>
                </c:pt>
                <c:pt idx="240">
                  <c:v>1313955.8333999994</c:v>
                </c:pt>
                <c:pt idx="241">
                  <c:v>1313955.8333999994</c:v>
                </c:pt>
                <c:pt idx="242">
                  <c:v>1313955.8333999994</c:v>
                </c:pt>
                <c:pt idx="243">
                  <c:v>1317889.0543999993</c:v>
                </c:pt>
                <c:pt idx="244">
                  <c:v>1317889.0543999993</c:v>
                </c:pt>
                <c:pt idx="245">
                  <c:v>1317889.0543999993</c:v>
                </c:pt>
                <c:pt idx="246">
                  <c:v>1319566.2033999993</c:v>
                </c:pt>
                <c:pt idx="247">
                  <c:v>1319566.2033999993</c:v>
                </c:pt>
                <c:pt idx="248">
                  <c:v>1319566.2033999993</c:v>
                </c:pt>
                <c:pt idx="249">
                  <c:v>1329196.6183999993</c:v>
                </c:pt>
                <c:pt idx="250">
                  <c:v>1329196.6183999993</c:v>
                </c:pt>
                <c:pt idx="251">
                  <c:v>1329196.6183999993</c:v>
                </c:pt>
                <c:pt idx="252">
                  <c:v>1338292.1383999994</c:v>
                </c:pt>
                <c:pt idx="253">
                  <c:v>1338292.1383999994</c:v>
                </c:pt>
                <c:pt idx="254">
                  <c:v>1338292.1383999994</c:v>
                </c:pt>
                <c:pt idx="255">
                  <c:v>1348927.8583999993</c:v>
                </c:pt>
                <c:pt idx="256">
                  <c:v>1348927.8583999993</c:v>
                </c:pt>
                <c:pt idx="257">
                  <c:v>1348927.8583999993</c:v>
                </c:pt>
                <c:pt idx="258">
                  <c:v>1350454.5673999994</c:v>
                </c:pt>
                <c:pt idx="259">
                  <c:v>1350454.5673999994</c:v>
                </c:pt>
                <c:pt idx="260">
                  <c:v>1350454.5673999994</c:v>
                </c:pt>
                <c:pt idx="261">
                  <c:v>1363239.8373999994</c:v>
                </c:pt>
                <c:pt idx="262">
                  <c:v>1363239.8373999994</c:v>
                </c:pt>
                <c:pt idx="263">
                  <c:v>1363239.8373999994</c:v>
                </c:pt>
                <c:pt idx="264">
                  <c:v>1371581.0973999994</c:v>
                </c:pt>
              </c:numCache>
            </c:numRef>
          </c:cat>
          <c:val>
            <c:numRef>
              <c:f>Sheet1!$B$2:$B$266</c:f>
              <c:numCache>
                <c:formatCode>General</c:formatCode>
                <c:ptCount val="265"/>
                <c:pt idx="0">
                  <c:v>0</c:v>
                </c:pt>
                <c:pt idx="1">
                  <c:v>0</c:v>
                </c:pt>
                <c:pt idx="2">
                  <c:v>-0.38384649999999998</c:v>
                </c:pt>
                <c:pt idx="3">
                  <c:v>-0.38384649999999998</c:v>
                </c:pt>
                <c:pt idx="4">
                  <c:v>0</c:v>
                </c:pt>
                <c:pt idx="5">
                  <c:v>2.0136129999999999</c:v>
                </c:pt>
                <c:pt idx="6">
                  <c:v>2.0136129999999999</c:v>
                </c:pt>
                <c:pt idx="7">
                  <c:v>0</c:v>
                </c:pt>
                <c:pt idx="8">
                  <c:v>2.653635</c:v>
                </c:pt>
                <c:pt idx="9">
                  <c:v>2.653635</c:v>
                </c:pt>
                <c:pt idx="10">
                  <c:v>0</c:v>
                </c:pt>
                <c:pt idx="11">
                  <c:v>3.550611</c:v>
                </c:pt>
                <c:pt idx="12">
                  <c:v>3.550611</c:v>
                </c:pt>
                <c:pt idx="13">
                  <c:v>0</c:v>
                </c:pt>
                <c:pt idx="14">
                  <c:v>4.1395929999999996</c:v>
                </c:pt>
                <c:pt idx="15">
                  <c:v>4.1395929999999996</c:v>
                </c:pt>
                <c:pt idx="16">
                  <c:v>0</c:v>
                </c:pt>
                <c:pt idx="17">
                  <c:v>4.7644570000000002</c:v>
                </c:pt>
                <c:pt idx="18">
                  <c:v>4.7644570000000002</c:v>
                </c:pt>
                <c:pt idx="19">
                  <c:v>0</c:v>
                </c:pt>
                <c:pt idx="20">
                  <c:v>4.9094920000000002</c:v>
                </c:pt>
                <c:pt idx="21">
                  <c:v>4.9094920000000002</c:v>
                </c:pt>
                <c:pt idx="22">
                  <c:v>0</c:v>
                </c:pt>
                <c:pt idx="23">
                  <c:v>4.9642900000000001</c:v>
                </c:pt>
                <c:pt idx="24">
                  <c:v>4.9642900000000001</c:v>
                </c:pt>
                <c:pt idx="25">
                  <c:v>0</c:v>
                </c:pt>
                <c:pt idx="26">
                  <c:v>5.480613</c:v>
                </c:pt>
                <c:pt idx="27">
                  <c:v>5.480613</c:v>
                </c:pt>
                <c:pt idx="28">
                  <c:v>0</c:v>
                </c:pt>
                <c:pt idx="29">
                  <c:v>5.9537810000000002</c:v>
                </c:pt>
                <c:pt idx="30">
                  <c:v>5.9537810000000002</c:v>
                </c:pt>
                <c:pt idx="31">
                  <c:v>0</c:v>
                </c:pt>
                <c:pt idx="32">
                  <c:v>6.3275220000000001</c:v>
                </c:pt>
                <c:pt idx="33">
                  <c:v>6.3275220000000001</c:v>
                </c:pt>
                <c:pt idx="34">
                  <c:v>0</c:v>
                </c:pt>
                <c:pt idx="35">
                  <c:v>6.4410259999999999</c:v>
                </c:pt>
                <c:pt idx="36">
                  <c:v>6.4410259999999999</c:v>
                </c:pt>
                <c:pt idx="37">
                  <c:v>0</c:v>
                </c:pt>
                <c:pt idx="38">
                  <c:v>6.4895670000000001</c:v>
                </c:pt>
                <c:pt idx="39">
                  <c:v>6.4895670000000001</c:v>
                </c:pt>
                <c:pt idx="40">
                  <c:v>0</c:v>
                </c:pt>
                <c:pt idx="41">
                  <c:v>6.9501150000000003</c:v>
                </c:pt>
                <c:pt idx="42">
                  <c:v>6.9501150000000003</c:v>
                </c:pt>
                <c:pt idx="43">
                  <c:v>0</c:v>
                </c:pt>
                <c:pt idx="44">
                  <c:v>7.0496939999999997</c:v>
                </c:pt>
                <c:pt idx="45">
                  <c:v>7.0496939999999997</c:v>
                </c:pt>
                <c:pt idx="46">
                  <c:v>0</c:v>
                </c:pt>
                <c:pt idx="47">
                  <c:v>7.176755</c:v>
                </c:pt>
                <c:pt idx="48">
                  <c:v>7.176755</c:v>
                </c:pt>
                <c:pt idx="49">
                  <c:v>0</c:v>
                </c:pt>
                <c:pt idx="50">
                  <c:v>7.7163409999999999</c:v>
                </c:pt>
                <c:pt idx="51">
                  <c:v>7.7163409999999999</c:v>
                </c:pt>
                <c:pt idx="52">
                  <c:v>0</c:v>
                </c:pt>
                <c:pt idx="53">
                  <c:v>7.785234</c:v>
                </c:pt>
                <c:pt idx="54">
                  <c:v>7.785234</c:v>
                </c:pt>
                <c:pt idx="55">
                  <c:v>0</c:v>
                </c:pt>
                <c:pt idx="56">
                  <c:v>7.9662329999999999</c:v>
                </c:pt>
                <c:pt idx="57">
                  <c:v>7.9662329999999999</c:v>
                </c:pt>
                <c:pt idx="58">
                  <c:v>0</c:v>
                </c:pt>
                <c:pt idx="59">
                  <c:v>8.1439299999999992</c:v>
                </c:pt>
                <c:pt idx="60">
                  <c:v>8.1439299999999992</c:v>
                </c:pt>
                <c:pt idx="61">
                  <c:v>0</c:v>
                </c:pt>
                <c:pt idx="62">
                  <c:v>8.2062030000000004</c:v>
                </c:pt>
                <c:pt idx="63">
                  <c:v>8.2062030000000004</c:v>
                </c:pt>
                <c:pt idx="64">
                  <c:v>0</c:v>
                </c:pt>
                <c:pt idx="65">
                  <c:v>8.3877509999999997</c:v>
                </c:pt>
                <c:pt idx="66">
                  <c:v>8.3877509999999997</c:v>
                </c:pt>
                <c:pt idx="67">
                  <c:v>0</c:v>
                </c:pt>
                <c:pt idx="68">
                  <c:v>8.6683459999999997</c:v>
                </c:pt>
                <c:pt idx="69">
                  <c:v>8.6683459999999997</c:v>
                </c:pt>
                <c:pt idx="70">
                  <c:v>0</c:v>
                </c:pt>
                <c:pt idx="71">
                  <c:v>8.8777740000000005</c:v>
                </c:pt>
                <c:pt idx="72">
                  <c:v>8.8777740000000005</c:v>
                </c:pt>
                <c:pt idx="73">
                  <c:v>0</c:v>
                </c:pt>
                <c:pt idx="74">
                  <c:v>9.0192840000000007</c:v>
                </c:pt>
                <c:pt idx="75">
                  <c:v>9.0192840000000007</c:v>
                </c:pt>
                <c:pt idx="76">
                  <c:v>0</c:v>
                </c:pt>
                <c:pt idx="77">
                  <c:v>9.1346790000000002</c:v>
                </c:pt>
                <c:pt idx="78">
                  <c:v>9.1346790000000002</c:v>
                </c:pt>
                <c:pt idx="79">
                  <c:v>0</c:v>
                </c:pt>
                <c:pt idx="80">
                  <c:v>9.5221250000000008</c:v>
                </c:pt>
                <c:pt idx="81">
                  <c:v>9.5221250000000008</c:v>
                </c:pt>
                <c:pt idx="82">
                  <c:v>0</c:v>
                </c:pt>
                <c:pt idx="83">
                  <c:v>10.161659999999999</c:v>
                </c:pt>
                <c:pt idx="84">
                  <c:v>10.161659999999999</c:v>
                </c:pt>
                <c:pt idx="85">
                  <c:v>0</c:v>
                </c:pt>
                <c:pt idx="86">
                  <c:v>10.55752</c:v>
                </c:pt>
                <c:pt idx="87">
                  <c:v>10.55752</c:v>
                </c:pt>
                <c:pt idx="88">
                  <c:v>0</c:v>
                </c:pt>
                <c:pt idx="89">
                  <c:v>8.6632040000000003</c:v>
                </c:pt>
                <c:pt idx="90">
                  <c:v>8.6632040000000003</c:v>
                </c:pt>
                <c:pt idx="91">
                  <c:v>0</c:v>
                </c:pt>
                <c:pt idx="92">
                  <c:v>10.36</c:v>
                </c:pt>
                <c:pt idx="93">
                  <c:v>10.36</c:v>
                </c:pt>
                <c:pt idx="94">
                  <c:v>0</c:v>
                </c:pt>
                <c:pt idx="95">
                  <c:v>9.58</c:v>
                </c:pt>
                <c:pt idx="96">
                  <c:v>9.58</c:v>
                </c:pt>
                <c:pt idx="97">
                  <c:v>0</c:v>
                </c:pt>
                <c:pt idx="98">
                  <c:v>10.36</c:v>
                </c:pt>
                <c:pt idx="99">
                  <c:v>10.36</c:v>
                </c:pt>
                <c:pt idx="100">
                  <c:v>0</c:v>
                </c:pt>
                <c:pt idx="101">
                  <c:v>8.7400020000000005</c:v>
                </c:pt>
                <c:pt idx="102">
                  <c:v>8.7400020000000005</c:v>
                </c:pt>
                <c:pt idx="103">
                  <c:v>0</c:v>
                </c:pt>
                <c:pt idx="104">
                  <c:v>8.5163349999999998</c:v>
                </c:pt>
                <c:pt idx="105">
                  <c:v>8.5163349999999998</c:v>
                </c:pt>
                <c:pt idx="106">
                  <c:v>0</c:v>
                </c:pt>
                <c:pt idx="107">
                  <c:v>10.24</c:v>
                </c:pt>
                <c:pt idx="108">
                  <c:v>10.24</c:v>
                </c:pt>
                <c:pt idx="109">
                  <c:v>0</c:v>
                </c:pt>
                <c:pt idx="110">
                  <c:v>10.36</c:v>
                </c:pt>
                <c:pt idx="111">
                  <c:v>10.36</c:v>
                </c:pt>
                <c:pt idx="112">
                  <c:v>0</c:v>
                </c:pt>
                <c:pt idx="113">
                  <c:v>9.52</c:v>
                </c:pt>
                <c:pt idx="114">
                  <c:v>9.52</c:v>
                </c:pt>
                <c:pt idx="115">
                  <c:v>0</c:v>
                </c:pt>
                <c:pt idx="116">
                  <c:v>9.5799999999999983</c:v>
                </c:pt>
                <c:pt idx="117">
                  <c:v>9.5799999999999983</c:v>
                </c:pt>
                <c:pt idx="118">
                  <c:v>0</c:v>
                </c:pt>
                <c:pt idx="119">
                  <c:v>7.9599989999999998</c:v>
                </c:pt>
                <c:pt idx="120">
                  <c:v>7.9599989999999998</c:v>
                </c:pt>
                <c:pt idx="121">
                  <c:v>0</c:v>
                </c:pt>
                <c:pt idx="122">
                  <c:v>10.081159999999999</c:v>
                </c:pt>
                <c:pt idx="123">
                  <c:v>10.081159999999999</c:v>
                </c:pt>
                <c:pt idx="124">
                  <c:v>0</c:v>
                </c:pt>
                <c:pt idx="125">
                  <c:v>8.5599999999999987</c:v>
                </c:pt>
                <c:pt idx="126">
                  <c:v>8.5599999999999987</c:v>
                </c:pt>
                <c:pt idx="127">
                  <c:v>0</c:v>
                </c:pt>
                <c:pt idx="128">
                  <c:v>8.7399999999999984</c:v>
                </c:pt>
                <c:pt idx="129">
                  <c:v>8.7399999999999984</c:v>
                </c:pt>
                <c:pt idx="130">
                  <c:v>0</c:v>
                </c:pt>
                <c:pt idx="131">
                  <c:v>8.5599999999999987</c:v>
                </c:pt>
                <c:pt idx="132">
                  <c:v>8.5599999999999987</c:v>
                </c:pt>
                <c:pt idx="133">
                  <c:v>0</c:v>
                </c:pt>
                <c:pt idx="134">
                  <c:v>8.74</c:v>
                </c:pt>
                <c:pt idx="135">
                  <c:v>8.74</c:v>
                </c:pt>
                <c:pt idx="136">
                  <c:v>0</c:v>
                </c:pt>
                <c:pt idx="137">
                  <c:v>10.239999999999998</c:v>
                </c:pt>
                <c:pt idx="138">
                  <c:v>10.239999999999998</c:v>
                </c:pt>
                <c:pt idx="139">
                  <c:v>0</c:v>
                </c:pt>
                <c:pt idx="140">
                  <c:v>8.74</c:v>
                </c:pt>
                <c:pt idx="141">
                  <c:v>8.74</c:v>
                </c:pt>
                <c:pt idx="142">
                  <c:v>0</c:v>
                </c:pt>
                <c:pt idx="143">
                  <c:v>8.74</c:v>
                </c:pt>
                <c:pt idx="144">
                  <c:v>8.74</c:v>
                </c:pt>
                <c:pt idx="145">
                  <c:v>0</c:v>
                </c:pt>
                <c:pt idx="146">
                  <c:v>8.74</c:v>
                </c:pt>
                <c:pt idx="147">
                  <c:v>8.74</c:v>
                </c:pt>
                <c:pt idx="148">
                  <c:v>0</c:v>
                </c:pt>
                <c:pt idx="149">
                  <c:v>9.4003899999999998</c:v>
                </c:pt>
                <c:pt idx="150">
                  <c:v>9.4003899999999998</c:v>
                </c:pt>
                <c:pt idx="151">
                  <c:v>0</c:v>
                </c:pt>
                <c:pt idx="152">
                  <c:v>10.24</c:v>
                </c:pt>
                <c:pt idx="153">
                  <c:v>10.24</c:v>
                </c:pt>
                <c:pt idx="154">
                  <c:v>0</c:v>
                </c:pt>
                <c:pt idx="155">
                  <c:v>8.56</c:v>
                </c:pt>
                <c:pt idx="156">
                  <c:v>8.56</c:v>
                </c:pt>
                <c:pt idx="157">
                  <c:v>0</c:v>
                </c:pt>
                <c:pt idx="158">
                  <c:v>8.5599999999999987</c:v>
                </c:pt>
                <c:pt idx="159">
                  <c:v>8.5599999999999987</c:v>
                </c:pt>
                <c:pt idx="160">
                  <c:v>0</c:v>
                </c:pt>
                <c:pt idx="161">
                  <c:v>10.359999999999998</c:v>
                </c:pt>
                <c:pt idx="162">
                  <c:v>10.359999999999998</c:v>
                </c:pt>
                <c:pt idx="163">
                  <c:v>0</c:v>
                </c:pt>
                <c:pt idx="164">
                  <c:v>10.36</c:v>
                </c:pt>
                <c:pt idx="165">
                  <c:v>10.36</c:v>
                </c:pt>
                <c:pt idx="166">
                  <c:v>0</c:v>
                </c:pt>
                <c:pt idx="167">
                  <c:v>7.9599999999999991</c:v>
                </c:pt>
                <c:pt idx="168">
                  <c:v>7.9599999999999991</c:v>
                </c:pt>
                <c:pt idx="169">
                  <c:v>0</c:v>
                </c:pt>
                <c:pt idx="170">
                  <c:v>9.4156399999999998</c:v>
                </c:pt>
                <c:pt idx="171">
                  <c:v>9.4156399999999998</c:v>
                </c:pt>
                <c:pt idx="172">
                  <c:v>0</c:v>
                </c:pt>
                <c:pt idx="173">
                  <c:v>9.2199999999999989</c:v>
                </c:pt>
                <c:pt idx="174">
                  <c:v>9.2199999999999989</c:v>
                </c:pt>
                <c:pt idx="175">
                  <c:v>0</c:v>
                </c:pt>
                <c:pt idx="176">
                  <c:v>7.66</c:v>
                </c:pt>
                <c:pt idx="177">
                  <c:v>7.66</c:v>
                </c:pt>
                <c:pt idx="178">
                  <c:v>0</c:v>
                </c:pt>
                <c:pt idx="179">
                  <c:v>9.58</c:v>
                </c:pt>
                <c:pt idx="180">
                  <c:v>9.58</c:v>
                </c:pt>
                <c:pt idx="181">
                  <c:v>0</c:v>
                </c:pt>
                <c:pt idx="182">
                  <c:v>10.599999999999998</c:v>
                </c:pt>
                <c:pt idx="183">
                  <c:v>10.599999999999998</c:v>
                </c:pt>
                <c:pt idx="184">
                  <c:v>0</c:v>
                </c:pt>
                <c:pt idx="185">
                  <c:v>9.2199999999999989</c:v>
                </c:pt>
                <c:pt idx="186">
                  <c:v>9.2199999999999989</c:v>
                </c:pt>
                <c:pt idx="187">
                  <c:v>0</c:v>
                </c:pt>
                <c:pt idx="188">
                  <c:v>9.2199999999999989</c:v>
                </c:pt>
                <c:pt idx="189">
                  <c:v>9.2199999999999989</c:v>
                </c:pt>
                <c:pt idx="190">
                  <c:v>0</c:v>
                </c:pt>
                <c:pt idx="191">
                  <c:v>9.2199999999999989</c:v>
                </c:pt>
                <c:pt idx="192">
                  <c:v>9.2199999999999989</c:v>
                </c:pt>
                <c:pt idx="193">
                  <c:v>0</c:v>
                </c:pt>
                <c:pt idx="194">
                  <c:v>8.5599999999999987</c:v>
                </c:pt>
                <c:pt idx="195">
                  <c:v>8.5599999999999987</c:v>
                </c:pt>
                <c:pt idx="196">
                  <c:v>0</c:v>
                </c:pt>
                <c:pt idx="197">
                  <c:v>9.1599999999999984</c:v>
                </c:pt>
                <c:pt idx="198">
                  <c:v>9.1599999999999984</c:v>
                </c:pt>
                <c:pt idx="199">
                  <c:v>0</c:v>
                </c:pt>
                <c:pt idx="200">
                  <c:v>10.6</c:v>
                </c:pt>
                <c:pt idx="201">
                  <c:v>10.6</c:v>
                </c:pt>
                <c:pt idx="202">
                  <c:v>0</c:v>
                </c:pt>
                <c:pt idx="203">
                  <c:v>9.1599999999999984</c:v>
                </c:pt>
                <c:pt idx="204">
                  <c:v>9.1599999999999984</c:v>
                </c:pt>
                <c:pt idx="205">
                  <c:v>0</c:v>
                </c:pt>
                <c:pt idx="206">
                  <c:v>9.2799999999999994</c:v>
                </c:pt>
                <c:pt idx="207">
                  <c:v>9.2799999999999994</c:v>
                </c:pt>
                <c:pt idx="208">
                  <c:v>0</c:v>
                </c:pt>
                <c:pt idx="209">
                  <c:v>10.6</c:v>
                </c:pt>
                <c:pt idx="210">
                  <c:v>10.6</c:v>
                </c:pt>
                <c:pt idx="211">
                  <c:v>0</c:v>
                </c:pt>
                <c:pt idx="212">
                  <c:v>8.02</c:v>
                </c:pt>
                <c:pt idx="213">
                  <c:v>8.02</c:v>
                </c:pt>
                <c:pt idx="214">
                  <c:v>0</c:v>
                </c:pt>
                <c:pt idx="215">
                  <c:v>9.2199999999999989</c:v>
                </c:pt>
                <c:pt idx="216">
                  <c:v>9.2199999999999989</c:v>
                </c:pt>
                <c:pt idx="217">
                  <c:v>0</c:v>
                </c:pt>
                <c:pt idx="218">
                  <c:v>9.2199999999999989</c:v>
                </c:pt>
                <c:pt idx="219">
                  <c:v>9.2199999999999989</c:v>
                </c:pt>
                <c:pt idx="220">
                  <c:v>0</c:v>
                </c:pt>
                <c:pt idx="221">
                  <c:v>10.36</c:v>
                </c:pt>
                <c:pt idx="222">
                  <c:v>10.36</c:v>
                </c:pt>
                <c:pt idx="223">
                  <c:v>0</c:v>
                </c:pt>
                <c:pt idx="224">
                  <c:v>9.2799999999999994</c:v>
                </c:pt>
                <c:pt idx="225">
                  <c:v>9.2799999999999994</c:v>
                </c:pt>
                <c:pt idx="226">
                  <c:v>0</c:v>
                </c:pt>
                <c:pt idx="227">
                  <c:v>9.2199999999999989</c:v>
                </c:pt>
                <c:pt idx="228">
                  <c:v>9.2199999999999989</c:v>
                </c:pt>
                <c:pt idx="229">
                  <c:v>0</c:v>
                </c:pt>
                <c:pt idx="230">
                  <c:v>9.2799999999999994</c:v>
                </c:pt>
                <c:pt idx="231">
                  <c:v>9.2799999999999994</c:v>
                </c:pt>
                <c:pt idx="232">
                  <c:v>0</c:v>
                </c:pt>
                <c:pt idx="233">
                  <c:v>8.5599999999999987</c:v>
                </c:pt>
                <c:pt idx="234">
                  <c:v>8.5599999999999987</c:v>
                </c:pt>
                <c:pt idx="235">
                  <c:v>0</c:v>
                </c:pt>
                <c:pt idx="236">
                  <c:v>8.5599999999999987</c:v>
                </c:pt>
                <c:pt idx="237">
                  <c:v>8.5599999999999987</c:v>
                </c:pt>
                <c:pt idx="238">
                  <c:v>0</c:v>
                </c:pt>
                <c:pt idx="239">
                  <c:v>10.600000000000001</c:v>
                </c:pt>
                <c:pt idx="240">
                  <c:v>10.600000000000001</c:v>
                </c:pt>
                <c:pt idx="241">
                  <c:v>0</c:v>
                </c:pt>
                <c:pt idx="242">
                  <c:v>10.239999999999998</c:v>
                </c:pt>
                <c:pt idx="243">
                  <c:v>10.239999999999998</c:v>
                </c:pt>
                <c:pt idx="244">
                  <c:v>0</c:v>
                </c:pt>
                <c:pt idx="245">
                  <c:v>8.0200000000000014</c:v>
                </c:pt>
                <c:pt idx="246">
                  <c:v>8.0200000000000014</c:v>
                </c:pt>
                <c:pt idx="247">
                  <c:v>0</c:v>
                </c:pt>
                <c:pt idx="248">
                  <c:v>9.2800000000000011</c:v>
                </c:pt>
                <c:pt idx="249">
                  <c:v>9.2800000000000011</c:v>
                </c:pt>
                <c:pt idx="250">
                  <c:v>0</c:v>
                </c:pt>
                <c:pt idx="251">
                  <c:v>8.5600000000000023</c:v>
                </c:pt>
                <c:pt idx="252">
                  <c:v>8.5600000000000023</c:v>
                </c:pt>
                <c:pt idx="253">
                  <c:v>0</c:v>
                </c:pt>
                <c:pt idx="254">
                  <c:v>10.840009999999999</c:v>
                </c:pt>
                <c:pt idx="255">
                  <c:v>10.840009999999999</c:v>
                </c:pt>
                <c:pt idx="256">
                  <c:v>0</c:v>
                </c:pt>
                <c:pt idx="257">
                  <c:v>8.5599999999999987</c:v>
                </c:pt>
                <c:pt idx="258">
                  <c:v>8.5599999999999987</c:v>
                </c:pt>
                <c:pt idx="259">
                  <c:v>0</c:v>
                </c:pt>
                <c:pt idx="260">
                  <c:v>10.600000000000001</c:v>
                </c:pt>
                <c:pt idx="261">
                  <c:v>10.600000000000001</c:v>
                </c:pt>
                <c:pt idx="262">
                  <c:v>0</c:v>
                </c:pt>
                <c:pt idx="263">
                  <c:v>9.0521399999999979</c:v>
                </c:pt>
                <c:pt idx="264">
                  <c:v>9.0521399999999979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0-4647-9B16-76E0B69809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Sheet1!$A$2:$A$266</c:f>
              <c:numCache>
                <c:formatCode>General</c:formatCode>
                <c:ptCount val="265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51554.408000000003</c:v>
                </c:pt>
                <c:pt idx="4">
                  <c:v>51554.408000000003</c:v>
                </c:pt>
                <c:pt idx="5">
                  <c:v>51554.408000000003</c:v>
                </c:pt>
                <c:pt idx="6">
                  <c:v>59190.969000000005</c:v>
                </c:pt>
                <c:pt idx="7">
                  <c:v>59190.969000000005</c:v>
                </c:pt>
                <c:pt idx="8">
                  <c:v>59190.969000000005</c:v>
                </c:pt>
                <c:pt idx="9">
                  <c:v>67771.516000000003</c:v>
                </c:pt>
                <c:pt idx="10">
                  <c:v>67771.516000000003</c:v>
                </c:pt>
                <c:pt idx="11">
                  <c:v>67771.516000000003</c:v>
                </c:pt>
                <c:pt idx="12">
                  <c:v>79075.646000000008</c:v>
                </c:pt>
                <c:pt idx="13">
                  <c:v>79075.646000000008</c:v>
                </c:pt>
                <c:pt idx="14">
                  <c:v>79075.646000000008</c:v>
                </c:pt>
                <c:pt idx="15">
                  <c:v>136857.02600000001</c:v>
                </c:pt>
                <c:pt idx="16">
                  <c:v>136857.02600000001</c:v>
                </c:pt>
                <c:pt idx="17">
                  <c:v>136857.02600000001</c:v>
                </c:pt>
                <c:pt idx="18">
                  <c:v>150952.69600000003</c:v>
                </c:pt>
                <c:pt idx="19">
                  <c:v>150952.69600000003</c:v>
                </c:pt>
                <c:pt idx="20">
                  <c:v>150952.69600000003</c:v>
                </c:pt>
                <c:pt idx="21">
                  <c:v>153279.16100000002</c:v>
                </c:pt>
                <c:pt idx="22">
                  <c:v>153279.16100000002</c:v>
                </c:pt>
                <c:pt idx="23">
                  <c:v>153279.16100000002</c:v>
                </c:pt>
                <c:pt idx="24">
                  <c:v>163667.29100000003</c:v>
                </c:pt>
                <c:pt idx="25">
                  <c:v>163667.29100000003</c:v>
                </c:pt>
                <c:pt idx="26">
                  <c:v>163667.29100000003</c:v>
                </c:pt>
                <c:pt idx="27">
                  <c:v>165959.94500000004</c:v>
                </c:pt>
                <c:pt idx="28">
                  <c:v>165959.94500000004</c:v>
                </c:pt>
                <c:pt idx="29">
                  <c:v>165959.94500000004</c:v>
                </c:pt>
                <c:pt idx="30">
                  <c:v>194666.34500000003</c:v>
                </c:pt>
                <c:pt idx="31">
                  <c:v>194666.34500000003</c:v>
                </c:pt>
                <c:pt idx="32">
                  <c:v>194666.34500000003</c:v>
                </c:pt>
                <c:pt idx="33">
                  <c:v>195929.38800000004</c:v>
                </c:pt>
                <c:pt idx="34">
                  <c:v>195929.38800000004</c:v>
                </c:pt>
                <c:pt idx="35">
                  <c:v>195929.38800000004</c:v>
                </c:pt>
                <c:pt idx="36">
                  <c:v>201867.42000000004</c:v>
                </c:pt>
                <c:pt idx="37">
                  <c:v>201867.42000000004</c:v>
                </c:pt>
                <c:pt idx="38">
                  <c:v>201867.42000000004</c:v>
                </c:pt>
                <c:pt idx="39">
                  <c:v>228194.31000000006</c:v>
                </c:pt>
                <c:pt idx="40">
                  <c:v>228194.31000000006</c:v>
                </c:pt>
                <c:pt idx="41">
                  <c:v>228194.31000000006</c:v>
                </c:pt>
                <c:pt idx="42">
                  <c:v>231048.99800000005</c:v>
                </c:pt>
                <c:pt idx="43">
                  <c:v>231048.99800000005</c:v>
                </c:pt>
                <c:pt idx="44">
                  <c:v>231048.99800000005</c:v>
                </c:pt>
                <c:pt idx="45">
                  <c:v>241191.68800000005</c:v>
                </c:pt>
                <c:pt idx="46">
                  <c:v>241191.68800000005</c:v>
                </c:pt>
                <c:pt idx="47">
                  <c:v>241191.68800000005</c:v>
                </c:pt>
                <c:pt idx="48">
                  <c:v>287119.53800000006</c:v>
                </c:pt>
                <c:pt idx="49">
                  <c:v>287119.53800000006</c:v>
                </c:pt>
                <c:pt idx="50">
                  <c:v>287119.53800000006</c:v>
                </c:pt>
                <c:pt idx="51">
                  <c:v>289795.06200000003</c:v>
                </c:pt>
                <c:pt idx="52">
                  <c:v>289795.06200000003</c:v>
                </c:pt>
                <c:pt idx="53">
                  <c:v>289795.06200000003</c:v>
                </c:pt>
                <c:pt idx="54">
                  <c:v>289994.70740000001</c:v>
                </c:pt>
                <c:pt idx="55">
                  <c:v>289994.70740000001</c:v>
                </c:pt>
                <c:pt idx="56">
                  <c:v>289994.70740000001</c:v>
                </c:pt>
                <c:pt idx="57">
                  <c:v>298442.7084</c:v>
                </c:pt>
                <c:pt idx="58">
                  <c:v>298442.7084</c:v>
                </c:pt>
                <c:pt idx="59">
                  <c:v>298442.7084</c:v>
                </c:pt>
                <c:pt idx="60">
                  <c:v>302990.80040000001</c:v>
                </c:pt>
                <c:pt idx="61">
                  <c:v>302990.80040000001</c:v>
                </c:pt>
                <c:pt idx="62">
                  <c:v>302990.80040000001</c:v>
                </c:pt>
                <c:pt idx="63">
                  <c:v>314022.01040000003</c:v>
                </c:pt>
                <c:pt idx="64">
                  <c:v>314022.01040000003</c:v>
                </c:pt>
                <c:pt idx="65">
                  <c:v>314022.01040000003</c:v>
                </c:pt>
                <c:pt idx="66">
                  <c:v>323247.9204</c:v>
                </c:pt>
                <c:pt idx="67">
                  <c:v>323247.9204</c:v>
                </c:pt>
                <c:pt idx="68">
                  <c:v>323247.9204</c:v>
                </c:pt>
                <c:pt idx="69">
                  <c:v>334165.9804</c:v>
                </c:pt>
                <c:pt idx="70">
                  <c:v>334165.9804</c:v>
                </c:pt>
                <c:pt idx="71">
                  <c:v>334165.9804</c:v>
                </c:pt>
                <c:pt idx="72">
                  <c:v>461437.18040000001</c:v>
                </c:pt>
                <c:pt idx="73">
                  <c:v>461437.18040000001</c:v>
                </c:pt>
                <c:pt idx="74">
                  <c:v>461437.18040000001</c:v>
                </c:pt>
                <c:pt idx="75">
                  <c:v>466798.09039999999</c:v>
                </c:pt>
                <c:pt idx="76">
                  <c:v>466798.09039999999</c:v>
                </c:pt>
                <c:pt idx="77">
                  <c:v>466798.09039999999</c:v>
                </c:pt>
                <c:pt idx="78">
                  <c:v>476183.70639999997</c:v>
                </c:pt>
                <c:pt idx="79">
                  <c:v>476183.70639999997</c:v>
                </c:pt>
                <c:pt idx="80">
                  <c:v>476183.70639999997</c:v>
                </c:pt>
                <c:pt idx="81">
                  <c:v>556142.08639999991</c:v>
                </c:pt>
                <c:pt idx="82">
                  <c:v>556142.08639999991</c:v>
                </c:pt>
                <c:pt idx="83">
                  <c:v>556142.08639999991</c:v>
                </c:pt>
                <c:pt idx="84">
                  <c:v>559960.21339999989</c:v>
                </c:pt>
                <c:pt idx="85">
                  <c:v>559960.21339999989</c:v>
                </c:pt>
                <c:pt idx="86">
                  <c:v>559960.21339999989</c:v>
                </c:pt>
                <c:pt idx="87">
                  <c:v>588582.88339999993</c:v>
                </c:pt>
                <c:pt idx="88">
                  <c:v>588582.88339999993</c:v>
                </c:pt>
                <c:pt idx="89">
                  <c:v>588582.88339999993</c:v>
                </c:pt>
                <c:pt idx="90">
                  <c:v>745188.68339999998</c:v>
                </c:pt>
                <c:pt idx="91">
                  <c:v>745188.68339999998</c:v>
                </c:pt>
                <c:pt idx="92">
                  <c:v>745188.68339999998</c:v>
                </c:pt>
                <c:pt idx="93">
                  <c:v>759720.32339999999</c:v>
                </c:pt>
                <c:pt idx="94">
                  <c:v>759720.32339999999</c:v>
                </c:pt>
                <c:pt idx="95">
                  <c:v>759720.32339999999</c:v>
                </c:pt>
                <c:pt idx="96">
                  <c:v>777104.02339999995</c:v>
                </c:pt>
                <c:pt idx="97">
                  <c:v>777104.02339999995</c:v>
                </c:pt>
                <c:pt idx="98">
                  <c:v>777104.02339999995</c:v>
                </c:pt>
                <c:pt idx="99">
                  <c:v>785049.2524</c:v>
                </c:pt>
                <c:pt idx="100">
                  <c:v>785049.2524</c:v>
                </c:pt>
                <c:pt idx="101">
                  <c:v>785049.2524</c:v>
                </c:pt>
                <c:pt idx="102">
                  <c:v>787530.21640000003</c:v>
                </c:pt>
                <c:pt idx="103">
                  <c:v>787530.21640000003</c:v>
                </c:pt>
                <c:pt idx="104">
                  <c:v>787530.21640000003</c:v>
                </c:pt>
                <c:pt idx="105">
                  <c:v>789484.33440000005</c:v>
                </c:pt>
                <c:pt idx="106">
                  <c:v>789484.33440000005</c:v>
                </c:pt>
                <c:pt idx="107">
                  <c:v>789484.33440000005</c:v>
                </c:pt>
                <c:pt idx="108">
                  <c:v>791519.37640000007</c:v>
                </c:pt>
                <c:pt idx="109">
                  <c:v>791519.37640000007</c:v>
                </c:pt>
                <c:pt idx="110">
                  <c:v>791519.37640000007</c:v>
                </c:pt>
                <c:pt idx="111">
                  <c:v>792985.75840000005</c:v>
                </c:pt>
                <c:pt idx="112">
                  <c:v>792985.75840000005</c:v>
                </c:pt>
                <c:pt idx="113">
                  <c:v>792985.75840000005</c:v>
                </c:pt>
                <c:pt idx="114">
                  <c:v>827166.13840000005</c:v>
                </c:pt>
                <c:pt idx="115">
                  <c:v>827166.13840000005</c:v>
                </c:pt>
                <c:pt idx="116">
                  <c:v>827166.13840000005</c:v>
                </c:pt>
                <c:pt idx="117">
                  <c:v>848059.25840000005</c:v>
                </c:pt>
                <c:pt idx="118">
                  <c:v>848059.25840000005</c:v>
                </c:pt>
                <c:pt idx="119">
                  <c:v>848059.25840000005</c:v>
                </c:pt>
                <c:pt idx="120">
                  <c:v>888862.28840000008</c:v>
                </c:pt>
                <c:pt idx="121">
                  <c:v>888862.28840000008</c:v>
                </c:pt>
                <c:pt idx="122">
                  <c:v>888862.28840000008</c:v>
                </c:pt>
                <c:pt idx="123">
                  <c:v>897661.10940000007</c:v>
                </c:pt>
                <c:pt idx="124">
                  <c:v>897661.10940000007</c:v>
                </c:pt>
                <c:pt idx="125">
                  <c:v>897661.10940000007</c:v>
                </c:pt>
                <c:pt idx="126">
                  <c:v>900658.78740000003</c:v>
                </c:pt>
                <c:pt idx="127">
                  <c:v>900658.78740000003</c:v>
                </c:pt>
                <c:pt idx="128">
                  <c:v>900658.78740000003</c:v>
                </c:pt>
                <c:pt idx="129">
                  <c:v>903939.79240000003</c:v>
                </c:pt>
                <c:pt idx="130">
                  <c:v>903939.79240000003</c:v>
                </c:pt>
                <c:pt idx="131">
                  <c:v>903939.79240000003</c:v>
                </c:pt>
                <c:pt idx="132">
                  <c:v>913861.76340000005</c:v>
                </c:pt>
                <c:pt idx="133">
                  <c:v>913861.76340000005</c:v>
                </c:pt>
                <c:pt idx="134">
                  <c:v>913861.76340000005</c:v>
                </c:pt>
                <c:pt idx="135">
                  <c:v>931558.44340000011</c:v>
                </c:pt>
                <c:pt idx="136">
                  <c:v>931558.44340000011</c:v>
                </c:pt>
                <c:pt idx="137">
                  <c:v>931558.44340000011</c:v>
                </c:pt>
                <c:pt idx="138">
                  <c:v>935469.16440000013</c:v>
                </c:pt>
                <c:pt idx="139">
                  <c:v>935469.16440000013</c:v>
                </c:pt>
                <c:pt idx="140">
                  <c:v>935469.16440000013</c:v>
                </c:pt>
                <c:pt idx="141">
                  <c:v>964980.35440000007</c:v>
                </c:pt>
                <c:pt idx="142">
                  <c:v>964980.35440000007</c:v>
                </c:pt>
                <c:pt idx="143">
                  <c:v>964980.35440000007</c:v>
                </c:pt>
                <c:pt idx="144">
                  <c:v>993758.2644000001</c:v>
                </c:pt>
                <c:pt idx="145">
                  <c:v>993758.2644000001</c:v>
                </c:pt>
                <c:pt idx="146">
                  <c:v>993758.2644000001</c:v>
                </c:pt>
                <c:pt idx="147">
                  <c:v>1000058.6684000001</c:v>
                </c:pt>
                <c:pt idx="148">
                  <c:v>1000058.6684000001</c:v>
                </c:pt>
                <c:pt idx="149">
                  <c:v>1000058.6684000001</c:v>
                </c:pt>
                <c:pt idx="150">
                  <c:v>1017479.0384000001</c:v>
                </c:pt>
                <c:pt idx="151">
                  <c:v>1017479.0384000001</c:v>
                </c:pt>
                <c:pt idx="152">
                  <c:v>1017479.0384000001</c:v>
                </c:pt>
                <c:pt idx="153">
                  <c:v>1019512.0634000001</c:v>
                </c:pt>
                <c:pt idx="154">
                  <c:v>1019512.0634000001</c:v>
                </c:pt>
                <c:pt idx="155">
                  <c:v>1019512.0634000001</c:v>
                </c:pt>
                <c:pt idx="156">
                  <c:v>1031559.5134000001</c:v>
                </c:pt>
                <c:pt idx="157">
                  <c:v>1031559.5134000001</c:v>
                </c:pt>
                <c:pt idx="158">
                  <c:v>1031559.5134000001</c:v>
                </c:pt>
                <c:pt idx="159">
                  <c:v>1042720.2234</c:v>
                </c:pt>
                <c:pt idx="160">
                  <c:v>1042720.2234</c:v>
                </c:pt>
                <c:pt idx="161">
                  <c:v>1042720.2234</c:v>
                </c:pt>
                <c:pt idx="162">
                  <c:v>1054144.2234</c:v>
                </c:pt>
                <c:pt idx="163">
                  <c:v>1054144.2234</c:v>
                </c:pt>
                <c:pt idx="164">
                  <c:v>1054144.2234</c:v>
                </c:pt>
                <c:pt idx="165">
                  <c:v>1070681.1634</c:v>
                </c:pt>
                <c:pt idx="166">
                  <c:v>1070681.1634</c:v>
                </c:pt>
                <c:pt idx="167">
                  <c:v>1070681.1634</c:v>
                </c:pt>
                <c:pt idx="168">
                  <c:v>1074471.7313999999</c:v>
                </c:pt>
                <c:pt idx="169">
                  <c:v>1074471.7313999999</c:v>
                </c:pt>
                <c:pt idx="170">
                  <c:v>1074471.7313999999</c:v>
                </c:pt>
                <c:pt idx="171">
                  <c:v>1088535.9713999999</c:v>
                </c:pt>
                <c:pt idx="172">
                  <c:v>1088535.9713999999</c:v>
                </c:pt>
                <c:pt idx="173">
                  <c:v>1088535.9713999999</c:v>
                </c:pt>
                <c:pt idx="174">
                  <c:v>1106063.6913999999</c:v>
                </c:pt>
                <c:pt idx="175">
                  <c:v>1106063.6913999999</c:v>
                </c:pt>
                <c:pt idx="176">
                  <c:v>1106063.6913999999</c:v>
                </c:pt>
                <c:pt idx="177">
                  <c:v>1108308.0333999998</c:v>
                </c:pt>
                <c:pt idx="178">
                  <c:v>1108308.0333999998</c:v>
                </c:pt>
                <c:pt idx="179">
                  <c:v>1108308.0333999998</c:v>
                </c:pt>
                <c:pt idx="180">
                  <c:v>1141369.5533999999</c:v>
                </c:pt>
                <c:pt idx="181">
                  <c:v>1141369.5533999999</c:v>
                </c:pt>
                <c:pt idx="182">
                  <c:v>1141369.5533999999</c:v>
                </c:pt>
                <c:pt idx="183">
                  <c:v>1146734.0773999998</c:v>
                </c:pt>
                <c:pt idx="184">
                  <c:v>1146734.0773999998</c:v>
                </c:pt>
                <c:pt idx="185">
                  <c:v>1146734.0773999998</c:v>
                </c:pt>
                <c:pt idx="186">
                  <c:v>1149639.9863999998</c:v>
                </c:pt>
                <c:pt idx="187">
                  <c:v>1149639.9863999998</c:v>
                </c:pt>
                <c:pt idx="188">
                  <c:v>1149639.9863999998</c:v>
                </c:pt>
                <c:pt idx="189">
                  <c:v>1172020.3163999999</c:v>
                </c:pt>
                <c:pt idx="190">
                  <c:v>1172020.3163999999</c:v>
                </c:pt>
                <c:pt idx="191">
                  <c:v>1172020.3163999999</c:v>
                </c:pt>
                <c:pt idx="192">
                  <c:v>1190840.9064</c:v>
                </c:pt>
                <c:pt idx="193">
                  <c:v>1190840.9064</c:v>
                </c:pt>
                <c:pt idx="194">
                  <c:v>1190840.9064</c:v>
                </c:pt>
                <c:pt idx="195">
                  <c:v>1195681.5504000001</c:v>
                </c:pt>
                <c:pt idx="196">
                  <c:v>1195681.5504000001</c:v>
                </c:pt>
                <c:pt idx="197">
                  <c:v>1195681.5504000001</c:v>
                </c:pt>
                <c:pt idx="198">
                  <c:v>1199212.2984</c:v>
                </c:pt>
                <c:pt idx="199">
                  <c:v>1199212.2984</c:v>
                </c:pt>
                <c:pt idx="200">
                  <c:v>1199212.2984</c:v>
                </c:pt>
                <c:pt idx="201">
                  <c:v>1214223.9483999999</c:v>
                </c:pt>
                <c:pt idx="202">
                  <c:v>1214223.9483999999</c:v>
                </c:pt>
                <c:pt idx="203">
                  <c:v>1214223.9483999999</c:v>
                </c:pt>
                <c:pt idx="204">
                  <c:v>1216683.9604</c:v>
                </c:pt>
                <c:pt idx="205">
                  <c:v>1216683.9604</c:v>
                </c:pt>
                <c:pt idx="206">
                  <c:v>1216683.9604</c:v>
                </c:pt>
                <c:pt idx="207">
                  <c:v>1229326.1503999999</c:v>
                </c:pt>
                <c:pt idx="208">
                  <c:v>1229326.1503999999</c:v>
                </c:pt>
                <c:pt idx="209">
                  <c:v>1229326.1503999999</c:v>
                </c:pt>
                <c:pt idx="210">
                  <c:v>1237431.7644</c:v>
                </c:pt>
                <c:pt idx="211">
                  <c:v>1237431.7644</c:v>
                </c:pt>
                <c:pt idx="212">
                  <c:v>1237431.7644</c:v>
                </c:pt>
                <c:pt idx="213">
                  <c:v>1242331.8333999999</c:v>
                </c:pt>
                <c:pt idx="214">
                  <c:v>1242331.8333999999</c:v>
                </c:pt>
                <c:pt idx="215">
                  <c:v>1242331.8333999999</c:v>
                </c:pt>
                <c:pt idx="216">
                  <c:v>1243769.4363999998</c:v>
                </c:pt>
                <c:pt idx="217">
                  <c:v>1243769.4363999998</c:v>
                </c:pt>
                <c:pt idx="218">
                  <c:v>1243769.4363999998</c:v>
                </c:pt>
                <c:pt idx="219">
                  <c:v>1249625.7303999998</c:v>
                </c:pt>
                <c:pt idx="220">
                  <c:v>1249625.7303999998</c:v>
                </c:pt>
                <c:pt idx="221">
                  <c:v>1249625.7303999998</c:v>
                </c:pt>
                <c:pt idx="222">
                  <c:v>1254372.3263999997</c:v>
                </c:pt>
                <c:pt idx="223">
                  <c:v>1254372.3263999997</c:v>
                </c:pt>
                <c:pt idx="224">
                  <c:v>1254372.3263999997</c:v>
                </c:pt>
                <c:pt idx="225">
                  <c:v>1258206.3673999996</c:v>
                </c:pt>
                <c:pt idx="226">
                  <c:v>1258206.3673999996</c:v>
                </c:pt>
                <c:pt idx="227">
                  <c:v>1258206.3673999996</c:v>
                </c:pt>
                <c:pt idx="228">
                  <c:v>1277724.9173999997</c:v>
                </c:pt>
                <c:pt idx="229">
                  <c:v>1277724.9173999997</c:v>
                </c:pt>
                <c:pt idx="230">
                  <c:v>1277724.9173999997</c:v>
                </c:pt>
                <c:pt idx="231">
                  <c:v>1306628.8573999996</c:v>
                </c:pt>
                <c:pt idx="232">
                  <c:v>1306628.8573999996</c:v>
                </c:pt>
                <c:pt idx="233">
                  <c:v>1306628.8573999996</c:v>
                </c:pt>
                <c:pt idx="234">
                  <c:v>1310810.0303999996</c:v>
                </c:pt>
                <c:pt idx="235">
                  <c:v>1310810.0303999996</c:v>
                </c:pt>
                <c:pt idx="236">
                  <c:v>1310810.0303999996</c:v>
                </c:pt>
                <c:pt idx="237">
                  <c:v>1312309.8493999995</c:v>
                </c:pt>
                <c:pt idx="238">
                  <c:v>1312309.8493999995</c:v>
                </c:pt>
                <c:pt idx="239">
                  <c:v>1312309.8493999995</c:v>
                </c:pt>
                <c:pt idx="240">
                  <c:v>1313955.8333999994</c:v>
                </c:pt>
                <c:pt idx="241">
                  <c:v>1313955.8333999994</c:v>
                </c:pt>
                <c:pt idx="242">
                  <c:v>1313955.8333999994</c:v>
                </c:pt>
                <c:pt idx="243">
                  <c:v>1317889.0543999993</c:v>
                </c:pt>
                <c:pt idx="244">
                  <c:v>1317889.0543999993</c:v>
                </c:pt>
                <c:pt idx="245">
                  <c:v>1317889.0543999993</c:v>
                </c:pt>
                <c:pt idx="246">
                  <c:v>1319566.2033999993</c:v>
                </c:pt>
                <c:pt idx="247">
                  <c:v>1319566.2033999993</c:v>
                </c:pt>
                <c:pt idx="248">
                  <c:v>1319566.2033999993</c:v>
                </c:pt>
                <c:pt idx="249">
                  <c:v>1329196.6183999993</c:v>
                </c:pt>
                <c:pt idx="250">
                  <c:v>1329196.6183999993</c:v>
                </c:pt>
                <c:pt idx="251">
                  <c:v>1329196.6183999993</c:v>
                </c:pt>
                <c:pt idx="252">
                  <c:v>1338292.1383999994</c:v>
                </c:pt>
                <c:pt idx="253">
                  <c:v>1338292.1383999994</c:v>
                </c:pt>
                <c:pt idx="254">
                  <c:v>1338292.1383999994</c:v>
                </c:pt>
                <c:pt idx="255">
                  <c:v>1348927.8583999993</c:v>
                </c:pt>
                <c:pt idx="256">
                  <c:v>1348927.8583999993</c:v>
                </c:pt>
                <c:pt idx="257">
                  <c:v>1348927.8583999993</c:v>
                </c:pt>
                <c:pt idx="258">
                  <c:v>1350454.5673999994</c:v>
                </c:pt>
                <c:pt idx="259">
                  <c:v>1350454.5673999994</c:v>
                </c:pt>
                <c:pt idx="260">
                  <c:v>1350454.5673999994</c:v>
                </c:pt>
                <c:pt idx="261">
                  <c:v>1363239.8373999994</c:v>
                </c:pt>
                <c:pt idx="262">
                  <c:v>1363239.8373999994</c:v>
                </c:pt>
                <c:pt idx="263">
                  <c:v>1363239.8373999994</c:v>
                </c:pt>
                <c:pt idx="264">
                  <c:v>1371581.0973999994</c:v>
                </c:pt>
              </c:numCache>
            </c:numRef>
          </c:cat>
          <c:val>
            <c:numRef>
              <c:f>Sheet1!$C$2:$C$266</c:f>
              <c:numCache>
                <c:formatCode>General</c:formatCode>
                <c:ptCount val="2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0.14661800000000014</c:v>
                </c:pt>
                <c:pt idx="90">
                  <c:v>0.14661800000000014</c:v>
                </c:pt>
                <c:pt idx="91">
                  <c:v>0</c:v>
                </c:pt>
                <c:pt idx="92">
                  <c:v>0.48881000000000085</c:v>
                </c:pt>
                <c:pt idx="93">
                  <c:v>0.48881000000000085</c:v>
                </c:pt>
                <c:pt idx="94">
                  <c:v>0</c:v>
                </c:pt>
                <c:pt idx="95">
                  <c:v>0.5451700000000006</c:v>
                </c:pt>
                <c:pt idx="96">
                  <c:v>0.5451700000000006</c:v>
                </c:pt>
                <c:pt idx="97">
                  <c:v>0</c:v>
                </c:pt>
                <c:pt idx="98">
                  <c:v>0.56027000000000093</c:v>
                </c:pt>
                <c:pt idx="99">
                  <c:v>0.56027000000000093</c:v>
                </c:pt>
                <c:pt idx="100">
                  <c:v>0</c:v>
                </c:pt>
                <c:pt idx="101">
                  <c:v>0.60294000000000025</c:v>
                </c:pt>
                <c:pt idx="102">
                  <c:v>0.60294000000000025</c:v>
                </c:pt>
                <c:pt idx="103">
                  <c:v>0</c:v>
                </c:pt>
                <c:pt idx="104">
                  <c:v>0.60715000000000074</c:v>
                </c:pt>
                <c:pt idx="105">
                  <c:v>0.60715000000000074</c:v>
                </c:pt>
                <c:pt idx="106">
                  <c:v>0</c:v>
                </c:pt>
                <c:pt idx="107">
                  <c:v>0.68481000000000058</c:v>
                </c:pt>
                <c:pt idx="108">
                  <c:v>0.68481000000000058</c:v>
                </c:pt>
                <c:pt idx="109">
                  <c:v>0</c:v>
                </c:pt>
                <c:pt idx="110">
                  <c:v>0.77598000000000056</c:v>
                </c:pt>
                <c:pt idx="111">
                  <c:v>0.77598000000000056</c:v>
                </c:pt>
                <c:pt idx="112">
                  <c:v>0</c:v>
                </c:pt>
                <c:pt idx="113">
                  <c:v>1.1257800000000007</c:v>
                </c:pt>
                <c:pt idx="114">
                  <c:v>1.1257800000000007</c:v>
                </c:pt>
                <c:pt idx="115">
                  <c:v>0</c:v>
                </c:pt>
                <c:pt idx="116">
                  <c:v>1.1304100000000012</c:v>
                </c:pt>
                <c:pt idx="117">
                  <c:v>1.1304100000000012</c:v>
                </c:pt>
                <c:pt idx="118">
                  <c:v>0</c:v>
                </c:pt>
                <c:pt idx="119">
                  <c:v>1.3225700000000007</c:v>
                </c:pt>
                <c:pt idx="120">
                  <c:v>1.3225700000000007</c:v>
                </c:pt>
                <c:pt idx="121">
                  <c:v>0</c:v>
                </c:pt>
                <c:pt idx="122">
                  <c:v>1.7184100000000004</c:v>
                </c:pt>
                <c:pt idx="123">
                  <c:v>1.7184100000000004</c:v>
                </c:pt>
                <c:pt idx="124">
                  <c:v>0</c:v>
                </c:pt>
                <c:pt idx="125">
                  <c:v>1.8255200000000009</c:v>
                </c:pt>
                <c:pt idx="126">
                  <c:v>1.8255200000000009</c:v>
                </c:pt>
                <c:pt idx="127">
                  <c:v>0</c:v>
                </c:pt>
                <c:pt idx="128">
                  <c:v>1.855080000000001</c:v>
                </c:pt>
                <c:pt idx="129">
                  <c:v>1.855080000000001</c:v>
                </c:pt>
                <c:pt idx="130">
                  <c:v>0</c:v>
                </c:pt>
                <c:pt idx="131">
                  <c:v>2.0076100000000014</c:v>
                </c:pt>
                <c:pt idx="132">
                  <c:v>2.0076100000000014</c:v>
                </c:pt>
                <c:pt idx="133">
                  <c:v>0</c:v>
                </c:pt>
                <c:pt idx="134">
                  <c:v>2.0147300000000001</c:v>
                </c:pt>
                <c:pt idx="135">
                  <c:v>2.0147300000000001</c:v>
                </c:pt>
                <c:pt idx="136">
                  <c:v>0</c:v>
                </c:pt>
                <c:pt idx="137">
                  <c:v>2.0543600000000009</c:v>
                </c:pt>
                <c:pt idx="138">
                  <c:v>2.0543600000000009</c:v>
                </c:pt>
                <c:pt idx="139">
                  <c:v>0</c:v>
                </c:pt>
                <c:pt idx="140">
                  <c:v>2.0633400000000002</c:v>
                </c:pt>
                <c:pt idx="141">
                  <c:v>2.0633400000000002</c:v>
                </c:pt>
                <c:pt idx="142">
                  <c:v>0</c:v>
                </c:pt>
                <c:pt idx="143">
                  <c:v>2.0867500000000003</c:v>
                </c:pt>
                <c:pt idx="144">
                  <c:v>2.0867500000000003</c:v>
                </c:pt>
                <c:pt idx="145">
                  <c:v>0</c:v>
                </c:pt>
                <c:pt idx="146">
                  <c:v>2.1770399999999999</c:v>
                </c:pt>
                <c:pt idx="147">
                  <c:v>2.1770399999999999</c:v>
                </c:pt>
                <c:pt idx="148">
                  <c:v>0</c:v>
                </c:pt>
                <c:pt idx="149">
                  <c:v>2.2419600000000006</c:v>
                </c:pt>
                <c:pt idx="150">
                  <c:v>2.2419600000000006</c:v>
                </c:pt>
                <c:pt idx="151">
                  <c:v>0</c:v>
                </c:pt>
                <c:pt idx="152">
                  <c:v>2.3453300000000006</c:v>
                </c:pt>
                <c:pt idx="153">
                  <c:v>2.3453300000000006</c:v>
                </c:pt>
                <c:pt idx="154">
                  <c:v>0</c:v>
                </c:pt>
                <c:pt idx="155">
                  <c:v>2.4570600000000002</c:v>
                </c:pt>
                <c:pt idx="156">
                  <c:v>2.4570600000000002</c:v>
                </c:pt>
                <c:pt idx="157">
                  <c:v>0</c:v>
                </c:pt>
                <c:pt idx="158">
                  <c:v>2.4896400000000014</c:v>
                </c:pt>
                <c:pt idx="159">
                  <c:v>2.4896400000000014</c:v>
                </c:pt>
                <c:pt idx="160">
                  <c:v>0</c:v>
                </c:pt>
                <c:pt idx="161">
                  <c:v>2.9062100000000015</c:v>
                </c:pt>
                <c:pt idx="162">
                  <c:v>2.9062100000000015</c:v>
                </c:pt>
                <c:pt idx="163">
                  <c:v>0</c:v>
                </c:pt>
                <c:pt idx="164">
                  <c:v>3.0044500000000003</c:v>
                </c:pt>
                <c:pt idx="165">
                  <c:v>3.0044500000000003</c:v>
                </c:pt>
                <c:pt idx="166">
                  <c:v>0</c:v>
                </c:pt>
                <c:pt idx="167">
                  <c:v>3.1969100000000008</c:v>
                </c:pt>
                <c:pt idx="168">
                  <c:v>3.1969100000000008</c:v>
                </c:pt>
                <c:pt idx="169">
                  <c:v>0</c:v>
                </c:pt>
                <c:pt idx="170">
                  <c:v>3.2112700000000007</c:v>
                </c:pt>
                <c:pt idx="171">
                  <c:v>3.2112700000000007</c:v>
                </c:pt>
                <c:pt idx="172">
                  <c:v>0</c:v>
                </c:pt>
                <c:pt idx="173">
                  <c:v>3.2863000000000007</c:v>
                </c:pt>
                <c:pt idx="174">
                  <c:v>3.2863000000000007</c:v>
                </c:pt>
                <c:pt idx="175">
                  <c:v>0</c:v>
                </c:pt>
                <c:pt idx="176">
                  <c:v>3.3303700000000003</c:v>
                </c:pt>
                <c:pt idx="177">
                  <c:v>3.3303700000000003</c:v>
                </c:pt>
                <c:pt idx="178">
                  <c:v>0</c:v>
                </c:pt>
                <c:pt idx="179">
                  <c:v>3.4339700000000004</c:v>
                </c:pt>
                <c:pt idx="180">
                  <c:v>3.4339700000000004</c:v>
                </c:pt>
                <c:pt idx="181">
                  <c:v>0</c:v>
                </c:pt>
                <c:pt idx="182">
                  <c:v>3.5264700000000015</c:v>
                </c:pt>
                <c:pt idx="183">
                  <c:v>3.5264700000000015</c:v>
                </c:pt>
                <c:pt idx="184">
                  <c:v>0</c:v>
                </c:pt>
                <c:pt idx="185">
                  <c:v>3.6275500000000012</c:v>
                </c:pt>
                <c:pt idx="186">
                  <c:v>3.6275500000000012</c:v>
                </c:pt>
                <c:pt idx="187">
                  <c:v>0</c:v>
                </c:pt>
                <c:pt idx="188">
                  <c:v>3.6356900000000003</c:v>
                </c:pt>
                <c:pt idx="189">
                  <c:v>3.6356900000000003</c:v>
                </c:pt>
                <c:pt idx="190">
                  <c:v>0</c:v>
                </c:pt>
                <c:pt idx="191">
                  <c:v>4.0284700000000004</c:v>
                </c:pt>
                <c:pt idx="192">
                  <c:v>4.0284700000000004</c:v>
                </c:pt>
                <c:pt idx="193">
                  <c:v>0</c:v>
                </c:pt>
                <c:pt idx="194">
                  <c:v>4.1655000000000015</c:v>
                </c:pt>
                <c:pt idx="195">
                  <c:v>4.1655000000000015</c:v>
                </c:pt>
                <c:pt idx="196">
                  <c:v>0</c:v>
                </c:pt>
                <c:pt idx="197">
                  <c:v>4.2630500000000016</c:v>
                </c:pt>
                <c:pt idx="198">
                  <c:v>4.2630500000000016</c:v>
                </c:pt>
                <c:pt idx="199">
                  <c:v>0</c:v>
                </c:pt>
                <c:pt idx="200">
                  <c:v>4.4449500000000004</c:v>
                </c:pt>
                <c:pt idx="201">
                  <c:v>4.4449500000000004</c:v>
                </c:pt>
                <c:pt idx="202">
                  <c:v>0</c:v>
                </c:pt>
                <c:pt idx="203">
                  <c:v>4.5204200000000014</c:v>
                </c:pt>
                <c:pt idx="204">
                  <c:v>4.5204200000000014</c:v>
                </c:pt>
                <c:pt idx="205">
                  <c:v>0</c:v>
                </c:pt>
                <c:pt idx="206">
                  <c:v>4.5816300000000005</c:v>
                </c:pt>
                <c:pt idx="207">
                  <c:v>4.5816300000000005</c:v>
                </c:pt>
                <c:pt idx="208">
                  <c:v>0</c:v>
                </c:pt>
                <c:pt idx="209">
                  <c:v>4.6287000000000003</c:v>
                </c:pt>
                <c:pt idx="210">
                  <c:v>4.6287000000000003</c:v>
                </c:pt>
                <c:pt idx="211">
                  <c:v>0</c:v>
                </c:pt>
                <c:pt idx="212">
                  <c:v>4.8015900000000009</c:v>
                </c:pt>
                <c:pt idx="213">
                  <c:v>4.8015900000000009</c:v>
                </c:pt>
                <c:pt idx="214">
                  <c:v>0</c:v>
                </c:pt>
                <c:pt idx="215">
                  <c:v>5.0670300000000008</c:v>
                </c:pt>
                <c:pt idx="216">
                  <c:v>5.0670300000000008</c:v>
                </c:pt>
                <c:pt idx="217">
                  <c:v>0</c:v>
                </c:pt>
                <c:pt idx="218">
                  <c:v>5.1147800000000014</c:v>
                </c:pt>
                <c:pt idx="219">
                  <c:v>5.1147800000000014</c:v>
                </c:pt>
                <c:pt idx="220">
                  <c:v>0</c:v>
                </c:pt>
                <c:pt idx="221">
                  <c:v>5.3143900000000013</c:v>
                </c:pt>
                <c:pt idx="222">
                  <c:v>5.3143900000000013</c:v>
                </c:pt>
                <c:pt idx="223">
                  <c:v>0</c:v>
                </c:pt>
                <c:pt idx="224">
                  <c:v>5.4293000000000013</c:v>
                </c:pt>
                <c:pt idx="225">
                  <c:v>5.4293000000000013</c:v>
                </c:pt>
                <c:pt idx="226">
                  <c:v>0</c:v>
                </c:pt>
                <c:pt idx="227">
                  <c:v>5.7637300000000007</c:v>
                </c:pt>
                <c:pt idx="228">
                  <c:v>5.7637300000000007</c:v>
                </c:pt>
                <c:pt idx="229">
                  <c:v>0</c:v>
                </c:pt>
                <c:pt idx="230">
                  <c:v>5.7653300000000005</c:v>
                </c:pt>
                <c:pt idx="231">
                  <c:v>5.7653300000000005</c:v>
                </c:pt>
                <c:pt idx="232">
                  <c:v>0</c:v>
                </c:pt>
                <c:pt idx="233">
                  <c:v>6.2074500000000015</c:v>
                </c:pt>
                <c:pt idx="234">
                  <c:v>6.2074500000000015</c:v>
                </c:pt>
                <c:pt idx="235">
                  <c:v>0</c:v>
                </c:pt>
                <c:pt idx="236">
                  <c:v>6.2100000000000009</c:v>
                </c:pt>
                <c:pt idx="237">
                  <c:v>6.2100000000000009</c:v>
                </c:pt>
                <c:pt idx="238">
                  <c:v>0</c:v>
                </c:pt>
                <c:pt idx="239">
                  <c:v>6.459579999999999</c:v>
                </c:pt>
                <c:pt idx="240">
                  <c:v>6.459579999999999</c:v>
                </c:pt>
                <c:pt idx="241">
                  <c:v>0</c:v>
                </c:pt>
                <c:pt idx="242">
                  <c:v>6.4721600000000024</c:v>
                </c:pt>
                <c:pt idx="243">
                  <c:v>6.4721600000000024</c:v>
                </c:pt>
                <c:pt idx="244">
                  <c:v>0</c:v>
                </c:pt>
                <c:pt idx="245">
                  <c:v>7.365079999999999</c:v>
                </c:pt>
                <c:pt idx="246">
                  <c:v>7.365079999999999</c:v>
                </c:pt>
                <c:pt idx="247">
                  <c:v>0</c:v>
                </c:pt>
                <c:pt idx="248">
                  <c:v>7.47072</c:v>
                </c:pt>
                <c:pt idx="249">
                  <c:v>7.47072</c:v>
                </c:pt>
                <c:pt idx="250">
                  <c:v>0</c:v>
                </c:pt>
                <c:pt idx="251">
                  <c:v>7.8645099999999992</c:v>
                </c:pt>
                <c:pt idx="252">
                  <c:v>7.8645099999999992</c:v>
                </c:pt>
                <c:pt idx="253">
                  <c:v>0</c:v>
                </c:pt>
                <c:pt idx="254">
                  <c:v>9.1122399999999999</c:v>
                </c:pt>
                <c:pt idx="255">
                  <c:v>9.1122399999999999</c:v>
                </c:pt>
                <c:pt idx="256">
                  <c:v>0</c:v>
                </c:pt>
                <c:pt idx="257">
                  <c:v>9.416170000000001</c:v>
                </c:pt>
                <c:pt idx="258">
                  <c:v>9.416170000000001</c:v>
                </c:pt>
                <c:pt idx="259">
                  <c:v>0</c:v>
                </c:pt>
                <c:pt idx="260">
                  <c:v>12.69988</c:v>
                </c:pt>
                <c:pt idx="261">
                  <c:v>12.69988</c:v>
                </c:pt>
                <c:pt idx="262">
                  <c:v>0</c:v>
                </c:pt>
                <c:pt idx="263">
                  <c:v>17.188580000000002</c:v>
                </c:pt>
                <c:pt idx="264">
                  <c:v>17.188580000000002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A0-4647-9B16-76E0B69809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Sheet1!$A$2:$A$266</c:f>
              <c:numCache>
                <c:formatCode>General</c:formatCode>
                <c:ptCount val="265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51554.408000000003</c:v>
                </c:pt>
                <c:pt idx="4">
                  <c:v>51554.408000000003</c:v>
                </c:pt>
                <c:pt idx="5">
                  <c:v>51554.408000000003</c:v>
                </c:pt>
                <c:pt idx="6">
                  <c:v>59190.969000000005</c:v>
                </c:pt>
                <c:pt idx="7">
                  <c:v>59190.969000000005</c:v>
                </c:pt>
                <c:pt idx="8">
                  <c:v>59190.969000000005</c:v>
                </c:pt>
                <c:pt idx="9">
                  <c:v>67771.516000000003</c:v>
                </c:pt>
                <c:pt idx="10">
                  <c:v>67771.516000000003</c:v>
                </c:pt>
                <c:pt idx="11">
                  <c:v>67771.516000000003</c:v>
                </c:pt>
                <c:pt idx="12">
                  <c:v>79075.646000000008</c:v>
                </c:pt>
                <c:pt idx="13">
                  <c:v>79075.646000000008</c:v>
                </c:pt>
                <c:pt idx="14">
                  <c:v>79075.646000000008</c:v>
                </c:pt>
                <c:pt idx="15">
                  <c:v>136857.02600000001</c:v>
                </c:pt>
                <c:pt idx="16">
                  <c:v>136857.02600000001</c:v>
                </c:pt>
                <c:pt idx="17">
                  <c:v>136857.02600000001</c:v>
                </c:pt>
                <c:pt idx="18">
                  <c:v>150952.69600000003</c:v>
                </c:pt>
                <c:pt idx="19">
                  <c:v>150952.69600000003</c:v>
                </c:pt>
                <c:pt idx="20">
                  <c:v>150952.69600000003</c:v>
                </c:pt>
                <c:pt idx="21">
                  <c:v>153279.16100000002</c:v>
                </c:pt>
                <c:pt idx="22">
                  <c:v>153279.16100000002</c:v>
                </c:pt>
                <c:pt idx="23">
                  <c:v>153279.16100000002</c:v>
                </c:pt>
                <c:pt idx="24">
                  <c:v>163667.29100000003</c:v>
                </c:pt>
                <c:pt idx="25">
                  <c:v>163667.29100000003</c:v>
                </c:pt>
                <c:pt idx="26">
                  <c:v>163667.29100000003</c:v>
                </c:pt>
                <c:pt idx="27">
                  <c:v>165959.94500000004</c:v>
                </c:pt>
                <c:pt idx="28">
                  <c:v>165959.94500000004</c:v>
                </c:pt>
                <c:pt idx="29">
                  <c:v>165959.94500000004</c:v>
                </c:pt>
                <c:pt idx="30">
                  <c:v>194666.34500000003</c:v>
                </c:pt>
                <c:pt idx="31">
                  <c:v>194666.34500000003</c:v>
                </c:pt>
                <c:pt idx="32">
                  <c:v>194666.34500000003</c:v>
                </c:pt>
                <c:pt idx="33">
                  <c:v>195929.38800000004</c:v>
                </c:pt>
                <c:pt idx="34">
                  <c:v>195929.38800000004</c:v>
                </c:pt>
                <c:pt idx="35">
                  <c:v>195929.38800000004</c:v>
                </c:pt>
                <c:pt idx="36">
                  <c:v>201867.42000000004</c:v>
                </c:pt>
                <c:pt idx="37">
                  <c:v>201867.42000000004</c:v>
                </c:pt>
                <c:pt idx="38">
                  <c:v>201867.42000000004</c:v>
                </c:pt>
                <c:pt idx="39">
                  <c:v>228194.31000000006</c:v>
                </c:pt>
                <c:pt idx="40">
                  <c:v>228194.31000000006</c:v>
                </c:pt>
                <c:pt idx="41">
                  <c:v>228194.31000000006</c:v>
                </c:pt>
                <c:pt idx="42">
                  <c:v>231048.99800000005</c:v>
                </c:pt>
                <c:pt idx="43">
                  <c:v>231048.99800000005</c:v>
                </c:pt>
                <c:pt idx="44">
                  <c:v>231048.99800000005</c:v>
                </c:pt>
                <c:pt idx="45">
                  <c:v>241191.68800000005</c:v>
                </c:pt>
                <c:pt idx="46">
                  <c:v>241191.68800000005</c:v>
                </c:pt>
                <c:pt idx="47">
                  <c:v>241191.68800000005</c:v>
                </c:pt>
                <c:pt idx="48">
                  <c:v>287119.53800000006</c:v>
                </c:pt>
                <c:pt idx="49">
                  <c:v>287119.53800000006</c:v>
                </c:pt>
                <c:pt idx="50">
                  <c:v>287119.53800000006</c:v>
                </c:pt>
                <c:pt idx="51">
                  <c:v>289795.06200000003</c:v>
                </c:pt>
                <c:pt idx="52">
                  <c:v>289795.06200000003</c:v>
                </c:pt>
                <c:pt idx="53">
                  <c:v>289795.06200000003</c:v>
                </c:pt>
                <c:pt idx="54">
                  <c:v>289994.70740000001</c:v>
                </c:pt>
                <c:pt idx="55">
                  <c:v>289994.70740000001</c:v>
                </c:pt>
                <c:pt idx="56">
                  <c:v>289994.70740000001</c:v>
                </c:pt>
                <c:pt idx="57">
                  <c:v>298442.7084</c:v>
                </c:pt>
                <c:pt idx="58">
                  <c:v>298442.7084</c:v>
                </c:pt>
                <c:pt idx="59">
                  <c:v>298442.7084</c:v>
                </c:pt>
                <c:pt idx="60">
                  <c:v>302990.80040000001</c:v>
                </c:pt>
                <c:pt idx="61">
                  <c:v>302990.80040000001</c:v>
                </c:pt>
                <c:pt idx="62">
                  <c:v>302990.80040000001</c:v>
                </c:pt>
                <c:pt idx="63">
                  <c:v>314022.01040000003</c:v>
                </c:pt>
                <c:pt idx="64">
                  <c:v>314022.01040000003</c:v>
                </c:pt>
                <c:pt idx="65">
                  <c:v>314022.01040000003</c:v>
                </c:pt>
                <c:pt idx="66">
                  <c:v>323247.9204</c:v>
                </c:pt>
                <c:pt idx="67">
                  <c:v>323247.9204</c:v>
                </c:pt>
                <c:pt idx="68">
                  <c:v>323247.9204</c:v>
                </c:pt>
                <c:pt idx="69">
                  <c:v>334165.9804</c:v>
                </c:pt>
                <c:pt idx="70">
                  <c:v>334165.9804</c:v>
                </c:pt>
                <c:pt idx="71">
                  <c:v>334165.9804</c:v>
                </c:pt>
                <c:pt idx="72">
                  <c:v>461437.18040000001</c:v>
                </c:pt>
                <c:pt idx="73">
                  <c:v>461437.18040000001</c:v>
                </c:pt>
                <c:pt idx="74">
                  <c:v>461437.18040000001</c:v>
                </c:pt>
                <c:pt idx="75">
                  <c:v>466798.09039999999</c:v>
                </c:pt>
                <c:pt idx="76">
                  <c:v>466798.09039999999</c:v>
                </c:pt>
                <c:pt idx="77">
                  <c:v>466798.09039999999</c:v>
                </c:pt>
                <c:pt idx="78">
                  <c:v>476183.70639999997</c:v>
                </c:pt>
                <c:pt idx="79">
                  <c:v>476183.70639999997</c:v>
                </c:pt>
                <c:pt idx="80">
                  <c:v>476183.70639999997</c:v>
                </c:pt>
                <c:pt idx="81">
                  <c:v>556142.08639999991</c:v>
                </c:pt>
                <c:pt idx="82">
                  <c:v>556142.08639999991</c:v>
                </c:pt>
                <c:pt idx="83">
                  <c:v>556142.08639999991</c:v>
                </c:pt>
                <c:pt idx="84">
                  <c:v>559960.21339999989</c:v>
                </c:pt>
                <c:pt idx="85">
                  <c:v>559960.21339999989</c:v>
                </c:pt>
                <c:pt idx="86">
                  <c:v>559960.21339999989</c:v>
                </c:pt>
                <c:pt idx="87">
                  <c:v>588582.88339999993</c:v>
                </c:pt>
                <c:pt idx="88">
                  <c:v>588582.88339999993</c:v>
                </c:pt>
                <c:pt idx="89">
                  <c:v>588582.88339999993</c:v>
                </c:pt>
                <c:pt idx="90">
                  <c:v>745188.68339999998</c:v>
                </c:pt>
                <c:pt idx="91">
                  <c:v>745188.68339999998</c:v>
                </c:pt>
                <c:pt idx="92">
                  <c:v>745188.68339999998</c:v>
                </c:pt>
                <c:pt idx="93">
                  <c:v>759720.32339999999</c:v>
                </c:pt>
                <c:pt idx="94">
                  <c:v>759720.32339999999</c:v>
                </c:pt>
                <c:pt idx="95">
                  <c:v>759720.32339999999</c:v>
                </c:pt>
                <c:pt idx="96">
                  <c:v>777104.02339999995</c:v>
                </c:pt>
                <c:pt idx="97">
                  <c:v>777104.02339999995</c:v>
                </c:pt>
                <c:pt idx="98">
                  <c:v>777104.02339999995</c:v>
                </c:pt>
                <c:pt idx="99">
                  <c:v>785049.2524</c:v>
                </c:pt>
                <c:pt idx="100">
                  <c:v>785049.2524</c:v>
                </c:pt>
                <c:pt idx="101">
                  <c:v>785049.2524</c:v>
                </c:pt>
                <c:pt idx="102">
                  <c:v>787530.21640000003</c:v>
                </c:pt>
                <c:pt idx="103">
                  <c:v>787530.21640000003</c:v>
                </c:pt>
                <c:pt idx="104">
                  <c:v>787530.21640000003</c:v>
                </c:pt>
                <c:pt idx="105">
                  <c:v>789484.33440000005</c:v>
                </c:pt>
                <c:pt idx="106">
                  <c:v>789484.33440000005</c:v>
                </c:pt>
                <c:pt idx="107">
                  <c:v>789484.33440000005</c:v>
                </c:pt>
                <c:pt idx="108">
                  <c:v>791519.37640000007</c:v>
                </c:pt>
                <c:pt idx="109">
                  <c:v>791519.37640000007</c:v>
                </c:pt>
                <c:pt idx="110">
                  <c:v>791519.37640000007</c:v>
                </c:pt>
                <c:pt idx="111">
                  <c:v>792985.75840000005</c:v>
                </c:pt>
                <c:pt idx="112">
                  <c:v>792985.75840000005</c:v>
                </c:pt>
                <c:pt idx="113">
                  <c:v>792985.75840000005</c:v>
                </c:pt>
                <c:pt idx="114">
                  <c:v>827166.13840000005</c:v>
                </c:pt>
                <c:pt idx="115">
                  <c:v>827166.13840000005</c:v>
                </c:pt>
                <c:pt idx="116">
                  <c:v>827166.13840000005</c:v>
                </c:pt>
                <c:pt idx="117">
                  <c:v>848059.25840000005</c:v>
                </c:pt>
                <c:pt idx="118">
                  <c:v>848059.25840000005</c:v>
                </c:pt>
                <c:pt idx="119">
                  <c:v>848059.25840000005</c:v>
                </c:pt>
                <c:pt idx="120">
                  <c:v>888862.28840000008</c:v>
                </c:pt>
                <c:pt idx="121">
                  <c:v>888862.28840000008</c:v>
                </c:pt>
                <c:pt idx="122">
                  <c:v>888862.28840000008</c:v>
                </c:pt>
                <c:pt idx="123">
                  <c:v>897661.10940000007</c:v>
                </c:pt>
                <c:pt idx="124">
                  <c:v>897661.10940000007</c:v>
                </c:pt>
                <c:pt idx="125">
                  <c:v>897661.10940000007</c:v>
                </c:pt>
                <c:pt idx="126">
                  <c:v>900658.78740000003</c:v>
                </c:pt>
                <c:pt idx="127">
                  <c:v>900658.78740000003</c:v>
                </c:pt>
                <c:pt idx="128">
                  <c:v>900658.78740000003</c:v>
                </c:pt>
                <c:pt idx="129">
                  <c:v>903939.79240000003</c:v>
                </c:pt>
                <c:pt idx="130">
                  <c:v>903939.79240000003</c:v>
                </c:pt>
                <c:pt idx="131">
                  <c:v>903939.79240000003</c:v>
                </c:pt>
                <c:pt idx="132">
                  <c:v>913861.76340000005</c:v>
                </c:pt>
                <c:pt idx="133">
                  <c:v>913861.76340000005</c:v>
                </c:pt>
                <c:pt idx="134">
                  <c:v>913861.76340000005</c:v>
                </c:pt>
                <c:pt idx="135">
                  <c:v>931558.44340000011</c:v>
                </c:pt>
                <c:pt idx="136">
                  <c:v>931558.44340000011</c:v>
                </c:pt>
                <c:pt idx="137">
                  <c:v>931558.44340000011</c:v>
                </c:pt>
                <c:pt idx="138">
                  <c:v>935469.16440000013</c:v>
                </c:pt>
                <c:pt idx="139">
                  <c:v>935469.16440000013</c:v>
                </c:pt>
                <c:pt idx="140">
                  <c:v>935469.16440000013</c:v>
                </c:pt>
                <c:pt idx="141">
                  <c:v>964980.35440000007</c:v>
                </c:pt>
                <c:pt idx="142">
                  <c:v>964980.35440000007</c:v>
                </c:pt>
                <c:pt idx="143">
                  <c:v>964980.35440000007</c:v>
                </c:pt>
                <c:pt idx="144">
                  <c:v>993758.2644000001</c:v>
                </c:pt>
                <c:pt idx="145">
                  <c:v>993758.2644000001</c:v>
                </c:pt>
                <c:pt idx="146">
                  <c:v>993758.2644000001</c:v>
                </c:pt>
                <c:pt idx="147">
                  <c:v>1000058.6684000001</c:v>
                </c:pt>
                <c:pt idx="148">
                  <c:v>1000058.6684000001</c:v>
                </c:pt>
                <c:pt idx="149">
                  <c:v>1000058.6684000001</c:v>
                </c:pt>
                <c:pt idx="150">
                  <c:v>1017479.0384000001</c:v>
                </c:pt>
                <c:pt idx="151">
                  <c:v>1017479.0384000001</c:v>
                </c:pt>
                <c:pt idx="152">
                  <c:v>1017479.0384000001</c:v>
                </c:pt>
                <c:pt idx="153">
                  <c:v>1019512.0634000001</c:v>
                </c:pt>
                <c:pt idx="154">
                  <c:v>1019512.0634000001</c:v>
                </c:pt>
                <c:pt idx="155">
                  <c:v>1019512.0634000001</c:v>
                </c:pt>
                <c:pt idx="156">
                  <c:v>1031559.5134000001</c:v>
                </c:pt>
                <c:pt idx="157">
                  <c:v>1031559.5134000001</c:v>
                </c:pt>
                <c:pt idx="158">
                  <c:v>1031559.5134000001</c:v>
                </c:pt>
                <c:pt idx="159">
                  <c:v>1042720.2234</c:v>
                </c:pt>
                <c:pt idx="160">
                  <c:v>1042720.2234</c:v>
                </c:pt>
                <c:pt idx="161">
                  <c:v>1042720.2234</c:v>
                </c:pt>
                <c:pt idx="162">
                  <c:v>1054144.2234</c:v>
                </c:pt>
                <c:pt idx="163">
                  <c:v>1054144.2234</c:v>
                </c:pt>
                <c:pt idx="164">
                  <c:v>1054144.2234</c:v>
                </c:pt>
                <c:pt idx="165">
                  <c:v>1070681.1634</c:v>
                </c:pt>
                <c:pt idx="166">
                  <c:v>1070681.1634</c:v>
                </c:pt>
                <c:pt idx="167">
                  <c:v>1070681.1634</c:v>
                </c:pt>
                <c:pt idx="168">
                  <c:v>1074471.7313999999</c:v>
                </c:pt>
                <c:pt idx="169">
                  <c:v>1074471.7313999999</c:v>
                </c:pt>
                <c:pt idx="170">
                  <c:v>1074471.7313999999</c:v>
                </c:pt>
                <c:pt idx="171">
                  <c:v>1088535.9713999999</c:v>
                </c:pt>
                <c:pt idx="172">
                  <c:v>1088535.9713999999</c:v>
                </c:pt>
                <c:pt idx="173">
                  <c:v>1088535.9713999999</c:v>
                </c:pt>
                <c:pt idx="174">
                  <c:v>1106063.6913999999</c:v>
                </c:pt>
                <c:pt idx="175">
                  <c:v>1106063.6913999999</c:v>
                </c:pt>
                <c:pt idx="176">
                  <c:v>1106063.6913999999</c:v>
                </c:pt>
                <c:pt idx="177">
                  <c:v>1108308.0333999998</c:v>
                </c:pt>
                <c:pt idx="178">
                  <c:v>1108308.0333999998</c:v>
                </c:pt>
                <c:pt idx="179">
                  <c:v>1108308.0333999998</c:v>
                </c:pt>
                <c:pt idx="180">
                  <c:v>1141369.5533999999</c:v>
                </c:pt>
                <c:pt idx="181">
                  <c:v>1141369.5533999999</c:v>
                </c:pt>
                <c:pt idx="182">
                  <c:v>1141369.5533999999</c:v>
                </c:pt>
                <c:pt idx="183">
                  <c:v>1146734.0773999998</c:v>
                </c:pt>
                <c:pt idx="184">
                  <c:v>1146734.0773999998</c:v>
                </c:pt>
                <c:pt idx="185">
                  <c:v>1146734.0773999998</c:v>
                </c:pt>
                <c:pt idx="186">
                  <c:v>1149639.9863999998</c:v>
                </c:pt>
                <c:pt idx="187">
                  <c:v>1149639.9863999998</c:v>
                </c:pt>
                <c:pt idx="188">
                  <c:v>1149639.9863999998</c:v>
                </c:pt>
                <c:pt idx="189">
                  <c:v>1172020.3163999999</c:v>
                </c:pt>
                <c:pt idx="190">
                  <c:v>1172020.3163999999</c:v>
                </c:pt>
                <c:pt idx="191">
                  <c:v>1172020.3163999999</c:v>
                </c:pt>
                <c:pt idx="192">
                  <c:v>1190840.9064</c:v>
                </c:pt>
                <c:pt idx="193">
                  <c:v>1190840.9064</c:v>
                </c:pt>
                <c:pt idx="194">
                  <c:v>1190840.9064</c:v>
                </c:pt>
                <c:pt idx="195">
                  <c:v>1195681.5504000001</c:v>
                </c:pt>
                <c:pt idx="196">
                  <c:v>1195681.5504000001</c:v>
                </c:pt>
                <c:pt idx="197">
                  <c:v>1195681.5504000001</c:v>
                </c:pt>
                <c:pt idx="198">
                  <c:v>1199212.2984</c:v>
                </c:pt>
                <c:pt idx="199">
                  <c:v>1199212.2984</c:v>
                </c:pt>
                <c:pt idx="200">
                  <c:v>1199212.2984</c:v>
                </c:pt>
                <c:pt idx="201">
                  <c:v>1214223.9483999999</c:v>
                </c:pt>
                <c:pt idx="202">
                  <c:v>1214223.9483999999</c:v>
                </c:pt>
                <c:pt idx="203">
                  <c:v>1214223.9483999999</c:v>
                </c:pt>
                <c:pt idx="204">
                  <c:v>1216683.9604</c:v>
                </c:pt>
                <c:pt idx="205">
                  <c:v>1216683.9604</c:v>
                </c:pt>
                <c:pt idx="206">
                  <c:v>1216683.9604</c:v>
                </c:pt>
                <c:pt idx="207">
                  <c:v>1229326.1503999999</c:v>
                </c:pt>
                <c:pt idx="208">
                  <c:v>1229326.1503999999</c:v>
                </c:pt>
                <c:pt idx="209">
                  <c:v>1229326.1503999999</c:v>
                </c:pt>
                <c:pt idx="210">
                  <c:v>1237431.7644</c:v>
                </c:pt>
                <c:pt idx="211">
                  <c:v>1237431.7644</c:v>
                </c:pt>
                <c:pt idx="212">
                  <c:v>1237431.7644</c:v>
                </c:pt>
                <c:pt idx="213">
                  <c:v>1242331.8333999999</c:v>
                </c:pt>
                <c:pt idx="214">
                  <c:v>1242331.8333999999</c:v>
                </c:pt>
                <c:pt idx="215">
                  <c:v>1242331.8333999999</c:v>
                </c:pt>
                <c:pt idx="216">
                  <c:v>1243769.4363999998</c:v>
                </c:pt>
                <c:pt idx="217">
                  <c:v>1243769.4363999998</c:v>
                </c:pt>
                <c:pt idx="218">
                  <c:v>1243769.4363999998</c:v>
                </c:pt>
                <c:pt idx="219">
                  <c:v>1249625.7303999998</c:v>
                </c:pt>
                <c:pt idx="220">
                  <c:v>1249625.7303999998</c:v>
                </c:pt>
                <c:pt idx="221">
                  <c:v>1249625.7303999998</c:v>
                </c:pt>
                <c:pt idx="222">
                  <c:v>1254372.3263999997</c:v>
                </c:pt>
                <c:pt idx="223">
                  <c:v>1254372.3263999997</c:v>
                </c:pt>
                <c:pt idx="224">
                  <c:v>1254372.3263999997</c:v>
                </c:pt>
                <c:pt idx="225">
                  <c:v>1258206.3673999996</c:v>
                </c:pt>
                <c:pt idx="226">
                  <c:v>1258206.3673999996</c:v>
                </c:pt>
                <c:pt idx="227">
                  <c:v>1258206.3673999996</c:v>
                </c:pt>
                <c:pt idx="228">
                  <c:v>1277724.9173999997</c:v>
                </c:pt>
                <c:pt idx="229">
                  <c:v>1277724.9173999997</c:v>
                </c:pt>
                <c:pt idx="230">
                  <c:v>1277724.9173999997</c:v>
                </c:pt>
                <c:pt idx="231">
                  <c:v>1306628.8573999996</c:v>
                </c:pt>
                <c:pt idx="232">
                  <c:v>1306628.8573999996</c:v>
                </c:pt>
                <c:pt idx="233">
                  <c:v>1306628.8573999996</c:v>
                </c:pt>
                <c:pt idx="234">
                  <c:v>1310810.0303999996</c:v>
                </c:pt>
                <c:pt idx="235">
                  <c:v>1310810.0303999996</c:v>
                </c:pt>
                <c:pt idx="236">
                  <c:v>1310810.0303999996</c:v>
                </c:pt>
                <c:pt idx="237">
                  <c:v>1312309.8493999995</c:v>
                </c:pt>
                <c:pt idx="238">
                  <c:v>1312309.8493999995</c:v>
                </c:pt>
                <c:pt idx="239">
                  <c:v>1312309.8493999995</c:v>
                </c:pt>
                <c:pt idx="240">
                  <c:v>1313955.8333999994</c:v>
                </c:pt>
                <c:pt idx="241">
                  <c:v>1313955.8333999994</c:v>
                </c:pt>
                <c:pt idx="242">
                  <c:v>1313955.8333999994</c:v>
                </c:pt>
                <c:pt idx="243">
                  <c:v>1317889.0543999993</c:v>
                </c:pt>
                <c:pt idx="244">
                  <c:v>1317889.0543999993</c:v>
                </c:pt>
                <c:pt idx="245">
                  <c:v>1317889.0543999993</c:v>
                </c:pt>
                <c:pt idx="246">
                  <c:v>1319566.2033999993</c:v>
                </c:pt>
                <c:pt idx="247">
                  <c:v>1319566.2033999993</c:v>
                </c:pt>
                <c:pt idx="248">
                  <c:v>1319566.2033999993</c:v>
                </c:pt>
                <c:pt idx="249">
                  <c:v>1329196.6183999993</c:v>
                </c:pt>
                <c:pt idx="250">
                  <c:v>1329196.6183999993</c:v>
                </c:pt>
                <c:pt idx="251">
                  <c:v>1329196.6183999993</c:v>
                </c:pt>
                <c:pt idx="252">
                  <c:v>1338292.1383999994</c:v>
                </c:pt>
                <c:pt idx="253">
                  <c:v>1338292.1383999994</c:v>
                </c:pt>
                <c:pt idx="254">
                  <c:v>1338292.1383999994</c:v>
                </c:pt>
                <c:pt idx="255">
                  <c:v>1348927.8583999993</c:v>
                </c:pt>
                <c:pt idx="256">
                  <c:v>1348927.8583999993</c:v>
                </c:pt>
                <c:pt idx="257">
                  <c:v>1348927.8583999993</c:v>
                </c:pt>
                <c:pt idx="258">
                  <c:v>1350454.5673999994</c:v>
                </c:pt>
                <c:pt idx="259">
                  <c:v>1350454.5673999994</c:v>
                </c:pt>
                <c:pt idx="260">
                  <c:v>1350454.5673999994</c:v>
                </c:pt>
                <c:pt idx="261">
                  <c:v>1363239.8373999994</c:v>
                </c:pt>
                <c:pt idx="262">
                  <c:v>1363239.8373999994</c:v>
                </c:pt>
                <c:pt idx="263">
                  <c:v>1363239.8373999994</c:v>
                </c:pt>
                <c:pt idx="264">
                  <c:v>1371581.0973999994</c:v>
                </c:pt>
              </c:numCache>
            </c:numRef>
          </c:cat>
          <c:val>
            <c:numRef>
              <c:f>Sheet1!$D$2:$D$266</c:f>
              <c:numCache>
                <c:formatCode>General</c:formatCode>
                <c:ptCount val="265"/>
                <c:pt idx="0">
                  <c:v>0</c:v>
                </c:pt>
                <c:pt idx="1">
                  <c:v>0</c:v>
                </c:pt>
                <c:pt idx="2">
                  <c:v>9.6038466000000007</c:v>
                </c:pt>
                <c:pt idx="3">
                  <c:v>9.6038466000000007</c:v>
                </c:pt>
                <c:pt idx="4">
                  <c:v>0</c:v>
                </c:pt>
                <c:pt idx="5">
                  <c:v>6.0063870000000001</c:v>
                </c:pt>
                <c:pt idx="6">
                  <c:v>6.0063870000000001</c:v>
                </c:pt>
                <c:pt idx="7">
                  <c:v>0</c:v>
                </c:pt>
                <c:pt idx="8">
                  <c:v>6.5240840000000002</c:v>
                </c:pt>
                <c:pt idx="9">
                  <c:v>6.5240840000000002</c:v>
                </c:pt>
                <c:pt idx="10">
                  <c:v>0</c:v>
                </c:pt>
                <c:pt idx="11">
                  <c:v>7.0493889999999997</c:v>
                </c:pt>
                <c:pt idx="12">
                  <c:v>7.0493889999999997</c:v>
                </c:pt>
                <c:pt idx="13">
                  <c:v>0</c:v>
                </c:pt>
                <c:pt idx="14">
                  <c:v>4.9175069999999987</c:v>
                </c:pt>
                <c:pt idx="15">
                  <c:v>4.9175069999999987</c:v>
                </c:pt>
                <c:pt idx="16">
                  <c:v>0</c:v>
                </c:pt>
                <c:pt idx="17">
                  <c:v>2.8955429999999991</c:v>
                </c:pt>
                <c:pt idx="18">
                  <c:v>2.8955429999999991</c:v>
                </c:pt>
                <c:pt idx="19">
                  <c:v>0</c:v>
                </c:pt>
                <c:pt idx="20">
                  <c:v>4.7905079999999991</c:v>
                </c:pt>
                <c:pt idx="21">
                  <c:v>4.7905079999999991</c:v>
                </c:pt>
                <c:pt idx="22">
                  <c:v>0</c:v>
                </c:pt>
                <c:pt idx="23">
                  <c:v>5.2757109999999994</c:v>
                </c:pt>
                <c:pt idx="24">
                  <c:v>5.2757109999999994</c:v>
                </c:pt>
                <c:pt idx="25">
                  <c:v>0</c:v>
                </c:pt>
                <c:pt idx="26">
                  <c:v>3.0793869999999988</c:v>
                </c:pt>
                <c:pt idx="27">
                  <c:v>3.0793869999999988</c:v>
                </c:pt>
                <c:pt idx="28">
                  <c:v>0</c:v>
                </c:pt>
                <c:pt idx="29">
                  <c:v>2.6062189999999985</c:v>
                </c:pt>
                <c:pt idx="30">
                  <c:v>2.6062189999999985</c:v>
                </c:pt>
                <c:pt idx="31">
                  <c:v>0</c:v>
                </c:pt>
                <c:pt idx="32">
                  <c:v>2.2324779999999986</c:v>
                </c:pt>
                <c:pt idx="33">
                  <c:v>2.2324779999999986</c:v>
                </c:pt>
                <c:pt idx="34">
                  <c:v>0</c:v>
                </c:pt>
                <c:pt idx="35">
                  <c:v>2.1189739999999988</c:v>
                </c:pt>
                <c:pt idx="36">
                  <c:v>2.1189739999999988</c:v>
                </c:pt>
                <c:pt idx="37">
                  <c:v>0</c:v>
                </c:pt>
                <c:pt idx="38">
                  <c:v>3.4281039999999985</c:v>
                </c:pt>
                <c:pt idx="39">
                  <c:v>3.4281039999999985</c:v>
                </c:pt>
                <c:pt idx="40">
                  <c:v>0</c:v>
                </c:pt>
                <c:pt idx="41">
                  <c:v>2.2698849999999986</c:v>
                </c:pt>
                <c:pt idx="42">
                  <c:v>2.2698849999999986</c:v>
                </c:pt>
                <c:pt idx="43">
                  <c:v>0</c:v>
                </c:pt>
                <c:pt idx="44">
                  <c:v>0.61030599999999957</c:v>
                </c:pt>
                <c:pt idx="45">
                  <c:v>0.61030599999999957</c:v>
                </c:pt>
                <c:pt idx="46">
                  <c:v>0</c:v>
                </c:pt>
                <c:pt idx="47">
                  <c:v>0.84324499999999958</c:v>
                </c:pt>
                <c:pt idx="48">
                  <c:v>0.84324499999999958</c:v>
                </c:pt>
                <c:pt idx="49">
                  <c:v>0</c:v>
                </c:pt>
                <c:pt idx="50">
                  <c:v>0.84365899999999883</c:v>
                </c:pt>
                <c:pt idx="51">
                  <c:v>0.84365899999999883</c:v>
                </c:pt>
                <c:pt idx="52">
                  <c:v>0</c:v>
                </c:pt>
                <c:pt idx="53">
                  <c:v>1.3901369999999984</c:v>
                </c:pt>
                <c:pt idx="54">
                  <c:v>1.3901369999999984</c:v>
                </c:pt>
                <c:pt idx="55">
                  <c:v>0</c:v>
                </c:pt>
                <c:pt idx="56">
                  <c:v>0.28408500000000014</c:v>
                </c:pt>
                <c:pt idx="57">
                  <c:v>0.28408500000000014</c:v>
                </c:pt>
                <c:pt idx="58">
                  <c:v>0</c:v>
                </c:pt>
                <c:pt idx="59">
                  <c:v>2.2160689999999992</c:v>
                </c:pt>
                <c:pt idx="60">
                  <c:v>2.2160689999999992</c:v>
                </c:pt>
                <c:pt idx="61">
                  <c:v>0</c:v>
                </c:pt>
                <c:pt idx="62">
                  <c:v>0.35379599999999911</c:v>
                </c:pt>
                <c:pt idx="63">
                  <c:v>0.35379599999999911</c:v>
                </c:pt>
                <c:pt idx="64">
                  <c:v>0</c:v>
                </c:pt>
                <c:pt idx="65">
                  <c:v>1.8522489999999987</c:v>
                </c:pt>
                <c:pt idx="66">
                  <c:v>1.8522489999999987</c:v>
                </c:pt>
                <c:pt idx="67">
                  <c:v>0</c:v>
                </c:pt>
                <c:pt idx="68">
                  <c:v>0.40093899999999927</c:v>
                </c:pt>
                <c:pt idx="69">
                  <c:v>0.40093899999999927</c:v>
                </c:pt>
                <c:pt idx="70">
                  <c:v>0</c:v>
                </c:pt>
                <c:pt idx="71">
                  <c:v>0.70222599999999957</c:v>
                </c:pt>
                <c:pt idx="72">
                  <c:v>0.70222599999999957</c:v>
                </c:pt>
                <c:pt idx="73">
                  <c:v>0</c:v>
                </c:pt>
                <c:pt idx="74">
                  <c:v>1.5807149999999996</c:v>
                </c:pt>
                <c:pt idx="75">
                  <c:v>1.5807149999999996</c:v>
                </c:pt>
                <c:pt idx="76">
                  <c:v>0</c:v>
                </c:pt>
                <c:pt idx="77">
                  <c:v>8.5321999999999676E-2</c:v>
                </c:pt>
                <c:pt idx="78">
                  <c:v>8.5321999999999676E-2</c:v>
                </c:pt>
                <c:pt idx="79">
                  <c:v>0</c:v>
                </c:pt>
                <c:pt idx="80">
                  <c:v>5.7874999999999233E-2</c:v>
                </c:pt>
                <c:pt idx="81">
                  <c:v>5.7874999999999233E-2</c:v>
                </c:pt>
                <c:pt idx="82">
                  <c:v>0</c:v>
                </c:pt>
                <c:pt idx="83">
                  <c:v>0.1983359999999994</c:v>
                </c:pt>
                <c:pt idx="84">
                  <c:v>0.1983359999999994</c:v>
                </c:pt>
                <c:pt idx="85">
                  <c:v>0</c:v>
                </c:pt>
                <c:pt idx="86">
                  <c:v>4.2482999999998938E-2</c:v>
                </c:pt>
                <c:pt idx="87">
                  <c:v>4.2482999999998938E-2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9.6999999999999993</c:v>
                </c:pt>
                <c:pt idx="254">
                  <c:v>0</c:v>
                </c:pt>
                <c:pt idx="255">
                  <c:v>0</c:v>
                </c:pt>
                <c:pt idx="256">
                  <c:v>9.6999999999999993</c:v>
                </c:pt>
                <c:pt idx="257">
                  <c:v>1.1400000000000006</c:v>
                </c:pt>
                <c:pt idx="258">
                  <c:v>1.1400000000000006</c:v>
                </c:pt>
                <c:pt idx="259">
                  <c:v>9.6999999999999993</c:v>
                </c:pt>
                <c:pt idx="260">
                  <c:v>0</c:v>
                </c:pt>
                <c:pt idx="261">
                  <c:v>0</c:v>
                </c:pt>
                <c:pt idx="262">
                  <c:v>9.6999999999999993</c:v>
                </c:pt>
                <c:pt idx="263">
                  <c:v>0.64786000000000143</c:v>
                </c:pt>
                <c:pt idx="264">
                  <c:v>0.64786000000000143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A0-4647-9B16-76E0B69809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Sheet1!$A$2:$A$266</c:f>
              <c:numCache>
                <c:formatCode>General</c:formatCode>
                <c:ptCount val="265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51554.408000000003</c:v>
                </c:pt>
                <c:pt idx="4">
                  <c:v>51554.408000000003</c:v>
                </c:pt>
                <c:pt idx="5">
                  <c:v>51554.408000000003</c:v>
                </c:pt>
                <c:pt idx="6">
                  <c:v>59190.969000000005</c:v>
                </c:pt>
                <c:pt idx="7">
                  <c:v>59190.969000000005</c:v>
                </c:pt>
                <c:pt idx="8">
                  <c:v>59190.969000000005</c:v>
                </c:pt>
                <c:pt idx="9">
                  <c:v>67771.516000000003</c:v>
                </c:pt>
                <c:pt idx="10">
                  <c:v>67771.516000000003</c:v>
                </c:pt>
                <c:pt idx="11">
                  <c:v>67771.516000000003</c:v>
                </c:pt>
                <c:pt idx="12">
                  <c:v>79075.646000000008</c:v>
                </c:pt>
                <c:pt idx="13">
                  <c:v>79075.646000000008</c:v>
                </c:pt>
                <c:pt idx="14">
                  <c:v>79075.646000000008</c:v>
                </c:pt>
                <c:pt idx="15">
                  <c:v>136857.02600000001</c:v>
                </c:pt>
                <c:pt idx="16">
                  <c:v>136857.02600000001</c:v>
                </c:pt>
                <c:pt idx="17">
                  <c:v>136857.02600000001</c:v>
                </c:pt>
                <c:pt idx="18">
                  <c:v>150952.69600000003</c:v>
                </c:pt>
                <c:pt idx="19">
                  <c:v>150952.69600000003</c:v>
                </c:pt>
                <c:pt idx="20">
                  <c:v>150952.69600000003</c:v>
                </c:pt>
                <c:pt idx="21">
                  <c:v>153279.16100000002</c:v>
                </c:pt>
                <c:pt idx="22">
                  <c:v>153279.16100000002</c:v>
                </c:pt>
                <c:pt idx="23">
                  <c:v>153279.16100000002</c:v>
                </c:pt>
                <c:pt idx="24">
                  <c:v>163667.29100000003</c:v>
                </c:pt>
                <c:pt idx="25">
                  <c:v>163667.29100000003</c:v>
                </c:pt>
                <c:pt idx="26">
                  <c:v>163667.29100000003</c:v>
                </c:pt>
                <c:pt idx="27">
                  <c:v>165959.94500000004</c:v>
                </c:pt>
                <c:pt idx="28">
                  <c:v>165959.94500000004</c:v>
                </c:pt>
                <c:pt idx="29">
                  <c:v>165959.94500000004</c:v>
                </c:pt>
                <c:pt idx="30">
                  <c:v>194666.34500000003</c:v>
                </c:pt>
                <c:pt idx="31">
                  <c:v>194666.34500000003</c:v>
                </c:pt>
                <c:pt idx="32">
                  <c:v>194666.34500000003</c:v>
                </c:pt>
                <c:pt idx="33">
                  <c:v>195929.38800000004</c:v>
                </c:pt>
                <c:pt idx="34">
                  <c:v>195929.38800000004</c:v>
                </c:pt>
                <c:pt idx="35">
                  <c:v>195929.38800000004</c:v>
                </c:pt>
                <c:pt idx="36">
                  <c:v>201867.42000000004</c:v>
                </c:pt>
                <c:pt idx="37">
                  <c:v>201867.42000000004</c:v>
                </c:pt>
                <c:pt idx="38">
                  <c:v>201867.42000000004</c:v>
                </c:pt>
                <c:pt idx="39">
                  <c:v>228194.31000000006</c:v>
                </c:pt>
                <c:pt idx="40">
                  <c:v>228194.31000000006</c:v>
                </c:pt>
                <c:pt idx="41">
                  <c:v>228194.31000000006</c:v>
                </c:pt>
                <c:pt idx="42">
                  <c:v>231048.99800000005</c:v>
                </c:pt>
                <c:pt idx="43">
                  <c:v>231048.99800000005</c:v>
                </c:pt>
                <c:pt idx="44">
                  <c:v>231048.99800000005</c:v>
                </c:pt>
                <c:pt idx="45">
                  <c:v>241191.68800000005</c:v>
                </c:pt>
                <c:pt idx="46">
                  <c:v>241191.68800000005</c:v>
                </c:pt>
                <c:pt idx="47">
                  <c:v>241191.68800000005</c:v>
                </c:pt>
                <c:pt idx="48">
                  <c:v>287119.53800000006</c:v>
                </c:pt>
                <c:pt idx="49">
                  <c:v>287119.53800000006</c:v>
                </c:pt>
                <c:pt idx="50">
                  <c:v>287119.53800000006</c:v>
                </c:pt>
                <c:pt idx="51">
                  <c:v>289795.06200000003</c:v>
                </c:pt>
                <c:pt idx="52">
                  <c:v>289795.06200000003</c:v>
                </c:pt>
                <c:pt idx="53">
                  <c:v>289795.06200000003</c:v>
                </c:pt>
                <c:pt idx="54">
                  <c:v>289994.70740000001</c:v>
                </c:pt>
                <c:pt idx="55">
                  <c:v>289994.70740000001</c:v>
                </c:pt>
                <c:pt idx="56">
                  <c:v>289994.70740000001</c:v>
                </c:pt>
                <c:pt idx="57">
                  <c:v>298442.7084</c:v>
                </c:pt>
                <c:pt idx="58">
                  <c:v>298442.7084</c:v>
                </c:pt>
                <c:pt idx="59">
                  <c:v>298442.7084</c:v>
                </c:pt>
                <c:pt idx="60">
                  <c:v>302990.80040000001</c:v>
                </c:pt>
                <c:pt idx="61">
                  <c:v>302990.80040000001</c:v>
                </c:pt>
                <c:pt idx="62">
                  <c:v>302990.80040000001</c:v>
                </c:pt>
                <c:pt idx="63">
                  <c:v>314022.01040000003</c:v>
                </c:pt>
                <c:pt idx="64">
                  <c:v>314022.01040000003</c:v>
                </c:pt>
                <c:pt idx="65">
                  <c:v>314022.01040000003</c:v>
                </c:pt>
                <c:pt idx="66">
                  <c:v>323247.9204</c:v>
                </c:pt>
                <c:pt idx="67">
                  <c:v>323247.9204</c:v>
                </c:pt>
                <c:pt idx="68">
                  <c:v>323247.9204</c:v>
                </c:pt>
                <c:pt idx="69">
                  <c:v>334165.9804</c:v>
                </c:pt>
                <c:pt idx="70">
                  <c:v>334165.9804</c:v>
                </c:pt>
                <c:pt idx="71">
                  <c:v>334165.9804</c:v>
                </c:pt>
                <c:pt idx="72">
                  <c:v>461437.18040000001</c:v>
                </c:pt>
                <c:pt idx="73">
                  <c:v>461437.18040000001</c:v>
                </c:pt>
                <c:pt idx="74">
                  <c:v>461437.18040000001</c:v>
                </c:pt>
                <c:pt idx="75">
                  <c:v>466798.09039999999</c:v>
                </c:pt>
                <c:pt idx="76">
                  <c:v>466798.09039999999</c:v>
                </c:pt>
                <c:pt idx="77">
                  <c:v>466798.09039999999</c:v>
                </c:pt>
                <c:pt idx="78">
                  <c:v>476183.70639999997</c:v>
                </c:pt>
                <c:pt idx="79">
                  <c:v>476183.70639999997</c:v>
                </c:pt>
                <c:pt idx="80">
                  <c:v>476183.70639999997</c:v>
                </c:pt>
                <c:pt idx="81">
                  <c:v>556142.08639999991</c:v>
                </c:pt>
                <c:pt idx="82">
                  <c:v>556142.08639999991</c:v>
                </c:pt>
                <c:pt idx="83">
                  <c:v>556142.08639999991</c:v>
                </c:pt>
                <c:pt idx="84">
                  <c:v>559960.21339999989</c:v>
                </c:pt>
                <c:pt idx="85">
                  <c:v>559960.21339999989</c:v>
                </c:pt>
                <c:pt idx="86">
                  <c:v>559960.21339999989</c:v>
                </c:pt>
                <c:pt idx="87">
                  <c:v>588582.88339999993</c:v>
                </c:pt>
                <c:pt idx="88">
                  <c:v>588582.88339999993</c:v>
                </c:pt>
                <c:pt idx="89">
                  <c:v>588582.88339999993</c:v>
                </c:pt>
                <c:pt idx="90">
                  <c:v>745188.68339999998</c:v>
                </c:pt>
                <c:pt idx="91">
                  <c:v>745188.68339999998</c:v>
                </c:pt>
                <c:pt idx="92">
                  <c:v>745188.68339999998</c:v>
                </c:pt>
                <c:pt idx="93">
                  <c:v>759720.32339999999</c:v>
                </c:pt>
                <c:pt idx="94">
                  <c:v>759720.32339999999</c:v>
                </c:pt>
                <c:pt idx="95">
                  <c:v>759720.32339999999</c:v>
                </c:pt>
                <c:pt idx="96">
                  <c:v>777104.02339999995</c:v>
                </c:pt>
                <c:pt idx="97">
                  <c:v>777104.02339999995</c:v>
                </c:pt>
                <c:pt idx="98">
                  <c:v>777104.02339999995</c:v>
                </c:pt>
                <c:pt idx="99">
                  <c:v>785049.2524</c:v>
                </c:pt>
                <c:pt idx="100">
                  <c:v>785049.2524</c:v>
                </c:pt>
                <c:pt idx="101">
                  <c:v>785049.2524</c:v>
                </c:pt>
                <c:pt idx="102">
                  <c:v>787530.21640000003</c:v>
                </c:pt>
                <c:pt idx="103">
                  <c:v>787530.21640000003</c:v>
                </c:pt>
                <c:pt idx="104">
                  <c:v>787530.21640000003</c:v>
                </c:pt>
                <c:pt idx="105">
                  <c:v>789484.33440000005</c:v>
                </c:pt>
                <c:pt idx="106">
                  <c:v>789484.33440000005</c:v>
                </c:pt>
                <c:pt idx="107">
                  <c:v>789484.33440000005</c:v>
                </c:pt>
                <c:pt idx="108">
                  <c:v>791519.37640000007</c:v>
                </c:pt>
                <c:pt idx="109">
                  <c:v>791519.37640000007</c:v>
                </c:pt>
                <c:pt idx="110">
                  <c:v>791519.37640000007</c:v>
                </c:pt>
                <c:pt idx="111">
                  <c:v>792985.75840000005</c:v>
                </c:pt>
                <c:pt idx="112">
                  <c:v>792985.75840000005</c:v>
                </c:pt>
                <c:pt idx="113">
                  <c:v>792985.75840000005</c:v>
                </c:pt>
                <c:pt idx="114">
                  <c:v>827166.13840000005</c:v>
                </c:pt>
                <c:pt idx="115">
                  <c:v>827166.13840000005</c:v>
                </c:pt>
                <c:pt idx="116">
                  <c:v>827166.13840000005</c:v>
                </c:pt>
                <c:pt idx="117">
                  <c:v>848059.25840000005</c:v>
                </c:pt>
                <c:pt idx="118">
                  <c:v>848059.25840000005</c:v>
                </c:pt>
                <c:pt idx="119">
                  <c:v>848059.25840000005</c:v>
                </c:pt>
                <c:pt idx="120">
                  <c:v>888862.28840000008</c:v>
                </c:pt>
                <c:pt idx="121">
                  <c:v>888862.28840000008</c:v>
                </c:pt>
                <c:pt idx="122">
                  <c:v>888862.28840000008</c:v>
                </c:pt>
                <c:pt idx="123">
                  <c:v>897661.10940000007</c:v>
                </c:pt>
                <c:pt idx="124">
                  <c:v>897661.10940000007</c:v>
                </c:pt>
                <c:pt idx="125">
                  <c:v>897661.10940000007</c:v>
                </c:pt>
                <c:pt idx="126">
                  <c:v>900658.78740000003</c:v>
                </c:pt>
                <c:pt idx="127">
                  <c:v>900658.78740000003</c:v>
                </c:pt>
                <c:pt idx="128">
                  <c:v>900658.78740000003</c:v>
                </c:pt>
                <c:pt idx="129">
                  <c:v>903939.79240000003</c:v>
                </c:pt>
                <c:pt idx="130">
                  <c:v>903939.79240000003</c:v>
                </c:pt>
                <c:pt idx="131">
                  <c:v>903939.79240000003</c:v>
                </c:pt>
                <c:pt idx="132">
                  <c:v>913861.76340000005</c:v>
                </c:pt>
                <c:pt idx="133">
                  <c:v>913861.76340000005</c:v>
                </c:pt>
                <c:pt idx="134">
                  <c:v>913861.76340000005</c:v>
                </c:pt>
                <c:pt idx="135">
                  <c:v>931558.44340000011</c:v>
                </c:pt>
                <c:pt idx="136">
                  <c:v>931558.44340000011</c:v>
                </c:pt>
                <c:pt idx="137">
                  <c:v>931558.44340000011</c:v>
                </c:pt>
                <c:pt idx="138">
                  <c:v>935469.16440000013</c:v>
                </c:pt>
                <c:pt idx="139">
                  <c:v>935469.16440000013</c:v>
                </c:pt>
                <c:pt idx="140">
                  <c:v>935469.16440000013</c:v>
                </c:pt>
                <c:pt idx="141">
                  <c:v>964980.35440000007</c:v>
                </c:pt>
                <c:pt idx="142">
                  <c:v>964980.35440000007</c:v>
                </c:pt>
                <c:pt idx="143">
                  <c:v>964980.35440000007</c:v>
                </c:pt>
                <c:pt idx="144">
                  <c:v>993758.2644000001</c:v>
                </c:pt>
                <c:pt idx="145">
                  <c:v>993758.2644000001</c:v>
                </c:pt>
                <c:pt idx="146">
                  <c:v>993758.2644000001</c:v>
                </c:pt>
                <c:pt idx="147">
                  <c:v>1000058.6684000001</c:v>
                </c:pt>
                <c:pt idx="148">
                  <c:v>1000058.6684000001</c:v>
                </c:pt>
                <c:pt idx="149">
                  <c:v>1000058.6684000001</c:v>
                </c:pt>
                <c:pt idx="150">
                  <c:v>1017479.0384000001</c:v>
                </c:pt>
                <c:pt idx="151">
                  <c:v>1017479.0384000001</c:v>
                </c:pt>
                <c:pt idx="152">
                  <c:v>1017479.0384000001</c:v>
                </c:pt>
                <c:pt idx="153">
                  <c:v>1019512.0634000001</c:v>
                </c:pt>
                <c:pt idx="154">
                  <c:v>1019512.0634000001</c:v>
                </c:pt>
                <c:pt idx="155">
                  <c:v>1019512.0634000001</c:v>
                </c:pt>
                <c:pt idx="156">
                  <c:v>1031559.5134000001</c:v>
                </c:pt>
                <c:pt idx="157">
                  <c:v>1031559.5134000001</c:v>
                </c:pt>
                <c:pt idx="158">
                  <c:v>1031559.5134000001</c:v>
                </c:pt>
                <c:pt idx="159">
                  <c:v>1042720.2234</c:v>
                </c:pt>
                <c:pt idx="160">
                  <c:v>1042720.2234</c:v>
                </c:pt>
                <c:pt idx="161">
                  <c:v>1042720.2234</c:v>
                </c:pt>
                <c:pt idx="162">
                  <c:v>1054144.2234</c:v>
                </c:pt>
                <c:pt idx="163">
                  <c:v>1054144.2234</c:v>
                </c:pt>
                <c:pt idx="164">
                  <c:v>1054144.2234</c:v>
                </c:pt>
                <c:pt idx="165">
                  <c:v>1070681.1634</c:v>
                </c:pt>
                <c:pt idx="166">
                  <c:v>1070681.1634</c:v>
                </c:pt>
                <c:pt idx="167">
                  <c:v>1070681.1634</c:v>
                </c:pt>
                <c:pt idx="168">
                  <c:v>1074471.7313999999</c:v>
                </c:pt>
                <c:pt idx="169">
                  <c:v>1074471.7313999999</c:v>
                </c:pt>
                <c:pt idx="170">
                  <c:v>1074471.7313999999</c:v>
                </c:pt>
                <c:pt idx="171">
                  <c:v>1088535.9713999999</c:v>
                </c:pt>
                <c:pt idx="172">
                  <c:v>1088535.9713999999</c:v>
                </c:pt>
                <c:pt idx="173">
                  <c:v>1088535.9713999999</c:v>
                </c:pt>
                <c:pt idx="174">
                  <c:v>1106063.6913999999</c:v>
                </c:pt>
                <c:pt idx="175">
                  <c:v>1106063.6913999999</c:v>
                </c:pt>
                <c:pt idx="176">
                  <c:v>1106063.6913999999</c:v>
                </c:pt>
                <c:pt idx="177">
                  <c:v>1108308.0333999998</c:v>
                </c:pt>
                <c:pt idx="178">
                  <c:v>1108308.0333999998</c:v>
                </c:pt>
                <c:pt idx="179">
                  <c:v>1108308.0333999998</c:v>
                </c:pt>
                <c:pt idx="180">
                  <c:v>1141369.5533999999</c:v>
                </c:pt>
                <c:pt idx="181">
                  <c:v>1141369.5533999999</c:v>
                </c:pt>
                <c:pt idx="182">
                  <c:v>1141369.5533999999</c:v>
                </c:pt>
                <c:pt idx="183">
                  <c:v>1146734.0773999998</c:v>
                </c:pt>
                <c:pt idx="184">
                  <c:v>1146734.0773999998</c:v>
                </c:pt>
                <c:pt idx="185">
                  <c:v>1146734.0773999998</c:v>
                </c:pt>
                <c:pt idx="186">
                  <c:v>1149639.9863999998</c:v>
                </c:pt>
                <c:pt idx="187">
                  <c:v>1149639.9863999998</c:v>
                </c:pt>
                <c:pt idx="188">
                  <c:v>1149639.9863999998</c:v>
                </c:pt>
                <c:pt idx="189">
                  <c:v>1172020.3163999999</c:v>
                </c:pt>
                <c:pt idx="190">
                  <c:v>1172020.3163999999</c:v>
                </c:pt>
                <c:pt idx="191">
                  <c:v>1172020.3163999999</c:v>
                </c:pt>
                <c:pt idx="192">
                  <c:v>1190840.9064</c:v>
                </c:pt>
                <c:pt idx="193">
                  <c:v>1190840.9064</c:v>
                </c:pt>
                <c:pt idx="194">
                  <c:v>1190840.9064</c:v>
                </c:pt>
                <c:pt idx="195">
                  <c:v>1195681.5504000001</c:v>
                </c:pt>
                <c:pt idx="196">
                  <c:v>1195681.5504000001</c:v>
                </c:pt>
                <c:pt idx="197">
                  <c:v>1195681.5504000001</c:v>
                </c:pt>
                <c:pt idx="198">
                  <c:v>1199212.2984</c:v>
                </c:pt>
                <c:pt idx="199">
                  <c:v>1199212.2984</c:v>
                </c:pt>
                <c:pt idx="200">
                  <c:v>1199212.2984</c:v>
                </c:pt>
                <c:pt idx="201">
                  <c:v>1214223.9483999999</c:v>
                </c:pt>
                <c:pt idx="202">
                  <c:v>1214223.9483999999</c:v>
                </c:pt>
                <c:pt idx="203">
                  <c:v>1214223.9483999999</c:v>
                </c:pt>
                <c:pt idx="204">
                  <c:v>1216683.9604</c:v>
                </c:pt>
                <c:pt idx="205">
                  <c:v>1216683.9604</c:v>
                </c:pt>
                <c:pt idx="206">
                  <c:v>1216683.9604</c:v>
                </c:pt>
                <c:pt idx="207">
                  <c:v>1229326.1503999999</c:v>
                </c:pt>
                <c:pt idx="208">
                  <c:v>1229326.1503999999</c:v>
                </c:pt>
                <c:pt idx="209">
                  <c:v>1229326.1503999999</c:v>
                </c:pt>
                <c:pt idx="210">
                  <c:v>1237431.7644</c:v>
                </c:pt>
                <c:pt idx="211">
                  <c:v>1237431.7644</c:v>
                </c:pt>
                <c:pt idx="212">
                  <c:v>1237431.7644</c:v>
                </c:pt>
                <c:pt idx="213">
                  <c:v>1242331.8333999999</c:v>
                </c:pt>
                <c:pt idx="214">
                  <c:v>1242331.8333999999</c:v>
                </c:pt>
                <c:pt idx="215">
                  <c:v>1242331.8333999999</c:v>
                </c:pt>
                <c:pt idx="216">
                  <c:v>1243769.4363999998</c:v>
                </c:pt>
                <c:pt idx="217">
                  <c:v>1243769.4363999998</c:v>
                </c:pt>
                <c:pt idx="218">
                  <c:v>1243769.4363999998</c:v>
                </c:pt>
                <c:pt idx="219">
                  <c:v>1249625.7303999998</c:v>
                </c:pt>
                <c:pt idx="220">
                  <c:v>1249625.7303999998</c:v>
                </c:pt>
                <c:pt idx="221">
                  <c:v>1249625.7303999998</c:v>
                </c:pt>
                <c:pt idx="222">
                  <c:v>1254372.3263999997</c:v>
                </c:pt>
                <c:pt idx="223">
                  <c:v>1254372.3263999997</c:v>
                </c:pt>
                <c:pt idx="224">
                  <c:v>1254372.3263999997</c:v>
                </c:pt>
                <c:pt idx="225">
                  <c:v>1258206.3673999996</c:v>
                </c:pt>
                <c:pt idx="226">
                  <c:v>1258206.3673999996</c:v>
                </c:pt>
                <c:pt idx="227">
                  <c:v>1258206.3673999996</c:v>
                </c:pt>
                <c:pt idx="228">
                  <c:v>1277724.9173999997</c:v>
                </c:pt>
                <c:pt idx="229">
                  <c:v>1277724.9173999997</c:v>
                </c:pt>
                <c:pt idx="230">
                  <c:v>1277724.9173999997</c:v>
                </c:pt>
                <c:pt idx="231">
                  <c:v>1306628.8573999996</c:v>
                </c:pt>
                <c:pt idx="232">
                  <c:v>1306628.8573999996</c:v>
                </c:pt>
                <c:pt idx="233">
                  <c:v>1306628.8573999996</c:v>
                </c:pt>
                <c:pt idx="234">
                  <c:v>1310810.0303999996</c:v>
                </c:pt>
                <c:pt idx="235">
                  <c:v>1310810.0303999996</c:v>
                </c:pt>
                <c:pt idx="236">
                  <c:v>1310810.0303999996</c:v>
                </c:pt>
                <c:pt idx="237">
                  <c:v>1312309.8493999995</c:v>
                </c:pt>
                <c:pt idx="238">
                  <c:v>1312309.8493999995</c:v>
                </c:pt>
                <c:pt idx="239">
                  <c:v>1312309.8493999995</c:v>
                </c:pt>
                <c:pt idx="240">
                  <c:v>1313955.8333999994</c:v>
                </c:pt>
                <c:pt idx="241">
                  <c:v>1313955.8333999994</c:v>
                </c:pt>
                <c:pt idx="242">
                  <c:v>1313955.8333999994</c:v>
                </c:pt>
                <c:pt idx="243">
                  <c:v>1317889.0543999993</c:v>
                </c:pt>
                <c:pt idx="244">
                  <c:v>1317889.0543999993</c:v>
                </c:pt>
                <c:pt idx="245">
                  <c:v>1317889.0543999993</c:v>
                </c:pt>
                <c:pt idx="246">
                  <c:v>1319566.2033999993</c:v>
                </c:pt>
                <c:pt idx="247">
                  <c:v>1319566.2033999993</c:v>
                </c:pt>
                <c:pt idx="248">
                  <c:v>1319566.2033999993</c:v>
                </c:pt>
                <c:pt idx="249">
                  <c:v>1329196.6183999993</c:v>
                </c:pt>
                <c:pt idx="250">
                  <c:v>1329196.6183999993</c:v>
                </c:pt>
                <c:pt idx="251">
                  <c:v>1329196.6183999993</c:v>
                </c:pt>
                <c:pt idx="252">
                  <c:v>1338292.1383999994</c:v>
                </c:pt>
                <c:pt idx="253">
                  <c:v>1338292.1383999994</c:v>
                </c:pt>
                <c:pt idx="254">
                  <c:v>1338292.1383999994</c:v>
                </c:pt>
                <c:pt idx="255">
                  <c:v>1348927.8583999993</c:v>
                </c:pt>
                <c:pt idx="256">
                  <c:v>1348927.8583999993</c:v>
                </c:pt>
                <c:pt idx="257">
                  <c:v>1348927.8583999993</c:v>
                </c:pt>
                <c:pt idx="258">
                  <c:v>1350454.5673999994</c:v>
                </c:pt>
                <c:pt idx="259">
                  <c:v>1350454.5673999994</c:v>
                </c:pt>
                <c:pt idx="260">
                  <c:v>1350454.5673999994</c:v>
                </c:pt>
                <c:pt idx="261">
                  <c:v>1363239.8373999994</c:v>
                </c:pt>
                <c:pt idx="262">
                  <c:v>1363239.8373999994</c:v>
                </c:pt>
                <c:pt idx="263">
                  <c:v>1363239.8373999994</c:v>
                </c:pt>
                <c:pt idx="264">
                  <c:v>1371581.0973999994</c:v>
                </c:pt>
              </c:numCache>
            </c:numRef>
          </c:cat>
          <c:val>
            <c:numRef>
              <c:f>Sheet1!$E$2:$E$266</c:f>
              <c:numCache>
                <c:formatCode>General</c:formatCode>
                <c:ptCount val="265"/>
                <c:pt idx="0">
                  <c:v>0</c:v>
                </c:pt>
                <c:pt idx="1">
                  <c:v>0</c:v>
                </c:pt>
                <c:pt idx="2">
                  <c:v>-9.2200001</c:v>
                </c:pt>
                <c:pt idx="3">
                  <c:v>-9.2200001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A0-4647-9B16-76E0B69809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 w="317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Sheet1!$A$2:$A$266</c:f>
              <c:numCache>
                <c:formatCode>General</c:formatCode>
                <c:ptCount val="265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51554.408000000003</c:v>
                </c:pt>
                <c:pt idx="4">
                  <c:v>51554.408000000003</c:v>
                </c:pt>
                <c:pt idx="5">
                  <c:v>51554.408000000003</c:v>
                </c:pt>
                <c:pt idx="6">
                  <c:v>59190.969000000005</c:v>
                </c:pt>
                <c:pt idx="7">
                  <c:v>59190.969000000005</c:v>
                </c:pt>
                <c:pt idx="8">
                  <c:v>59190.969000000005</c:v>
                </c:pt>
                <c:pt idx="9">
                  <c:v>67771.516000000003</c:v>
                </c:pt>
                <c:pt idx="10">
                  <c:v>67771.516000000003</c:v>
                </c:pt>
                <c:pt idx="11">
                  <c:v>67771.516000000003</c:v>
                </c:pt>
                <c:pt idx="12">
                  <c:v>79075.646000000008</c:v>
                </c:pt>
                <c:pt idx="13">
                  <c:v>79075.646000000008</c:v>
                </c:pt>
                <c:pt idx="14">
                  <c:v>79075.646000000008</c:v>
                </c:pt>
                <c:pt idx="15">
                  <c:v>136857.02600000001</c:v>
                </c:pt>
                <c:pt idx="16">
                  <c:v>136857.02600000001</c:v>
                </c:pt>
                <c:pt idx="17">
                  <c:v>136857.02600000001</c:v>
                </c:pt>
                <c:pt idx="18">
                  <c:v>150952.69600000003</c:v>
                </c:pt>
                <c:pt idx="19">
                  <c:v>150952.69600000003</c:v>
                </c:pt>
                <c:pt idx="20">
                  <c:v>150952.69600000003</c:v>
                </c:pt>
                <c:pt idx="21">
                  <c:v>153279.16100000002</c:v>
                </c:pt>
                <c:pt idx="22">
                  <c:v>153279.16100000002</c:v>
                </c:pt>
                <c:pt idx="23">
                  <c:v>153279.16100000002</c:v>
                </c:pt>
                <c:pt idx="24">
                  <c:v>163667.29100000003</c:v>
                </c:pt>
                <c:pt idx="25">
                  <c:v>163667.29100000003</c:v>
                </c:pt>
                <c:pt idx="26">
                  <c:v>163667.29100000003</c:v>
                </c:pt>
                <c:pt idx="27">
                  <c:v>165959.94500000004</c:v>
                </c:pt>
                <c:pt idx="28">
                  <c:v>165959.94500000004</c:v>
                </c:pt>
                <c:pt idx="29">
                  <c:v>165959.94500000004</c:v>
                </c:pt>
                <c:pt idx="30">
                  <c:v>194666.34500000003</c:v>
                </c:pt>
                <c:pt idx="31">
                  <c:v>194666.34500000003</c:v>
                </c:pt>
                <c:pt idx="32">
                  <c:v>194666.34500000003</c:v>
                </c:pt>
                <c:pt idx="33">
                  <c:v>195929.38800000004</c:v>
                </c:pt>
                <c:pt idx="34">
                  <c:v>195929.38800000004</c:v>
                </c:pt>
                <c:pt idx="35">
                  <c:v>195929.38800000004</c:v>
                </c:pt>
                <c:pt idx="36">
                  <c:v>201867.42000000004</c:v>
                </c:pt>
                <c:pt idx="37">
                  <c:v>201867.42000000004</c:v>
                </c:pt>
                <c:pt idx="38">
                  <c:v>201867.42000000004</c:v>
                </c:pt>
                <c:pt idx="39">
                  <c:v>228194.31000000006</c:v>
                </c:pt>
                <c:pt idx="40">
                  <c:v>228194.31000000006</c:v>
                </c:pt>
                <c:pt idx="41">
                  <c:v>228194.31000000006</c:v>
                </c:pt>
                <c:pt idx="42">
                  <c:v>231048.99800000005</c:v>
                </c:pt>
                <c:pt idx="43">
                  <c:v>231048.99800000005</c:v>
                </c:pt>
                <c:pt idx="44">
                  <c:v>231048.99800000005</c:v>
                </c:pt>
                <c:pt idx="45">
                  <c:v>241191.68800000005</c:v>
                </c:pt>
                <c:pt idx="46">
                  <c:v>241191.68800000005</c:v>
                </c:pt>
                <c:pt idx="47">
                  <c:v>241191.68800000005</c:v>
                </c:pt>
                <c:pt idx="48">
                  <c:v>287119.53800000006</c:v>
                </c:pt>
                <c:pt idx="49">
                  <c:v>287119.53800000006</c:v>
                </c:pt>
                <c:pt idx="50">
                  <c:v>287119.53800000006</c:v>
                </c:pt>
                <c:pt idx="51">
                  <c:v>289795.06200000003</c:v>
                </c:pt>
                <c:pt idx="52">
                  <c:v>289795.06200000003</c:v>
                </c:pt>
                <c:pt idx="53">
                  <c:v>289795.06200000003</c:v>
                </c:pt>
                <c:pt idx="54">
                  <c:v>289994.70740000001</c:v>
                </c:pt>
                <c:pt idx="55">
                  <c:v>289994.70740000001</c:v>
                </c:pt>
                <c:pt idx="56">
                  <c:v>289994.70740000001</c:v>
                </c:pt>
                <c:pt idx="57">
                  <c:v>298442.7084</c:v>
                </c:pt>
                <c:pt idx="58">
                  <c:v>298442.7084</c:v>
                </c:pt>
                <c:pt idx="59">
                  <c:v>298442.7084</c:v>
                </c:pt>
                <c:pt idx="60">
                  <c:v>302990.80040000001</c:v>
                </c:pt>
                <c:pt idx="61">
                  <c:v>302990.80040000001</c:v>
                </c:pt>
                <c:pt idx="62">
                  <c:v>302990.80040000001</c:v>
                </c:pt>
                <c:pt idx="63">
                  <c:v>314022.01040000003</c:v>
                </c:pt>
                <c:pt idx="64">
                  <c:v>314022.01040000003</c:v>
                </c:pt>
                <c:pt idx="65">
                  <c:v>314022.01040000003</c:v>
                </c:pt>
                <c:pt idx="66">
                  <c:v>323247.9204</c:v>
                </c:pt>
                <c:pt idx="67">
                  <c:v>323247.9204</c:v>
                </c:pt>
                <c:pt idx="68">
                  <c:v>323247.9204</c:v>
                </c:pt>
                <c:pt idx="69">
                  <c:v>334165.9804</c:v>
                </c:pt>
                <c:pt idx="70">
                  <c:v>334165.9804</c:v>
                </c:pt>
                <c:pt idx="71">
                  <c:v>334165.9804</c:v>
                </c:pt>
                <c:pt idx="72">
                  <c:v>461437.18040000001</c:v>
                </c:pt>
                <c:pt idx="73">
                  <c:v>461437.18040000001</c:v>
                </c:pt>
                <c:pt idx="74">
                  <c:v>461437.18040000001</c:v>
                </c:pt>
                <c:pt idx="75">
                  <c:v>466798.09039999999</c:v>
                </c:pt>
                <c:pt idx="76">
                  <c:v>466798.09039999999</c:v>
                </c:pt>
                <c:pt idx="77">
                  <c:v>466798.09039999999</c:v>
                </c:pt>
                <c:pt idx="78">
                  <c:v>476183.70639999997</c:v>
                </c:pt>
                <c:pt idx="79">
                  <c:v>476183.70639999997</c:v>
                </c:pt>
                <c:pt idx="80">
                  <c:v>476183.70639999997</c:v>
                </c:pt>
                <c:pt idx="81">
                  <c:v>556142.08639999991</c:v>
                </c:pt>
                <c:pt idx="82">
                  <c:v>556142.08639999991</c:v>
                </c:pt>
                <c:pt idx="83">
                  <c:v>556142.08639999991</c:v>
                </c:pt>
                <c:pt idx="84">
                  <c:v>559960.21339999989</c:v>
                </c:pt>
                <c:pt idx="85">
                  <c:v>559960.21339999989</c:v>
                </c:pt>
                <c:pt idx="86">
                  <c:v>559960.21339999989</c:v>
                </c:pt>
                <c:pt idx="87">
                  <c:v>588582.88339999993</c:v>
                </c:pt>
                <c:pt idx="88">
                  <c:v>588582.88339999993</c:v>
                </c:pt>
                <c:pt idx="89">
                  <c:v>588582.88339999993</c:v>
                </c:pt>
                <c:pt idx="90">
                  <c:v>745188.68339999998</c:v>
                </c:pt>
                <c:pt idx="91">
                  <c:v>745188.68339999998</c:v>
                </c:pt>
                <c:pt idx="92">
                  <c:v>745188.68339999998</c:v>
                </c:pt>
                <c:pt idx="93">
                  <c:v>759720.32339999999</c:v>
                </c:pt>
                <c:pt idx="94">
                  <c:v>759720.32339999999</c:v>
                </c:pt>
                <c:pt idx="95">
                  <c:v>759720.32339999999</c:v>
                </c:pt>
                <c:pt idx="96">
                  <c:v>777104.02339999995</c:v>
                </c:pt>
                <c:pt idx="97">
                  <c:v>777104.02339999995</c:v>
                </c:pt>
                <c:pt idx="98">
                  <c:v>777104.02339999995</c:v>
                </c:pt>
                <c:pt idx="99">
                  <c:v>785049.2524</c:v>
                </c:pt>
                <c:pt idx="100">
                  <c:v>785049.2524</c:v>
                </c:pt>
                <c:pt idx="101">
                  <c:v>785049.2524</c:v>
                </c:pt>
                <c:pt idx="102">
                  <c:v>787530.21640000003</c:v>
                </c:pt>
                <c:pt idx="103">
                  <c:v>787530.21640000003</c:v>
                </c:pt>
                <c:pt idx="104">
                  <c:v>787530.21640000003</c:v>
                </c:pt>
                <c:pt idx="105">
                  <c:v>789484.33440000005</c:v>
                </c:pt>
                <c:pt idx="106">
                  <c:v>789484.33440000005</c:v>
                </c:pt>
                <c:pt idx="107">
                  <c:v>789484.33440000005</c:v>
                </c:pt>
                <c:pt idx="108">
                  <c:v>791519.37640000007</c:v>
                </c:pt>
                <c:pt idx="109">
                  <c:v>791519.37640000007</c:v>
                </c:pt>
                <c:pt idx="110">
                  <c:v>791519.37640000007</c:v>
                </c:pt>
                <c:pt idx="111">
                  <c:v>792985.75840000005</c:v>
                </c:pt>
                <c:pt idx="112">
                  <c:v>792985.75840000005</c:v>
                </c:pt>
                <c:pt idx="113">
                  <c:v>792985.75840000005</c:v>
                </c:pt>
                <c:pt idx="114">
                  <c:v>827166.13840000005</c:v>
                </c:pt>
                <c:pt idx="115">
                  <c:v>827166.13840000005</c:v>
                </c:pt>
                <c:pt idx="116">
                  <c:v>827166.13840000005</c:v>
                </c:pt>
                <c:pt idx="117">
                  <c:v>848059.25840000005</c:v>
                </c:pt>
                <c:pt idx="118">
                  <c:v>848059.25840000005</c:v>
                </c:pt>
                <c:pt idx="119">
                  <c:v>848059.25840000005</c:v>
                </c:pt>
                <c:pt idx="120">
                  <c:v>888862.28840000008</c:v>
                </c:pt>
                <c:pt idx="121">
                  <c:v>888862.28840000008</c:v>
                </c:pt>
                <c:pt idx="122">
                  <c:v>888862.28840000008</c:v>
                </c:pt>
                <c:pt idx="123">
                  <c:v>897661.10940000007</c:v>
                </c:pt>
                <c:pt idx="124">
                  <c:v>897661.10940000007</c:v>
                </c:pt>
                <c:pt idx="125">
                  <c:v>897661.10940000007</c:v>
                </c:pt>
                <c:pt idx="126">
                  <c:v>900658.78740000003</c:v>
                </c:pt>
                <c:pt idx="127">
                  <c:v>900658.78740000003</c:v>
                </c:pt>
                <c:pt idx="128">
                  <c:v>900658.78740000003</c:v>
                </c:pt>
                <c:pt idx="129">
                  <c:v>903939.79240000003</c:v>
                </c:pt>
                <c:pt idx="130">
                  <c:v>903939.79240000003</c:v>
                </c:pt>
                <c:pt idx="131">
                  <c:v>903939.79240000003</c:v>
                </c:pt>
                <c:pt idx="132">
                  <c:v>913861.76340000005</c:v>
                </c:pt>
                <c:pt idx="133">
                  <c:v>913861.76340000005</c:v>
                </c:pt>
                <c:pt idx="134">
                  <c:v>913861.76340000005</c:v>
                </c:pt>
                <c:pt idx="135">
                  <c:v>931558.44340000011</c:v>
                </c:pt>
                <c:pt idx="136">
                  <c:v>931558.44340000011</c:v>
                </c:pt>
                <c:pt idx="137">
                  <c:v>931558.44340000011</c:v>
                </c:pt>
                <c:pt idx="138">
                  <c:v>935469.16440000013</c:v>
                </c:pt>
                <c:pt idx="139">
                  <c:v>935469.16440000013</c:v>
                </c:pt>
                <c:pt idx="140">
                  <c:v>935469.16440000013</c:v>
                </c:pt>
                <c:pt idx="141">
                  <c:v>964980.35440000007</c:v>
                </c:pt>
                <c:pt idx="142">
                  <c:v>964980.35440000007</c:v>
                </c:pt>
                <c:pt idx="143">
                  <c:v>964980.35440000007</c:v>
                </c:pt>
                <c:pt idx="144">
                  <c:v>993758.2644000001</c:v>
                </c:pt>
                <c:pt idx="145">
                  <c:v>993758.2644000001</c:v>
                </c:pt>
                <c:pt idx="146">
                  <c:v>993758.2644000001</c:v>
                </c:pt>
                <c:pt idx="147">
                  <c:v>1000058.6684000001</c:v>
                </c:pt>
                <c:pt idx="148">
                  <c:v>1000058.6684000001</c:v>
                </c:pt>
                <c:pt idx="149">
                  <c:v>1000058.6684000001</c:v>
                </c:pt>
                <c:pt idx="150">
                  <c:v>1017479.0384000001</c:v>
                </c:pt>
                <c:pt idx="151">
                  <c:v>1017479.0384000001</c:v>
                </c:pt>
                <c:pt idx="152">
                  <c:v>1017479.0384000001</c:v>
                </c:pt>
                <c:pt idx="153">
                  <c:v>1019512.0634000001</c:v>
                </c:pt>
                <c:pt idx="154">
                  <c:v>1019512.0634000001</c:v>
                </c:pt>
                <c:pt idx="155">
                  <c:v>1019512.0634000001</c:v>
                </c:pt>
                <c:pt idx="156">
                  <c:v>1031559.5134000001</c:v>
                </c:pt>
                <c:pt idx="157">
                  <c:v>1031559.5134000001</c:v>
                </c:pt>
                <c:pt idx="158">
                  <c:v>1031559.5134000001</c:v>
                </c:pt>
                <c:pt idx="159">
                  <c:v>1042720.2234</c:v>
                </c:pt>
                <c:pt idx="160">
                  <c:v>1042720.2234</c:v>
                </c:pt>
                <c:pt idx="161">
                  <c:v>1042720.2234</c:v>
                </c:pt>
                <c:pt idx="162">
                  <c:v>1054144.2234</c:v>
                </c:pt>
                <c:pt idx="163">
                  <c:v>1054144.2234</c:v>
                </c:pt>
                <c:pt idx="164">
                  <c:v>1054144.2234</c:v>
                </c:pt>
                <c:pt idx="165">
                  <c:v>1070681.1634</c:v>
                </c:pt>
                <c:pt idx="166">
                  <c:v>1070681.1634</c:v>
                </c:pt>
                <c:pt idx="167">
                  <c:v>1070681.1634</c:v>
                </c:pt>
                <c:pt idx="168">
                  <c:v>1074471.7313999999</c:v>
                </c:pt>
                <c:pt idx="169">
                  <c:v>1074471.7313999999</c:v>
                </c:pt>
                <c:pt idx="170">
                  <c:v>1074471.7313999999</c:v>
                </c:pt>
                <c:pt idx="171">
                  <c:v>1088535.9713999999</c:v>
                </c:pt>
                <c:pt idx="172">
                  <c:v>1088535.9713999999</c:v>
                </c:pt>
                <c:pt idx="173">
                  <c:v>1088535.9713999999</c:v>
                </c:pt>
                <c:pt idx="174">
                  <c:v>1106063.6913999999</c:v>
                </c:pt>
                <c:pt idx="175">
                  <c:v>1106063.6913999999</c:v>
                </c:pt>
                <c:pt idx="176">
                  <c:v>1106063.6913999999</c:v>
                </c:pt>
                <c:pt idx="177">
                  <c:v>1108308.0333999998</c:v>
                </c:pt>
                <c:pt idx="178">
                  <c:v>1108308.0333999998</c:v>
                </c:pt>
                <c:pt idx="179">
                  <c:v>1108308.0333999998</c:v>
                </c:pt>
                <c:pt idx="180">
                  <c:v>1141369.5533999999</c:v>
                </c:pt>
                <c:pt idx="181">
                  <c:v>1141369.5533999999</c:v>
                </c:pt>
                <c:pt idx="182">
                  <c:v>1141369.5533999999</c:v>
                </c:pt>
                <c:pt idx="183">
                  <c:v>1146734.0773999998</c:v>
                </c:pt>
                <c:pt idx="184">
                  <c:v>1146734.0773999998</c:v>
                </c:pt>
                <c:pt idx="185">
                  <c:v>1146734.0773999998</c:v>
                </c:pt>
                <c:pt idx="186">
                  <c:v>1149639.9863999998</c:v>
                </c:pt>
                <c:pt idx="187">
                  <c:v>1149639.9863999998</c:v>
                </c:pt>
                <c:pt idx="188">
                  <c:v>1149639.9863999998</c:v>
                </c:pt>
                <c:pt idx="189">
                  <c:v>1172020.3163999999</c:v>
                </c:pt>
                <c:pt idx="190">
                  <c:v>1172020.3163999999</c:v>
                </c:pt>
                <c:pt idx="191">
                  <c:v>1172020.3163999999</c:v>
                </c:pt>
                <c:pt idx="192">
                  <c:v>1190840.9064</c:v>
                </c:pt>
                <c:pt idx="193">
                  <c:v>1190840.9064</c:v>
                </c:pt>
                <c:pt idx="194">
                  <c:v>1190840.9064</c:v>
                </c:pt>
                <c:pt idx="195">
                  <c:v>1195681.5504000001</c:v>
                </c:pt>
                <c:pt idx="196">
                  <c:v>1195681.5504000001</c:v>
                </c:pt>
                <c:pt idx="197">
                  <c:v>1195681.5504000001</c:v>
                </c:pt>
                <c:pt idx="198">
                  <c:v>1199212.2984</c:v>
                </c:pt>
                <c:pt idx="199">
                  <c:v>1199212.2984</c:v>
                </c:pt>
                <c:pt idx="200">
                  <c:v>1199212.2984</c:v>
                </c:pt>
                <c:pt idx="201">
                  <c:v>1214223.9483999999</c:v>
                </c:pt>
                <c:pt idx="202">
                  <c:v>1214223.9483999999</c:v>
                </c:pt>
                <c:pt idx="203">
                  <c:v>1214223.9483999999</c:v>
                </c:pt>
                <c:pt idx="204">
                  <c:v>1216683.9604</c:v>
                </c:pt>
                <c:pt idx="205">
                  <c:v>1216683.9604</c:v>
                </c:pt>
                <c:pt idx="206">
                  <c:v>1216683.9604</c:v>
                </c:pt>
                <c:pt idx="207">
                  <c:v>1229326.1503999999</c:v>
                </c:pt>
                <c:pt idx="208">
                  <c:v>1229326.1503999999</c:v>
                </c:pt>
                <c:pt idx="209">
                  <c:v>1229326.1503999999</c:v>
                </c:pt>
                <c:pt idx="210">
                  <c:v>1237431.7644</c:v>
                </c:pt>
                <c:pt idx="211">
                  <c:v>1237431.7644</c:v>
                </c:pt>
                <c:pt idx="212">
                  <c:v>1237431.7644</c:v>
                </c:pt>
                <c:pt idx="213">
                  <c:v>1242331.8333999999</c:v>
                </c:pt>
                <c:pt idx="214">
                  <c:v>1242331.8333999999</c:v>
                </c:pt>
                <c:pt idx="215">
                  <c:v>1242331.8333999999</c:v>
                </c:pt>
                <c:pt idx="216">
                  <c:v>1243769.4363999998</c:v>
                </c:pt>
                <c:pt idx="217">
                  <c:v>1243769.4363999998</c:v>
                </c:pt>
                <c:pt idx="218">
                  <c:v>1243769.4363999998</c:v>
                </c:pt>
                <c:pt idx="219">
                  <c:v>1249625.7303999998</c:v>
                </c:pt>
                <c:pt idx="220">
                  <c:v>1249625.7303999998</c:v>
                </c:pt>
                <c:pt idx="221">
                  <c:v>1249625.7303999998</c:v>
                </c:pt>
                <c:pt idx="222">
                  <c:v>1254372.3263999997</c:v>
                </c:pt>
                <c:pt idx="223">
                  <c:v>1254372.3263999997</c:v>
                </c:pt>
                <c:pt idx="224">
                  <c:v>1254372.3263999997</c:v>
                </c:pt>
                <c:pt idx="225">
                  <c:v>1258206.3673999996</c:v>
                </c:pt>
                <c:pt idx="226">
                  <c:v>1258206.3673999996</c:v>
                </c:pt>
                <c:pt idx="227">
                  <c:v>1258206.3673999996</c:v>
                </c:pt>
                <c:pt idx="228">
                  <c:v>1277724.9173999997</c:v>
                </c:pt>
                <c:pt idx="229">
                  <c:v>1277724.9173999997</c:v>
                </c:pt>
                <c:pt idx="230">
                  <c:v>1277724.9173999997</c:v>
                </c:pt>
                <c:pt idx="231">
                  <c:v>1306628.8573999996</c:v>
                </c:pt>
                <c:pt idx="232">
                  <c:v>1306628.8573999996</c:v>
                </c:pt>
                <c:pt idx="233">
                  <c:v>1306628.8573999996</c:v>
                </c:pt>
                <c:pt idx="234">
                  <c:v>1310810.0303999996</c:v>
                </c:pt>
                <c:pt idx="235">
                  <c:v>1310810.0303999996</c:v>
                </c:pt>
                <c:pt idx="236">
                  <c:v>1310810.0303999996</c:v>
                </c:pt>
                <c:pt idx="237">
                  <c:v>1312309.8493999995</c:v>
                </c:pt>
                <c:pt idx="238">
                  <c:v>1312309.8493999995</c:v>
                </c:pt>
                <c:pt idx="239">
                  <c:v>1312309.8493999995</c:v>
                </c:pt>
                <c:pt idx="240">
                  <c:v>1313955.8333999994</c:v>
                </c:pt>
                <c:pt idx="241">
                  <c:v>1313955.8333999994</c:v>
                </c:pt>
                <c:pt idx="242">
                  <c:v>1313955.8333999994</c:v>
                </c:pt>
                <c:pt idx="243">
                  <c:v>1317889.0543999993</c:v>
                </c:pt>
                <c:pt idx="244">
                  <c:v>1317889.0543999993</c:v>
                </c:pt>
                <c:pt idx="245">
                  <c:v>1317889.0543999993</c:v>
                </c:pt>
                <c:pt idx="246">
                  <c:v>1319566.2033999993</c:v>
                </c:pt>
                <c:pt idx="247">
                  <c:v>1319566.2033999993</c:v>
                </c:pt>
                <c:pt idx="248">
                  <c:v>1319566.2033999993</c:v>
                </c:pt>
                <c:pt idx="249">
                  <c:v>1329196.6183999993</c:v>
                </c:pt>
                <c:pt idx="250">
                  <c:v>1329196.6183999993</c:v>
                </c:pt>
                <c:pt idx="251">
                  <c:v>1329196.6183999993</c:v>
                </c:pt>
                <c:pt idx="252">
                  <c:v>1338292.1383999994</c:v>
                </c:pt>
                <c:pt idx="253">
                  <c:v>1338292.1383999994</c:v>
                </c:pt>
                <c:pt idx="254">
                  <c:v>1338292.1383999994</c:v>
                </c:pt>
                <c:pt idx="255">
                  <c:v>1348927.8583999993</c:v>
                </c:pt>
                <c:pt idx="256">
                  <c:v>1348927.8583999993</c:v>
                </c:pt>
                <c:pt idx="257">
                  <c:v>1348927.8583999993</c:v>
                </c:pt>
                <c:pt idx="258">
                  <c:v>1350454.5673999994</c:v>
                </c:pt>
                <c:pt idx="259">
                  <c:v>1350454.5673999994</c:v>
                </c:pt>
                <c:pt idx="260">
                  <c:v>1350454.5673999994</c:v>
                </c:pt>
                <c:pt idx="261">
                  <c:v>1363239.8373999994</c:v>
                </c:pt>
                <c:pt idx="262">
                  <c:v>1363239.8373999994</c:v>
                </c:pt>
                <c:pt idx="263">
                  <c:v>1363239.8373999994</c:v>
                </c:pt>
                <c:pt idx="264">
                  <c:v>1371581.0973999994</c:v>
                </c:pt>
              </c:numCache>
            </c:numRef>
          </c:cat>
          <c:val>
            <c:numRef>
              <c:f>Sheet1!$F$2:$F$266</c:f>
              <c:numCache>
                <c:formatCode>General</c:formatCode>
                <c:ptCount val="265"/>
                <c:pt idx="0">
                  <c:v>0</c:v>
                </c:pt>
                <c:pt idx="1">
                  <c:v>0</c:v>
                </c:pt>
                <c:pt idx="2">
                  <c:v>-0.38384649999999998</c:v>
                </c:pt>
                <c:pt idx="3">
                  <c:v>-0.38384649999999998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A0-4647-9B16-76E0B6980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Sheet1!$S$2:$S$149</c:f>
              <c:numCache>
                <c:formatCode>General</c:formatCode>
                <c:ptCount val="148"/>
                <c:pt idx="0">
                  <c:v>48277.203999999998</c:v>
                </c:pt>
                <c:pt idx="1">
                  <c:v>55372.688500000004</c:v>
                </c:pt>
                <c:pt idx="2">
                  <c:v>63481.2425</c:v>
                </c:pt>
                <c:pt idx="3">
                  <c:v>73423.581000000006</c:v>
                </c:pt>
                <c:pt idx="4">
                  <c:v>107966.33600000001</c:v>
                </c:pt>
                <c:pt idx="5">
                  <c:v>143904.861</c:v>
                </c:pt>
                <c:pt idx="6">
                  <c:v>152115.92850000001</c:v>
                </c:pt>
                <c:pt idx="7">
                  <c:v>158473.226</c:v>
                </c:pt>
                <c:pt idx="8">
                  <c:v>164813.61799999999</c:v>
                </c:pt>
                <c:pt idx="9">
                  <c:v>180313.14500000002</c:v>
                </c:pt>
                <c:pt idx="10">
                  <c:v>195297.8665</c:v>
                </c:pt>
                <c:pt idx="11">
                  <c:v>198898.40400000001</c:v>
                </c:pt>
                <c:pt idx="12">
                  <c:v>215030.86500000002</c:v>
                </c:pt>
                <c:pt idx="13">
                  <c:v>229621.65400000001</c:v>
                </c:pt>
                <c:pt idx="14">
                  <c:v>236120.34299999999</c:v>
                </c:pt>
                <c:pt idx="15">
                  <c:v>264155.61300000001</c:v>
                </c:pt>
                <c:pt idx="16">
                  <c:v>288457.3</c:v>
                </c:pt>
                <c:pt idx="17">
                  <c:v>289894.88470000005</c:v>
                </c:pt>
                <c:pt idx="18">
                  <c:v>294218.70790000004</c:v>
                </c:pt>
                <c:pt idx="19">
                  <c:v>300716.75439999998</c:v>
                </c:pt>
                <c:pt idx="20">
                  <c:v>308506.40539999999</c:v>
                </c:pt>
                <c:pt idx="21">
                  <c:v>318634.96540000004</c:v>
                </c:pt>
                <c:pt idx="22">
                  <c:v>328706.95040000003</c:v>
                </c:pt>
                <c:pt idx="23">
                  <c:v>397801.58039999998</c:v>
                </c:pt>
                <c:pt idx="24">
                  <c:v>464117.63540000003</c:v>
                </c:pt>
                <c:pt idx="25">
                  <c:v>471490.89840000001</c:v>
                </c:pt>
                <c:pt idx="26">
                  <c:v>516162.89639999997</c:v>
                </c:pt>
                <c:pt idx="27">
                  <c:v>558051.14989999996</c:v>
                </c:pt>
                <c:pt idx="28">
                  <c:v>574271.54839999997</c:v>
                </c:pt>
                <c:pt idx="29">
                  <c:v>666885.78339999996</c:v>
                </c:pt>
                <c:pt idx="30">
                  <c:v>752454.50339999993</c:v>
                </c:pt>
                <c:pt idx="31">
                  <c:v>768412.17339999997</c:v>
                </c:pt>
                <c:pt idx="32">
                  <c:v>781076.63789999997</c:v>
                </c:pt>
                <c:pt idx="33">
                  <c:v>786289.73439999996</c:v>
                </c:pt>
                <c:pt idx="34">
                  <c:v>788507.27540000004</c:v>
                </c:pt>
                <c:pt idx="35">
                  <c:v>790501.8554</c:v>
                </c:pt>
                <c:pt idx="36">
                  <c:v>792252.56740000006</c:v>
                </c:pt>
                <c:pt idx="37">
                  <c:v>810075.94839999999</c:v>
                </c:pt>
                <c:pt idx="38">
                  <c:v>837612.69840000011</c:v>
                </c:pt>
                <c:pt idx="39">
                  <c:v>868460.77340000006</c:v>
                </c:pt>
                <c:pt idx="40">
                  <c:v>893261.69890000008</c:v>
                </c:pt>
                <c:pt idx="41">
                  <c:v>899159.94840000011</c:v>
                </c:pt>
                <c:pt idx="42">
                  <c:v>902299.28989999997</c:v>
                </c:pt>
                <c:pt idx="43">
                  <c:v>908900.77789999999</c:v>
                </c:pt>
                <c:pt idx="44">
                  <c:v>922710.10340000002</c:v>
                </c:pt>
                <c:pt idx="45">
                  <c:v>933513.80390000006</c:v>
                </c:pt>
                <c:pt idx="46">
                  <c:v>950224.7594000001</c:v>
                </c:pt>
                <c:pt idx="47">
                  <c:v>979369.30940000003</c:v>
                </c:pt>
                <c:pt idx="48">
                  <c:v>996908.46640000015</c:v>
                </c:pt>
                <c:pt idx="49">
                  <c:v>1008768.8534000001</c:v>
                </c:pt>
                <c:pt idx="50">
                  <c:v>1018495.5509</c:v>
                </c:pt>
                <c:pt idx="51">
                  <c:v>1025535.7884000001</c:v>
                </c:pt>
                <c:pt idx="52">
                  <c:v>1037139.8684</c:v>
                </c:pt>
                <c:pt idx="53">
                  <c:v>1048432.2234</c:v>
                </c:pt>
                <c:pt idx="54">
                  <c:v>1062412.6934</c:v>
                </c:pt>
                <c:pt idx="55">
                  <c:v>1072576.4473999999</c:v>
                </c:pt>
                <c:pt idx="56">
                  <c:v>1081503.8514</c:v>
                </c:pt>
                <c:pt idx="57">
                  <c:v>1097299.8314</c:v>
                </c:pt>
                <c:pt idx="58">
                  <c:v>1107185.8624</c:v>
                </c:pt>
                <c:pt idx="59">
                  <c:v>1124838.7933999998</c:v>
                </c:pt>
                <c:pt idx="60">
                  <c:v>1144051.8154</c:v>
                </c:pt>
                <c:pt idx="61">
                  <c:v>1148187.0318999998</c:v>
                </c:pt>
                <c:pt idx="62">
                  <c:v>1160830.1513999999</c:v>
                </c:pt>
                <c:pt idx="63">
                  <c:v>1181430.6113999998</c:v>
                </c:pt>
                <c:pt idx="64">
                  <c:v>1193261.2283999999</c:v>
                </c:pt>
                <c:pt idx="65">
                  <c:v>1197446.9244000001</c:v>
                </c:pt>
                <c:pt idx="66">
                  <c:v>1206718.1233999999</c:v>
                </c:pt>
                <c:pt idx="67">
                  <c:v>1215453.9543999999</c:v>
                </c:pt>
                <c:pt idx="68">
                  <c:v>1223005.0554</c:v>
                </c:pt>
                <c:pt idx="69">
                  <c:v>1233378.9574</c:v>
                </c:pt>
                <c:pt idx="70">
                  <c:v>1239881.7989000001</c:v>
                </c:pt>
                <c:pt idx="71">
                  <c:v>1243050.6348999999</c:v>
                </c:pt>
                <c:pt idx="72">
                  <c:v>1246697.5833999999</c:v>
                </c:pt>
                <c:pt idx="73">
                  <c:v>1251999.0283999997</c:v>
                </c:pt>
                <c:pt idx="74">
                  <c:v>1256289.3468999998</c:v>
                </c:pt>
                <c:pt idx="75">
                  <c:v>1267965.6423999995</c:v>
                </c:pt>
                <c:pt idx="76">
                  <c:v>1292176.8873999997</c:v>
                </c:pt>
                <c:pt idx="77">
                  <c:v>1308719.4438999996</c:v>
                </c:pt>
                <c:pt idx="78">
                  <c:v>1311559.9398999996</c:v>
                </c:pt>
                <c:pt idx="79">
                  <c:v>1313132.8413999996</c:v>
                </c:pt>
                <c:pt idx="80">
                  <c:v>1315922.4438999994</c:v>
                </c:pt>
                <c:pt idx="81">
                  <c:v>1318727.6288999994</c:v>
                </c:pt>
                <c:pt idx="82">
                  <c:v>1324381.4108999993</c:v>
                </c:pt>
                <c:pt idx="83">
                  <c:v>1333744.3783999993</c:v>
                </c:pt>
                <c:pt idx="84">
                  <c:v>1343609.9983999995</c:v>
                </c:pt>
                <c:pt idx="85">
                  <c:v>1349691.2128999992</c:v>
                </c:pt>
                <c:pt idx="86">
                  <c:v>1356847.2023999994</c:v>
                </c:pt>
                <c:pt idx="87">
                  <c:v>1367410.4673999993</c:v>
                </c:pt>
              </c:numCache>
            </c:numRef>
          </c:xVal>
          <c:yVal>
            <c:numRef>
              <c:f>Sheet1!$T$2:$T$149</c:f>
              <c:numCache>
                <c:formatCode>General</c:formatCode>
                <c:ptCount val="148"/>
                <c:pt idx="0">
                  <c:v>0.11615350000000002</c:v>
                </c:pt>
                <c:pt idx="1">
                  <c:v>1.5136129999999999</c:v>
                </c:pt>
                <c:pt idx="2">
                  <c:v>2.153635</c:v>
                </c:pt>
                <c:pt idx="3">
                  <c:v>3.050611</c:v>
                </c:pt>
                <c:pt idx="4">
                  <c:v>3.6395929999999996</c:v>
                </c:pt>
                <c:pt idx="5">
                  <c:v>4.2644570000000002</c:v>
                </c:pt>
                <c:pt idx="6">
                  <c:v>4.4094920000000002</c:v>
                </c:pt>
                <c:pt idx="7">
                  <c:v>4.4642900000000001</c:v>
                </c:pt>
                <c:pt idx="8">
                  <c:v>4.980613</c:v>
                </c:pt>
                <c:pt idx="9">
                  <c:v>5.4537810000000002</c:v>
                </c:pt>
                <c:pt idx="10">
                  <c:v>5.8275220000000001</c:v>
                </c:pt>
                <c:pt idx="11">
                  <c:v>5.9410259999999999</c:v>
                </c:pt>
                <c:pt idx="12">
                  <c:v>5.9895670000000001</c:v>
                </c:pt>
                <c:pt idx="13">
                  <c:v>6.4501150000000003</c:v>
                </c:pt>
                <c:pt idx="14">
                  <c:v>6.5496939999999997</c:v>
                </c:pt>
                <c:pt idx="15">
                  <c:v>6.676755</c:v>
                </c:pt>
                <c:pt idx="16">
                  <c:v>7.2163409999999999</c:v>
                </c:pt>
                <c:pt idx="17">
                  <c:v>7.285234</c:v>
                </c:pt>
                <c:pt idx="18">
                  <c:v>7.4662329999999999</c:v>
                </c:pt>
                <c:pt idx="19">
                  <c:v>7.6439299999999992</c:v>
                </c:pt>
                <c:pt idx="20">
                  <c:v>7.7062030000000004</c:v>
                </c:pt>
                <c:pt idx="21">
                  <c:v>7.8877509999999997</c:v>
                </c:pt>
                <c:pt idx="22">
                  <c:v>8.1683459999999997</c:v>
                </c:pt>
                <c:pt idx="23">
                  <c:v>8.3777740000000005</c:v>
                </c:pt>
                <c:pt idx="24">
                  <c:v>8.5192840000000007</c:v>
                </c:pt>
                <c:pt idx="25">
                  <c:v>8.6346790000000002</c:v>
                </c:pt>
                <c:pt idx="26">
                  <c:v>9.0221250000000008</c:v>
                </c:pt>
                <c:pt idx="27">
                  <c:v>9.6616599999999995</c:v>
                </c:pt>
                <c:pt idx="28">
                  <c:v>10.05752</c:v>
                </c:pt>
                <c:pt idx="29">
                  <c:v>8.3098220000000005</c:v>
                </c:pt>
                <c:pt idx="30">
                  <c:v>10.34881</c:v>
                </c:pt>
                <c:pt idx="31">
                  <c:v>9.6251700000000007</c:v>
                </c:pt>
                <c:pt idx="32">
                  <c:v>10.42027</c:v>
                </c:pt>
                <c:pt idx="33">
                  <c:v>8.8429420000000007</c:v>
                </c:pt>
                <c:pt idx="34">
                  <c:v>8.6234850000000005</c:v>
                </c:pt>
                <c:pt idx="35">
                  <c:v>10.424810000000001</c:v>
                </c:pt>
                <c:pt idx="36">
                  <c:v>10.63598</c:v>
                </c:pt>
                <c:pt idx="37">
                  <c:v>10.14578</c:v>
                </c:pt>
                <c:pt idx="38">
                  <c:v>10.21041</c:v>
                </c:pt>
                <c:pt idx="39">
                  <c:v>8.7825690000000005</c:v>
                </c:pt>
                <c:pt idx="40">
                  <c:v>11.299569999999999</c:v>
                </c:pt>
                <c:pt idx="41">
                  <c:v>9.8855199999999996</c:v>
                </c:pt>
                <c:pt idx="42">
                  <c:v>10.095079999999999</c:v>
                </c:pt>
                <c:pt idx="43">
                  <c:v>10.06761</c:v>
                </c:pt>
                <c:pt idx="44">
                  <c:v>10.25473</c:v>
                </c:pt>
                <c:pt idx="45">
                  <c:v>11.794359999999999</c:v>
                </c:pt>
                <c:pt idx="46">
                  <c:v>10.30334</c:v>
                </c:pt>
                <c:pt idx="47">
                  <c:v>10.326750000000001</c:v>
                </c:pt>
                <c:pt idx="48">
                  <c:v>10.41704</c:v>
                </c:pt>
                <c:pt idx="49">
                  <c:v>11.14235</c:v>
                </c:pt>
                <c:pt idx="50">
                  <c:v>12.085330000000001</c:v>
                </c:pt>
                <c:pt idx="51">
                  <c:v>10.517060000000001</c:v>
                </c:pt>
                <c:pt idx="52">
                  <c:v>10.54964</c:v>
                </c:pt>
                <c:pt idx="53">
                  <c:v>12.766209999999999</c:v>
                </c:pt>
                <c:pt idx="54">
                  <c:v>12.86445</c:v>
                </c:pt>
                <c:pt idx="55">
                  <c:v>10.65691</c:v>
                </c:pt>
                <c:pt idx="56">
                  <c:v>12.126910000000001</c:v>
                </c:pt>
                <c:pt idx="57">
                  <c:v>12.0063</c:v>
                </c:pt>
                <c:pt idx="58">
                  <c:v>10.49037</c:v>
                </c:pt>
                <c:pt idx="59">
                  <c:v>12.51397</c:v>
                </c:pt>
                <c:pt idx="60">
                  <c:v>13.626469999999999</c:v>
                </c:pt>
                <c:pt idx="61">
                  <c:v>12.34755</c:v>
                </c:pt>
                <c:pt idx="62">
                  <c:v>12.355689999999999</c:v>
                </c:pt>
                <c:pt idx="63">
                  <c:v>12.748469999999999</c:v>
                </c:pt>
                <c:pt idx="64">
                  <c:v>12.2255</c:v>
                </c:pt>
                <c:pt idx="65">
                  <c:v>12.92305</c:v>
                </c:pt>
                <c:pt idx="66">
                  <c:v>14.54495</c:v>
                </c:pt>
                <c:pt idx="67">
                  <c:v>13.18042</c:v>
                </c:pt>
                <c:pt idx="68">
                  <c:v>13.36163</c:v>
                </c:pt>
                <c:pt idx="69">
                  <c:v>14.7287</c:v>
                </c:pt>
                <c:pt idx="70">
                  <c:v>12.32159</c:v>
                </c:pt>
                <c:pt idx="71">
                  <c:v>13.78703</c:v>
                </c:pt>
                <c:pt idx="72">
                  <c:v>13.83478</c:v>
                </c:pt>
                <c:pt idx="73">
                  <c:v>15.174390000000001</c:v>
                </c:pt>
                <c:pt idx="74">
                  <c:v>14.209300000000001</c:v>
                </c:pt>
                <c:pt idx="75">
                  <c:v>14.48373</c:v>
                </c:pt>
                <c:pt idx="76">
                  <c:v>14.54533</c:v>
                </c:pt>
                <c:pt idx="77">
                  <c:v>14.26745</c:v>
                </c:pt>
                <c:pt idx="78">
                  <c:v>14.27</c:v>
                </c:pt>
                <c:pt idx="79">
                  <c:v>16.55958</c:v>
                </c:pt>
                <c:pt idx="80">
                  <c:v>16.212160000000001</c:v>
                </c:pt>
                <c:pt idx="81">
                  <c:v>14.88508</c:v>
                </c:pt>
                <c:pt idx="82">
                  <c:v>16.250720000000001</c:v>
                </c:pt>
                <c:pt idx="83">
                  <c:v>15.924510000000001</c:v>
                </c:pt>
                <c:pt idx="84">
                  <c:v>19.452249999999999</c:v>
                </c:pt>
                <c:pt idx="85">
                  <c:v>17.47617</c:v>
                </c:pt>
                <c:pt idx="86">
                  <c:v>22.799880000000002</c:v>
                </c:pt>
                <c:pt idx="87">
                  <c:v>25.74072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BA0-4647-9B16-76E0B6980955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2BA0-4647-9B16-76E0B6980955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2BA0-4647-9B16-76E0B6980955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2BA0-4647-9B16-76E0B6980955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45000</c:v>
                </c:pt>
                <c:pt idx="1">
                  <c:v>45000</c:v>
                </c:pt>
                <c:pt idx="2">
                  <c:v>1371581.0973999994</c:v>
                </c:pt>
                <c:pt idx="3">
                  <c:v>1371581.0973999994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-0.35</c:v>
                </c:pt>
                <c:pt idx="2">
                  <c:v>0</c:v>
                </c:pt>
                <c:pt idx="3">
                  <c:v>-0.35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2BA0-4647-9B16-76E0B6980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1552390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26.3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80988" y="1077913"/>
            <a:ext cx="10502901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23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4442" algn="l" rtl="0" fontAlgn="base">
      <a:spcBef>
        <a:spcPct val="30000"/>
      </a:spcBef>
      <a:spcAft>
        <a:spcPct val="0"/>
      </a:spcAft>
      <a:defRPr sz="182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88885" algn="l" rtl="0" fontAlgn="base">
      <a:spcBef>
        <a:spcPct val="30000"/>
      </a:spcBef>
      <a:spcAft>
        <a:spcPct val="0"/>
      </a:spcAft>
      <a:defRPr sz="182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3327" algn="l" rtl="0" fontAlgn="base">
      <a:spcBef>
        <a:spcPct val="30000"/>
      </a:spcBef>
      <a:spcAft>
        <a:spcPct val="0"/>
      </a:spcAft>
      <a:defRPr sz="182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77768" algn="l" rtl="0" fontAlgn="base">
      <a:spcBef>
        <a:spcPct val="30000"/>
      </a:spcBef>
      <a:spcAft>
        <a:spcPct val="0"/>
      </a:spcAft>
      <a:defRPr sz="182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2211" algn="l" defTabSz="1388885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6653" algn="l" defTabSz="1388885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095" algn="l" defTabSz="1388885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5538" algn="l" defTabSz="1388885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82094" y="-130344"/>
            <a:ext cx="17971894" cy="9248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800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600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400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200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2" b="1">
          <a:solidFill>
            <a:schemeClr val="tx1"/>
          </a:solidFill>
          <a:latin typeface="+mn-lt"/>
          <a:ea typeface="+mn-ea"/>
          <a:cs typeface="+mn-cs"/>
        </a:defRPr>
      </a:lvl1pPr>
      <a:lvl2pPr marL="136543" indent="-13533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2">
          <a:solidFill>
            <a:schemeClr val="tx1"/>
          </a:solidFill>
          <a:latin typeface="+mn-lt"/>
          <a:ea typeface="+mn-ea"/>
        </a:defRPr>
      </a:lvl2pPr>
      <a:lvl3pPr marL="306918" indent="-169167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2">
          <a:solidFill>
            <a:schemeClr val="tx1"/>
          </a:solidFill>
          <a:latin typeface="+mn-lt"/>
          <a:ea typeface="+mn-ea"/>
        </a:defRPr>
      </a:lvl3pPr>
      <a:lvl4pPr marL="426544" indent="-108750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2">
          <a:solidFill>
            <a:schemeClr val="tx1"/>
          </a:solidFill>
          <a:latin typeface="+mn-lt"/>
          <a:ea typeface="+mn-ea"/>
        </a:defRPr>
      </a:lvl4pPr>
      <a:lvl5pPr marL="600544" indent="-15950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5pPr>
      <a:lvl6pPr marL="948545" indent="-15950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6pPr>
      <a:lvl7pPr marL="1296546" indent="-15950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7pPr>
      <a:lvl8pPr marL="1644548" indent="-15950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8pPr>
      <a:lvl9pPr marL="1992547" indent="-15950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600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1pPr>
      <a:lvl2pPr marL="348001" algn="l" defTabSz="69600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96003" algn="l" defTabSz="69600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3" algn="l" defTabSz="69600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392004" algn="l" defTabSz="69600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740005" algn="l" defTabSz="69600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088007" algn="l" defTabSz="69600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436007" algn="l" defTabSz="69600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784008" algn="l" defTabSz="69600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/>
          </p:cNvPr>
          <p:cNvSpPr/>
          <p:nvPr/>
        </p:nvSpPr>
        <p:spPr bwMode="auto">
          <a:xfrm>
            <a:off x="3294000" y="1296000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2" name="Rectangle 101">
            <a:extLst/>
          </p:cNvPr>
          <p:cNvSpPr/>
          <p:nvPr/>
        </p:nvSpPr>
        <p:spPr bwMode="auto">
          <a:xfrm>
            <a:off x="3294000" y="2401200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3" name="Rectangle 102">
            <a:extLst/>
          </p:cNvPr>
          <p:cNvSpPr/>
          <p:nvPr/>
        </p:nvSpPr>
        <p:spPr bwMode="auto">
          <a:xfrm>
            <a:off x="3294000" y="3132000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4" name="Rectangle 103">
            <a:extLst/>
          </p:cNvPr>
          <p:cNvSpPr/>
          <p:nvPr/>
        </p:nvSpPr>
        <p:spPr bwMode="auto">
          <a:xfrm>
            <a:off x="3294000" y="4233600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5" name="Rectangle 104">
            <a:extLst/>
          </p:cNvPr>
          <p:cNvSpPr/>
          <p:nvPr/>
        </p:nvSpPr>
        <p:spPr bwMode="auto">
          <a:xfrm>
            <a:off x="3294000" y="4963467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6" name="Rectangle 105">
            <a:extLst/>
          </p:cNvPr>
          <p:cNvSpPr/>
          <p:nvPr/>
        </p:nvSpPr>
        <p:spPr bwMode="auto">
          <a:xfrm>
            <a:off x="3294000" y="6048000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7" name="Rectangle 106">
            <a:extLst/>
          </p:cNvPr>
          <p:cNvSpPr/>
          <p:nvPr/>
        </p:nvSpPr>
        <p:spPr bwMode="auto">
          <a:xfrm>
            <a:off x="3294000" y="6780272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8" name="Rectangle 107">
            <a:extLst/>
          </p:cNvPr>
          <p:cNvSpPr/>
          <p:nvPr/>
        </p:nvSpPr>
        <p:spPr bwMode="auto">
          <a:xfrm>
            <a:off x="3294000" y="7510355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62B06D-C15C-46D8-8940-BFA9802346F6}"/>
              </a:ext>
            </a:extLst>
          </p:cNvPr>
          <p:cNvSpPr/>
          <p:nvPr/>
        </p:nvSpPr>
        <p:spPr bwMode="auto">
          <a:xfrm>
            <a:off x="3294000" y="406396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80BAB5-CB5D-482C-845D-CF99AA104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439064"/>
              </p:ext>
            </p:extLst>
          </p:nvPr>
        </p:nvGraphicFramePr>
        <p:xfrm>
          <a:off x="1" y="180752"/>
          <a:ext cx="19572930" cy="8495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32D416-ACB2-4EAA-87F7-CD09BC2C8F37}"/>
              </a:ext>
            </a:extLst>
          </p:cNvPr>
          <p:cNvSpPr txBox="1"/>
          <p:nvPr/>
        </p:nvSpPr>
        <p:spPr>
          <a:xfrm>
            <a:off x="15252451" y="8676233"/>
            <a:ext cx="35774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/>
              <a:t>High concentration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54D33-D79A-4FE5-8850-3655C00DE0DB}"/>
              </a:ext>
            </a:extLst>
          </p:cNvPr>
          <p:cNvSpPr txBox="1"/>
          <p:nvPr/>
        </p:nvSpPr>
        <p:spPr>
          <a:xfrm>
            <a:off x="3209203" y="8676233"/>
            <a:ext cx="34820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/>
              <a:t>Low concentration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40B377-D92D-49A2-A44C-5DFB20D1062A}"/>
              </a:ext>
            </a:extLst>
          </p:cNvPr>
          <p:cNvCxnSpPr/>
          <p:nvPr/>
        </p:nvCxnSpPr>
        <p:spPr bwMode="auto">
          <a:xfrm>
            <a:off x="7763619" y="8825130"/>
            <a:ext cx="5400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8F888F-946F-4ED3-BA22-CAE552B3EB5D}"/>
              </a:ext>
            </a:extLst>
          </p:cNvPr>
          <p:cNvSpPr txBox="1"/>
          <p:nvPr/>
        </p:nvSpPr>
        <p:spPr>
          <a:xfrm>
            <a:off x="6414301" y="46306"/>
            <a:ext cx="66059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Other economies              			</a:t>
            </a:r>
            <a:r>
              <a:rPr lang="en-AU" sz="1800" b="1" dirty="0">
                <a:solidFill>
                  <a:schemeClr val="tx2"/>
                </a:solidFill>
              </a:rPr>
              <a:t>Australia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48241-DAED-426A-8D3E-0ABA1A96BB1F}"/>
              </a:ext>
            </a:extLst>
          </p:cNvPr>
          <p:cNvSpPr txBox="1"/>
          <p:nvPr/>
        </p:nvSpPr>
        <p:spPr>
          <a:xfrm>
            <a:off x="1478899" y="621579"/>
            <a:ext cx="135050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Banks</a:t>
            </a:r>
            <a:r>
              <a:rPr lang="en-AU" sz="1800" baseline="30000" dirty="0" err="1"/>
              <a:t>a</a:t>
            </a:r>
            <a:endParaRPr lang="en-AU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CA68C-E73B-4FC5-9577-521FAD86F515}"/>
              </a:ext>
            </a:extLst>
          </p:cNvPr>
          <p:cNvSpPr txBox="1"/>
          <p:nvPr/>
        </p:nvSpPr>
        <p:spPr>
          <a:xfrm>
            <a:off x="4699" y="1512602"/>
            <a:ext cx="282920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Supermarkets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2651F-48FE-44E1-B0E0-BD88D4025359}"/>
              </a:ext>
            </a:extLst>
          </p:cNvPr>
          <p:cNvSpPr txBox="1"/>
          <p:nvPr/>
        </p:nvSpPr>
        <p:spPr>
          <a:xfrm>
            <a:off x="1407349" y="2611416"/>
            <a:ext cx="142205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/>
              <a:t>Mobile</a:t>
            </a:r>
            <a:r>
              <a:rPr lang="en-AU" sz="1800" baseline="30000" dirty="0"/>
              <a:t>a</a:t>
            </a:r>
            <a:endParaRPr lang="en-A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A620E-177A-446C-A977-2FAA171ABA55}"/>
              </a:ext>
            </a:extLst>
          </p:cNvPr>
          <p:cNvSpPr txBox="1"/>
          <p:nvPr/>
        </p:nvSpPr>
        <p:spPr>
          <a:xfrm>
            <a:off x="1765099" y="3347183"/>
            <a:ext cx="106430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ISPs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104C4-5522-42B2-801E-E2206C54B6D4}"/>
              </a:ext>
            </a:extLst>
          </p:cNvPr>
          <p:cNvSpPr txBox="1"/>
          <p:nvPr/>
        </p:nvSpPr>
        <p:spPr>
          <a:xfrm>
            <a:off x="1812798" y="4475144"/>
            <a:ext cx="101660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Whl.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24BD9-AAD0-448F-B25C-728C068BE386}"/>
              </a:ext>
            </a:extLst>
          </p:cNvPr>
          <p:cNvSpPr txBox="1"/>
          <p:nvPr/>
        </p:nvSpPr>
        <p:spPr>
          <a:xfrm>
            <a:off x="2043131" y="5173141"/>
            <a:ext cx="78704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Rtl.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65BAEA-A919-4921-B4DD-35F7C1A3A349}"/>
              </a:ext>
            </a:extLst>
          </p:cNvPr>
          <p:cNvSpPr txBox="1"/>
          <p:nvPr/>
        </p:nvSpPr>
        <p:spPr>
          <a:xfrm>
            <a:off x="1159906" y="6265567"/>
            <a:ext cx="166949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General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E71889-B3F5-4AA0-AAC8-AACCB64AD581}"/>
              </a:ext>
            </a:extLst>
          </p:cNvPr>
          <p:cNvSpPr txBox="1"/>
          <p:nvPr/>
        </p:nvSpPr>
        <p:spPr>
          <a:xfrm>
            <a:off x="1994655" y="6995455"/>
            <a:ext cx="8347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Life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7DEB1-EDD2-445B-84C1-DD27766681E5}"/>
              </a:ext>
            </a:extLst>
          </p:cNvPr>
          <p:cNvSpPr txBox="1"/>
          <p:nvPr/>
        </p:nvSpPr>
        <p:spPr>
          <a:xfrm>
            <a:off x="1446106" y="7711194"/>
            <a:ext cx="1383297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Health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595625" y="2556896"/>
            <a:ext cx="1082824" cy="1146946"/>
            <a:chOff x="373662" y="787448"/>
            <a:chExt cx="1082824" cy="1013287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73662" y="951680"/>
              <a:ext cx="1020123" cy="6848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588763" y="787448"/>
              <a:ext cx="867723" cy="10132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C4F7B8-2088-4D72-BF5E-C4EB9820C6BD}"/>
              </a:ext>
            </a:extLst>
          </p:cNvPr>
          <p:cNvSpPr txBox="1"/>
          <p:nvPr/>
        </p:nvSpPr>
        <p:spPr>
          <a:xfrm>
            <a:off x="90945" y="3019858"/>
            <a:ext cx="108792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Telecom.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88763" y="4361752"/>
            <a:ext cx="1082824" cy="1168048"/>
            <a:chOff x="373662" y="787448"/>
            <a:chExt cx="1082824" cy="1013287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73662" y="951680"/>
              <a:ext cx="1020123" cy="6848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588763" y="787448"/>
              <a:ext cx="867723" cy="10132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5625" y="6120200"/>
            <a:ext cx="1082824" cy="2069821"/>
            <a:chOff x="373662" y="787448"/>
            <a:chExt cx="1082824" cy="1013287"/>
          </a:xfrm>
        </p:grpSpPr>
        <p:sp>
          <p:nvSpPr>
            <p:cNvPr id="94" name="Rectangle 93"/>
            <p:cNvSpPr/>
            <p:nvPr/>
          </p:nvSpPr>
          <p:spPr bwMode="auto">
            <a:xfrm>
              <a:off x="373662" y="951680"/>
              <a:ext cx="1020123" cy="6848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588763" y="787448"/>
              <a:ext cx="867723" cy="10132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44D8B92-7AA0-402E-8D2B-87CFBC67E33C}"/>
              </a:ext>
            </a:extLst>
          </p:cNvPr>
          <p:cNvSpPr txBox="1"/>
          <p:nvPr/>
        </p:nvSpPr>
        <p:spPr>
          <a:xfrm>
            <a:off x="324356" y="4812893"/>
            <a:ext cx="528814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Fuel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09BCF-75E3-4507-BA27-19F320CA79EF}"/>
              </a:ext>
            </a:extLst>
          </p:cNvPr>
          <p:cNvSpPr txBox="1"/>
          <p:nvPr/>
        </p:nvSpPr>
        <p:spPr>
          <a:xfrm>
            <a:off x="46825" y="7026504"/>
            <a:ext cx="1193610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Insurance</a:t>
            </a:r>
          </a:p>
        </p:txBody>
      </p:sp>
    </p:spTree>
    <p:extLst>
      <p:ext uri="{BB962C8B-B14F-4D97-AF65-F5344CB8AC3E}">
        <p14:creationId xmlns:p14="http://schemas.microsoft.com/office/powerpoint/2010/main" val="12520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/>
          </p:cNvPr>
          <p:cNvSpPr/>
          <p:nvPr/>
        </p:nvSpPr>
        <p:spPr bwMode="auto">
          <a:xfrm>
            <a:off x="3294000" y="1296000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2" name="Rectangle 101">
            <a:extLst/>
          </p:cNvPr>
          <p:cNvSpPr/>
          <p:nvPr/>
        </p:nvSpPr>
        <p:spPr bwMode="auto">
          <a:xfrm>
            <a:off x="3294000" y="2401200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3" name="Rectangle 102">
            <a:extLst/>
          </p:cNvPr>
          <p:cNvSpPr/>
          <p:nvPr/>
        </p:nvSpPr>
        <p:spPr bwMode="auto">
          <a:xfrm>
            <a:off x="3294000" y="3132000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4" name="Rectangle 103">
            <a:extLst/>
          </p:cNvPr>
          <p:cNvSpPr/>
          <p:nvPr/>
        </p:nvSpPr>
        <p:spPr bwMode="auto">
          <a:xfrm>
            <a:off x="3294000" y="4233600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5" name="Rectangle 104">
            <a:extLst/>
          </p:cNvPr>
          <p:cNvSpPr/>
          <p:nvPr/>
        </p:nvSpPr>
        <p:spPr bwMode="auto">
          <a:xfrm>
            <a:off x="3294000" y="4963467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6" name="Rectangle 105">
            <a:extLst/>
          </p:cNvPr>
          <p:cNvSpPr/>
          <p:nvPr/>
        </p:nvSpPr>
        <p:spPr bwMode="auto">
          <a:xfrm>
            <a:off x="3294000" y="6048000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7" name="Rectangle 106">
            <a:extLst/>
          </p:cNvPr>
          <p:cNvSpPr/>
          <p:nvPr/>
        </p:nvSpPr>
        <p:spPr bwMode="auto">
          <a:xfrm>
            <a:off x="3294000" y="6780272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08" name="Rectangle 107">
            <a:extLst/>
          </p:cNvPr>
          <p:cNvSpPr/>
          <p:nvPr/>
        </p:nvSpPr>
        <p:spPr bwMode="auto">
          <a:xfrm>
            <a:off x="3294000" y="7510355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62B06D-C15C-46D8-8940-BFA9802346F6}"/>
              </a:ext>
            </a:extLst>
          </p:cNvPr>
          <p:cNvSpPr/>
          <p:nvPr/>
        </p:nvSpPr>
        <p:spPr bwMode="auto">
          <a:xfrm>
            <a:off x="3294000" y="406396"/>
            <a:ext cx="13338000" cy="679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80BAB5-CB5D-482C-845D-CF99AA104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075902"/>
              </p:ext>
            </p:extLst>
          </p:nvPr>
        </p:nvGraphicFramePr>
        <p:xfrm>
          <a:off x="1" y="180752"/>
          <a:ext cx="19572930" cy="8495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32D416-ACB2-4EAA-87F7-CD09BC2C8F37}"/>
              </a:ext>
            </a:extLst>
          </p:cNvPr>
          <p:cNvSpPr txBox="1"/>
          <p:nvPr/>
        </p:nvSpPr>
        <p:spPr>
          <a:xfrm>
            <a:off x="15252451" y="8676233"/>
            <a:ext cx="35774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/>
              <a:t>High concentration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54D33-D79A-4FE5-8850-3655C00DE0DB}"/>
              </a:ext>
            </a:extLst>
          </p:cNvPr>
          <p:cNvSpPr txBox="1"/>
          <p:nvPr/>
        </p:nvSpPr>
        <p:spPr>
          <a:xfrm>
            <a:off x="3209203" y="8676233"/>
            <a:ext cx="34820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/>
              <a:t>Low concentration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40B377-D92D-49A2-A44C-5DFB20D1062A}"/>
              </a:ext>
            </a:extLst>
          </p:cNvPr>
          <p:cNvCxnSpPr/>
          <p:nvPr/>
        </p:nvCxnSpPr>
        <p:spPr bwMode="auto">
          <a:xfrm>
            <a:off x="7763619" y="8825130"/>
            <a:ext cx="5400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8F888F-946F-4ED3-BA22-CAE552B3EB5D}"/>
              </a:ext>
            </a:extLst>
          </p:cNvPr>
          <p:cNvSpPr txBox="1"/>
          <p:nvPr/>
        </p:nvSpPr>
        <p:spPr>
          <a:xfrm>
            <a:off x="6414301" y="46306"/>
            <a:ext cx="66059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Other economies              			</a:t>
            </a:r>
            <a:r>
              <a:rPr lang="en-AU" sz="1800" b="1" dirty="0">
                <a:solidFill>
                  <a:schemeClr val="tx2"/>
                </a:solidFill>
              </a:rPr>
              <a:t>Australia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48241-DAED-426A-8D3E-0ABA1A96BB1F}"/>
              </a:ext>
            </a:extLst>
          </p:cNvPr>
          <p:cNvSpPr txBox="1"/>
          <p:nvPr/>
        </p:nvSpPr>
        <p:spPr>
          <a:xfrm>
            <a:off x="1478899" y="621579"/>
            <a:ext cx="135050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Banks</a:t>
            </a:r>
            <a:r>
              <a:rPr lang="en-AU" sz="1800" baseline="30000" dirty="0" err="1"/>
              <a:t>a</a:t>
            </a:r>
            <a:endParaRPr lang="en-AU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CA68C-E73B-4FC5-9577-521FAD86F515}"/>
              </a:ext>
            </a:extLst>
          </p:cNvPr>
          <p:cNvSpPr txBox="1"/>
          <p:nvPr/>
        </p:nvSpPr>
        <p:spPr>
          <a:xfrm>
            <a:off x="4699" y="1512602"/>
            <a:ext cx="282920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Supermarkets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2651F-48FE-44E1-B0E0-BD88D4025359}"/>
              </a:ext>
            </a:extLst>
          </p:cNvPr>
          <p:cNvSpPr txBox="1"/>
          <p:nvPr/>
        </p:nvSpPr>
        <p:spPr>
          <a:xfrm>
            <a:off x="1407349" y="2611416"/>
            <a:ext cx="142205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/>
              <a:t>Mobile</a:t>
            </a:r>
            <a:r>
              <a:rPr lang="en-AU" sz="1800" baseline="30000" dirty="0"/>
              <a:t>a</a:t>
            </a:r>
            <a:endParaRPr lang="en-A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A620E-177A-446C-A977-2FAA171ABA55}"/>
              </a:ext>
            </a:extLst>
          </p:cNvPr>
          <p:cNvSpPr txBox="1"/>
          <p:nvPr/>
        </p:nvSpPr>
        <p:spPr>
          <a:xfrm>
            <a:off x="1765099" y="3347183"/>
            <a:ext cx="1064305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ISPs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104C4-5522-42B2-801E-E2206C54B6D4}"/>
              </a:ext>
            </a:extLst>
          </p:cNvPr>
          <p:cNvSpPr txBox="1"/>
          <p:nvPr/>
        </p:nvSpPr>
        <p:spPr>
          <a:xfrm>
            <a:off x="1812798" y="4475144"/>
            <a:ext cx="101660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Whl.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24BD9-AAD0-448F-B25C-728C068BE386}"/>
              </a:ext>
            </a:extLst>
          </p:cNvPr>
          <p:cNvSpPr txBox="1"/>
          <p:nvPr/>
        </p:nvSpPr>
        <p:spPr>
          <a:xfrm>
            <a:off x="2043131" y="5173141"/>
            <a:ext cx="78704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Rtl.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65BAEA-A919-4921-B4DD-35F7C1A3A349}"/>
              </a:ext>
            </a:extLst>
          </p:cNvPr>
          <p:cNvSpPr txBox="1"/>
          <p:nvPr/>
        </p:nvSpPr>
        <p:spPr>
          <a:xfrm>
            <a:off x="1159906" y="6265567"/>
            <a:ext cx="166949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General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E71889-B3F5-4AA0-AAC8-AACCB64AD581}"/>
              </a:ext>
            </a:extLst>
          </p:cNvPr>
          <p:cNvSpPr txBox="1"/>
          <p:nvPr/>
        </p:nvSpPr>
        <p:spPr>
          <a:xfrm>
            <a:off x="1994655" y="6995455"/>
            <a:ext cx="8347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Life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7DEB1-EDD2-445B-84C1-DD27766681E5}"/>
              </a:ext>
            </a:extLst>
          </p:cNvPr>
          <p:cNvSpPr txBox="1"/>
          <p:nvPr/>
        </p:nvSpPr>
        <p:spPr>
          <a:xfrm>
            <a:off x="1446106" y="7711194"/>
            <a:ext cx="1383297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Health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595625" y="2556896"/>
            <a:ext cx="1082824" cy="1146946"/>
            <a:chOff x="373662" y="787448"/>
            <a:chExt cx="1082824" cy="1013287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73662" y="951680"/>
              <a:ext cx="1020123" cy="6848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588763" y="787448"/>
              <a:ext cx="867723" cy="10132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C4F7B8-2088-4D72-BF5E-C4EB9820C6BD}"/>
              </a:ext>
            </a:extLst>
          </p:cNvPr>
          <p:cNvSpPr txBox="1"/>
          <p:nvPr/>
        </p:nvSpPr>
        <p:spPr>
          <a:xfrm>
            <a:off x="90945" y="3019858"/>
            <a:ext cx="108792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Telecom.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88763" y="4361752"/>
            <a:ext cx="1082824" cy="1168048"/>
            <a:chOff x="373662" y="787448"/>
            <a:chExt cx="1082824" cy="1013287"/>
          </a:xfrm>
        </p:grpSpPr>
        <p:sp>
          <p:nvSpPr>
            <p:cNvPr id="91" name="Rectangle 90"/>
            <p:cNvSpPr/>
            <p:nvPr/>
          </p:nvSpPr>
          <p:spPr bwMode="auto">
            <a:xfrm>
              <a:off x="373662" y="951680"/>
              <a:ext cx="1020123" cy="6848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588763" y="787448"/>
              <a:ext cx="867723" cy="10132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5625" y="6120200"/>
            <a:ext cx="1082824" cy="2069821"/>
            <a:chOff x="373662" y="787448"/>
            <a:chExt cx="1082824" cy="1013287"/>
          </a:xfrm>
        </p:grpSpPr>
        <p:sp>
          <p:nvSpPr>
            <p:cNvPr id="94" name="Rectangle 93"/>
            <p:cNvSpPr/>
            <p:nvPr/>
          </p:nvSpPr>
          <p:spPr bwMode="auto">
            <a:xfrm>
              <a:off x="373662" y="951680"/>
              <a:ext cx="1020123" cy="6848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588763" y="787448"/>
              <a:ext cx="867723" cy="10132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44D8B92-7AA0-402E-8D2B-87CFBC67E33C}"/>
              </a:ext>
            </a:extLst>
          </p:cNvPr>
          <p:cNvSpPr txBox="1"/>
          <p:nvPr/>
        </p:nvSpPr>
        <p:spPr>
          <a:xfrm>
            <a:off x="324356" y="4812893"/>
            <a:ext cx="528814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Fuel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09BCF-75E3-4507-BA27-19F320CA79EF}"/>
              </a:ext>
            </a:extLst>
          </p:cNvPr>
          <p:cNvSpPr txBox="1"/>
          <p:nvPr/>
        </p:nvSpPr>
        <p:spPr>
          <a:xfrm>
            <a:off x="46825" y="7026504"/>
            <a:ext cx="1193610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Insurance</a:t>
            </a:r>
          </a:p>
        </p:txBody>
      </p:sp>
    </p:spTree>
    <p:extLst>
      <p:ext uri="{BB962C8B-B14F-4D97-AF65-F5344CB8AC3E}">
        <p14:creationId xmlns:p14="http://schemas.microsoft.com/office/powerpoint/2010/main" val="340267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>
            <a:extLst>
              <a:ext uri="{FF2B5EF4-FFF2-40B4-BE49-F238E27FC236}">
                <a16:creationId xmlns:a16="http://schemas.microsoft.com/office/drawing/2014/main" id="{2CB1C4AD-44D2-40CA-BC8B-22E10B7AB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286699"/>
              </p:ext>
            </p:extLst>
          </p:nvPr>
        </p:nvGraphicFramePr>
        <p:xfrm>
          <a:off x="-110091" y="-251564"/>
          <a:ext cx="19504118" cy="1078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9B99C4-7CD4-4EE3-9F51-0A3556D209D4}"/>
              </a:ext>
            </a:extLst>
          </p:cNvPr>
          <p:cNvSpPr txBox="1"/>
          <p:nvPr/>
        </p:nvSpPr>
        <p:spPr>
          <a:xfrm>
            <a:off x="13736553" y="6623693"/>
            <a:ext cx="1742011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Retail Prop. </a:t>
            </a:r>
            <a:r>
              <a:rPr lang="en-AU" sz="1800" dirty="0" err="1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Opr</a:t>
            </a:r>
            <a:r>
              <a:rPr lang="en-AU" sz="1800" dirty="0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EA0B-1232-40C0-8377-5299198D4436}"/>
              </a:ext>
            </a:extLst>
          </p:cNvPr>
          <p:cNvSpPr txBox="1"/>
          <p:nvPr/>
        </p:nvSpPr>
        <p:spPr>
          <a:xfrm>
            <a:off x="10388874" y="6218373"/>
            <a:ext cx="1729187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Other Prop. </a:t>
            </a:r>
            <a:r>
              <a:rPr lang="en-AU" sz="1800" dirty="0" err="1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Opr</a:t>
            </a:r>
            <a:r>
              <a:rPr lang="en-AU" sz="1800" dirty="0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4291F-8E9C-4C69-B1BC-230CC20AFA9C}"/>
              </a:ext>
            </a:extLst>
          </p:cNvPr>
          <p:cNvSpPr txBox="1"/>
          <p:nvPr/>
        </p:nvSpPr>
        <p:spPr>
          <a:xfrm>
            <a:off x="6660948" y="6443104"/>
            <a:ext cx="1750667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Office Prop. </a:t>
            </a:r>
            <a:r>
              <a:rPr lang="en-AU" sz="1800" dirty="0" err="1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Opr</a:t>
            </a:r>
            <a:r>
              <a:rPr lang="en-AU" sz="1800" dirty="0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F16C0-2A21-4E23-B7CE-2210DE1FDF9A}"/>
              </a:ext>
            </a:extLst>
          </p:cNvPr>
          <p:cNvSpPr txBox="1"/>
          <p:nvPr/>
        </p:nvSpPr>
        <p:spPr>
          <a:xfrm>
            <a:off x="5303289" y="6786099"/>
            <a:ext cx="2293444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Residential Prop. </a:t>
            </a:r>
            <a:r>
              <a:rPr lang="en-AU" sz="1800" dirty="0" err="1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Opr</a:t>
            </a:r>
            <a:r>
              <a:rPr lang="en-AU" sz="1800" dirty="0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CDDC8-F12D-4C16-B60B-10EBF479E0FA}"/>
              </a:ext>
            </a:extLst>
          </p:cNvPr>
          <p:cNvSpPr txBox="1"/>
          <p:nvPr/>
        </p:nvSpPr>
        <p:spPr>
          <a:xfrm>
            <a:off x="3670624" y="7285505"/>
            <a:ext cx="2408861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Road Freight Transport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D5F01-6B0C-4979-9A76-90EEBFDDC14A}"/>
              </a:ext>
            </a:extLst>
          </p:cNvPr>
          <p:cNvSpPr txBox="1"/>
          <p:nvPr/>
        </p:nvSpPr>
        <p:spPr>
          <a:xfrm>
            <a:off x="10076206" y="6705364"/>
            <a:ext cx="2331852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ln w="28575"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Comp. System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19668-FA39-48D6-A816-0B8844D230AA}"/>
              </a:ext>
            </a:extLst>
          </p:cNvPr>
          <p:cNvSpPr txBox="1"/>
          <p:nvPr/>
        </p:nvSpPr>
        <p:spPr>
          <a:xfrm>
            <a:off x="931813" y="873731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F3514-CEA7-4AF2-87AC-11C91491BFF8}"/>
              </a:ext>
            </a:extLst>
          </p:cNvPr>
          <p:cNvSpPr txBox="1"/>
          <p:nvPr/>
        </p:nvSpPr>
        <p:spPr>
          <a:xfrm>
            <a:off x="16333656" y="8737316"/>
            <a:ext cx="3206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1.3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32474-9CE0-4548-8E80-89DAFC8E6B1E}"/>
              </a:ext>
            </a:extLst>
          </p:cNvPr>
          <p:cNvSpPr txBox="1"/>
          <p:nvPr/>
        </p:nvSpPr>
        <p:spPr>
          <a:xfrm>
            <a:off x="7901765" y="8737316"/>
            <a:ext cx="159017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($trillion)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2EFE9FBB-F80F-482B-B0C2-15449D3A3372}"/>
              </a:ext>
            </a:extLst>
          </p:cNvPr>
          <p:cNvSpPr txBox="1"/>
          <p:nvPr/>
        </p:nvSpPr>
        <p:spPr>
          <a:xfrm>
            <a:off x="16664181" y="3222045"/>
            <a:ext cx="890209" cy="997196"/>
          </a:xfrm>
          <a:prstGeom prst="rect">
            <a:avLst/>
          </a:prstGeom>
          <a:solidFill>
            <a:schemeClr val="bg1"/>
          </a:solidFill>
        </p:spPr>
        <p:txBody>
          <a:bodyPr wrap="none" lIns="1800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($22.4b)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8698B59D-4018-415F-A2BE-32993E895E34}"/>
              </a:ext>
            </a:extLst>
          </p:cNvPr>
          <p:cNvSpPr txBox="1"/>
          <p:nvPr/>
        </p:nvSpPr>
        <p:spPr>
          <a:xfrm>
            <a:off x="16664181" y="6567688"/>
            <a:ext cx="958736" cy="747897"/>
          </a:xfrm>
          <a:prstGeom prst="rect">
            <a:avLst/>
          </a:prstGeom>
          <a:solidFill>
            <a:schemeClr val="bg1"/>
          </a:solidFill>
        </p:spPr>
        <p:txBody>
          <a:bodyPr wrap="none" lIns="18000" tIns="0" rIns="14400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($112b)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3C983-2F2D-4AC2-A9E0-09E5ADD8627A}"/>
              </a:ext>
            </a:extLst>
          </p:cNvPr>
          <p:cNvSpPr txBox="1"/>
          <p:nvPr/>
        </p:nvSpPr>
        <p:spPr>
          <a:xfrm>
            <a:off x="15007262" y="170966"/>
            <a:ext cx="1382874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Grocery </a:t>
            </a:r>
            <a:r>
              <a:rPr lang="en-AU" sz="1800" dirty="0" err="1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Whl</a:t>
            </a:r>
            <a:r>
              <a:rPr lang="en-AU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BE79E-D8FB-4271-9B30-2709D66BFBBF}"/>
              </a:ext>
            </a:extLst>
          </p:cNvPr>
          <p:cNvSpPr txBox="1"/>
          <p:nvPr/>
        </p:nvSpPr>
        <p:spPr>
          <a:xfrm>
            <a:off x="13778963" y="597907"/>
            <a:ext cx="2481444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Auxiliary Financial Serv.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F8562-4A65-4BE0-8AF0-D4DA5ADC2186}"/>
              </a:ext>
            </a:extLst>
          </p:cNvPr>
          <p:cNvSpPr txBox="1"/>
          <p:nvPr/>
        </p:nvSpPr>
        <p:spPr>
          <a:xfrm>
            <a:off x="13936711" y="1024848"/>
            <a:ext cx="2177963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Insurance Brokerage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9B6CE1-F6CC-4DB5-BF50-BC42AC787283}"/>
              </a:ext>
            </a:extLst>
          </p:cNvPr>
          <p:cNvSpPr txBox="1"/>
          <p:nvPr/>
        </p:nvSpPr>
        <p:spPr>
          <a:xfrm>
            <a:off x="13951607" y="1451789"/>
            <a:ext cx="2049723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Heavy Construction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C9F7C-A6B5-4569-9012-724368E5A3D8}"/>
              </a:ext>
            </a:extLst>
          </p:cNvPr>
          <p:cNvSpPr txBox="1"/>
          <p:nvPr/>
        </p:nvSpPr>
        <p:spPr>
          <a:xfrm>
            <a:off x="14397504" y="1878730"/>
            <a:ext cx="148334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Hardware </a:t>
            </a:r>
            <a:r>
              <a:rPr lang="en-AU" sz="1800" dirty="0" err="1"/>
              <a:t>Rtl</a:t>
            </a:r>
            <a:r>
              <a:rPr lang="en-AU" sz="18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39B67-55BC-440E-A100-1735075316CA}"/>
              </a:ext>
            </a:extLst>
          </p:cNvPr>
          <p:cNvSpPr txBox="1"/>
          <p:nvPr/>
        </p:nvSpPr>
        <p:spPr>
          <a:xfrm>
            <a:off x="13169171" y="2305671"/>
            <a:ext cx="2370324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Other Store-Based </a:t>
            </a:r>
            <a:r>
              <a:rPr lang="en-AU" sz="1800" dirty="0" err="1"/>
              <a:t>Rtl</a:t>
            </a:r>
            <a:r>
              <a:rPr lang="en-AU" sz="1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891A61-01CD-4CA6-9632-91332FC10E8A}"/>
              </a:ext>
            </a:extLst>
          </p:cNvPr>
          <p:cNvSpPr txBox="1"/>
          <p:nvPr/>
        </p:nvSpPr>
        <p:spPr>
          <a:xfrm>
            <a:off x="13106183" y="2732612"/>
            <a:ext cx="2126667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Accounting Services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53C10B-48AB-4924-97A5-BDE3478F0E2F}"/>
              </a:ext>
            </a:extLst>
          </p:cNvPr>
          <p:cNvSpPr txBox="1"/>
          <p:nvPr/>
        </p:nvSpPr>
        <p:spPr>
          <a:xfrm>
            <a:off x="11543763" y="3159553"/>
            <a:ext cx="2421620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Engineering Consulting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F4982-D8A0-4D1F-8DCE-ACBFB833A869}"/>
              </a:ext>
            </a:extLst>
          </p:cNvPr>
          <p:cNvSpPr txBox="1"/>
          <p:nvPr/>
        </p:nvSpPr>
        <p:spPr>
          <a:xfrm>
            <a:off x="10333118" y="3586494"/>
            <a:ext cx="1508994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Other Medical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EF207-2F37-4674-ADC3-BC685A89E50D}"/>
              </a:ext>
            </a:extLst>
          </p:cNvPr>
          <p:cNvSpPr txBox="1"/>
          <p:nvPr/>
        </p:nvSpPr>
        <p:spPr>
          <a:xfrm>
            <a:off x="9627904" y="4013435"/>
            <a:ext cx="1883011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Specialist Medical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BE1392-4207-41B9-83A6-D8F5B81481D0}"/>
              </a:ext>
            </a:extLst>
          </p:cNvPr>
          <p:cNvSpPr txBox="1"/>
          <p:nvPr/>
        </p:nvSpPr>
        <p:spPr>
          <a:xfrm>
            <a:off x="8082706" y="4440376"/>
            <a:ext cx="2472916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Agriculture (non-traded)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BB44E2-089A-4696-9CAA-055841E04FEC}"/>
              </a:ext>
            </a:extLst>
          </p:cNvPr>
          <p:cNvSpPr txBox="1"/>
          <p:nvPr/>
        </p:nvSpPr>
        <p:spPr>
          <a:xfrm>
            <a:off x="6273384" y="4867313"/>
            <a:ext cx="1917187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Construction Serv.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D48F2D-346B-42E7-A414-EA5865A8F639}"/>
              </a:ext>
            </a:extLst>
          </p:cNvPr>
          <p:cNvSpPr txBox="1"/>
          <p:nvPr/>
        </p:nvSpPr>
        <p:spPr>
          <a:xfrm>
            <a:off x="1814234" y="4723297"/>
            <a:ext cx="1778299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Elect. Gen &amp; </a:t>
            </a:r>
            <a:r>
              <a:rPr lang="en-AU" sz="1800" dirty="0" err="1"/>
              <a:t>Rtl</a:t>
            </a:r>
            <a:r>
              <a:rPr lang="en-AU" sz="18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D8CE6-BB93-44DF-BBC7-545D655D2219}"/>
              </a:ext>
            </a:extLst>
          </p:cNvPr>
          <p:cNvSpPr txBox="1"/>
          <p:nvPr/>
        </p:nvSpPr>
        <p:spPr>
          <a:xfrm>
            <a:off x="13735672" y="6624575"/>
            <a:ext cx="1742011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Retail Prop. </a:t>
            </a:r>
            <a:r>
              <a:rPr lang="en-AU" sz="1800" dirty="0" err="1"/>
              <a:t>Opr</a:t>
            </a:r>
            <a:r>
              <a:rPr lang="en-AU" sz="18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268F1-7DA4-4DC9-A0FB-90ED6BFCDB56}"/>
              </a:ext>
            </a:extLst>
          </p:cNvPr>
          <p:cNvSpPr txBox="1"/>
          <p:nvPr/>
        </p:nvSpPr>
        <p:spPr>
          <a:xfrm>
            <a:off x="10387993" y="6219255"/>
            <a:ext cx="1729187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Other Prop. </a:t>
            </a:r>
            <a:r>
              <a:rPr lang="en-AU" sz="1800" dirty="0" err="1"/>
              <a:t>Opr</a:t>
            </a:r>
            <a:r>
              <a:rPr lang="en-AU" sz="18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936262-40E7-4234-A07B-4F62234294CF}"/>
              </a:ext>
            </a:extLst>
          </p:cNvPr>
          <p:cNvSpPr txBox="1"/>
          <p:nvPr/>
        </p:nvSpPr>
        <p:spPr>
          <a:xfrm>
            <a:off x="6660067" y="6443986"/>
            <a:ext cx="1750667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Office Prop. </a:t>
            </a:r>
            <a:r>
              <a:rPr lang="en-AU" sz="1800" dirty="0" err="1"/>
              <a:t>Opr</a:t>
            </a:r>
            <a:r>
              <a:rPr lang="en-AU" sz="18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A4302-DB3D-46FF-83B4-A92D28C00F4A}"/>
              </a:ext>
            </a:extLst>
          </p:cNvPr>
          <p:cNvSpPr txBox="1"/>
          <p:nvPr/>
        </p:nvSpPr>
        <p:spPr>
          <a:xfrm>
            <a:off x="5302408" y="6786981"/>
            <a:ext cx="2293444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Residential Prop. </a:t>
            </a:r>
            <a:r>
              <a:rPr lang="en-AU" sz="1800" dirty="0" err="1"/>
              <a:t>Opr</a:t>
            </a:r>
            <a:r>
              <a:rPr lang="en-AU" sz="18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62D17-5019-4818-8175-FF235BC465D7}"/>
              </a:ext>
            </a:extLst>
          </p:cNvPr>
          <p:cNvSpPr txBox="1"/>
          <p:nvPr/>
        </p:nvSpPr>
        <p:spPr>
          <a:xfrm>
            <a:off x="3669743" y="7286387"/>
            <a:ext cx="2408861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Road Freight Transport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C93CE-5F99-40C3-8AB3-362068B5E942}"/>
              </a:ext>
            </a:extLst>
          </p:cNvPr>
          <p:cNvSpPr txBox="1"/>
          <p:nvPr/>
        </p:nvSpPr>
        <p:spPr>
          <a:xfrm>
            <a:off x="10075325" y="6706246"/>
            <a:ext cx="2331852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Comp. System Design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660372-B2EF-4734-A19D-10112DAFE079}"/>
              </a:ext>
            </a:extLst>
          </p:cNvPr>
          <p:cNvGrpSpPr/>
          <p:nvPr/>
        </p:nvGrpSpPr>
        <p:grpSpPr>
          <a:xfrm>
            <a:off x="16259254" y="716973"/>
            <a:ext cx="80153" cy="432000"/>
            <a:chOff x="2714914" y="2730787"/>
            <a:chExt cx="80153" cy="148817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F7ACEBA-1754-41A6-AF5E-DD15FE026E91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442180-CB19-4137-9643-05B38A9BF984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FCDDA0-AF0D-467B-8A7F-471B85FE2756}"/>
              </a:ext>
            </a:extLst>
          </p:cNvPr>
          <p:cNvCxnSpPr/>
          <p:nvPr/>
        </p:nvCxnSpPr>
        <p:spPr bwMode="auto">
          <a:xfrm>
            <a:off x="16358043" y="274252"/>
            <a:ext cx="910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45821A-091F-4B16-A3A8-6F93957F6ACA}"/>
              </a:ext>
            </a:extLst>
          </p:cNvPr>
          <p:cNvGrpSpPr/>
          <p:nvPr/>
        </p:nvGrpSpPr>
        <p:grpSpPr>
          <a:xfrm>
            <a:off x="16094299" y="1157585"/>
            <a:ext cx="80153" cy="1044000"/>
            <a:chOff x="2714914" y="2730787"/>
            <a:chExt cx="80153" cy="148817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A1EFE5D-630F-43D9-8E23-FF8DCD3C5BE5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1441F7-A177-4169-9426-BBB4FD8AD327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9DB79B-3EB6-4F88-AB95-603EA330ED19}"/>
              </a:ext>
            </a:extLst>
          </p:cNvPr>
          <p:cNvGrpSpPr/>
          <p:nvPr/>
        </p:nvGrpSpPr>
        <p:grpSpPr>
          <a:xfrm>
            <a:off x="15979244" y="1581069"/>
            <a:ext cx="80153" cy="1764000"/>
            <a:chOff x="2714914" y="2730787"/>
            <a:chExt cx="80153" cy="148817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D9DC3F-BF73-4F62-A546-787947254A4E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D4517BF-3491-4A99-BB45-ABB08BBBBA50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8D4A68-D907-4D37-87C9-30F2A06192CE}"/>
              </a:ext>
            </a:extLst>
          </p:cNvPr>
          <p:cNvGrpSpPr/>
          <p:nvPr/>
        </p:nvGrpSpPr>
        <p:grpSpPr>
          <a:xfrm>
            <a:off x="15866560" y="1998189"/>
            <a:ext cx="80153" cy="1224000"/>
            <a:chOff x="2714914" y="2730787"/>
            <a:chExt cx="80153" cy="148817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9DC408-5814-407F-9DCA-2712D83C45DA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29E6A6D-EF91-4BDE-B46F-F9D6B89EC6FE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EC75A1-1D6B-4A57-9975-FEFF75EB0857}"/>
              </a:ext>
            </a:extLst>
          </p:cNvPr>
          <p:cNvGrpSpPr/>
          <p:nvPr/>
        </p:nvGrpSpPr>
        <p:grpSpPr>
          <a:xfrm>
            <a:off x="15496105" y="2419129"/>
            <a:ext cx="80153" cy="1368000"/>
            <a:chOff x="2714914" y="2730787"/>
            <a:chExt cx="80153" cy="148817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7926F1-9525-46C4-9851-C7C8ADB98236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7E9295C-E95E-4899-9C7D-850BB65985A2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54CA74-771C-4C87-8A89-D92823BC0587}"/>
              </a:ext>
            </a:extLst>
          </p:cNvPr>
          <p:cNvGrpSpPr/>
          <p:nvPr/>
        </p:nvGrpSpPr>
        <p:grpSpPr>
          <a:xfrm>
            <a:off x="15208394" y="2867117"/>
            <a:ext cx="80153" cy="936000"/>
            <a:chOff x="2714914" y="2730787"/>
            <a:chExt cx="80153" cy="148817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A57D3DD-7083-42CF-8EE4-A07F23584F11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398FA8-898C-478E-AAD5-D86DA4DF26B4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F89995-2B54-430D-86AB-B56CB1B569FE}"/>
              </a:ext>
            </a:extLst>
          </p:cNvPr>
          <p:cNvGrpSpPr/>
          <p:nvPr/>
        </p:nvGrpSpPr>
        <p:grpSpPr>
          <a:xfrm>
            <a:off x="13949049" y="3280501"/>
            <a:ext cx="80153" cy="1188000"/>
            <a:chOff x="2714914" y="2730787"/>
            <a:chExt cx="80153" cy="148817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8891580-17A9-430D-B00A-F19EC8BC078E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90663CA-803D-4842-B6B4-03A06353F975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C46017-E8C5-4D88-B92B-78146D2121CF}"/>
              </a:ext>
            </a:extLst>
          </p:cNvPr>
          <p:cNvGrpSpPr/>
          <p:nvPr/>
        </p:nvGrpSpPr>
        <p:grpSpPr>
          <a:xfrm>
            <a:off x="11489721" y="4139769"/>
            <a:ext cx="80153" cy="1008000"/>
            <a:chOff x="2714914" y="2730787"/>
            <a:chExt cx="80153" cy="148817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27ECBE-09DB-4D46-8685-79BA7CD662ED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434B249-6737-4791-9513-05176DDBE59C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AB6CD7-6EAA-4D85-9906-D767E6C4A3C7}"/>
              </a:ext>
            </a:extLst>
          </p:cNvPr>
          <p:cNvGrpSpPr/>
          <p:nvPr/>
        </p:nvGrpSpPr>
        <p:grpSpPr>
          <a:xfrm>
            <a:off x="10534917" y="4571817"/>
            <a:ext cx="80153" cy="1044000"/>
            <a:chOff x="2714914" y="2730787"/>
            <a:chExt cx="80153" cy="148817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AEB99B-2687-4C5D-A7A3-D4F63DABA29B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49F867-36A8-4A10-B13F-FDDA2B814789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D2994B-E93A-4FA9-A81E-F8C169764BDD}"/>
              </a:ext>
            </a:extLst>
          </p:cNvPr>
          <p:cNvGrpSpPr/>
          <p:nvPr/>
        </p:nvGrpSpPr>
        <p:grpSpPr>
          <a:xfrm>
            <a:off x="8177055" y="5000133"/>
            <a:ext cx="80153" cy="792000"/>
            <a:chOff x="2714914" y="2730787"/>
            <a:chExt cx="80153" cy="148817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FC56CD0-8BDB-41CF-B67F-D72F4A6CB434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352214-5779-4927-8714-7C575334BD3A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C1B763-C5E9-4ACD-9D46-4037DFE679AB}"/>
              </a:ext>
            </a:extLst>
          </p:cNvPr>
          <p:cNvGrpSpPr/>
          <p:nvPr/>
        </p:nvGrpSpPr>
        <p:grpSpPr>
          <a:xfrm>
            <a:off x="1725347" y="4823033"/>
            <a:ext cx="73526" cy="2484000"/>
            <a:chOff x="5367352" y="2539871"/>
            <a:chExt cx="73526" cy="1216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6AB48F7-927F-475C-9ABF-8D027A532A75}"/>
                </a:ext>
              </a:extLst>
            </p:cNvPr>
            <p:cNvCxnSpPr/>
            <p:nvPr/>
          </p:nvCxnSpPr>
          <p:spPr bwMode="auto">
            <a:xfrm flipV="1">
              <a:off x="5367352" y="2539871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73C4E3-ED8D-4BDC-9315-3BDE1451ADE9}"/>
                </a:ext>
              </a:extLst>
            </p:cNvPr>
            <p:cNvCxnSpPr/>
            <p:nvPr/>
          </p:nvCxnSpPr>
          <p:spPr bwMode="auto">
            <a:xfrm>
              <a:off x="5367352" y="2539871"/>
              <a:ext cx="6627" cy="121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0DFF42A-2395-416C-8FB8-BF1299C810C3}"/>
              </a:ext>
            </a:extLst>
          </p:cNvPr>
          <p:cNvGrpSpPr/>
          <p:nvPr/>
        </p:nvGrpSpPr>
        <p:grpSpPr>
          <a:xfrm>
            <a:off x="10253589" y="5201110"/>
            <a:ext cx="73526" cy="1116000"/>
            <a:chOff x="3656162" y="3458186"/>
            <a:chExt cx="73526" cy="4320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550AE9-009C-4466-807B-3F156860C992}"/>
                </a:ext>
              </a:extLst>
            </p:cNvPr>
            <p:cNvCxnSpPr/>
            <p:nvPr/>
          </p:nvCxnSpPr>
          <p:spPr bwMode="auto">
            <a:xfrm flipV="1">
              <a:off x="3656162" y="3890186"/>
              <a:ext cx="7352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EBB858A-2350-475C-9D66-6C3D12ECB499}"/>
                </a:ext>
              </a:extLst>
            </p:cNvPr>
            <p:cNvCxnSpPr/>
            <p:nvPr/>
          </p:nvCxnSpPr>
          <p:spPr bwMode="auto">
            <a:xfrm>
              <a:off x="3656162" y="3458186"/>
              <a:ext cx="6627" cy="43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8A0DEB-100B-49A9-AFB3-2EB79627C070}"/>
              </a:ext>
            </a:extLst>
          </p:cNvPr>
          <p:cNvGrpSpPr/>
          <p:nvPr/>
        </p:nvGrpSpPr>
        <p:grpSpPr>
          <a:xfrm>
            <a:off x="9927401" y="5228761"/>
            <a:ext cx="73526" cy="1584000"/>
            <a:chOff x="3656162" y="3458186"/>
            <a:chExt cx="73526" cy="43200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32F06F1-A44C-460B-8FDA-82C650E0CDD4}"/>
                </a:ext>
              </a:extLst>
            </p:cNvPr>
            <p:cNvCxnSpPr/>
            <p:nvPr/>
          </p:nvCxnSpPr>
          <p:spPr bwMode="auto">
            <a:xfrm flipV="1">
              <a:off x="3656162" y="3890186"/>
              <a:ext cx="7352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5D85352-0640-47B0-82FC-4AEFA45DD3C5}"/>
                </a:ext>
              </a:extLst>
            </p:cNvPr>
            <p:cNvCxnSpPr/>
            <p:nvPr/>
          </p:nvCxnSpPr>
          <p:spPr bwMode="auto">
            <a:xfrm>
              <a:off x="3656162" y="3458186"/>
              <a:ext cx="6627" cy="43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2E83644-5C1D-4579-9EC9-7B020A9AE047}"/>
              </a:ext>
            </a:extLst>
          </p:cNvPr>
          <p:cNvGrpSpPr/>
          <p:nvPr/>
        </p:nvGrpSpPr>
        <p:grpSpPr>
          <a:xfrm>
            <a:off x="6524732" y="5587760"/>
            <a:ext cx="73526" cy="972000"/>
            <a:chOff x="3656162" y="3458186"/>
            <a:chExt cx="73526" cy="43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70F6F61-2681-4B07-A2D7-96B133A8063C}"/>
                </a:ext>
              </a:extLst>
            </p:cNvPr>
            <p:cNvCxnSpPr/>
            <p:nvPr/>
          </p:nvCxnSpPr>
          <p:spPr bwMode="auto">
            <a:xfrm flipV="1">
              <a:off x="3656162" y="3890186"/>
              <a:ext cx="7352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3256CC7-2B35-4599-9E3D-4AE19C336448}"/>
                </a:ext>
              </a:extLst>
            </p:cNvPr>
            <p:cNvCxnSpPr/>
            <p:nvPr/>
          </p:nvCxnSpPr>
          <p:spPr bwMode="auto">
            <a:xfrm>
              <a:off x="3656162" y="3458186"/>
              <a:ext cx="6627" cy="43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DA78EBF-332D-4658-B67A-D03F466F54D0}"/>
              </a:ext>
            </a:extLst>
          </p:cNvPr>
          <p:cNvGrpSpPr/>
          <p:nvPr/>
        </p:nvGrpSpPr>
        <p:grpSpPr>
          <a:xfrm>
            <a:off x="5153892" y="5809753"/>
            <a:ext cx="73526" cy="1080000"/>
            <a:chOff x="3656162" y="3458186"/>
            <a:chExt cx="73526" cy="432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9269A47-289F-49D2-AFC3-608E28B336E9}"/>
                </a:ext>
              </a:extLst>
            </p:cNvPr>
            <p:cNvCxnSpPr/>
            <p:nvPr/>
          </p:nvCxnSpPr>
          <p:spPr bwMode="auto">
            <a:xfrm flipV="1">
              <a:off x="3656162" y="3890186"/>
              <a:ext cx="7352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AE35AEA-2C6D-415A-A8A8-B784787C9BDE}"/>
                </a:ext>
              </a:extLst>
            </p:cNvPr>
            <p:cNvCxnSpPr/>
            <p:nvPr/>
          </p:nvCxnSpPr>
          <p:spPr bwMode="auto">
            <a:xfrm>
              <a:off x="3656162" y="3458186"/>
              <a:ext cx="6627" cy="43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3581C5-6606-48AF-B035-7241E9CC6437}"/>
              </a:ext>
            </a:extLst>
          </p:cNvPr>
          <p:cNvGrpSpPr/>
          <p:nvPr/>
        </p:nvGrpSpPr>
        <p:grpSpPr>
          <a:xfrm>
            <a:off x="3561363" y="6374770"/>
            <a:ext cx="73526" cy="1008000"/>
            <a:chOff x="3656162" y="3458186"/>
            <a:chExt cx="73526" cy="432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0321C2B-3DFC-4487-891E-000BAF8ED69F}"/>
                </a:ext>
              </a:extLst>
            </p:cNvPr>
            <p:cNvCxnSpPr/>
            <p:nvPr/>
          </p:nvCxnSpPr>
          <p:spPr bwMode="auto">
            <a:xfrm flipV="1">
              <a:off x="3656162" y="3890186"/>
              <a:ext cx="7352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E884481-32E1-4DD3-969C-37EE300E1ABF}"/>
                </a:ext>
              </a:extLst>
            </p:cNvPr>
            <p:cNvCxnSpPr/>
            <p:nvPr/>
          </p:nvCxnSpPr>
          <p:spPr bwMode="auto">
            <a:xfrm>
              <a:off x="3656162" y="3458186"/>
              <a:ext cx="6627" cy="43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CB93A-3D8A-456D-B3C7-3041FB0ED593}"/>
              </a:ext>
            </a:extLst>
          </p:cNvPr>
          <p:cNvSpPr txBox="1"/>
          <p:nvPr/>
        </p:nvSpPr>
        <p:spPr>
          <a:xfrm>
            <a:off x="15007262" y="170966"/>
            <a:ext cx="1382874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Grocery </a:t>
            </a:r>
            <a:r>
              <a:rPr lang="en-AU" sz="1800" dirty="0" err="1"/>
              <a:t>Whl</a:t>
            </a:r>
            <a:r>
              <a:rPr lang="en-AU" sz="1800" dirty="0"/>
              <a:t>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B0C91F-5DF5-4B65-8FE0-07DA816A5D57}"/>
              </a:ext>
            </a:extLst>
          </p:cNvPr>
          <p:cNvGrpSpPr/>
          <p:nvPr/>
        </p:nvGrpSpPr>
        <p:grpSpPr>
          <a:xfrm>
            <a:off x="11841543" y="3715185"/>
            <a:ext cx="80153" cy="1404000"/>
            <a:chOff x="2714914" y="2730787"/>
            <a:chExt cx="80153" cy="148817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F661188-461E-4898-A50F-11130678A7A7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B2BAE6A-3712-4715-9EBE-E36008474A8A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320457D-3D0C-4100-8D13-83D87255D005}"/>
              </a:ext>
            </a:extLst>
          </p:cNvPr>
          <p:cNvGrpSpPr/>
          <p:nvPr/>
        </p:nvGrpSpPr>
        <p:grpSpPr>
          <a:xfrm>
            <a:off x="13609214" y="4466761"/>
            <a:ext cx="73526" cy="2268000"/>
            <a:chOff x="3656162" y="3458186"/>
            <a:chExt cx="73526" cy="4320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DC29D7-BAB6-46B1-8B9B-EFC3E3B7DB2B}"/>
                </a:ext>
              </a:extLst>
            </p:cNvPr>
            <p:cNvCxnSpPr/>
            <p:nvPr/>
          </p:nvCxnSpPr>
          <p:spPr bwMode="auto">
            <a:xfrm flipV="1">
              <a:off x="3656162" y="3890186"/>
              <a:ext cx="7352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DC4237-049E-4711-A1BC-B7F5135252EE}"/>
                </a:ext>
              </a:extLst>
            </p:cNvPr>
            <p:cNvCxnSpPr/>
            <p:nvPr/>
          </p:nvCxnSpPr>
          <p:spPr bwMode="auto">
            <a:xfrm>
              <a:off x="3656162" y="3458186"/>
              <a:ext cx="6627" cy="43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61991394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98500</TotalTime>
  <Words>159</Words>
  <Application>Microsoft Office PowerPoint</Application>
  <PresentationFormat>Custom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553</cp:revision>
  <cp:lastPrinted>2015-07-02T06:10:52Z</cp:lastPrinted>
  <dcterms:created xsi:type="dcterms:W3CDTF">2017-07-20T02:28:34Z</dcterms:created>
  <dcterms:modified xsi:type="dcterms:W3CDTF">2017-11-26T06:59:19Z</dcterms:modified>
</cp:coreProperties>
</file>