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3"/>
  </p:notesMasterIdLst>
  <p:sldIdLst>
    <p:sldId id="690" r:id="rId2"/>
  </p:sldIdLst>
  <p:sldSz cx="17543463" cy="8640763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704268"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408536"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112804"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817070"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521338" algn="l" defTabSz="1408536" rtl="0" eaLnBrk="1" latinLnBrk="0" hangingPunct="1"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4225606" algn="l" defTabSz="1408536" rtl="0" eaLnBrk="1" latinLnBrk="0" hangingPunct="1"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4929874" algn="l" defTabSz="1408536" rtl="0" eaLnBrk="1" latinLnBrk="0" hangingPunct="1"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5634142" algn="l" defTabSz="1408536" rtl="0" eaLnBrk="1" latinLnBrk="0" hangingPunct="1"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49" userDrawn="1">
          <p15:clr>
            <a:srgbClr val="A4A3A4"/>
          </p15:clr>
        </p15:guide>
        <p15:guide id="2" orient="horz" pos="111" userDrawn="1">
          <p15:clr>
            <a:srgbClr val="A4A3A4"/>
          </p15:clr>
        </p15:guide>
        <p15:guide id="3" pos="7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66"/>
    <a:srgbClr val="894D4E"/>
    <a:srgbClr val="B7595C"/>
    <a:srgbClr val="DE815F"/>
    <a:srgbClr val="FFD283"/>
    <a:srgbClr val="FFCF7A"/>
    <a:srgbClr val="814142"/>
    <a:srgbClr val="F7A25B"/>
    <a:srgbClr val="B34E51"/>
    <a:srgbClr val="FE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85486" autoAdjust="0"/>
  </p:normalViewPr>
  <p:slideViewPr>
    <p:cSldViewPr>
      <p:cViewPr varScale="1">
        <p:scale>
          <a:sx n="59" d="100"/>
          <a:sy n="59" d="100"/>
        </p:scale>
        <p:origin x="120" y="978"/>
      </p:cViewPr>
      <p:guideLst>
        <p:guide orient="horz" pos="4749"/>
        <p:guide orient="horz" pos="111"/>
        <p:guide pos="706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373E-2"/>
          <c:y val="3.5643771451389528E-2"/>
          <c:w val="0.92988085280545285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Sheet1!$A$2:$A$100</c:f>
              <c:numCache>
                <c:formatCode>General</c:formatCode>
                <c:ptCount val="99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39783.99</c:v>
                </c:pt>
                <c:pt idx="7">
                  <c:v>39783.99</c:v>
                </c:pt>
                <c:pt idx="8">
                  <c:v>39783.99</c:v>
                </c:pt>
                <c:pt idx="9">
                  <c:v>43940.623999999996</c:v>
                </c:pt>
                <c:pt idx="10">
                  <c:v>43940.623999999996</c:v>
                </c:pt>
                <c:pt idx="11">
                  <c:v>43940.623999999996</c:v>
                </c:pt>
                <c:pt idx="12">
                  <c:v>53449.317999999999</c:v>
                </c:pt>
                <c:pt idx="13">
                  <c:v>53449.317999999999</c:v>
                </c:pt>
                <c:pt idx="14">
                  <c:v>53449.317999999999</c:v>
                </c:pt>
                <c:pt idx="15">
                  <c:v>62433.455000000002</c:v>
                </c:pt>
                <c:pt idx="16">
                  <c:v>62433.455000000002</c:v>
                </c:pt>
                <c:pt idx="17">
                  <c:v>62433.455000000002</c:v>
                </c:pt>
                <c:pt idx="18">
                  <c:v>72024.214999999997</c:v>
                </c:pt>
                <c:pt idx="19">
                  <c:v>72024.214999999997</c:v>
                </c:pt>
                <c:pt idx="20">
                  <c:v>72024.214999999997</c:v>
                </c:pt>
                <c:pt idx="21">
                  <c:v>81404.125</c:v>
                </c:pt>
                <c:pt idx="22">
                  <c:v>81404.125</c:v>
                </c:pt>
                <c:pt idx="23">
                  <c:v>81404.125</c:v>
                </c:pt>
                <c:pt idx="24">
                  <c:v>87547.619000000006</c:v>
                </c:pt>
                <c:pt idx="25">
                  <c:v>87547.619000000006</c:v>
                </c:pt>
                <c:pt idx="26">
                  <c:v>87547.619000000006</c:v>
                </c:pt>
                <c:pt idx="27">
                  <c:v>101546.079</c:v>
                </c:pt>
                <c:pt idx="28">
                  <c:v>101546.079</c:v>
                </c:pt>
                <c:pt idx="29">
                  <c:v>101546.079</c:v>
                </c:pt>
                <c:pt idx="30">
                  <c:v>105095.63499999999</c:v>
                </c:pt>
                <c:pt idx="31">
                  <c:v>105095.63499999999</c:v>
                </c:pt>
                <c:pt idx="32">
                  <c:v>105095.63499999999</c:v>
                </c:pt>
                <c:pt idx="33">
                  <c:v>130489.875</c:v>
                </c:pt>
                <c:pt idx="34">
                  <c:v>130489.875</c:v>
                </c:pt>
                <c:pt idx="35">
                  <c:v>130489.875</c:v>
                </c:pt>
                <c:pt idx="36">
                  <c:v>139523.50899999999</c:v>
                </c:pt>
                <c:pt idx="37">
                  <c:v>139523.50899999999</c:v>
                </c:pt>
                <c:pt idx="38">
                  <c:v>139523.50899999999</c:v>
                </c:pt>
                <c:pt idx="39">
                  <c:v>239523.50899999999</c:v>
                </c:pt>
                <c:pt idx="40">
                  <c:v>239523.50899999999</c:v>
                </c:pt>
                <c:pt idx="41">
                  <c:v>239523.50899999999</c:v>
                </c:pt>
                <c:pt idx="42">
                  <c:v>244413.753</c:v>
                </c:pt>
                <c:pt idx="43">
                  <c:v>244413.753</c:v>
                </c:pt>
                <c:pt idx="44">
                  <c:v>244413.753</c:v>
                </c:pt>
                <c:pt idx="45">
                  <c:v>252677.90700000001</c:v>
                </c:pt>
                <c:pt idx="46">
                  <c:v>252677.90700000001</c:v>
                </c:pt>
                <c:pt idx="47">
                  <c:v>252677.90700000001</c:v>
                </c:pt>
                <c:pt idx="48">
                  <c:v>259358.595</c:v>
                </c:pt>
                <c:pt idx="49">
                  <c:v>259358.595</c:v>
                </c:pt>
                <c:pt idx="50">
                  <c:v>259358.595</c:v>
                </c:pt>
                <c:pt idx="51">
                  <c:v>262968.16399999999</c:v>
                </c:pt>
                <c:pt idx="52">
                  <c:v>262968.16399999999</c:v>
                </c:pt>
                <c:pt idx="53">
                  <c:v>262968.16399999999</c:v>
                </c:pt>
                <c:pt idx="54">
                  <c:v>264213.28499999997</c:v>
                </c:pt>
                <c:pt idx="55">
                  <c:v>264213.28499999997</c:v>
                </c:pt>
                <c:pt idx="56">
                  <c:v>264213.28499999997</c:v>
                </c:pt>
                <c:pt idx="57">
                  <c:v>265773.19099999999</c:v>
                </c:pt>
                <c:pt idx="58">
                  <c:v>265773.19099999999</c:v>
                </c:pt>
                <c:pt idx="59">
                  <c:v>265773.19099999999</c:v>
                </c:pt>
                <c:pt idx="60">
                  <c:v>267442.06900000002</c:v>
                </c:pt>
                <c:pt idx="61">
                  <c:v>267442.06900000002</c:v>
                </c:pt>
                <c:pt idx="62">
                  <c:v>267442.06900000002</c:v>
                </c:pt>
                <c:pt idx="63">
                  <c:v>268734.17500000005</c:v>
                </c:pt>
                <c:pt idx="64">
                  <c:v>268734.17500000005</c:v>
                </c:pt>
                <c:pt idx="65">
                  <c:v>268734.17500000005</c:v>
                </c:pt>
                <c:pt idx="66">
                  <c:v>271424.27100000007</c:v>
                </c:pt>
                <c:pt idx="67">
                  <c:v>271424.27100000007</c:v>
                </c:pt>
                <c:pt idx="68">
                  <c:v>271424.27100000007</c:v>
                </c:pt>
                <c:pt idx="69">
                  <c:v>272462.85000000009</c:v>
                </c:pt>
                <c:pt idx="70">
                  <c:v>272462.85000000009</c:v>
                </c:pt>
                <c:pt idx="71">
                  <c:v>272462.85000000009</c:v>
                </c:pt>
                <c:pt idx="72">
                  <c:v>275656.41100000008</c:v>
                </c:pt>
                <c:pt idx="73">
                  <c:v>275656.41100000008</c:v>
                </c:pt>
                <c:pt idx="74">
                  <c:v>275656.41100000008</c:v>
                </c:pt>
                <c:pt idx="75">
                  <c:v>277860.51300000009</c:v>
                </c:pt>
                <c:pt idx="76">
                  <c:v>277860.51300000009</c:v>
                </c:pt>
                <c:pt idx="77">
                  <c:v>277860.51300000009</c:v>
                </c:pt>
                <c:pt idx="78">
                  <c:v>282092.65800000011</c:v>
                </c:pt>
                <c:pt idx="79">
                  <c:v>282092.65800000011</c:v>
                </c:pt>
                <c:pt idx="80">
                  <c:v>282092.65800000011</c:v>
                </c:pt>
                <c:pt idx="81">
                  <c:v>290979.14000000013</c:v>
                </c:pt>
                <c:pt idx="82">
                  <c:v>290979.14000000013</c:v>
                </c:pt>
                <c:pt idx="83">
                  <c:v>290979.14000000013</c:v>
                </c:pt>
                <c:pt idx="84">
                  <c:v>305063.02000000014</c:v>
                </c:pt>
                <c:pt idx="85">
                  <c:v>305063.02000000014</c:v>
                </c:pt>
                <c:pt idx="86">
                  <c:v>305063.02000000014</c:v>
                </c:pt>
                <c:pt idx="87">
                  <c:v>318245.39000000013</c:v>
                </c:pt>
                <c:pt idx="88">
                  <c:v>318245.39000000013</c:v>
                </c:pt>
                <c:pt idx="89">
                  <c:v>318245.39000000013</c:v>
                </c:pt>
                <c:pt idx="90">
                  <c:v>338417.90000000014</c:v>
                </c:pt>
                <c:pt idx="91">
                  <c:v>338417.90000000014</c:v>
                </c:pt>
                <c:pt idx="92">
                  <c:v>338417.90000000014</c:v>
                </c:pt>
                <c:pt idx="93">
                  <c:v>340624.07700000016</c:v>
                </c:pt>
                <c:pt idx="94">
                  <c:v>340624.07700000016</c:v>
                </c:pt>
                <c:pt idx="95">
                  <c:v>340624.07700000016</c:v>
                </c:pt>
                <c:pt idx="96">
                  <c:v>342411.10000000015</c:v>
                </c:pt>
                <c:pt idx="97">
                  <c:v>342411.10000000015</c:v>
                </c:pt>
                <c:pt idx="98">
                  <c:v>342411.10000000015</c:v>
                </c:pt>
              </c:numCache>
            </c:numRef>
          </c:cat>
          <c:val>
            <c:numRef>
              <c:f>Sheet1!$B$2:$B$100</c:f>
              <c:numCache>
                <c:formatCode>General</c:formatCode>
                <c:ptCount val="99"/>
                <c:pt idx="0">
                  <c:v>0</c:v>
                </c:pt>
                <c:pt idx="1">
                  <c:v>0</c:v>
                </c:pt>
                <c:pt idx="2">
                  <c:v>3.7987359999999999</c:v>
                </c:pt>
                <c:pt idx="3">
                  <c:v>3.7987359999999999</c:v>
                </c:pt>
                <c:pt idx="4">
                  <c:v>0</c:v>
                </c:pt>
                <c:pt idx="5">
                  <c:v>6.1814220000000004</c:v>
                </c:pt>
                <c:pt idx="6">
                  <c:v>6.1814220000000004</c:v>
                </c:pt>
                <c:pt idx="7">
                  <c:v>0</c:v>
                </c:pt>
                <c:pt idx="8">
                  <c:v>6.4773139999999998</c:v>
                </c:pt>
                <c:pt idx="9">
                  <c:v>6.4773139999999998</c:v>
                </c:pt>
                <c:pt idx="10">
                  <c:v>0</c:v>
                </c:pt>
                <c:pt idx="11">
                  <c:v>7.7713400000000004</c:v>
                </c:pt>
                <c:pt idx="12">
                  <c:v>7.7713400000000004</c:v>
                </c:pt>
                <c:pt idx="13">
                  <c:v>0</c:v>
                </c:pt>
                <c:pt idx="14">
                  <c:v>9.0240609999999997</c:v>
                </c:pt>
                <c:pt idx="15">
                  <c:v>9.0240609999999997</c:v>
                </c:pt>
                <c:pt idx="16">
                  <c:v>0</c:v>
                </c:pt>
                <c:pt idx="17">
                  <c:v>10</c:v>
                </c:pt>
                <c:pt idx="18">
                  <c:v>10</c:v>
                </c:pt>
                <c:pt idx="19">
                  <c:v>0</c:v>
                </c:pt>
                <c:pt idx="20">
                  <c:v>10</c:v>
                </c:pt>
                <c:pt idx="21">
                  <c:v>10</c:v>
                </c:pt>
                <c:pt idx="22">
                  <c:v>0</c:v>
                </c:pt>
                <c:pt idx="23">
                  <c:v>10</c:v>
                </c:pt>
                <c:pt idx="24">
                  <c:v>10</c:v>
                </c:pt>
                <c:pt idx="25">
                  <c:v>0</c:v>
                </c:pt>
                <c:pt idx="26">
                  <c:v>10</c:v>
                </c:pt>
                <c:pt idx="27">
                  <c:v>10</c:v>
                </c:pt>
                <c:pt idx="28">
                  <c:v>0</c:v>
                </c:pt>
                <c:pt idx="29">
                  <c:v>10</c:v>
                </c:pt>
                <c:pt idx="30">
                  <c:v>10</c:v>
                </c:pt>
                <c:pt idx="31">
                  <c:v>0</c:v>
                </c:pt>
                <c:pt idx="32">
                  <c:v>10</c:v>
                </c:pt>
                <c:pt idx="33">
                  <c:v>10</c:v>
                </c:pt>
                <c:pt idx="34">
                  <c:v>0</c:v>
                </c:pt>
                <c:pt idx="35">
                  <c:v>10</c:v>
                </c:pt>
                <c:pt idx="36">
                  <c:v>10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-3.7245020000000002</c:v>
                </c:pt>
                <c:pt idx="42">
                  <c:v>-3.7245020000000002</c:v>
                </c:pt>
                <c:pt idx="43">
                  <c:v>0</c:v>
                </c:pt>
                <c:pt idx="44">
                  <c:v>-2.7562890000000002</c:v>
                </c:pt>
                <c:pt idx="45">
                  <c:v>-2.7562890000000002</c:v>
                </c:pt>
                <c:pt idx="46">
                  <c:v>0</c:v>
                </c:pt>
                <c:pt idx="47">
                  <c:v>4.9767089999999996</c:v>
                </c:pt>
                <c:pt idx="48">
                  <c:v>4.9767089999999996</c:v>
                </c:pt>
                <c:pt idx="49">
                  <c:v>0</c:v>
                </c:pt>
                <c:pt idx="50">
                  <c:v>7.2655000000000003</c:v>
                </c:pt>
                <c:pt idx="51">
                  <c:v>7.2655000000000003</c:v>
                </c:pt>
                <c:pt idx="52">
                  <c:v>0</c:v>
                </c:pt>
                <c:pt idx="53">
                  <c:v>7.5837050000000001</c:v>
                </c:pt>
                <c:pt idx="54">
                  <c:v>7.5837050000000001</c:v>
                </c:pt>
                <c:pt idx="55">
                  <c:v>0</c:v>
                </c:pt>
                <c:pt idx="56">
                  <c:v>9.0743709999999993</c:v>
                </c:pt>
                <c:pt idx="57">
                  <c:v>9.0743709999999993</c:v>
                </c:pt>
                <c:pt idx="58">
                  <c:v>0</c:v>
                </c:pt>
                <c:pt idx="59">
                  <c:v>9.2911049999999999</c:v>
                </c:pt>
                <c:pt idx="60">
                  <c:v>9.2911049999999999</c:v>
                </c:pt>
                <c:pt idx="61">
                  <c:v>0</c:v>
                </c:pt>
                <c:pt idx="62">
                  <c:v>10</c:v>
                </c:pt>
                <c:pt idx="63">
                  <c:v>10</c:v>
                </c:pt>
                <c:pt idx="64">
                  <c:v>0</c:v>
                </c:pt>
                <c:pt idx="65">
                  <c:v>10</c:v>
                </c:pt>
                <c:pt idx="66">
                  <c:v>10</c:v>
                </c:pt>
                <c:pt idx="67">
                  <c:v>0</c:v>
                </c:pt>
                <c:pt idx="68">
                  <c:v>10</c:v>
                </c:pt>
                <c:pt idx="69">
                  <c:v>10</c:v>
                </c:pt>
                <c:pt idx="70">
                  <c:v>0</c:v>
                </c:pt>
                <c:pt idx="71">
                  <c:v>10</c:v>
                </c:pt>
                <c:pt idx="72">
                  <c:v>10</c:v>
                </c:pt>
                <c:pt idx="73">
                  <c:v>0</c:v>
                </c:pt>
                <c:pt idx="74">
                  <c:v>10</c:v>
                </c:pt>
                <c:pt idx="75">
                  <c:v>10</c:v>
                </c:pt>
                <c:pt idx="76">
                  <c:v>0</c:v>
                </c:pt>
                <c:pt idx="77">
                  <c:v>10</c:v>
                </c:pt>
                <c:pt idx="78">
                  <c:v>10</c:v>
                </c:pt>
                <c:pt idx="79">
                  <c:v>0</c:v>
                </c:pt>
                <c:pt idx="80">
                  <c:v>10</c:v>
                </c:pt>
                <c:pt idx="81">
                  <c:v>10</c:v>
                </c:pt>
                <c:pt idx="82">
                  <c:v>0</c:v>
                </c:pt>
                <c:pt idx="83">
                  <c:v>10</c:v>
                </c:pt>
                <c:pt idx="84">
                  <c:v>10</c:v>
                </c:pt>
                <c:pt idx="85">
                  <c:v>0</c:v>
                </c:pt>
                <c:pt idx="86">
                  <c:v>10</c:v>
                </c:pt>
                <c:pt idx="87">
                  <c:v>10</c:v>
                </c:pt>
                <c:pt idx="88">
                  <c:v>0</c:v>
                </c:pt>
                <c:pt idx="89">
                  <c:v>10</c:v>
                </c:pt>
                <c:pt idx="90">
                  <c:v>10</c:v>
                </c:pt>
                <c:pt idx="91">
                  <c:v>0</c:v>
                </c:pt>
                <c:pt idx="92">
                  <c:v>10</c:v>
                </c:pt>
                <c:pt idx="93">
                  <c:v>10</c:v>
                </c:pt>
                <c:pt idx="94">
                  <c:v>0</c:v>
                </c:pt>
                <c:pt idx="95">
                  <c:v>10</c:v>
                </c:pt>
                <c:pt idx="96">
                  <c:v>10</c:v>
                </c:pt>
                <c:pt idx="97">
                  <c:v>0</c:v>
                </c:pt>
                <c:pt idx="9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8-4113-84CD-CEBF7F0EB5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Sheet1!$A$2:$A$100</c:f>
              <c:numCache>
                <c:formatCode>General</c:formatCode>
                <c:ptCount val="99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39783.99</c:v>
                </c:pt>
                <c:pt idx="7">
                  <c:v>39783.99</c:v>
                </c:pt>
                <c:pt idx="8">
                  <c:v>39783.99</c:v>
                </c:pt>
                <c:pt idx="9">
                  <c:v>43940.623999999996</c:v>
                </c:pt>
                <c:pt idx="10">
                  <c:v>43940.623999999996</c:v>
                </c:pt>
                <c:pt idx="11">
                  <c:v>43940.623999999996</c:v>
                </c:pt>
                <c:pt idx="12">
                  <c:v>53449.317999999999</c:v>
                </c:pt>
                <c:pt idx="13">
                  <c:v>53449.317999999999</c:v>
                </c:pt>
                <c:pt idx="14">
                  <c:v>53449.317999999999</c:v>
                </c:pt>
                <c:pt idx="15">
                  <c:v>62433.455000000002</c:v>
                </c:pt>
                <c:pt idx="16">
                  <c:v>62433.455000000002</c:v>
                </c:pt>
                <c:pt idx="17">
                  <c:v>62433.455000000002</c:v>
                </c:pt>
                <c:pt idx="18">
                  <c:v>72024.214999999997</c:v>
                </c:pt>
                <c:pt idx="19">
                  <c:v>72024.214999999997</c:v>
                </c:pt>
                <c:pt idx="20">
                  <c:v>72024.214999999997</c:v>
                </c:pt>
                <c:pt idx="21">
                  <c:v>81404.125</c:v>
                </c:pt>
                <c:pt idx="22">
                  <c:v>81404.125</c:v>
                </c:pt>
                <c:pt idx="23">
                  <c:v>81404.125</c:v>
                </c:pt>
                <c:pt idx="24">
                  <c:v>87547.619000000006</c:v>
                </c:pt>
                <c:pt idx="25">
                  <c:v>87547.619000000006</c:v>
                </c:pt>
                <c:pt idx="26">
                  <c:v>87547.619000000006</c:v>
                </c:pt>
                <c:pt idx="27">
                  <c:v>101546.079</c:v>
                </c:pt>
                <c:pt idx="28">
                  <c:v>101546.079</c:v>
                </c:pt>
                <c:pt idx="29">
                  <c:v>101546.079</c:v>
                </c:pt>
                <c:pt idx="30">
                  <c:v>105095.63499999999</c:v>
                </c:pt>
                <c:pt idx="31">
                  <c:v>105095.63499999999</c:v>
                </c:pt>
                <c:pt idx="32">
                  <c:v>105095.63499999999</c:v>
                </c:pt>
                <c:pt idx="33">
                  <c:v>130489.875</c:v>
                </c:pt>
                <c:pt idx="34">
                  <c:v>130489.875</c:v>
                </c:pt>
                <c:pt idx="35">
                  <c:v>130489.875</c:v>
                </c:pt>
                <c:pt idx="36">
                  <c:v>139523.50899999999</c:v>
                </c:pt>
                <c:pt idx="37">
                  <c:v>139523.50899999999</c:v>
                </c:pt>
                <c:pt idx="38">
                  <c:v>139523.50899999999</c:v>
                </c:pt>
                <c:pt idx="39">
                  <c:v>239523.50899999999</c:v>
                </c:pt>
                <c:pt idx="40">
                  <c:v>239523.50899999999</c:v>
                </c:pt>
                <c:pt idx="41">
                  <c:v>239523.50899999999</c:v>
                </c:pt>
                <c:pt idx="42">
                  <c:v>244413.753</c:v>
                </c:pt>
                <c:pt idx="43">
                  <c:v>244413.753</c:v>
                </c:pt>
                <c:pt idx="44">
                  <c:v>244413.753</c:v>
                </c:pt>
                <c:pt idx="45">
                  <c:v>252677.90700000001</c:v>
                </c:pt>
                <c:pt idx="46">
                  <c:v>252677.90700000001</c:v>
                </c:pt>
                <c:pt idx="47">
                  <c:v>252677.90700000001</c:v>
                </c:pt>
                <c:pt idx="48">
                  <c:v>259358.595</c:v>
                </c:pt>
                <c:pt idx="49">
                  <c:v>259358.595</c:v>
                </c:pt>
                <c:pt idx="50">
                  <c:v>259358.595</c:v>
                </c:pt>
                <c:pt idx="51">
                  <c:v>262968.16399999999</c:v>
                </c:pt>
                <c:pt idx="52">
                  <c:v>262968.16399999999</c:v>
                </c:pt>
                <c:pt idx="53">
                  <c:v>262968.16399999999</c:v>
                </c:pt>
                <c:pt idx="54">
                  <c:v>264213.28499999997</c:v>
                </c:pt>
                <c:pt idx="55">
                  <c:v>264213.28499999997</c:v>
                </c:pt>
                <c:pt idx="56">
                  <c:v>264213.28499999997</c:v>
                </c:pt>
                <c:pt idx="57">
                  <c:v>265773.19099999999</c:v>
                </c:pt>
                <c:pt idx="58">
                  <c:v>265773.19099999999</c:v>
                </c:pt>
                <c:pt idx="59">
                  <c:v>265773.19099999999</c:v>
                </c:pt>
                <c:pt idx="60">
                  <c:v>267442.06900000002</c:v>
                </c:pt>
                <c:pt idx="61">
                  <c:v>267442.06900000002</c:v>
                </c:pt>
                <c:pt idx="62">
                  <c:v>267442.06900000002</c:v>
                </c:pt>
                <c:pt idx="63">
                  <c:v>268734.17500000005</c:v>
                </c:pt>
                <c:pt idx="64">
                  <c:v>268734.17500000005</c:v>
                </c:pt>
                <c:pt idx="65">
                  <c:v>268734.17500000005</c:v>
                </c:pt>
                <c:pt idx="66">
                  <c:v>271424.27100000007</c:v>
                </c:pt>
                <c:pt idx="67">
                  <c:v>271424.27100000007</c:v>
                </c:pt>
                <c:pt idx="68">
                  <c:v>271424.27100000007</c:v>
                </c:pt>
                <c:pt idx="69">
                  <c:v>272462.85000000009</c:v>
                </c:pt>
                <c:pt idx="70">
                  <c:v>272462.85000000009</c:v>
                </c:pt>
                <c:pt idx="71">
                  <c:v>272462.85000000009</c:v>
                </c:pt>
                <c:pt idx="72">
                  <c:v>275656.41100000008</c:v>
                </c:pt>
                <c:pt idx="73">
                  <c:v>275656.41100000008</c:v>
                </c:pt>
                <c:pt idx="74">
                  <c:v>275656.41100000008</c:v>
                </c:pt>
                <c:pt idx="75">
                  <c:v>277860.51300000009</c:v>
                </c:pt>
                <c:pt idx="76">
                  <c:v>277860.51300000009</c:v>
                </c:pt>
                <c:pt idx="77">
                  <c:v>277860.51300000009</c:v>
                </c:pt>
                <c:pt idx="78">
                  <c:v>282092.65800000011</c:v>
                </c:pt>
                <c:pt idx="79">
                  <c:v>282092.65800000011</c:v>
                </c:pt>
                <c:pt idx="80">
                  <c:v>282092.65800000011</c:v>
                </c:pt>
                <c:pt idx="81">
                  <c:v>290979.14000000013</c:v>
                </c:pt>
                <c:pt idx="82">
                  <c:v>290979.14000000013</c:v>
                </c:pt>
                <c:pt idx="83">
                  <c:v>290979.14000000013</c:v>
                </c:pt>
                <c:pt idx="84">
                  <c:v>305063.02000000014</c:v>
                </c:pt>
                <c:pt idx="85">
                  <c:v>305063.02000000014</c:v>
                </c:pt>
                <c:pt idx="86">
                  <c:v>305063.02000000014</c:v>
                </c:pt>
                <c:pt idx="87">
                  <c:v>318245.39000000013</c:v>
                </c:pt>
                <c:pt idx="88">
                  <c:v>318245.39000000013</c:v>
                </c:pt>
                <c:pt idx="89">
                  <c:v>318245.39000000013</c:v>
                </c:pt>
                <c:pt idx="90">
                  <c:v>338417.90000000014</c:v>
                </c:pt>
                <c:pt idx="91">
                  <c:v>338417.90000000014</c:v>
                </c:pt>
                <c:pt idx="92">
                  <c:v>338417.90000000014</c:v>
                </c:pt>
                <c:pt idx="93">
                  <c:v>340624.07700000016</c:v>
                </c:pt>
                <c:pt idx="94">
                  <c:v>340624.07700000016</c:v>
                </c:pt>
                <c:pt idx="95">
                  <c:v>340624.07700000016</c:v>
                </c:pt>
                <c:pt idx="96">
                  <c:v>342411.10000000015</c:v>
                </c:pt>
                <c:pt idx="97">
                  <c:v>342411.10000000015</c:v>
                </c:pt>
                <c:pt idx="98">
                  <c:v>342411.10000000015</c:v>
                </c:pt>
              </c:numCache>
            </c:numRef>
          </c:cat>
          <c:val>
            <c:numRef>
              <c:f>Sheet1!$C$2:$C$100</c:f>
              <c:numCache>
                <c:formatCode>General</c:formatCode>
                <c:ptCount val="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3.1140000000000612E-2</c:v>
                </c:pt>
                <c:pt idx="18">
                  <c:v>3.1140000000000612E-2</c:v>
                </c:pt>
                <c:pt idx="19">
                  <c:v>0</c:v>
                </c:pt>
                <c:pt idx="20">
                  <c:v>0.10047999999999924</c:v>
                </c:pt>
                <c:pt idx="21">
                  <c:v>0.10047999999999924</c:v>
                </c:pt>
                <c:pt idx="22">
                  <c:v>0</c:v>
                </c:pt>
                <c:pt idx="23">
                  <c:v>1.7088300000000007</c:v>
                </c:pt>
                <c:pt idx="24">
                  <c:v>1.7088300000000007</c:v>
                </c:pt>
                <c:pt idx="25">
                  <c:v>0</c:v>
                </c:pt>
                <c:pt idx="26">
                  <c:v>3.1812299999999993</c:v>
                </c:pt>
                <c:pt idx="27">
                  <c:v>3.1812299999999993</c:v>
                </c:pt>
                <c:pt idx="28">
                  <c:v>0</c:v>
                </c:pt>
                <c:pt idx="29">
                  <c:v>4.3646999999999991</c:v>
                </c:pt>
                <c:pt idx="30">
                  <c:v>4.3646999999999991</c:v>
                </c:pt>
                <c:pt idx="31">
                  <c:v>0</c:v>
                </c:pt>
                <c:pt idx="32">
                  <c:v>5.0533599999999996</c:v>
                </c:pt>
                <c:pt idx="33">
                  <c:v>5.0533599999999996</c:v>
                </c:pt>
                <c:pt idx="34">
                  <c:v>0</c:v>
                </c:pt>
                <c:pt idx="35">
                  <c:v>15.65232</c:v>
                </c:pt>
                <c:pt idx="36">
                  <c:v>15.65232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0.2596500000000006</c:v>
                </c:pt>
                <c:pt idx="63">
                  <c:v>0.2596500000000006</c:v>
                </c:pt>
                <c:pt idx="64">
                  <c:v>0</c:v>
                </c:pt>
                <c:pt idx="65">
                  <c:v>0.35336999999999996</c:v>
                </c:pt>
                <c:pt idx="66">
                  <c:v>0.35336999999999996</c:v>
                </c:pt>
                <c:pt idx="67">
                  <c:v>0</c:v>
                </c:pt>
                <c:pt idx="68">
                  <c:v>1.3560599999999994</c:v>
                </c:pt>
                <c:pt idx="69">
                  <c:v>1.3560599999999994</c:v>
                </c:pt>
                <c:pt idx="70">
                  <c:v>0</c:v>
                </c:pt>
                <c:pt idx="71">
                  <c:v>2.3993000000000002</c:v>
                </c:pt>
                <c:pt idx="72">
                  <c:v>2.3993000000000002</c:v>
                </c:pt>
                <c:pt idx="73">
                  <c:v>0</c:v>
                </c:pt>
                <c:pt idx="74">
                  <c:v>3.1814</c:v>
                </c:pt>
                <c:pt idx="75">
                  <c:v>3.1814</c:v>
                </c:pt>
                <c:pt idx="76">
                  <c:v>0</c:v>
                </c:pt>
                <c:pt idx="77">
                  <c:v>3.8524100000000008</c:v>
                </c:pt>
                <c:pt idx="78">
                  <c:v>3.8524100000000008</c:v>
                </c:pt>
                <c:pt idx="79">
                  <c:v>0</c:v>
                </c:pt>
                <c:pt idx="80">
                  <c:v>6.4228400000000008</c:v>
                </c:pt>
                <c:pt idx="81">
                  <c:v>6.4228400000000008</c:v>
                </c:pt>
                <c:pt idx="82">
                  <c:v>0</c:v>
                </c:pt>
                <c:pt idx="83">
                  <c:v>8.2874599999999994</c:v>
                </c:pt>
                <c:pt idx="84">
                  <c:v>8.2874599999999994</c:v>
                </c:pt>
                <c:pt idx="85">
                  <c:v>0</c:v>
                </c:pt>
                <c:pt idx="86">
                  <c:v>11.757999999999999</c:v>
                </c:pt>
                <c:pt idx="87">
                  <c:v>11.757999999999999</c:v>
                </c:pt>
                <c:pt idx="88">
                  <c:v>0</c:v>
                </c:pt>
                <c:pt idx="89">
                  <c:v>12.772459999999999</c:v>
                </c:pt>
                <c:pt idx="90">
                  <c:v>12.772459999999999</c:v>
                </c:pt>
                <c:pt idx="91">
                  <c:v>0</c:v>
                </c:pt>
                <c:pt idx="92">
                  <c:v>15.403949999999998</c:v>
                </c:pt>
                <c:pt idx="93">
                  <c:v>15.403949999999998</c:v>
                </c:pt>
                <c:pt idx="94">
                  <c:v>0</c:v>
                </c:pt>
                <c:pt idx="95">
                  <c:v>18.203330000000001</c:v>
                </c:pt>
                <c:pt idx="96">
                  <c:v>18.203330000000001</c:v>
                </c:pt>
                <c:pt idx="97">
                  <c:v>0</c:v>
                </c:pt>
                <c:pt idx="9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28-4113-84CD-CEBF7F0EB5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Sheet1!$A$2:$A$100</c:f>
              <c:numCache>
                <c:formatCode>General</c:formatCode>
                <c:ptCount val="99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39783.99</c:v>
                </c:pt>
                <c:pt idx="7">
                  <c:v>39783.99</c:v>
                </c:pt>
                <c:pt idx="8">
                  <c:v>39783.99</c:v>
                </c:pt>
                <c:pt idx="9">
                  <c:v>43940.623999999996</c:v>
                </c:pt>
                <c:pt idx="10">
                  <c:v>43940.623999999996</c:v>
                </c:pt>
                <c:pt idx="11">
                  <c:v>43940.623999999996</c:v>
                </c:pt>
                <c:pt idx="12">
                  <c:v>53449.317999999999</c:v>
                </c:pt>
                <c:pt idx="13">
                  <c:v>53449.317999999999</c:v>
                </c:pt>
                <c:pt idx="14">
                  <c:v>53449.317999999999</c:v>
                </c:pt>
                <c:pt idx="15">
                  <c:v>62433.455000000002</c:v>
                </c:pt>
                <c:pt idx="16">
                  <c:v>62433.455000000002</c:v>
                </c:pt>
                <c:pt idx="17">
                  <c:v>62433.455000000002</c:v>
                </c:pt>
                <c:pt idx="18">
                  <c:v>72024.214999999997</c:v>
                </c:pt>
                <c:pt idx="19">
                  <c:v>72024.214999999997</c:v>
                </c:pt>
                <c:pt idx="20">
                  <c:v>72024.214999999997</c:v>
                </c:pt>
                <c:pt idx="21">
                  <c:v>81404.125</c:v>
                </c:pt>
                <c:pt idx="22">
                  <c:v>81404.125</c:v>
                </c:pt>
                <c:pt idx="23">
                  <c:v>81404.125</c:v>
                </c:pt>
                <c:pt idx="24">
                  <c:v>87547.619000000006</c:v>
                </c:pt>
                <c:pt idx="25">
                  <c:v>87547.619000000006</c:v>
                </c:pt>
                <c:pt idx="26">
                  <c:v>87547.619000000006</c:v>
                </c:pt>
                <c:pt idx="27">
                  <c:v>101546.079</c:v>
                </c:pt>
                <c:pt idx="28">
                  <c:v>101546.079</c:v>
                </c:pt>
                <c:pt idx="29">
                  <c:v>101546.079</c:v>
                </c:pt>
                <c:pt idx="30">
                  <c:v>105095.63499999999</c:v>
                </c:pt>
                <c:pt idx="31">
                  <c:v>105095.63499999999</c:v>
                </c:pt>
                <c:pt idx="32">
                  <c:v>105095.63499999999</c:v>
                </c:pt>
                <c:pt idx="33">
                  <c:v>130489.875</c:v>
                </c:pt>
                <c:pt idx="34">
                  <c:v>130489.875</c:v>
                </c:pt>
                <c:pt idx="35">
                  <c:v>130489.875</c:v>
                </c:pt>
                <c:pt idx="36">
                  <c:v>139523.50899999999</c:v>
                </c:pt>
                <c:pt idx="37">
                  <c:v>139523.50899999999</c:v>
                </c:pt>
                <c:pt idx="38">
                  <c:v>139523.50899999999</c:v>
                </c:pt>
                <c:pt idx="39">
                  <c:v>239523.50899999999</c:v>
                </c:pt>
                <c:pt idx="40">
                  <c:v>239523.50899999999</c:v>
                </c:pt>
                <c:pt idx="41">
                  <c:v>239523.50899999999</c:v>
                </c:pt>
                <c:pt idx="42">
                  <c:v>244413.753</c:v>
                </c:pt>
                <c:pt idx="43">
                  <c:v>244413.753</c:v>
                </c:pt>
                <c:pt idx="44">
                  <c:v>244413.753</c:v>
                </c:pt>
                <c:pt idx="45">
                  <c:v>252677.90700000001</c:v>
                </c:pt>
                <c:pt idx="46">
                  <c:v>252677.90700000001</c:v>
                </c:pt>
                <c:pt idx="47">
                  <c:v>252677.90700000001</c:v>
                </c:pt>
                <c:pt idx="48">
                  <c:v>259358.595</c:v>
                </c:pt>
                <c:pt idx="49">
                  <c:v>259358.595</c:v>
                </c:pt>
                <c:pt idx="50">
                  <c:v>259358.595</c:v>
                </c:pt>
                <c:pt idx="51">
                  <c:v>262968.16399999999</c:v>
                </c:pt>
                <c:pt idx="52">
                  <c:v>262968.16399999999</c:v>
                </c:pt>
                <c:pt idx="53">
                  <c:v>262968.16399999999</c:v>
                </c:pt>
                <c:pt idx="54">
                  <c:v>264213.28499999997</c:v>
                </c:pt>
                <c:pt idx="55">
                  <c:v>264213.28499999997</c:v>
                </c:pt>
                <c:pt idx="56">
                  <c:v>264213.28499999997</c:v>
                </c:pt>
                <c:pt idx="57">
                  <c:v>265773.19099999999</c:v>
                </c:pt>
                <c:pt idx="58">
                  <c:v>265773.19099999999</c:v>
                </c:pt>
                <c:pt idx="59">
                  <c:v>265773.19099999999</c:v>
                </c:pt>
                <c:pt idx="60">
                  <c:v>267442.06900000002</c:v>
                </c:pt>
                <c:pt idx="61">
                  <c:v>267442.06900000002</c:v>
                </c:pt>
                <c:pt idx="62">
                  <c:v>267442.06900000002</c:v>
                </c:pt>
                <c:pt idx="63">
                  <c:v>268734.17500000005</c:v>
                </c:pt>
                <c:pt idx="64">
                  <c:v>268734.17500000005</c:v>
                </c:pt>
                <c:pt idx="65">
                  <c:v>268734.17500000005</c:v>
                </c:pt>
                <c:pt idx="66">
                  <c:v>271424.27100000007</c:v>
                </c:pt>
                <c:pt idx="67">
                  <c:v>271424.27100000007</c:v>
                </c:pt>
                <c:pt idx="68">
                  <c:v>271424.27100000007</c:v>
                </c:pt>
                <c:pt idx="69">
                  <c:v>272462.85000000009</c:v>
                </c:pt>
                <c:pt idx="70">
                  <c:v>272462.85000000009</c:v>
                </c:pt>
                <c:pt idx="71">
                  <c:v>272462.85000000009</c:v>
                </c:pt>
                <c:pt idx="72">
                  <c:v>275656.41100000008</c:v>
                </c:pt>
                <c:pt idx="73">
                  <c:v>275656.41100000008</c:v>
                </c:pt>
                <c:pt idx="74">
                  <c:v>275656.41100000008</c:v>
                </c:pt>
                <c:pt idx="75">
                  <c:v>277860.51300000009</c:v>
                </c:pt>
                <c:pt idx="76">
                  <c:v>277860.51300000009</c:v>
                </c:pt>
                <c:pt idx="77">
                  <c:v>277860.51300000009</c:v>
                </c:pt>
                <c:pt idx="78">
                  <c:v>282092.65800000011</c:v>
                </c:pt>
                <c:pt idx="79">
                  <c:v>282092.65800000011</c:v>
                </c:pt>
                <c:pt idx="80">
                  <c:v>282092.65800000011</c:v>
                </c:pt>
                <c:pt idx="81">
                  <c:v>290979.14000000013</c:v>
                </c:pt>
                <c:pt idx="82">
                  <c:v>290979.14000000013</c:v>
                </c:pt>
                <c:pt idx="83">
                  <c:v>290979.14000000013</c:v>
                </c:pt>
                <c:pt idx="84">
                  <c:v>305063.02000000014</c:v>
                </c:pt>
                <c:pt idx="85">
                  <c:v>305063.02000000014</c:v>
                </c:pt>
                <c:pt idx="86">
                  <c:v>305063.02000000014</c:v>
                </c:pt>
                <c:pt idx="87">
                  <c:v>318245.39000000013</c:v>
                </c:pt>
                <c:pt idx="88">
                  <c:v>318245.39000000013</c:v>
                </c:pt>
                <c:pt idx="89">
                  <c:v>318245.39000000013</c:v>
                </c:pt>
                <c:pt idx="90">
                  <c:v>338417.90000000014</c:v>
                </c:pt>
                <c:pt idx="91">
                  <c:v>338417.90000000014</c:v>
                </c:pt>
                <c:pt idx="92">
                  <c:v>338417.90000000014</c:v>
                </c:pt>
                <c:pt idx="93">
                  <c:v>340624.07700000016</c:v>
                </c:pt>
                <c:pt idx="94">
                  <c:v>340624.07700000016</c:v>
                </c:pt>
                <c:pt idx="95">
                  <c:v>340624.07700000016</c:v>
                </c:pt>
                <c:pt idx="96">
                  <c:v>342411.10000000015</c:v>
                </c:pt>
                <c:pt idx="97">
                  <c:v>342411.10000000015</c:v>
                </c:pt>
                <c:pt idx="98">
                  <c:v>342411.10000000015</c:v>
                </c:pt>
              </c:numCache>
            </c:numRef>
          </c:cat>
          <c:val>
            <c:numRef>
              <c:f>Sheet1!$D$2:$D$100</c:f>
              <c:numCache>
                <c:formatCode>General</c:formatCode>
                <c:ptCount val="99"/>
                <c:pt idx="0">
                  <c:v>0</c:v>
                </c:pt>
                <c:pt idx="1">
                  <c:v>0</c:v>
                </c:pt>
                <c:pt idx="2">
                  <c:v>6.2012640000000001</c:v>
                </c:pt>
                <c:pt idx="3">
                  <c:v>6.2012640000000001</c:v>
                </c:pt>
                <c:pt idx="4">
                  <c:v>10</c:v>
                </c:pt>
                <c:pt idx="5">
                  <c:v>3.8185779999999996</c:v>
                </c:pt>
                <c:pt idx="6">
                  <c:v>3.8185779999999996</c:v>
                </c:pt>
                <c:pt idx="7">
                  <c:v>10</c:v>
                </c:pt>
                <c:pt idx="8">
                  <c:v>3.5226860000000002</c:v>
                </c:pt>
                <c:pt idx="9">
                  <c:v>3.5226860000000002</c:v>
                </c:pt>
                <c:pt idx="10">
                  <c:v>10</c:v>
                </c:pt>
                <c:pt idx="11">
                  <c:v>2.2286599999999996</c:v>
                </c:pt>
                <c:pt idx="12">
                  <c:v>2.2286599999999996</c:v>
                </c:pt>
                <c:pt idx="13">
                  <c:v>10</c:v>
                </c:pt>
                <c:pt idx="14">
                  <c:v>0.97593900000000033</c:v>
                </c:pt>
                <c:pt idx="15">
                  <c:v>0.97593900000000033</c:v>
                </c:pt>
                <c:pt idx="16">
                  <c:v>10</c:v>
                </c:pt>
                <c:pt idx="17">
                  <c:v>0</c:v>
                </c:pt>
                <c:pt idx="18">
                  <c:v>0</c:v>
                </c:pt>
                <c:pt idx="19">
                  <c:v>10</c:v>
                </c:pt>
                <c:pt idx="20">
                  <c:v>0</c:v>
                </c:pt>
                <c:pt idx="21">
                  <c:v>0</c:v>
                </c:pt>
                <c:pt idx="22">
                  <c:v>10</c:v>
                </c:pt>
                <c:pt idx="23">
                  <c:v>0</c:v>
                </c:pt>
                <c:pt idx="24">
                  <c:v>0</c:v>
                </c:pt>
                <c:pt idx="25">
                  <c:v>10</c:v>
                </c:pt>
                <c:pt idx="26">
                  <c:v>0</c:v>
                </c:pt>
                <c:pt idx="27">
                  <c:v>0</c:v>
                </c:pt>
                <c:pt idx="28">
                  <c:v>10</c:v>
                </c:pt>
                <c:pt idx="29">
                  <c:v>0</c:v>
                </c:pt>
                <c:pt idx="30">
                  <c:v>0</c:v>
                </c:pt>
                <c:pt idx="31">
                  <c:v>10</c:v>
                </c:pt>
                <c:pt idx="32">
                  <c:v>0</c:v>
                </c:pt>
                <c:pt idx="33">
                  <c:v>0</c:v>
                </c:pt>
                <c:pt idx="34">
                  <c:v>10</c:v>
                </c:pt>
                <c:pt idx="35">
                  <c:v>0</c:v>
                </c:pt>
                <c:pt idx="36">
                  <c:v>0</c:v>
                </c:pt>
                <c:pt idx="41">
                  <c:v>13.724502000000001</c:v>
                </c:pt>
                <c:pt idx="42">
                  <c:v>13.724502000000001</c:v>
                </c:pt>
                <c:pt idx="43">
                  <c:v>10</c:v>
                </c:pt>
                <c:pt idx="44">
                  <c:v>12.756289000000001</c:v>
                </c:pt>
                <c:pt idx="45">
                  <c:v>12.756289000000001</c:v>
                </c:pt>
                <c:pt idx="46">
                  <c:v>10</c:v>
                </c:pt>
                <c:pt idx="47">
                  <c:v>5.0232910000000004</c:v>
                </c:pt>
                <c:pt idx="48">
                  <c:v>5.0232910000000004</c:v>
                </c:pt>
                <c:pt idx="49">
                  <c:v>10</c:v>
                </c:pt>
                <c:pt idx="50">
                  <c:v>2.7344999999999997</c:v>
                </c:pt>
                <c:pt idx="51">
                  <c:v>2.7344999999999997</c:v>
                </c:pt>
                <c:pt idx="52">
                  <c:v>10</c:v>
                </c:pt>
                <c:pt idx="53">
                  <c:v>2.4162949999999999</c:v>
                </c:pt>
                <c:pt idx="54">
                  <c:v>2.4162949999999999</c:v>
                </c:pt>
                <c:pt idx="55">
                  <c:v>10</c:v>
                </c:pt>
                <c:pt idx="56">
                  <c:v>0.9256290000000007</c:v>
                </c:pt>
                <c:pt idx="57">
                  <c:v>0.9256290000000007</c:v>
                </c:pt>
                <c:pt idx="58">
                  <c:v>10</c:v>
                </c:pt>
                <c:pt idx="59">
                  <c:v>0.70889500000000005</c:v>
                </c:pt>
                <c:pt idx="60">
                  <c:v>0.70889500000000005</c:v>
                </c:pt>
                <c:pt idx="61">
                  <c:v>10</c:v>
                </c:pt>
                <c:pt idx="62">
                  <c:v>0</c:v>
                </c:pt>
                <c:pt idx="63">
                  <c:v>0</c:v>
                </c:pt>
                <c:pt idx="64">
                  <c:v>10</c:v>
                </c:pt>
                <c:pt idx="65">
                  <c:v>0</c:v>
                </c:pt>
                <c:pt idx="66">
                  <c:v>0</c:v>
                </c:pt>
                <c:pt idx="67">
                  <c:v>10</c:v>
                </c:pt>
                <c:pt idx="68">
                  <c:v>0</c:v>
                </c:pt>
                <c:pt idx="69">
                  <c:v>0</c:v>
                </c:pt>
                <c:pt idx="70">
                  <c:v>10</c:v>
                </c:pt>
                <c:pt idx="71">
                  <c:v>0</c:v>
                </c:pt>
                <c:pt idx="72">
                  <c:v>0</c:v>
                </c:pt>
                <c:pt idx="73">
                  <c:v>10</c:v>
                </c:pt>
                <c:pt idx="74">
                  <c:v>0</c:v>
                </c:pt>
                <c:pt idx="75">
                  <c:v>0</c:v>
                </c:pt>
                <c:pt idx="76">
                  <c:v>10</c:v>
                </c:pt>
                <c:pt idx="77">
                  <c:v>0</c:v>
                </c:pt>
                <c:pt idx="78">
                  <c:v>0</c:v>
                </c:pt>
                <c:pt idx="79">
                  <c:v>10</c:v>
                </c:pt>
                <c:pt idx="80">
                  <c:v>0</c:v>
                </c:pt>
                <c:pt idx="81">
                  <c:v>0</c:v>
                </c:pt>
                <c:pt idx="82">
                  <c:v>10</c:v>
                </c:pt>
                <c:pt idx="83">
                  <c:v>0</c:v>
                </c:pt>
                <c:pt idx="84">
                  <c:v>0</c:v>
                </c:pt>
                <c:pt idx="85">
                  <c:v>10</c:v>
                </c:pt>
                <c:pt idx="86">
                  <c:v>0</c:v>
                </c:pt>
                <c:pt idx="87">
                  <c:v>0</c:v>
                </c:pt>
                <c:pt idx="88">
                  <c:v>10</c:v>
                </c:pt>
                <c:pt idx="89">
                  <c:v>0</c:v>
                </c:pt>
                <c:pt idx="90">
                  <c:v>0</c:v>
                </c:pt>
                <c:pt idx="91">
                  <c:v>10</c:v>
                </c:pt>
                <c:pt idx="92">
                  <c:v>0</c:v>
                </c:pt>
                <c:pt idx="93">
                  <c:v>0</c:v>
                </c:pt>
                <c:pt idx="94">
                  <c:v>10</c:v>
                </c:pt>
                <c:pt idx="95">
                  <c:v>0</c:v>
                </c:pt>
                <c:pt idx="96">
                  <c:v>0</c:v>
                </c:pt>
                <c:pt idx="97">
                  <c:v>10</c:v>
                </c:pt>
                <c:pt idx="9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28-4113-84CD-CEBF7F0EB5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Sheet1!$A$2:$A$100</c:f>
              <c:numCache>
                <c:formatCode>General</c:formatCode>
                <c:ptCount val="99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39783.99</c:v>
                </c:pt>
                <c:pt idx="7">
                  <c:v>39783.99</c:v>
                </c:pt>
                <c:pt idx="8">
                  <c:v>39783.99</c:v>
                </c:pt>
                <c:pt idx="9">
                  <c:v>43940.623999999996</c:v>
                </c:pt>
                <c:pt idx="10">
                  <c:v>43940.623999999996</c:v>
                </c:pt>
                <c:pt idx="11">
                  <c:v>43940.623999999996</c:v>
                </c:pt>
                <c:pt idx="12">
                  <c:v>53449.317999999999</c:v>
                </c:pt>
                <c:pt idx="13">
                  <c:v>53449.317999999999</c:v>
                </c:pt>
                <c:pt idx="14">
                  <c:v>53449.317999999999</c:v>
                </c:pt>
                <c:pt idx="15">
                  <c:v>62433.455000000002</c:v>
                </c:pt>
                <c:pt idx="16">
                  <c:v>62433.455000000002</c:v>
                </c:pt>
                <c:pt idx="17">
                  <c:v>62433.455000000002</c:v>
                </c:pt>
                <c:pt idx="18">
                  <c:v>72024.214999999997</c:v>
                </c:pt>
                <c:pt idx="19">
                  <c:v>72024.214999999997</c:v>
                </c:pt>
                <c:pt idx="20">
                  <c:v>72024.214999999997</c:v>
                </c:pt>
                <c:pt idx="21">
                  <c:v>81404.125</c:v>
                </c:pt>
                <c:pt idx="22">
                  <c:v>81404.125</c:v>
                </c:pt>
                <c:pt idx="23">
                  <c:v>81404.125</c:v>
                </c:pt>
                <c:pt idx="24">
                  <c:v>87547.619000000006</c:v>
                </c:pt>
                <c:pt idx="25">
                  <c:v>87547.619000000006</c:v>
                </c:pt>
                <c:pt idx="26">
                  <c:v>87547.619000000006</c:v>
                </c:pt>
                <c:pt idx="27">
                  <c:v>101546.079</c:v>
                </c:pt>
                <c:pt idx="28">
                  <c:v>101546.079</c:v>
                </c:pt>
                <c:pt idx="29">
                  <c:v>101546.079</c:v>
                </c:pt>
                <c:pt idx="30">
                  <c:v>105095.63499999999</c:v>
                </c:pt>
                <c:pt idx="31">
                  <c:v>105095.63499999999</c:v>
                </c:pt>
                <c:pt idx="32">
                  <c:v>105095.63499999999</c:v>
                </c:pt>
                <c:pt idx="33">
                  <c:v>130489.875</c:v>
                </c:pt>
                <c:pt idx="34">
                  <c:v>130489.875</c:v>
                </c:pt>
                <c:pt idx="35">
                  <c:v>130489.875</c:v>
                </c:pt>
                <c:pt idx="36">
                  <c:v>139523.50899999999</c:v>
                </c:pt>
                <c:pt idx="37">
                  <c:v>139523.50899999999</c:v>
                </c:pt>
                <c:pt idx="38">
                  <c:v>139523.50899999999</c:v>
                </c:pt>
                <c:pt idx="39">
                  <c:v>239523.50899999999</c:v>
                </c:pt>
                <c:pt idx="40">
                  <c:v>239523.50899999999</c:v>
                </c:pt>
                <c:pt idx="41">
                  <c:v>239523.50899999999</c:v>
                </c:pt>
                <c:pt idx="42">
                  <c:v>244413.753</c:v>
                </c:pt>
                <c:pt idx="43">
                  <c:v>244413.753</c:v>
                </c:pt>
                <c:pt idx="44">
                  <c:v>244413.753</c:v>
                </c:pt>
                <c:pt idx="45">
                  <c:v>252677.90700000001</c:v>
                </c:pt>
                <c:pt idx="46">
                  <c:v>252677.90700000001</c:v>
                </c:pt>
                <c:pt idx="47">
                  <c:v>252677.90700000001</c:v>
                </c:pt>
                <c:pt idx="48">
                  <c:v>259358.595</c:v>
                </c:pt>
                <c:pt idx="49">
                  <c:v>259358.595</c:v>
                </c:pt>
                <c:pt idx="50">
                  <c:v>259358.595</c:v>
                </c:pt>
                <c:pt idx="51">
                  <c:v>262968.16399999999</c:v>
                </c:pt>
                <c:pt idx="52">
                  <c:v>262968.16399999999</c:v>
                </c:pt>
                <c:pt idx="53">
                  <c:v>262968.16399999999</c:v>
                </c:pt>
                <c:pt idx="54">
                  <c:v>264213.28499999997</c:v>
                </c:pt>
                <c:pt idx="55">
                  <c:v>264213.28499999997</c:v>
                </c:pt>
                <c:pt idx="56">
                  <c:v>264213.28499999997</c:v>
                </c:pt>
                <c:pt idx="57">
                  <c:v>265773.19099999999</c:v>
                </c:pt>
                <c:pt idx="58">
                  <c:v>265773.19099999999</c:v>
                </c:pt>
                <c:pt idx="59">
                  <c:v>265773.19099999999</c:v>
                </c:pt>
                <c:pt idx="60">
                  <c:v>267442.06900000002</c:v>
                </c:pt>
                <c:pt idx="61">
                  <c:v>267442.06900000002</c:v>
                </c:pt>
                <c:pt idx="62">
                  <c:v>267442.06900000002</c:v>
                </c:pt>
                <c:pt idx="63">
                  <c:v>268734.17500000005</c:v>
                </c:pt>
                <c:pt idx="64">
                  <c:v>268734.17500000005</c:v>
                </c:pt>
                <c:pt idx="65">
                  <c:v>268734.17500000005</c:v>
                </c:pt>
                <c:pt idx="66">
                  <c:v>271424.27100000007</c:v>
                </c:pt>
                <c:pt idx="67">
                  <c:v>271424.27100000007</c:v>
                </c:pt>
                <c:pt idx="68">
                  <c:v>271424.27100000007</c:v>
                </c:pt>
                <c:pt idx="69">
                  <c:v>272462.85000000009</c:v>
                </c:pt>
                <c:pt idx="70">
                  <c:v>272462.85000000009</c:v>
                </c:pt>
                <c:pt idx="71">
                  <c:v>272462.85000000009</c:v>
                </c:pt>
                <c:pt idx="72">
                  <c:v>275656.41100000008</c:v>
                </c:pt>
                <c:pt idx="73">
                  <c:v>275656.41100000008</c:v>
                </c:pt>
                <c:pt idx="74">
                  <c:v>275656.41100000008</c:v>
                </c:pt>
                <c:pt idx="75">
                  <c:v>277860.51300000009</c:v>
                </c:pt>
                <c:pt idx="76">
                  <c:v>277860.51300000009</c:v>
                </c:pt>
                <c:pt idx="77">
                  <c:v>277860.51300000009</c:v>
                </c:pt>
                <c:pt idx="78">
                  <c:v>282092.65800000011</c:v>
                </c:pt>
                <c:pt idx="79">
                  <c:v>282092.65800000011</c:v>
                </c:pt>
                <c:pt idx="80">
                  <c:v>282092.65800000011</c:v>
                </c:pt>
                <c:pt idx="81">
                  <c:v>290979.14000000013</c:v>
                </c:pt>
                <c:pt idx="82">
                  <c:v>290979.14000000013</c:v>
                </c:pt>
                <c:pt idx="83">
                  <c:v>290979.14000000013</c:v>
                </c:pt>
                <c:pt idx="84">
                  <c:v>305063.02000000014</c:v>
                </c:pt>
                <c:pt idx="85">
                  <c:v>305063.02000000014</c:v>
                </c:pt>
                <c:pt idx="86">
                  <c:v>305063.02000000014</c:v>
                </c:pt>
                <c:pt idx="87">
                  <c:v>318245.39000000013</c:v>
                </c:pt>
                <c:pt idx="88">
                  <c:v>318245.39000000013</c:v>
                </c:pt>
                <c:pt idx="89">
                  <c:v>318245.39000000013</c:v>
                </c:pt>
                <c:pt idx="90">
                  <c:v>338417.90000000014</c:v>
                </c:pt>
                <c:pt idx="91">
                  <c:v>338417.90000000014</c:v>
                </c:pt>
                <c:pt idx="92">
                  <c:v>338417.90000000014</c:v>
                </c:pt>
                <c:pt idx="93">
                  <c:v>340624.07700000016</c:v>
                </c:pt>
                <c:pt idx="94">
                  <c:v>340624.07700000016</c:v>
                </c:pt>
                <c:pt idx="95">
                  <c:v>340624.07700000016</c:v>
                </c:pt>
                <c:pt idx="96">
                  <c:v>342411.10000000015</c:v>
                </c:pt>
                <c:pt idx="97">
                  <c:v>342411.10000000015</c:v>
                </c:pt>
                <c:pt idx="98">
                  <c:v>342411.10000000015</c:v>
                </c:pt>
              </c:numCache>
            </c:numRef>
          </c:cat>
          <c:val>
            <c:numRef>
              <c:f>Sheet1!$E$2:$E$100</c:f>
              <c:numCache>
                <c:formatCode>General</c:formatCode>
                <c:ptCount val="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-10</c:v>
                </c:pt>
                <c:pt idx="42">
                  <c:v>-10</c:v>
                </c:pt>
                <c:pt idx="43">
                  <c:v>0</c:v>
                </c:pt>
                <c:pt idx="44">
                  <c:v>-10</c:v>
                </c:pt>
                <c:pt idx="45">
                  <c:v>-10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28-4113-84CD-CEBF7F0EB50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Sheet1!$A$2:$A$100</c:f>
              <c:numCache>
                <c:formatCode>General</c:formatCode>
                <c:ptCount val="99"/>
                <c:pt idx="0">
                  <c:v>0</c:v>
                </c:pt>
                <c:pt idx="1">
                  <c:v>15000</c:v>
                </c:pt>
                <c:pt idx="2">
                  <c:v>15000</c:v>
                </c:pt>
                <c:pt idx="3">
                  <c:v>25688.32</c:v>
                </c:pt>
                <c:pt idx="4">
                  <c:v>25688.32</c:v>
                </c:pt>
                <c:pt idx="5">
                  <c:v>25688.32</c:v>
                </c:pt>
                <c:pt idx="6">
                  <c:v>39783.99</c:v>
                </c:pt>
                <c:pt idx="7">
                  <c:v>39783.99</c:v>
                </c:pt>
                <c:pt idx="8">
                  <c:v>39783.99</c:v>
                </c:pt>
                <c:pt idx="9">
                  <c:v>43940.623999999996</c:v>
                </c:pt>
                <c:pt idx="10">
                  <c:v>43940.623999999996</c:v>
                </c:pt>
                <c:pt idx="11">
                  <c:v>43940.623999999996</c:v>
                </c:pt>
                <c:pt idx="12">
                  <c:v>53449.317999999999</c:v>
                </c:pt>
                <c:pt idx="13">
                  <c:v>53449.317999999999</c:v>
                </c:pt>
                <c:pt idx="14">
                  <c:v>53449.317999999999</c:v>
                </c:pt>
                <c:pt idx="15">
                  <c:v>62433.455000000002</c:v>
                </c:pt>
                <c:pt idx="16">
                  <c:v>62433.455000000002</c:v>
                </c:pt>
                <c:pt idx="17">
                  <c:v>62433.455000000002</c:v>
                </c:pt>
                <c:pt idx="18">
                  <c:v>72024.214999999997</c:v>
                </c:pt>
                <c:pt idx="19">
                  <c:v>72024.214999999997</c:v>
                </c:pt>
                <c:pt idx="20">
                  <c:v>72024.214999999997</c:v>
                </c:pt>
                <c:pt idx="21">
                  <c:v>81404.125</c:v>
                </c:pt>
                <c:pt idx="22">
                  <c:v>81404.125</c:v>
                </c:pt>
                <c:pt idx="23">
                  <c:v>81404.125</c:v>
                </c:pt>
                <c:pt idx="24">
                  <c:v>87547.619000000006</c:v>
                </c:pt>
                <c:pt idx="25">
                  <c:v>87547.619000000006</c:v>
                </c:pt>
                <c:pt idx="26">
                  <c:v>87547.619000000006</c:v>
                </c:pt>
                <c:pt idx="27">
                  <c:v>101546.079</c:v>
                </c:pt>
                <c:pt idx="28">
                  <c:v>101546.079</c:v>
                </c:pt>
                <c:pt idx="29">
                  <c:v>101546.079</c:v>
                </c:pt>
                <c:pt idx="30">
                  <c:v>105095.63499999999</c:v>
                </c:pt>
                <c:pt idx="31">
                  <c:v>105095.63499999999</c:v>
                </c:pt>
                <c:pt idx="32">
                  <c:v>105095.63499999999</c:v>
                </c:pt>
                <c:pt idx="33">
                  <c:v>130489.875</c:v>
                </c:pt>
                <c:pt idx="34">
                  <c:v>130489.875</c:v>
                </c:pt>
                <c:pt idx="35">
                  <c:v>130489.875</c:v>
                </c:pt>
                <c:pt idx="36">
                  <c:v>139523.50899999999</c:v>
                </c:pt>
                <c:pt idx="37">
                  <c:v>139523.50899999999</c:v>
                </c:pt>
                <c:pt idx="38">
                  <c:v>139523.50899999999</c:v>
                </c:pt>
                <c:pt idx="39">
                  <c:v>239523.50899999999</c:v>
                </c:pt>
                <c:pt idx="40">
                  <c:v>239523.50899999999</c:v>
                </c:pt>
                <c:pt idx="41">
                  <c:v>239523.50899999999</c:v>
                </c:pt>
                <c:pt idx="42">
                  <c:v>244413.753</c:v>
                </c:pt>
                <c:pt idx="43">
                  <c:v>244413.753</c:v>
                </c:pt>
                <c:pt idx="44">
                  <c:v>244413.753</c:v>
                </c:pt>
                <c:pt idx="45">
                  <c:v>252677.90700000001</c:v>
                </c:pt>
                <c:pt idx="46">
                  <c:v>252677.90700000001</c:v>
                </c:pt>
                <c:pt idx="47">
                  <c:v>252677.90700000001</c:v>
                </c:pt>
                <c:pt idx="48">
                  <c:v>259358.595</c:v>
                </c:pt>
                <c:pt idx="49">
                  <c:v>259358.595</c:v>
                </c:pt>
                <c:pt idx="50">
                  <c:v>259358.595</c:v>
                </c:pt>
                <c:pt idx="51">
                  <c:v>262968.16399999999</c:v>
                </c:pt>
                <c:pt idx="52">
                  <c:v>262968.16399999999</c:v>
                </c:pt>
                <c:pt idx="53">
                  <c:v>262968.16399999999</c:v>
                </c:pt>
                <c:pt idx="54">
                  <c:v>264213.28499999997</c:v>
                </c:pt>
                <c:pt idx="55">
                  <c:v>264213.28499999997</c:v>
                </c:pt>
                <c:pt idx="56">
                  <c:v>264213.28499999997</c:v>
                </c:pt>
                <c:pt idx="57">
                  <c:v>265773.19099999999</c:v>
                </c:pt>
                <c:pt idx="58">
                  <c:v>265773.19099999999</c:v>
                </c:pt>
                <c:pt idx="59">
                  <c:v>265773.19099999999</c:v>
                </c:pt>
                <c:pt idx="60">
                  <c:v>267442.06900000002</c:v>
                </c:pt>
                <c:pt idx="61">
                  <c:v>267442.06900000002</c:v>
                </c:pt>
                <c:pt idx="62">
                  <c:v>267442.06900000002</c:v>
                </c:pt>
                <c:pt idx="63">
                  <c:v>268734.17500000005</c:v>
                </c:pt>
                <c:pt idx="64">
                  <c:v>268734.17500000005</c:v>
                </c:pt>
                <c:pt idx="65">
                  <c:v>268734.17500000005</c:v>
                </c:pt>
                <c:pt idx="66">
                  <c:v>271424.27100000007</c:v>
                </c:pt>
                <c:pt idx="67">
                  <c:v>271424.27100000007</c:v>
                </c:pt>
                <c:pt idx="68">
                  <c:v>271424.27100000007</c:v>
                </c:pt>
                <c:pt idx="69">
                  <c:v>272462.85000000009</c:v>
                </c:pt>
                <c:pt idx="70">
                  <c:v>272462.85000000009</c:v>
                </c:pt>
                <c:pt idx="71">
                  <c:v>272462.85000000009</c:v>
                </c:pt>
                <c:pt idx="72">
                  <c:v>275656.41100000008</c:v>
                </c:pt>
                <c:pt idx="73">
                  <c:v>275656.41100000008</c:v>
                </c:pt>
                <c:pt idx="74">
                  <c:v>275656.41100000008</c:v>
                </c:pt>
                <c:pt idx="75">
                  <c:v>277860.51300000009</c:v>
                </c:pt>
                <c:pt idx="76">
                  <c:v>277860.51300000009</c:v>
                </c:pt>
                <c:pt idx="77">
                  <c:v>277860.51300000009</c:v>
                </c:pt>
                <c:pt idx="78">
                  <c:v>282092.65800000011</c:v>
                </c:pt>
                <c:pt idx="79">
                  <c:v>282092.65800000011</c:v>
                </c:pt>
                <c:pt idx="80">
                  <c:v>282092.65800000011</c:v>
                </c:pt>
                <c:pt idx="81">
                  <c:v>290979.14000000013</c:v>
                </c:pt>
                <c:pt idx="82">
                  <c:v>290979.14000000013</c:v>
                </c:pt>
                <c:pt idx="83">
                  <c:v>290979.14000000013</c:v>
                </c:pt>
                <c:pt idx="84">
                  <c:v>305063.02000000014</c:v>
                </c:pt>
                <c:pt idx="85">
                  <c:v>305063.02000000014</c:v>
                </c:pt>
                <c:pt idx="86">
                  <c:v>305063.02000000014</c:v>
                </c:pt>
                <c:pt idx="87">
                  <c:v>318245.39000000013</c:v>
                </c:pt>
                <c:pt idx="88">
                  <c:v>318245.39000000013</c:v>
                </c:pt>
                <c:pt idx="89">
                  <c:v>318245.39000000013</c:v>
                </c:pt>
                <c:pt idx="90">
                  <c:v>338417.90000000014</c:v>
                </c:pt>
                <c:pt idx="91">
                  <c:v>338417.90000000014</c:v>
                </c:pt>
                <c:pt idx="92">
                  <c:v>338417.90000000014</c:v>
                </c:pt>
                <c:pt idx="93">
                  <c:v>340624.07700000016</c:v>
                </c:pt>
                <c:pt idx="94">
                  <c:v>340624.07700000016</c:v>
                </c:pt>
                <c:pt idx="95">
                  <c:v>340624.07700000016</c:v>
                </c:pt>
                <c:pt idx="96">
                  <c:v>342411.10000000015</c:v>
                </c:pt>
                <c:pt idx="97">
                  <c:v>342411.10000000015</c:v>
                </c:pt>
                <c:pt idx="98">
                  <c:v>342411.10000000015</c:v>
                </c:pt>
              </c:numCache>
            </c:numRef>
          </c:cat>
          <c:val>
            <c:numRef>
              <c:f>Sheet1!$F$2:$F$100</c:f>
              <c:numCache>
                <c:formatCode>General</c:formatCode>
                <c:ptCount val="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-3.7245020000000002</c:v>
                </c:pt>
                <c:pt idx="42">
                  <c:v>-3.7245020000000002</c:v>
                </c:pt>
                <c:pt idx="43">
                  <c:v>0</c:v>
                </c:pt>
                <c:pt idx="44">
                  <c:v>-2.7562890000000002</c:v>
                </c:pt>
                <c:pt idx="45">
                  <c:v>-2.7562890000000002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28-4113-84CD-CEBF7F0EB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6.3791794548205535E-2"/>
                  <c:y val="-0.3701686544573683"/>
                </c:manualLayout>
              </c:layout>
              <c:tx>
                <c:rich>
                  <a:bodyPr/>
                  <a:lstStyle/>
                  <a:p>
                    <a:fld id="{636AEA74-531D-4CE5-9AD8-580F10AD41C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F28-4113-84CD-CEBF7F0EB507}"/>
                </c:ext>
              </c:extLst>
            </c:dLbl>
            <c:dLbl>
              <c:idx val="1"/>
              <c:layout>
                <c:manualLayout>
                  <c:x val="-5.9819880990669885E-2"/>
                  <c:y val="-5.2915058696016509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306A4C30-6DF0-4A93-8A85-E90F521E6C33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AF28-4113-84CD-CEBF7F0EB50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551881E-98CA-4953-BF66-8AF04ECD261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F28-4113-84CD-CEBF7F0EB507}"/>
                </c:ext>
              </c:extLst>
            </c:dLbl>
            <c:dLbl>
              <c:idx val="3"/>
              <c:layout>
                <c:manualLayout>
                  <c:x val="-7.4588847744523956E-2"/>
                  <c:y val="-7.4223136023271477E-2"/>
                </c:manualLayout>
              </c:layout>
              <c:tx>
                <c:rich>
                  <a:bodyPr/>
                  <a:lstStyle/>
                  <a:p>
                    <a:fld id="{68E6AF2C-1F56-4A9C-9123-9EF4493E430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F28-4113-84CD-CEBF7F0EB50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35E2F52-CCC7-4BB5-8449-4E33BAC396D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F28-4113-84CD-CEBF7F0EB507}"/>
                </c:ext>
              </c:extLst>
            </c:dLbl>
            <c:dLbl>
              <c:idx val="5"/>
              <c:layout>
                <c:manualLayout>
                  <c:x val="-0.1181933202931372"/>
                  <c:y val="-8.1325828465689795E-2"/>
                </c:manualLayout>
              </c:layout>
              <c:tx>
                <c:rich>
                  <a:bodyPr/>
                  <a:lstStyle/>
                  <a:p>
                    <a:fld id="{91BE276D-FAD7-4851-991A-67B28492EE0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AF28-4113-84CD-CEBF7F0EB507}"/>
                </c:ext>
              </c:extLst>
            </c:dLbl>
            <c:dLbl>
              <c:idx val="6"/>
              <c:layout>
                <c:manualLayout>
                  <c:x val="-9.6217278405502135E-2"/>
                  <c:y val="-0.14998518874240027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EFD3ED7A-FD45-4A81-AD43-5B073F37509C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AF28-4113-84CD-CEBF7F0EB50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0A76B3F-39D3-4CB8-90D0-F52C667586A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AF28-4113-84CD-CEBF7F0EB507}"/>
                </c:ext>
              </c:extLst>
            </c:dLbl>
            <c:dLbl>
              <c:idx val="8"/>
              <c:layout>
                <c:manualLayout>
                  <c:x val="-6.7390793368869065E-2"/>
                  <c:y val="-0.12630954726767252"/>
                </c:manualLayout>
              </c:layout>
              <c:tx>
                <c:rich>
                  <a:bodyPr/>
                  <a:lstStyle/>
                  <a:p>
                    <a:fld id="{A63F5512-00DE-4E48-BBA6-DFCFDFAAF47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AF28-4113-84CD-CEBF7F0EB50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54B76C2-0681-4227-8F58-93C4A38BF93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AF28-4113-84CD-CEBF7F0EB507}"/>
                </c:ext>
              </c:extLst>
            </c:dLbl>
            <c:dLbl>
              <c:idx val="10"/>
              <c:layout>
                <c:manualLayout>
                  <c:x val="-9.6206442148885338E-2"/>
                  <c:y val="-0.19733647169185578"/>
                </c:manualLayout>
              </c:layout>
              <c:tx>
                <c:rich>
                  <a:bodyPr/>
                  <a:lstStyle/>
                  <a:p>
                    <a:fld id="{8F7841A0-55F6-42C5-A066-6A153BE53D9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AF28-4113-84CD-CEBF7F0EB507}"/>
                </c:ext>
              </c:extLst>
            </c:dLbl>
            <c:dLbl>
              <c:idx val="11"/>
              <c:layout>
                <c:manualLayout>
                  <c:x val="-5.1411342996286226E-2"/>
                  <c:y val="-5.5282622843489282E-2"/>
                </c:manualLayout>
              </c:layout>
              <c:tx>
                <c:rich>
                  <a:bodyPr/>
                  <a:lstStyle/>
                  <a:p>
                    <a:fld id="{ACD11453-174B-4A08-98D2-0259A936684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AF28-4113-84CD-CEBF7F0EB50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FD806662-227A-4EB5-9450-A153F122A30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F28-4113-84CD-CEBF7F0EB50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9A3DE2B7-F416-466A-A753-4D49A96D444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AF28-4113-84CD-CEBF7F0EB507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3B0EC17B-4654-4238-9F0A-B3B909475E3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F28-4113-84CD-CEBF7F0EB507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D2520989-22F9-4E62-AD01-35FD640EF40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AF28-4113-84CD-CEBF7F0EB507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65A18CA9-0CCD-4EE5-B9CA-55B8244ED79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AF28-4113-84CD-CEBF7F0EB507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2BE9A56D-1E74-4566-8935-40A91BA821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AF28-4113-84CD-CEBF7F0EB507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73972C6A-6CC4-4EF4-9A94-DFF9FF3951C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AF28-4113-84CD-CEBF7F0EB507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1CF6FEF-7235-49DC-8C2F-9D45F3C7D27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AF28-4113-84CD-CEBF7F0EB507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E444373D-1F29-4EAF-A879-6C8844C2B76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AF28-4113-84CD-CEBF7F0EB507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7F5D0863-D4C8-4460-B4C9-BFC56670FC2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AF28-4113-84CD-CEBF7F0EB507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35D133B5-9FAC-42E1-9817-FCC2A8DA0EC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AF28-4113-84CD-CEBF7F0EB507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55E1D35E-C403-4613-80AD-02DAE0EA94A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AF28-4113-84CD-CEBF7F0EB507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4171B9C5-1F8B-4388-A632-2FFEFA669D5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AF28-4113-84CD-CEBF7F0EB507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8A74C6F-9896-402D-8B58-9B080152CEF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AF28-4113-84CD-CEBF7F0EB507}"/>
                </c:ext>
              </c:extLst>
            </c:dLbl>
            <c:dLbl>
              <c:idx val="26"/>
              <c:layout>
                <c:manualLayout>
                  <c:x val="-0.16322792341069986"/>
                  <c:y val="4.8890199645312701E-2"/>
                </c:manualLayout>
              </c:layout>
              <c:tx>
                <c:rich>
                  <a:bodyPr/>
                  <a:lstStyle/>
                  <a:p>
                    <a:fld id="{CA6940C2-AEFF-4FFE-A7D6-B1FFBD0189C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398810780407342"/>
                      <c:h val="5.611127029510475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AF28-4113-84CD-CEBF7F0EB507}"/>
                </c:ext>
              </c:extLst>
            </c:dLbl>
            <c:dLbl>
              <c:idx val="27"/>
              <c:layout>
                <c:manualLayout>
                  <c:x val="-0.15588760770799398"/>
                  <c:y val="3.906480843330078E-3"/>
                </c:manualLayout>
              </c:layout>
              <c:tx>
                <c:rich>
                  <a:bodyPr/>
                  <a:lstStyle/>
                  <a:p>
                    <a:fld id="{601FB5C7-3629-4605-A75B-645DF417F8F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AF28-4113-84CD-CEBF7F0EB507}"/>
                </c:ext>
              </c:extLst>
            </c:dLbl>
            <c:dLbl>
              <c:idx val="28"/>
              <c:layout>
                <c:manualLayout>
                  <c:x val="-0.16574621838756162"/>
                  <c:y val="-1.2666468188979343E-2"/>
                </c:manualLayout>
              </c:layout>
              <c:tx>
                <c:rich>
                  <a:bodyPr/>
                  <a:lstStyle/>
                  <a:p>
                    <a:fld id="{17D16B4B-81CB-46F3-87C3-080FA8BDEA3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AF28-4113-84CD-CEBF7F0EB507}"/>
                </c:ext>
              </c:extLst>
            </c:dLbl>
            <c:dLbl>
              <c:idx val="29"/>
              <c:layout>
                <c:manualLayout>
                  <c:x val="-9.5484100686865594E-2"/>
                  <c:y val="-4.5812366253598205E-2"/>
                </c:manualLayout>
              </c:layout>
              <c:tx>
                <c:rich>
                  <a:bodyPr/>
                  <a:lstStyle/>
                  <a:p>
                    <a:fld id="{D10CABFF-E71B-401A-8DF3-A3D7CEE6566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AF28-4113-84CD-CEBF7F0EB507}"/>
                </c:ext>
              </c:extLst>
            </c:dLbl>
            <c:dLbl>
              <c:idx val="30"/>
              <c:layout>
                <c:manualLayout>
                  <c:x val="-6.0888074915183596E-2"/>
                  <c:y val="-2.9239417221288765E-2"/>
                </c:manualLayout>
              </c:layout>
              <c:tx>
                <c:rich>
                  <a:bodyPr/>
                  <a:lstStyle/>
                  <a:p>
                    <a:fld id="{59B64824-DE6A-4265-94F7-83FB0DE745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AF28-4113-84CD-CEBF7F0EB507}"/>
                </c:ext>
              </c:extLst>
            </c:dLbl>
            <c:dLbl>
              <c:idx val="31"/>
              <c:layout>
                <c:manualLayout>
                  <c:x val="-0.10539229716896271"/>
                  <c:y val="-5.5637757465610196E-3"/>
                </c:manualLayout>
              </c:layout>
              <c:tx>
                <c:rich>
                  <a:bodyPr/>
                  <a:lstStyle/>
                  <a:p>
                    <a:fld id="{549A1A58-786E-4F3A-975F-2145CAE01CC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AF28-4113-84CD-CEBF7F0EB507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Sheet1!$S$2:$S$33</c:f>
              <c:numCache>
                <c:formatCode>General</c:formatCode>
                <c:ptCount val="32"/>
                <c:pt idx="0">
                  <c:v>20344.16</c:v>
                </c:pt>
                <c:pt idx="1">
                  <c:v>32736.154999999999</c:v>
                </c:pt>
                <c:pt idx="2">
                  <c:v>41862.307000000001</c:v>
                </c:pt>
                <c:pt idx="3">
                  <c:v>48694.970999999998</c:v>
                </c:pt>
                <c:pt idx="4">
                  <c:v>57941.386500000001</c:v>
                </c:pt>
                <c:pt idx="5">
                  <c:v>67228.835000000006</c:v>
                </c:pt>
                <c:pt idx="6">
                  <c:v>76714.17</c:v>
                </c:pt>
                <c:pt idx="7">
                  <c:v>84475.872000000003</c:v>
                </c:pt>
                <c:pt idx="8">
                  <c:v>94546.849000000002</c:v>
                </c:pt>
                <c:pt idx="9">
                  <c:v>103320.857</c:v>
                </c:pt>
                <c:pt idx="10">
                  <c:v>117792.75499999999</c:v>
                </c:pt>
                <c:pt idx="11">
                  <c:v>135006.69200000001</c:v>
                </c:pt>
                <c:pt idx="12">
                  <c:v>189523.50900000002</c:v>
                </c:pt>
                <c:pt idx="13">
                  <c:v>241968.63100000002</c:v>
                </c:pt>
                <c:pt idx="14">
                  <c:v>248545.83000000002</c:v>
                </c:pt>
                <c:pt idx="15">
                  <c:v>256018.25100000005</c:v>
                </c:pt>
                <c:pt idx="16">
                  <c:v>261163.37950000004</c:v>
                </c:pt>
                <c:pt idx="17">
                  <c:v>263590.72450000001</c:v>
                </c:pt>
                <c:pt idx="18">
                  <c:v>264993.23800000001</c:v>
                </c:pt>
                <c:pt idx="19">
                  <c:v>266607.63</c:v>
                </c:pt>
                <c:pt idx="20">
                  <c:v>268088.12200000003</c:v>
                </c:pt>
                <c:pt idx="21">
                  <c:v>270079.22300000006</c:v>
                </c:pt>
                <c:pt idx="22">
                  <c:v>271943.56050000002</c:v>
                </c:pt>
                <c:pt idx="23">
                  <c:v>274059.63049999997</c:v>
                </c:pt>
                <c:pt idx="24">
                  <c:v>276758.46199999994</c:v>
                </c:pt>
                <c:pt idx="25">
                  <c:v>279976.58549999999</c:v>
                </c:pt>
                <c:pt idx="26">
                  <c:v>286535.89899999998</c:v>
                </c:pt>
                <c:pt idx="27">
                  <c:v>298021.08</c:v>
                </c:pt>
                <c:pt idx="28">
                  <c:v>311654.20500000002</c:v>
                </c:pt>
                <c:pt idx="29">
                  <c:v>328331.64500000002</c:v>
                </c:pt>
                <c:pt idx="30">
                  <c:v>339520.98850000004</c:v>
                </c:pt>
                <c:pt idx="31">
                  <c:v>341517.58850000007</c:v>
                </c:pt>
              </c:numCache>
            </c:numRef>
          </c:xVal>
          <c:yVal>
            <c:numRef>
              <c:f>Sheet1!$T$2:$T$33</c:f>
              <c:numCache>
                <c:formatCode>General</c:formatCode>
                <c:ptCount val="32"/>
                <c:pt idx="0">
                  <c:v>3.2987359999999999</c:v>
                </c:pt>
                <c:pt idx="1">
                  <c:v>5.6814220000000004</c:v>
                </c:pt>
                <c:pt idx="2">
                  <c:v>5.9773139999999998</c:v>
                </c:pt>
                <c:pt idx="3">
                  <c:v>7.2713400000000004</c:v>
                </c:pt>
                <c:pt idx="4">
                  <c:v>8.5240609999999997</c:v>
                </c:pt>
                <c:pt idx="5">
                  <c:v>9.5311400000000006</c:v>
                </c:pt>
                <c:pt idx="6">
                  <c:v>9.6004799999999992</c:v>
                </c:pt>
                <c:pt idx="7">
                  <c:v>11.208830000000001</c:v>
                </c:pt>
                <c:pt idx="8">
                  <c:v>12.681229999999999</c:v>
                </c:pt>
                <c:pt idx="9">
                  <c:v>13.864699999999999</c:v>
                </c:pt>
                <c:pt idx="10">
                  <c:v>14.55336</c:v>
                </c:pt>
                <c:pt idx="11">
                  <c:v>25.15232</c:v>
                </c:pt>
                <c:pt idx="12">
                  <c:v>-0.5</c:v>
                </c:pt>
                <c:pt idx="13">
                  <c:v>-4.2245020000000002</c:v>
                </c:pt>
                <c:pt idx="14">
                  <c:v>-3.2562890000000002</c:v>
                </c:pt>
                <c:pt idx="15">
                  <c:v>4.4767089999999996</c:v>
                </c:pt>
                <c:pt idx="16">
                  <c:v>6.7655000000000003</c:v>
                </c:pt>
                <c:pt idx="17">
                  <c:v>7.0837050000000001</c:v>
                </c:pt>
                <c:pt idx="18">
                  <c:v>8.5743709999999993</c:v>
                </c:pt>
                <c:pt idx="19">
                  <c:v>8.7911049999999999</c:v>
                </c:pt>
                <c:pt idx="20">
                  <c:v>9.7596500000000006</c:v>
                </c:pt>
                <c:pt idx="21">
                  <c:v>9.85337</c:v>
                </c:pt>
                <c:pt idx="22">
                  <c:v>10.856059999999999</c:v>
                </c:pt>
                <c:pt idx="23">
                  <c:v>11.8993</c:v>
                </c:pt>
                <c:pt idx="24">
                  <c:v>12.6814</c:v>
                </c:pt>
                <c:pt idx="25">
                  <c:v>13.352410000000001</c:v>
                </c:pt>
                <c:pt idx="26">
                  <c:v>15.922840000000001</c:v>
                </c:pt>
                <c:pt idx="27">
                  <c:v>17.787459999999999</c:v>
                </c:pt>
                <c:pt idx="28">
                  <c:v>21.257999999999999</c:v>
                </c:pt>
                <c:pt idx="29">
                  <c:v>22.272459999999999</c:v>
                </c:pt>
                <c:pt idx="30">
                  <c:v>24.903949999999998</c:v>
                </c:pt>
                <c:pt idx="31">
                  <c:v>27.703330000000001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Sheet1!$H$2:$H$33</c15:f>
                <c15:dlblRangeCache>
                  <c:ptCount val="32"/>
                  <c:pt idx="0">
                    <c:v>Toll Road Operators</c:v>
                  </c:pt>
                  <c:pt idx="1">
                    <c:v>Gas Supply</c:v>
                  </c:pt>
                  <c:pt idx="3">
                    <c:v>Port Operators</c:v>
                  </c:pt>
                  <c:pt idx="5">
                    <c:v>Pipeline Transport</c:v>
                  </c:pt>
                  <c:pt idx="6">
                    <c:v>Other Road Transport</c:v>
                  </c:pt>
                  <c:pt idx="8">
                    <c:v>Airport Operations</c:v>
                  </c:pt>
                  <c:pt idx="10">
                    <c:v>Electricity Distribution</c:v>
                  </c:pt>
                  <c:pt idx="11">
                    <c:v>Wired Telecom.</c:v>
                  </c:pt>
                  <c:pt idx="26">
                    <c:v>Other Food Retailing</c:v>
                  </c:pt>
                  <c:pt idx="27">
                    <c:v>Wireless Telecom.</c:v>
                  </c:pt>
                  <c:pt idx="28">
                    <c:v>Credit Cards and SX</c:v>
                  </c:pt>
                  <c:pt idx="29">
                    <c:v>Supermarkets</c:v>
                  </c:pt>
                  <c:pt idx="30">
                    <c:v>ISPs</c:v>
                  </c:pt>
                  <c:pt idx="31">
                    <c:v>Internet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5-AF28-4113-84CD-CEBF7F0EB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355309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30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373E-2"/>
          <c:y val="3.5643771451389528E-2"/>
          <c:w val="0.92988085280545285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3650</c:v>
                </c:pt>
                <c:pt idx="2">
                  <c:v>3650</c:v>
                </c:pt>
                <c:pt idx="3">
                  <c:v>6125.6419999999998</c:v>
                </c:pt>
                <c:pt idx="4">
                  <c:v>6125.6419999999998</c:v>
                </c:pt>
                <c:pt idx="5">
                  <c:v>6125.6419999999998</c:v>
                </c:pt>
                <c:pt idx="6">
                  <c:v>8372.7379999999994</c:v>
                </c:pt>
                <c:pt idx="7">
                  <c:v>8372.7379999999994</c:v>
                </c:pt>
                <c:pt idx="8">
                  <c:v>8372.7379999999994</c:v>
                </c:pt>
                <c:pt idx="9">
                  <c:v>27334.968000000001</c:v>
                </c:pt>
                <c:pt idx="10">
                  <c:v>27334.968000000001</c:v>
                </c:pt>
                <c:pt idx="11">
                  <c:v>27334.968000000001</c:v>
                </c:pt>
                <c:pt idx="12">
                  <c:v>79494.328000000009</c:v>
                </c:pt>
                <c:pt idx="13">
                  <c:v>79494.328000000009</c:v>
                </c:pt>
                <c:pt idx="14">
                  <c:v>79494.328000000009</c:v>
                </c:pt>
                <c:pt idx="15">
                  <c:v>91028.498000000007</c:v>
                </c:pt>
                <c:pt idx="16">
                  <c:v>91028.498000000007</c:v>
                </c:pt>
                <c:pt idx="17">
                  <c:v>91028.498000000007</c:v>
                </c:pt>
                <c:pt idx="18">
                  <c:v>123261.13800000001</c:v>
                </c:pt>
                <c:pt idx="19">
                  <c:v>123261.13800000001</c:v>
                </c:pt>
                <c:pt idx="20">
                  <c:v>123261.13800000001</c:v>
                </c:pt>
                <c:pt idx="21">
                  <c:v>135556.51800000001</c:v>
                </c:pt>
                <c:pt idx="22">
                  <c:v>135556.51800000001</c:v>
                </c:pt>
                <c:pt idx="23">
                  <c:v>135556.51800000001</c:v>
                </c:pt>
                <c:pt idx="24">
                  <c:v>138693.40700000001</c:v>
                </c:pt>
                <c:pt idx="25">
                  <c:v>138693.40700000001</c:v>
                </c:pt>
                <c:pt idx="26">
                  <c:v>138693.40700000001</c:v>
                </c:pt>
                <c:pt idx="27">
                  <c:v>145029.614</c:v>
                </c:pt>
                <c:pt idx="28">
                  <c:v>145029.614</c:v>
                </c:pt>
                <c:pt idx="29">
                  <c:v>145029.614</c:v>
                </c:pt>
                <c:pt idx="30">
                  <c:v>339790.51399999997</c:v>
                </c:pt>
                <c:pt idx="31">
                  <c:v>339790.51399999997</c:v>
                </c:pt>
                <c:pt idx="32">
                  <c:v>339790.51399999997</c:v>
                </c:pt>
                <c:pt idx="33">
                  <c:v>348856.96399999998</c:v>
                </c:pt>
                <c:pt idx="34">
                  <c:v>348856.96399999998</c:v>
                </c:pt>
                <c:pt idx="35">
                  <c:v>348856.96399999998</c:v>
                </c:pt>
                <c:pt idx="36">
                  <c:v>351656.652</c:v>
                </c:pt>
                <c:pt idx="37">
                  <c:v>351656.652</c:v>
                </c:pt>
              </c:numCache>
            </c:num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-3.2625519999999999</c:v>
                </c:pt>
                <c:pt idx="3">
                  <c:v>-3.2625519999999999</c:v>
                </c:pt>
                <c:pt idx="4">
                  <c:v>0</c:v>
                </c:pt>
                <c:pt idx="5">
                  <c:v>-1.851105</c:v>
                </c:pt>
                <c:pt idx="6">
                  <c:v>-1.851105</c:v>
                </c:pt>
                <c:pt idx="7">
                  <c:v>0</c:v>
                </c:pt>
                <c:pt idx="8">
                  <c:v>6.9148880000000004</c:v>
                </c:pt>
                <c:pt idx="9">
                  <c:v>6.9148880000000004</c:v>
                </c:pt>
                <c:pt idx="10">
                  <c:v>0</c:v>
                </c:pt>
                <c:pt idx="11">
                  <c:v>8.4746620000000004</c:v>
                </c:pt>
                <c:pt idx="12">
                  <c:v>8.4746620000000004</c:v>
                </c:pt>
                <c:pt idx="13">
                  <c:v>0</c:v>
                </c:pt>
                <c:pt idx="14">
                  <c:v>8.729984</c:v>
                </c:pt>
                <c:pt idx="15">
                  <c:v>8.729984</c:v>
                </c:pt>
                <c:pt idx="16">
                  <c:v>0</c:v>
                </c:pt>
                <c:pt idx="17">
                  <c:v>8.8263499999999997</c:v>
                </c:pt>
                <c:pt idx="18">
                  <c:v>8.8263499999999997</c:v>
                </c:pt>
                <c:pt idx="19">
                  <c:v>0</c:v>
                </c:pt>
                <c:pt idx="20">
                  <c:v>9.844481</c:v>
                </c:pt>
                <c:pt idx="21">
                  <c:v>9.844481</c:v>
                </c:pt>
                <c:pt idx="22">
                  <c:v>0</c:v>
                </c:pt>
                <c:pt idx="23">
                  <c:v>10</c:v>
                </c:pt>
                <c:pt idx="24">
                  <c:v>10</c:v>
                </c:pt>
                <c:pt idx="25">
                  <c:v>0</c:v>
                </c:pt>
                <c:pt idx="26">
                  <c:v>10</c:v>
                </c:pt>
                <c:pt idx="27">
                  <c:v>10</c:v>
                </c:pt>
                <c:pt idx="28">
                  <c:v>0</c:v>
                </c:pt>
                <c:pt idx="29">
                  <c:v>10</c:v>
                </c:pt>
                <c:pt idx="30">
                  <c:v>10</c:v>
                </c:pt>
                <c:pt idx="31">
                  <c:v>0</c:v>
                </c:pt>
                <c:pt idx="32">
                  <c:v>10</c:v>
                </c:pt>
                <c:pt idx="33">
                  <c:v>10</c:v>
                </c:pt>
                <c:pt idx="34">
                  <c:v>0</c:v>
                </c:pt>
                <c:pt idx="35">
                  <c:v>10</c:v>
                </c:pt>
                <c:pt idx="36">
                  <c:v>10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4-4769-8D5F-D0BEBE5E14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3650</c:v>
                </c:pt>
                <c:pt idx="2">
                  <c:v>3650</c:v>
                </c:pt>
                <c:pt idx="3">
                  <c:v>6125.6419999999998</c:v>
                </c:pt>
                <c:pt idx="4">
                  <c:v>6125.6419999999998</c:v>
                </c:pt>
                <c:pt idx="5">
                  <c:v>6125.6419999999998</c:v>
                </c:pt>
                <c:pt idx="6">
                  <c:v>8372.7379999999994</c:v>
                </c:pt>
                <c:pt idx="7">
                  <c:v>8372.7379999999994</c:v>
                </c:pt>
                <c:pt idx="8">
                  <c:v>8372.7379999999994</c:v>
                </c:pt>
                <c:pt idx="9">
                  <c:v>27334.968000000001</c:v>
                </c:pt>
                <c:pt idx="10">
                  <c:v>27334.968000000001</c:v>
                </c:pt>
                <c:pt idx="11">
                  <c:v>27334.968000000001</c:v>
                </c:pt>
                <c:pt idx="12">
                  <c:v>79494.328000000009</c:v>
                </c:pt>
                <c:pt idx="13">
                  <c:v>79494.328000000009</c:v>
                </c:pt>
                <c:pt idx="14">
                  <c:v>79494.328000000009</c:v>
                </c:pt>
                <c:pt idx="15">
                  <c:v>91028.498000000007</c:v>
                </c:pt>
                <c:pt idx="16">
                  <c:v>91028.498000000007</c:v>
                </c:pt>
                <c:pt idx="17">
                  <c:v>91028.498000000007</c:v>
                </c:pt>
                <c:pt idx="18">
                  <c:v>123261.13800000001</c:v>
                </c:pt>
                <c:pt idx="19">
                  <c:v>123261.13800000001</c:v>
                </c:pt>
                <c:pt idx="20">
                  <c:v>123261.13800000001</c:v>
                </c:pt>
                <c:pt idx="21">
                  <c:v>135556.51800000001</c:v>
                </c:pt>
                <c:pt idx="22">
                  <c:v>135556.51800000001</c:v>
                </c:pt>
                <c:pt idx="23">
                  <c:v>135556.51800000001</c:v>
                </c:pt>
                <c:pt idx="24">
                  <c:v>138693.40700000001</c:v>
                </c:pt>
                <c:pt idx="25">
                  <c:v>138693.40700000001</c:v>
                </c:pt>
                <c:pt idx="26">
                  <c:v>138693.40700000001</c:v>
                </c:pt>
                <c:pt idx="27">
                  <c:v>145029.614</c:v>
                </c:pt>
                <c:pt idx="28">
                  <c:v>145029.614</c:v>
                </c:pt>
                <c:pt idx="29">
                  <c:v>145029.614</c:v>
                </c:pt>
                <c:pt idx="30">
                  <c:v>339790.51399999997</c:v>
                </c:pt>
                <c:pt idx="31">
                  <c:v>339790.51399999997</c:v>
                </c:pt>
                <c:pt idx="32">
                  <c:v>339790.51399999997</c:v>
                </c:pt>
                <c:pt idx="33">
                  <c:v>348856.96399999998</c:v>
                </c:pt>
                <c:pt idx="34">
                  <c:v>348856.96399999998</c:v>
                </c:pt>
                <c:pt idx="35">
                  <c:v>348856.96399999998</c:v>
                </c:pt>
                <c:pt idx="36">
                  <c:v>351656.652</c:v>
                </c:pt>
                <c:pt idx="37">
                  <c:v>351656.652</c:v>
                </c:pt>
              </c:numCache>
            </c:num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1.2438699999999994</c:v>
                </c:pt>
                <c:pt idx="24">
                  <c:v>1.2438699999999994</c:v>
                </c:pt>
                <c:pt idx="25">
                  <c:v>0</c:v>
                </c:pt>
                <c:pt idx="26">
                  <c:v>2.1776499999999999</c:v>
                </c:pt>
                <c:pt idx="27">
                  <c:v>2.1776499999999999</c:v>
                </c:pt>
                <c:pt idx="28">
                  <c:v>0</c:v>
                </c:pt>
                <c:pt idx="29">
                  <c:v>2.7477300000000007</c:v>
                </c:pt>
                <c:pt idx="30">
                  <c:v>2.7477300000000007</c:v>
                </c:pt>
                <c:pt idx="31">
                  <c:v>0</c:v>
                </c:pt>
                <c:pt idx="32">
                  <c:v>3.6945300000000003</c:v>
                </c:pt>
                <c:pt idx="33">
                  <c:v>3.6945300000000003</c:v>
                </c:pt>
                <c:pt idx="34">
                  <c:v>0</c:v>
                </c:pt>
                <c:pt idx="35">
                  <c:v>3.9813799999999997</c:v>
                </c:pt>
                <c:pt idx="36">
                  <c:v>3.9813799999999997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04-4769-8D5F-D0BEBE5E14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3650</c:v>
                </c:pt>
                <c:pt idx="2">
                  <c:v>3650</c:v>
                </c:pt>
                <c:pt idx="3">
                  <c:v>6125.6419999999998</c:v>
                </c:pt>
                <c:pt idx="4">
                  <c:v>6125.6419999999998</c:v>
                </c:pt>
                <c:pt idx="5">
                  <c:v>6125.6419999999998</c:v>
                </c:pt>
                <c:pt idx="6">
                  <c:v>8372.7379999999994</c:v>
                </c:pt>
                <c:pt idx="7">
                  <c:v>8372.7379999999994</c:v>
                </c:pt>
                <c:pt idx="8">
                  <c:v>8372.7379999999994</c:v>
                </c:pt>
                <c:pt idx="9">
                  <c:v>27334.968000000001</c:v>
                </c:pt>
                <c:pt idx="10">
                  <c:v>27334.968000000001</c:v>
                </c:pt>
                <c:pt idx="11">
                  <c:v>27334.968000000001</c:v>
                </c:pt>
                <c:pt idx="12">
                  <c:v>79494.328000000009</c:v>
                </c:pt>
                <c:pt idx="13">
                  <c:v>79494.328000000009</c:v>
                </c:pt>
                <c:pt idx="14">
                  <c:v>79494.328000000009</c:v>
                </c:pt>
                <c:pt idx="15">
                  <c:v>91028.498000000007</c:v>
                </c:pt>
                <c:pt idx="16">
                  <c:v>91028.498000000007</c:v>
                </c:pt>
                <c:pt idx="17">
                  <c:v>91028.498000000007</c:v>
                </c:pt>
                <c:pt idx="18">
                  <c:v>123261.13800000001</c:v>
                </c:pt>
                <c:pt idx="19">
                  <c:v>123261.13800000001</c:v>
                </c:pt>
                <c:pt idx="20">
                  <c:v>123261.13800000001</c:v>
                </c:pt>
                <c:pt idx="21">
                  <c:v>135556.51800000001</c:v>
                </c:pt>
                <c:pt idx="22">
                  <c:v>135556.51800000001</c:v>
                </c:pt>
                <c:pt idx="23">
                  <c:v>135556.51800000001</c:v>
                </c:pt>
                <c:pt idx="24">
                  <c:v>138693.40700000001</c:v>
                </c:pt>
                <c:pt idx="25">
                  <c:v>138693.40700000001</c:v>
                </c:pt>
                <c:pt idx="26">
                  <c:v>138693.40700000001</c:v>
                </c:pt>
                <c:pt idx="27">
                  <c:v>145029.614</c:v>
                </c:pt>
                <c:pt idx="28">
                  <c:v>145029.614</c:v>
                </c:pt>
                <c:pt idx="29">
                  <c:v>145029.614</c:v>
                </c:pt>
                <c:pt idx="30">
                  <c:v>339790.51399999997</c:v>
                </c:pt>
                <c:pt idx="31">
                  <c:v>339790.51399999997</c:v>
                </c:pt>
                <c:pt idx="32">
                  <c:v>339790.51399999997</c:v>
                </c:pt>
                <c:pt idx="33">
                  <c:v>348856.96399999998</c:v>
                </c:pt>
                <c:pt idx="34">
                  <c:v>348856.96399999998</c:v>
                </c:pt>
                <c:pt idx="35">
                  <c:v>348856.96399999998</c:v>
                </c:pt>
                <c:pt idx="36">
                  <c:v>351656.652</c:v>
                </c:pt>
                <c:pt idx="37">
                  <c:v>351656.652</c:v>
                </c:pt>
              </c:numCache>
            </c:num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13.262551999999999</c:v>
                </c:pt>
                <c:pt idx="3">
                  <c:v>13.262551999999999</c:v>
                </c:pt>
                <c:pt idx="4">
                  <c:v>10</c:v>
                </c:pt>
                <c:pt idx="5">
                  <c:v>11.851105</c:v>
                </c:pt>
                <c:pt idx="6">
                  <c:v>11.851105</c:v>
                </c:pt>
                <c:pt idx="7">
                  <c:v>10</c:v>
                </c:pt>
                <c:pt idx="8">
                  <c:v>3.0851119999999996</c:v>
                </c:pt>
                <c:pt idx="9">
                  <c:v>3.0851119999999996</c:v>
                </c:pt>
                <c:pt idx="10">
                  <c:v>10</c:v>
                </c:pt>
                <c:pt idx="11">
                  <c:v>1.5253379999999996</c:v>
                </c:pt>
                <c:pt idx="12">
                  <c:v>1.5253379999999996</c:v>
                </c:pt>
                <c:pt idx="13">
                  <c:v>10</c:v>
                </c:pt>
                <c:pt idx="14">
                  <c:v>1.270016</c:v>
                </c:pt>
                <c:pt idx="15">
                  <c:v>1.270016</c:v>
                </c:pt>
                <c:pt idx="16">
                  <c:v>10</c:v>
                </c:pt>
                <c:pt idx="17">
                  <c:v>1.1736500000000003</c:v>
                </c:pt>
                <c:pt idx="18">
                  <c:v>1.1736500000000003</c:v>
                </c:pt>
                <c:pt idx="19">
                  <c:v>10</c:v>
                </c:pt>
                <c:pt idx="20">
                  <c:v>0.15551899999999996</c:v>
                </c:pt>
                <c:pt idx="21">
                  <c:v>0.15551899999999996</c:v>
                </c:pt>
                <c:pt idx="22">
                  <c:v>10</c:v>
                </c:pt>
                <c:pt idx="23">
                  <c:v>0</c:v>
                </c:pt>
                <c:pt idx="24">
                  <c:v>0</c:v>
                </c:pt>
                <c:pt idx="25">
                  <c:v>10</c:v>
                </c:pt>
                <c:pt idx="26">
                  <c:v>0</c:v>
                </c:pt>
                <c:pt idx="27">
                  <c:v>0</c:v>
                </c:pt>
                <c:pt idx="28">
                  <c:v>10</c:v>
                </c:pt>
                <c:pt idx="29">
                  <c:v>0</c:v>
                </c:pt>
                <c:pt idx="30">
                  <c:v>0</c:v>
                </c:pt>
                <c:pt idx="31">
                  <c:v>10</c:v>
                </c:pt>
                <c:pt idx="32">
                  <c:v>0</c:v>
                </c:pt>
                <c:pt idx="33">
                  <c:v>0</c:v>
                </c:pt>
                <c:pt idx="34">
                  <c:v>10</c:v>
                </c:pt>
                <c:pt idx="35">
                  <c:v>0</c:v>
                </c:pt>
                <c:pt idx="36">
                  <c:v>0</c:v>
                </c:pt>
                <c:pt idx="3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04-4769-8D5F-D0BEBE5E14E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3650</c:v>
                </c:pt>
                <c:pt idx="2">
                  <c:v>3650</c:v>
                </c:pt>
                <c:pt idx="3">
                  <c:v>6125.6419999999998</c:v>
                </c:pt>
                <c:pt idx="4">
                  <c:v>6125.6419999999998</c:v>
                </c:pt>
                <c:pt idx="5">
                  <c:v>6125.6419999999998</c:v>
                </c:pt>
                <c:pt idx="6">
                  <c:v>8372.7379999999994</c:v>
                </c:pt>
                <c:pt idx="7">
                  <c:v>8372.7379999999994</c:v>
                </c:pt>
                <c:pt idx="8">
                  <c:v>8372.7379999999994</c:v>
                </c:pt>
                <c:pt idx="9">
                  <c:v>27334.968000000001</c:v>
                </c:pt>
                <c:pt idx="10">
                  <c:v>27334.968000000001</c:v>
                </c:pt>
                <c:pt idx="11">
                  <c:v>27334.968000000001</c:v>
                </c:pt>
                <c:pt idx="12">
                  <c:v>79494.328000000009</c:v>
                </c:pt>
                <c:pt idx="13">
                  <c:v>79494.328000000009</c:v>
                </c:pt>
                <c:pt idx="14">
                  <c:v>79494.328000000009</c:v>
                </c:pt>
                <c:pt idx="15">
                  <c:v>91028.498000000007</c:v>
                </c:pt>
                <c:pt idx="16">
                  <c:v>91028.498000000007</c:v>
                </c:pt>
                <c:pt idx="17">
                  <c:v>91028.498000000007</c:v>
                </c:pt>
                <c:pt idx="18">
                  <c:v>123261.13800000001</c:v>
                </c:pt>
                <c:pt idx="19">
                  <c:v>123261.13800000001</c:v>
                </c:pt>
                <c:pt idx="20">
                  <c:v>123261.13800000001</c:v>
                </c:pt>
                <c:pt idx="21">
                  <c:v>135556.51800000001</c:v>
                </c:pt>
                <c:pt idx="22">
                  <c:v>135556.51800000001</c:v>
                </c:pt>
                <c:pt idx="23">
                  <c:v>135556.51800000001</c:v>
                </c:pt>
                <c:pt idx="24">
                  <c:v>138693.40700000001</c:v>
                </c:pt>
                <c:pt idx="25">
                  <c:v>138693.40700000001</c:v>
                </c:pt>
                <c:pt idx="26">
                  <c:v>138693.40700000001</c:v>
                </c:pt>
                <c:pt idx="27">
                  <c:v>145029.614</c:v>
                </c:pt>
                <c:pt idx="28">
                  <c:v>145029.614</c:v>
                </c:pt>
                <c:pt idx="29">
                  <c:v>145029.614</c:v>
                </c:pt>
                <c:pt idx="30">
                  <c:v>339790.51399999997</c:v>
                </c:pt>
                <c:pt idx="31">
                  <c:v>339790.51399999997</c:v>
                </c:pt>
                <c:pt idx="32">
                  <c:v>339790.51399999997</c:v>
                </c:pt>
                <c:pt idx="33">
                  <c:v>348856.96399999998</c:v>
                </c:pt>
                <c:pt idx="34">
                  <c:v>348856.96399999998</c:v>
                </c:pt>
                <c:pt idx="35">
                  <c:v>348856.96399999998</c:v>
                </c:pt>
                <c:pt idx="36">
                  <c:v>351656.652</c:v>
                </c:pt>
                <c:pt idx="37">
                  <c:v>351656.652</c:v>
                </c:pt>
              </c:numCache>
            </c:numRef>
          </c:cat>
          <c:val>
            <c:numRef>
              <c:f>Sheet1!$E$2:$E$39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-10</c:v>
                </c:pt>
                <c:pt idx="3">
                  <c:v>-10</c:v>
                </c:pt>
                <c:pt idx="4">
                  <c:v>0</c:v>
                </c:pt>
                <c:pt idx="5">
                  <c:v>-10</c:v>
                </c:pt>
                <c:pt idx="6">
                  <c:v>-10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04-4769-8D5F-D0BEBE5E14E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Sheet1!$A$2:$A$39</c:f>
              <c:numCache>
                <c:formatCode>General</c:formatCode>
                <c:ptCount val="38"/>
                <c:pt idx="0">
                  <c:v>0</c:v>
                </c:pt>
                <c:pt idx="1">
                  <c:v>3650</c:v>
                </c:pt>
                <c:pt idx="2">
                  <c:v>3650</c:v>
                </c:pt>
                <c:pt idx="3">
                  <c:v>6125.6419999999998</c:v>
                </c:pt>
                <c:pt idx="4">
                  <c:v>6125.6419999999998</c:v>
                </c:pt>
                <c:pt idx="5">
                  <c:v>6125.6419999999998</c:v>
                </c:pt>
                <c:pt idx="6">
                  <c:v>8372.7379999999994</c:v>
                </c:pt>
                <c:pt idx="7">
                  <c:v>8372.7379999999994</c:v>
                </c:pt>
                <c:pt idx="8">
                  <c:v>8372.7379999999994</c:v>
                </c:pt>
                <c:pt idx="9">
                  <c:v>27334.968000000001</c:v>
                </c:pt>
                <c:pt idx="10">
                  <c:v>27334.968000000001</c:v>
                </c:pt>
                <c:pt idx="11">
                  <c:v>27334.968000000001</c:v>
                </c:pt>
                <c:pt idx="12">
                  <c:v>79494.328000000009</c:v>
                </c:pt>
                <c:pt idx="13">
                  <c:v>79494.328000000009</c:v>
                </c:pt>
                <c:pt idx="14">
                  <c:v>79494.328000000009</c:v>
                </c:pt>
                <c:pt idx="15">
                  <c:v>91028.498000000007</c:v>
                </c:pt>
                <c:pt idx="16">
                  <c:v>91028.498000000007</c:v>
                </c:pt>
                <c:pt idx="17">
                  <c:v>91028.498000000007</c:v>
                </c:pt>
                <c:pt idx="18">
                  <c:v>123261.13800000001</c:v>
                </c:pt>
                <c:pt idx="19">
                  <c:v>123261.13800000001</c:v>
                </c:pt>
                <c:pt idx="20">
                  <c:v>123261.13800000001</c:v>
                </c:pt>
                <c:pt idx="21">
                  <c:v>135556.51800000001</c:v>
                </c:pt>
                <c:pt idx="22">
                  <c:v>135556.51800000001</c:v>
                </c:pt>
                <c:pt idx="23">
                  <c:v>135556.51800000001</c:v>
                </c:pt>
                <c:pt idx="24">
                  <c:v>138693.40700000001</c:v>
                </c:pt>
                <c:pt idx="25">
                  <c:v>138693.40700000001</c:v>
                </c:pt>
                <c:pt idx="26">
                  <c:v>138693.40700000001</c:v>
                </c:pt>
                <c:pt idx="27">
                  <c:v>145029.614</c:v>
                </c:pt>
                <c:pt idx="28">
                  <c:v>145029.614</c:v>
                </c:pt>
                <c:pt idx="29">
                  <c:v>145029.614</c:v>
                </c:pt>
                <c:pt idx="30">
                  <c:v>339790.51399999997</c:v>
                </c:pt>
                <c:pt idx="31">
                  <c:v>339790.51399999997</c:v>
                </c:pt>
                <c:pt idx="32">
                  <c:v>339790.51399999997</c:v>
                </c:pt>
                <c:pt idx="33">
                  <c:v>348856.96399999998</c:v>
                </c:pt>
                <c:pt idx="34">
                  <c:v>348856.96399999998</c:v>
                </c:pt>
                <c:pt idx="35">
                  <c:v>348856.96399999998</c:v>
                </c:pt>
                <c:pt idx="36">
                  <c:v>351656.652</c:v>
                </c:pt>
                <c:pt idx="37">
                  <c:v>351656.652</c:v>
                </c:pt>
              </c:numCache>
            </c:numRef>
          </c:cat>
          <c:val>
            <c:numRef>
              <c:f>Sheet1!$F$2:$F$39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-3.2625519999999999</c:v>
                </c:pt>
                <c:pt idx="3">
                  <c:v>-3.2625519999999999</c:v>
                </c:pt>
                <c:pt idx="4">
                  <c:v>0</c:v>
                </c:pt>
                <c:pt idx="5">
                  <c:v>-1.851105</c:v>
                </c:pt>
                <c:pt idx="6">
                  <c:v>-1.851105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04-4769-8D5F-D0BEBE5E1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AC801C18-BC62-41DC-B6FC-7A5C57FBB5F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E04-4769-8D5F-D0BEBE5E14E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7BA2D46-8179-496A-8ECE-10788D88AC7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E04-4769-8D5F-D0BEBE5E14EA}"/>
                </c:ext>
              </c:extLst>
            </c:dLbl>
            <c:dLbl>
              <c:idx val="2"/>
              <c:layout>
                <c:manualLayout>
                  <c:x val="-4.6902098619806987E-2"/>
                  <c:y val="-8.5116354592505855E-2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A67C713D-1C25-415B-8EDB-C0501293AFA3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E04-4769-8D5F-D0BEBE5E14EA}"/>
                </c:ext>
              </c:extLst>
            </c:dLbl>
            <c:dLbl>
              <c:idx val="3"/>
              <c:layout>
                <c:manualLayout>
                  <c:x val="-5.1346892799863472E-2"/>
                  <c:y val="-8.0560256196359425E-2"/>
                </c:manualLayout>
              </c:layout>
              <c:tx>
                <c:rich>
                  <a:bodyPr/>
                  <a:lstStyle/>
                  <a:p>
                    <a:fld id="{2C9F715F-4FB9-4059-A75D-4EBF1818465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EE04-4769-8D5F-D0BEBE5E14EA}"/>
                </c:ext>
              </c:extLst>
            </c:dLbl>
            <c:dLbl>
              <c:idx val="4"/>
              <c:layout>
                <c:manualLayout>
                  <c:x val="-7.1188589274273198E-2"/>
                  <c:y val="-0.15006846925708694"/>
                </c:manualLayout>
              </c:layout>
              <c:tx>
                <c:rich>
                  <a:bodyPr/>
                  <a:lstStyle/>
                  <a:p>
                    <a:fld id="{6032725F-340D-420C-9F7E-E8E30C51403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E04-4769-8D5F-D0BEBE5E14EA}"/>
                </c:ext>
              </c:extLst>
            </c:dLbl>
            <c:dLbl>
              <c:idx val="5"/>
              <c:layout>
                <c:manualLayout>
                  <c:x val="-4.5814331352189513E-2"/>
                  <c:y val="-7.9264811352029479E-2"/>
                </c:manualLayout>
              </c:layout>
              <c:tx>
                <c:rich>
                  <a:bodyPr/>
                  <a:lstStyle/>
                  <a:p>
                    <a:fld id="{16ADE18C-944C-455F-9520-52027186868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EE04-4769-8D5F-D0BEBE5E14EA}"/>
                </c:ext>
              </c:extLst>
            </c:dLbl>
            <c:dLbl>
              <c:idx val="6"/>
              <c:layout>
                <c:manualLayout>
                  <c:x val="-4.2137493033733722E-2"/>
                  <c:y val="-0.1444844871630977"/>
                </c:manualLayout>
              </c:layout>
              <c:tx>
                <c:rich>
                  <a:bodyPr/>
                  <a:lstStyle/>
                  <a:p>
                    <a:fld id="{F6528D4A-D791-4BF2-AAD9-ED622A38478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E04-4769-8D5F-D0BEBE5E14E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38A88B8-DD6F-474C-9845-8B7EB592E45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EE04-4769-8D5F-D0BEBE5E14E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A584D22-4202-47A0-A12D-33F0AA1B666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EE04-4769-8D5F-D0BEBE5E14EA}"/>
                </c:ext>
              </c:extLst>
            </c:dLbl>
            <c:dLbl>
              <c:idx val="9"/>
              <c:layout>
                <c:manualLayout>
                  <c:x val="-2.8345548139559411E-2"/>
                  <c:y val="-8.3151145885019345E-2"/>
                </c:manualLayout>
              </c:layout>
              <c:tx>
                <c:rich>
                  <a:bodyPr wrap="square" lIns="0" tIns="0" rIns="0" bIns="0" anchor="ctr">
                    <a:spAutoFit/>
                  </a:bodyPr>
                  <a:lstStyle/>
                  <a:p>
                    <a:pPr>
                      <a:defRPr/>
                    </a:pPr>
                    <a:fld id="{649714ED-E110-4E5F-96ED-D69B0F78F1EB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EE04-4769-8D5F-D0BEBE5E14EA}"/>
                </c:ext>
              </c:extLst>
            </c:dLbl>
            <c:dLbl>
              <c:idx val="10"/>
              <c:layout>
                <c:manualLayout>
                  <c:x val="-1.9398260968036277E-2"/>
                  <c:y val="-0.13027928306620937"/>
                </c:manualLayout>
              </c:layout>
              <c:tx>
                <c:rich>
                  <a:bodyPr/>
                  <a:lstStyle/>
                  <a:p>
                    <a:fld id="{63D89D4D-5248-4067-9928-33004AB2BBB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EE04-4769-8D5F-D0BEBE5E14EA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C0CDE87B-7F88-48CE-8031-2F170E06050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EE04-4769-8D5F-D0BEBE5E14EA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E04-4769-8D5F-D0BEBE5E14EA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E04-4769-8D5F-D0BEBE5E14EA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E04-4769-8D5F-D0BEBE5E14EA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E04-4769-8D5F-D0BEBE5E14EA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E04-4769-8D5F-D0BEBE5E14EA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E04-4769-8D5F-D0BEBE5E14EA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E04-4769-8D5F-D0BEBE5E14EA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E04-4769-8D5F-D0BEBE5E14EA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E04-4769-8D5F-D0BEBE5E14EA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E04-4769-8D5F-D0BEBE5E14EA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EE04-4769-8D5F-D0BEBE5E14EA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EE04-4769-8D5F-D0BEBE5E14EA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EE04-4769-8D5F-D0BEBE5E14EA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EE04-4769-8D5F-D0BEBE5E14EA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EE04-4769-8D5F-D0BEBE5E14EA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E04-4769-8D5F-D0BEBE5E14EA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EE04-4769-8D5F-D0BEBE5E14EA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EE04-4769-8D5F-D0BEBE5E14EA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EE04-4769-8D5F-D0BEBE5E14EA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EE04-4769-8D5F-D0BEBE5E14EA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Sheet1!$S$2:$S$33</c:f>
              <c:numCache>
                <c:formatCode>General</c:formatCode>
                <c:ptCount val="32"/>
                <c:pt idx="0">
                  <c:v>4887.8209999999999</c:v>
                </c:pt>
                <c:pt idx="1">
                  <c:v>7249.19</c:v>
                </c:pt>
                <c:pt idx="2">
                  <c:v>17853.852999999999</c:v>
                </c:pt>
                <c:pt idx="3">
                  <c:v>53414.648000000001</c:v>
                </c:pt>
                <c:pt idx="4">
                  <c:v>85261.413000000015</c:v>
                </c:pt>
                <c:pt idx="5">
                  <c:v>107144.818</c:v>
                </c:pt>
                <c:pt idx="6">
                  <c:v>129408.82800000001</c:v>
                </c:pt>
                <c:pt idx="7">
                  <c:v>137124.96250000002</c:v>
                </c:pt>
                <c:pt idx="8">
                  <c:v>141861.5105</c:v>
                </c:pt>
                <c:pt idx="9">
                  <c:v>242410.06400000001</c:v>
                </c:pt>
                <c:pt idx="10">
                  <c:v>344323.73899999994</c:v>
                </c:pt>
                <c:pt idx="11">
                  <c:v>350256.80799999996</c:v>
                </c:pt>
              </c:numCache>
            </c:numRef>
          </c:xVal>
          <c:yVal>
            <c:numRef>
              <c:f>Sheet1!$T$2:$T$33</c:f>
              <c:numCache>
                <c:formatCode>General</c:formatCode>
                <c:ptCount val="32"/>
                <c:pt idx="0">
                  <c:v>-3.7625519999999999</c:v>
                </c:pt>
                <c:pt idx="1">
                  <c:v>-2.351105</c:v>
                </c:pt>
                <c:pt idx="2">
                  <c:v>6.4148880000000004</c:v>
                </c:pt>
                <c:pt idx="3">
                  <c:v>7.9746620000000004</c:v>
                </c:pt>
                <c:pt idx="4">
                  <c:v>8.229984</c:v>
                </c:pt>
                <c:pt idx="5">
                  <c:v>8.3263499999999997</c:v>
                </c:pt>
                <c:pt idx="6">
                  <c:v>9.344481</c:v>
                </c:pt>
                <c:pt idx="7">
                  <c:v>10.743869999999999</c:v>
                </c:pt>
                <c:pt idx="8">
                  <c:v>11.67765</c:v>
                </c:pt>
                <c:pt idx="9">
                  <c:v>12.247730000000001</c:v>
                </c:pt>
                <c:pt idx="10">
                  <c:v>13.19453</c:v>
                </c:pt>
                <c:pt idx="11">
                  <c:v>13.48138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Sheet1!$H$2:$H$13</c15:f>
                <c15:dlblRangeCache>
                  <c:ptCount val="12"/>
                  <c:pt idx="2">
                    <c:v>Foreign Banks</c:v>
                  </c:pt>
                  <c:pt idx="3">
                    <c:v>General Insurance</c:v>
                  </c:pt>
                  <c:pt idx="4">
                    <c:v>Aged Care Residential</c:v>
                  </c:pt>
                  <c:pt idx="5">
                    <c:v>Life Insurance</c:v>
                  </c:pt>
                  <c:pt idx="6">
                    <c:v>Pharmacies</c:v>
                  </c:pt>
                  <c:pt idx="9">
                    <c:v>Banking</c:v>
                  </c:pt>
                  <c:pt idx="10">
                    <c:v>Health Insurance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5-EE04-4769-8D5F-D0BEBE5E1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355309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9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498475" y="1077913"/>
            <a:ext cx="109378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849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704268" algn="l" rtl="0" fontAlgn="base">
      <a:spcBef>
        <a:spcPct val="30000"/>
      </a:spcBef>
      <a:spcAft>
        <a:spcPct val="0"/>
      </a:spcAft>
      <a:defRPr sz="184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408536" algn="l" rtl="0" fontAlgn="base">
      <a:spcBef>
        <a:spcPct val="30000"/>
      </a:spcBef>
      <a:spcAft>
        <a:spcPct val="0"/>
      </a:spcAft>
      <a:defRPr sz="184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112804" algn="l" rtl="0" fontAlgn="base">
      <a:spcBef>
        <a:spcPct val="30000"/>
      </a:spcBef>
      <a:spcAft>
        <a:spcPct val="0"/>
      </a:spcAft>
      <a:defRPr sz="184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817070" algn="l" rtl="0" fontAlgn="base">
      <a:spcBef>
        <a:spcPct val="30000"/>
      </a:spcBef>
      <a:spcAft>
        <a:spcPct val="0"/>
      </a:spcAft>
      <a:defRPr sz="184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521338" algn="l" defTabSz="1408536" rtl="0" eaLnBrk="1" latinLnBrk="0" hangingPunct="1">
      <a:defRPr sz="1849" kern="1200">
        <a:solidFill>
          <a:schemeClr val="tx1"/>
        </a:solidFill>
        <a:latin typeface="+mn-lt"/>
        <a:ea typeface="+mn-ea"/>
        <a:cs typeface="+mn-cs"/>
      </a:defRPr>
    </a:lvl6pPr>
    <a:lvl7pPr marL="4225606" algn="l" defTabSz="1408536" rtl="0" eaLnBrk="1" latinLnBrk="0" hangingPunct="1">
      <a:defRPr sz="1849" kern="1200">
        <a:solidFill>
          <a:schemeClr val="tx1"/>
        </a:solidFill>
        <a:latin typeface="+mn-lt"/>
        <a:ea typeface="+mn-ea"/>
        <a:cs typeface="+mn-cs"/>
      </a:defRPr>
    </a:lvl7pPr>
    <a:lvl8pPr marL="4929874" algn="l" defTabSz="1408536" rtl="0" eaLnBrk="1" latinLnBrk="0" hangingPunct="1">
      <a:defRPr sz="1849" kern="1200">
        <a:solidFill>
          <a:schemeClr val="tx1"/>
        </a:solidFill>
        <a:latin typeface="+mn-lt"/>
        <a:ea typeface="+mn-ea"/>
        <a:cs typeface="+mn-cs"/>
      </a:defRPr>
    </a:lvl8pPr>
    <a:lvl9pPr marL="5634142" algn="l" defTabSz="1408536" rtl="0" eaLnBrk="1" latinLnBrk="0" hangingPunct="1">
      <a:defRPr sz="18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182094" y="-125149"/>
            <a:ext cx="17971894" cy="88796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52422"/>
              </p:ext>
            </p:extLst>
          </p:nvPr>
        </p:nvGraphicFramePr>
        <p:xfrm>
          <a:off x="-82550" y="-72000"/>
          <a:ext cx="17626013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109641"/>
              </p:ext>
            </p:extLst>
          </p:nvPr>
        </p:nvGraphicFramePr>
        <p:xfrm>
          <a:off x="-82551" y="4986000"/>
          <a:ext cx="17626013" cy="369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5"/>
          <p:cNvSpPr txBox="1"/>
          <p:nvPr/>
        </p:nvSpPr>
        <p:spPr>
          <a:xfrm>
            <a:off x="16740266" y="5671255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($4.3b)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16740266" y="6855135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16740266" y="1599995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($6.9b)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16740266" y="3438722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7603" y="4409367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857" y="7854846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2685" y="4409367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125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63309" y="4409367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236991" y="4409367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103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69195" y="7854846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348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50469" y="7854846"/>
            <a:ext cx="157735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Equity ($billion)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5586" y="4409367"/>
            <a:ext cx="157735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Equity ($billion)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75593" y="4409367"/>
            <a:ext cx="157735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Equity ($billion)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591738" y="-288131"/>
            <a:ext cx="3196217" cy="55802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7353979" y="1599995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($3.4b)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7353979" y="3438722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277591583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73644</TotalTime>
  <Words>64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NEW IMPROVED Charts for REPORTS 16 MAY 2016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Cameron Chisholm</cp:lastModifiedBy>
  <cp:revision>315</cp:revision>
  <cp:lastPrinted>2015-07-02T06:10:52Z</cp:lastPrinted>
  <dcterms:created xsi:type="dcterms:W3CDTF">2017-07-20T02:28:34Z</dcterms:created>
  <dcterms:modified xsi:type="dcterms:W3CDTF">2017-09-21T12:10:27Z</dcterms:modified>
</cp:coreProperties>
</file>